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1a59b452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1a59b452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1a59b452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1a59b452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1a59b452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1a59b452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e7793d775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e7793d77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e7793d77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e7793d77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5e7793d7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5e7793d7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e7a8bed2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e7a8bed2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16600" y="1392900"/>
            <a:ext cx="8115900" cy="294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Professionele ontwikkeling in de praktijk</a:t>
            </a:r>
            <a:endParaRPr b="1"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Renske Adolfs en Charlotte Dieperink</a:t>
            </a:r>
            <a:r>
              <a:rPr lang="nl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Praktijkopleiders</a:t>
            </a:r>
            <a:endParaRPr b="1"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31-1-2023</a:t>
            </a:r>
            <a:endParaRPr b="1" i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8EA6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903500" y="369650"/>
            <a:ext cx="6513600" cy="7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Inhoud:</a:t>
            </a:r>
            <a:endParaRPr b="1"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941300" y="1115150"/>
            <a:ext cx="6438000" cy="33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Aanleiding</a:t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Lijst Beroepshouding </a:t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 casus</a:t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endParaRPr b="1"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2" cy="5143823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711325" y="362800"/>
            <a:ext cx="80259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  <a:t>Aanleiding</a:t>
            </a:r>
            <a:endParaRPr b="1" sz="3600">
              <a:solidFill>
                <a:srgbClr val="66D69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66D69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711325" y="1575100"/>
            <a:ext cx="7793700" cy="27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Bepaalde ontwikkelpunten niet terug te vinden op waarderingsformulier;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Geen rode draad door de opleiding;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0"/>
            <a:ext cx="9144002" cy="5213902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711325" y="362800"/>
            <a:ext cx="51849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  <a:t>Lijst beroepshouding </a:t>
            </a:r>
            <a:br>
              <a:rPr b="1" lang="nl" sz="36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66D69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652650" y="1358000"/>
            <a:ext cx="7838700" cy="3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Inzichtelijk maken hoe het met de persoonlijke en professionele ontwikkeling gaat;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Opgebouwd aan de hand van de </a:t>
            </a: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CanMeds rollen;</a:t>
            </a: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Scoren met onvoldoende, voldoende en goed;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Bij onvoldoendes worden er leerdoelen opgesteld en concrete afspraken gemaakt;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Invullen 1x per module door student zelf en de werkbegeleider;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nl" sz="2000">
                <a:latin typeface="Calibri"/>
                <a:ea typeface="Calibri"/>
                <a:cs typeface="Calibri"/>
                <a:sym typeface="Calibri"/>
              </a:rPr>
              <a:t>Weging waar sta je op dat moment binnen de opleiding.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2" cy="5143823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711325" y="647300"/>
            <a:ext cx="8130600" cy="5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4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  <a:t>Voorbeeld: Samenwerkingspartner</a:t>
            </a:r>
            <a:endParaRPr sz="2400">
              <a:solidFill>
                <a:srgbClr val="66D69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711325" y="1575100"/>
            <a:ext cx="4896300" cy="27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4">
            <a:alphaModFix/>
          </a:blip>
          <a:srcRect b="0" l="0" r="-3412" t="0"/>
          <a:stretch/>
        </p:blipFill>
        <p:spPr>
          <a:xfrm>
            <a:off x="658925" y="1232100"/>
            <a:ext cx="5901975" cy="293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2" cy="5143823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711325" y="362800"/>
            <a:ext cx="81000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  <a:t>De casus</a:t>
            </a:r>
            <a:br>
              <a:rPr b="1" lang="nl" sz="3600">
                <a:solidFill>
                  <a:srgbClr val="66D69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66D69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711325" y="1235350"/>
            <a:ext cx="7801200" cy="32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Student gestart bij de voltijd, na 1 jaar overgestapt naar de deeltijd;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Tijdens inwerkperiode module 3, eerste ontwikkelpunten zichtbaar;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Ontwikkelen en inzetten lijst beroepshouding;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Concrete aandachtspunten met een plan van aanpak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Na module 6 half jaar pauze i.v.m. herkansingen en pers. ontwikkeling;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Lijst beroepshouding weer onvoldoende, </a:t>
            </a: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overplaatsing</a:t>
            </a: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 naar ander team;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Na overplaatsing onvoldoende ontwikkeling, student heeft zelf naar een andere opleidingsplek gezocht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ctrTitle"/>
          </p:nvPr>
        </p:nvSpPr>
        <p:spPr>
          <a:xfrm>
            <a:off x="684900" y="1243150"/>
            <a:ext cx="7774200" cy="31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Hoe ga je om met studenten die stagneren?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Welke consequenties verbindt je aan het stagneren en kun je deze juridisch onderbouwen?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Hoe ga je om met studenten met meerdere herkansingen in verschillende modules?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Hoe kunnen we de samenwerking opzoeken, met de HAN, om meer inzicht te krijgen in de professionele ontwikkeling van de student?</a:t>
            </a:r>
            <a:r>
              <a:rPr lang="nl"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3661075" y="74850"/>
            <a:ext cx="2276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3600">
                <a:solidFill>
                  <a:schemeClr val="lt1"/>
                </a:solidFill>
              </a:rPr>
              <a:t>Vragen:</a:t>
            </a:r>
            <a:r>
              <a:rPr b="1" lang="nl" sz="3600">
                <a:solidFill>
                  <a:srgbClr val="B70E78"/>
                </a:solidFill>
              </a:rPr>
              <a:t> </a:t>
            </a:r>
            <a:endParaRPr b="1" sz="3600">
              <a:solidFill>
                <a:srgbClr val="B70E7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