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sldIdLst>
    <p:sldId id="259" r:id="rId5"/>
    <p:sldId id="270" r:id="rId6"/>
    <p:sldId id="283" r:id="rId7"/>
    <p:sldId id="277" r:id="rId8"/>
    <p:sldId id="278" r:id="rId9"/>
    <p:sldId id="279" r:id="rId10"/>
    <p:sldId id="280" r:id="rId11"/>
    <p:sldId id="281" r:id="rId12"/>
    <p:sldId id="282" r:id="rId13"/>
    <p:sldId id="284" r:id="rId14"/>
    <p:sldId id="285" r:id="rId15"/>
    <p:sldId id="286" r:id="rId16"/>
    <p:sldId id="287" r:id="rId17"/>
    <p:sldId id="290" r:id="rId18"/>
    <p:sldId id="274" r:id="rId19"/>
    <p:sldId id="291" r:id="rId20"/>
    <p:sldId id="292" r:id="rId21"/>
    <p:sldId id="293" r:id="rId22"/>
    <p:sldId id="294" r:id="rId23"/>
    <p:sldId id="295" r:id="rId24"/>
    <p:sldId id="296" r:id="rId25"/>
    <p:sldId id="271"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856"/>
    <a:srgbClr val="E50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DD4F62-6FDB-4167-85B5-CAE36F84B7F4}" v="226" dt="2025-09-11T10:45:28.03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1007-D337-4A97-AF82-811F77BE9512}" type="datetimeFigureOut">
              <a:rPr lang="nl-NL" smtClean="0"/>
              <a:t>30-9-2025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975E7-4466-4875-9780-79F85FC725BE}" type="slidenum">
              <a:rPr lang="nl-NL" smtClean="0"/>
              <a:t>‹#›</a:t>
            </a:fld>
            <a:endParaRPr lang="nl-NL"/>
          </a:p>
        </p:txBody>
      </p:sp>
    </p:spTree>
    <p:extLst>
      <p:ext uri="{BB962C8B-B14F-4D97-AF65-F5344CB8AC3E}">
        <p14:creationId xmlns:p14="http://schemas.microsoft.com/office/powerpoint/2010/main" val="1399890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a:t>
            </a:fld>
            <a:endParaRPr lang="nl-NL"/>
          </a:p>
        </p:txBody>
      </p:sp>
    </p:spTree>
    <p:extLst>
      <p:ext uri="{BB962C8B-B14F-4D97-AF65-F5344CB8AC3E}">
        <p14:creationId xmlns:p14="http://schemas.microsoft.com/office/powerpoint/2010/main" val="18281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10</a:t>
            </a:fld>
            <a:endParaRPr lang="nl-NL"/>
          </a:p>
        </p:txBody>
      </p:sp>
    </p:spTree>
    <p:extLst>
      <p:ext uri="{BB962C8B-B14F-4D97-AF65-F5344CB8AC3E}">
        <p14:creationId xmlns:p14="http://schemas.microsoft.com/office/powerpoint/2010/main" val="106298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11</a:t>
            </a:fld>
            <a:endParaRPr lang="nl-NL"/>
          </a:p>
        </p:txBody>
      </p:sp>
    </p:spTree>
    <p:extLst>
      <p:ext uri="{BB962C8B-B14F-4D97-AF65-F5344CB8AC3E}">
        <p14:creationId xmlns:p14="http://schemas.microsoft.com/office/powerpoint/2010/main" val="203806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12</a:t>
            </a:fld>
            <a:endParaRPr lang="nl-NL"/>
          </a:p>
        </p:txBody>
      </p:sp>
    </p:spTree>
    <p:extLst>
      <p:ext uri="{BB962C8B-B14F-4D97-AF65-F5344CB8AC3E}">
        <p14:creationId xmlns:p14="http://schemas.microsoft.com/office/powerpoint/2010/main" val="1811869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13</a:t>
            </a:fld>
            <a:endParaRPr lang="nl-NL"/>
          </a:p>
        </p:txBody>
      </p:sp>
    </p:spTree>
    <p:extLst>
      <p:ext uri="{BB962C8B-B14F-4D97-AF65-F5344CB8AC3E}">
        <p14:creationId xmlns:p14="http://schemas.microsoft.com/office/powerpoint/2010/main" val="351649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14</a:t>
            </a:fld>
            <a:endParaRPr lang="nl-NL"/>
          </a:p>
        </p:txBody>
      </p:sp>
    </p:spTree>
    <p:extLst>
      <p:ext uri="{BB962C8B-B14F-4D97-AF65-F5344CB8AC3E}">
        <p14:creationId xmlns:p14="http://schemas.microsoft.com/office/powerpoint/2010/main" val="2872211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22</a:t>
            </a:fld>
            <a:endParaRPr lang="nl-NL"/>
          </a:p>
        </p:txBody>
      </p:sp>
    </p:spTree>
    <p:extLst>
      <p:ext uri="{BB962C8B-B14F-4D97-AF65-F5344CB8AC3E}">
        <p14:creationId xmlns:p14="http://schemas.microsoft.com/office/powerpoint/2010/main" val="3448757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9" name="Tijdelijke aanduiding voor tekst 28">
            <a:extLst>
              <a:ext uri="{FF2B5EF4-FFF2-40B4-BE49-F238E27FC236}">
                <a16:creationId xmlns:a16="http://schemas.microsoft.com/office/drawing/2014/main" id="{FDED8E11-341A-45D2-85B1-F7C4DB53232E}"/>
              </a:ext>
            </a:extLst>
          </p:cNvPr>
          <p:cNvSpPr>
            <a:spLocks noGrp="1"/>
          </p:cNvSpPr>
          <p:nvPr>
            <p:ph type="body" sz="quarter" idx="11" hasCustomPrompt="1"/>
          </p:nvPr>
        </p:nvSpPr>
        <p:spPr>
          <a:xfrm>
            <a:off x="893235" y="5095875"/>
            <a:ext cx="8397864" cy="1009650"/>
          </a:xfrm>
        </p:spPr>
        <p:txBody>
          <a:bodyPr>
            <a:normAutofit/>
          </a:bodyPr>
          <a:lstStyle>
            <a:lvl1pPr marL="0" indent="0">
              <a:buNone/>
              <a:defRPr lang="en-GB" sz="2475" b="0" i="0" u="none" strike="noStrike" cap="all" spc="0" baseline="0" dirty="0">
                <a:ln>
                  <a:noFill/>
                </a:ln>
                <a:solidFill>
                  <a:srgbClr val="000000"/>
                </a:solidFill>
                <a:uFillTx/>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Medium"/>
              </a:defRPr>
            </a:lvl1pPr>
          </a:lstStyle>
          <a:p>
            <a:pPr lvl="0"/>
            <a:r>
              <a:rPr lang="nl-NL"/>
              <a:t>VOORBEELD VAN EEN ONDERTITEL</a:t>
            </a:r>
            <a:endParaRPr lang="en-GB"/>
          </a:p>
        </p:txBody>
      </p:sp>
      <p:sp>
        <p:nvSpPr>
          <p:cNvPr id="34" name="Tijdelijke aanduiding voor tekst 33">
            <a:extLst>
              <a:ext uri="{FF2B5EF4-FFF2-40B4-BE49-F238E27FC236}">
                <a16:creationId xmlns:a16="http://schemas.microsoft.com/office/drawing/2014/main" id="{D9C3A310-643B-4139-9F62-77D06674713C}"/>
              </a:ext>
            </a:extLst>
          </p:cNvPr>
          <p:cNvSpPr>
            <a:spLocks noGrp="1"/>
          </p:cNvSpPr>
          <p:nvPr>
            <p:ph type="body" sz="quarter" idx="12" hasCustomPrompt="1"/>
          </p:nvPr>
        </p:nvSpPr>
        <p:spPr>
          <a:xfrm>
            <a:off x="893233" y="1196300"/>
            <a:ext cx="10458803" cy="588915"/>
          </a:xfrm>
        </p:spPr>
        <p:txBody>
          <a:bodyPr anchor="b">
            <a:noAutofit/>
          </a:bodyPr>
          <a:lstStyle>
            <a:lvl1pPr marL="0" indent="0">
              <a:buNone/>
              <a:defRPr lang="nl-NL" sz="1846" b="0" kern="1200" cap="all" baseline="0" dirty="0" smtClean="0">
                <a:solidFill>
                  <a:schemeClr val="tx2"/>
                </a:solidFill>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Demi Bold"/>
              </a:defRPr>
            </a:lvl1pPr>
          </a:lstStyle>
          <a:p>
            <a:pPr lvl="0"/>
            <a:r>
              <a:rPr lang="nl-NL"/>
              <a:t>NAAM OPLEIDING/ACADEMIE</a:t>
            </a:r>
          </a:p>
        </p:txBody>
      </p:sp>
      <p:sp>
        <p:nvSpPr>
          <p:cNvPr id="3" name="Tijdelijke aanduiding voor tekst 2">
            <a:extLst>
              <a:ext uri="{FF2B5EF4-FFF2-40B4-BE49-F238E27FC236}">
                <a16:creationId xmlns:a16="http://schemas.microsoft.com/office/drawing/2014/main" id="{D3983EC9-36B1-B744-A87D-1AA0BEB38BFB}"/>
              </a:ext>
            </a:extLst>
          </p:cNvPr>
          <p:cNvSpPr>
            <a:spLocks noGrp="1"/>
          </p:cNvSpPr>
          <p:nvPr>
            <p:ph type="body" sz="quarter" idx="13" hasCustomPrompt="1"/>
          </p:nvPr>
        </p:nvSpPr>
        <p:spPr>
          <a:xfrm>
            <a:off x="893234" y="2214000"/>
            <a:ext cx="10452100" cy="2808000"/>
          </a:xfrm>
        </p:spPr>
        <p:txBody>
          <a:bodyPr>
            <a:normAutofit/>
          </a:bodyPr>
          <a:lstStyle>
            <a:lvl1pPr marL="0" indent="0">
              <a:lnSpc>
                <a:spcPct val="80000"/>
              </a:lnSpc>
              <a:buNone/>
              <a:defRPr sz="6750" b="1" cap="all" baseline="0">
                <a:latin typeface="Avenir Next Condensed Medium" panose="020B0606020202020204" pitchFamily="34" charset="0"/>
              </a:defRPr>
            </a:lvl1pPr>
          </a:lstStyle>
          <a:p>
            <a:r>
              <a:rPr lang="nl-NL"/>
              <a:t>Titel van de presentatie</a:t>
            </a:r>
          </a:p>
        </p:txBody>
      </p:sp>
      <p:sp>
        <p:nvSpPr>
          <p:cNvPr id="7" name="Rechthoek 6">
            <a:extLst>
              <a:ext uri="{FF2B5EF4-FFF2-40B4-BE49-F238E27FC236}">
                <a16:creationId xmlns:a16="http://schemas.microsoft.com/office/drawing/2014/main" id="{401D1CB6-6B35-4216-835D-4B6D7DC10AA2}"/>
              </a:ext>
            </a:extLst>
          </p:cNvPr>
          <p:cNvSpPr/>
          <p:nvPr userDrawn="1"/>
        </p:nvSpPr>
        <p:spPr>
          <a:xfrm>
            <a:off x="9227489" y="5111778"/>
            <a:ext cx="2119048" cy="17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570D387-A9DA-4389-8749-9601C83AD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0589" y="5111779"/>
            <a:ext cx="2387821" cy="1836000"/>
          </a:xfrm>
          <a:prstGeom prst="rect">
            <a:avLst/>
          </a:prstGeom>
        </p:spPr>
      </p:pic>
    </p:spTree>
    <p:extLst>
      <p:ext uri="{BB962C8B-B14F-4D97-AF65-F5344CB8AC3E}">
        <p14:creationId xmlns:p14="http://schemas.microsoft.com/office/powerpoint/2010/main" val="3585006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_">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3B7015-BB4D-A84E-84E4-520C33B85DF3}"/>
              </a:ext>
            </a:extLst>
          </p:cNvPr>
          <p:cNvSpPr>
            <a:spLocks noGrp="1"/>
          </p:cNvSpPr>
          <p:nvPr>
            <p:ph type="title" hasCustomPrompt="1"/>
          </p:nvPr>
        </p:nvSpPr>
        <p:spPr/>
        <p:txBody>
          <a:bodyPr anchor="b">
            <a:normAutofit/>
          </a:bodyPr>
          <a:lstStyle>
            <a:lvl1pPr>
              <a:defRPr sz="3200">
                <a:solidFill>
                  <a:schemeClr val="tx2"/>
                </a:solidFill>
              </a:defRPr>
            </a:lvl1pPr>
          </a:lstStyle>
          <a:p>
            <a:r>
              <a:rPr lang="nl-NL"/>
              <a:t>ONDERWERP / titel</a:t>
            </a:r>
          </a:p>
        </p:txBody>
      </p:sp>
      <p:sp>
        <p:nvSpPr>
          <p:cNvPr id="6" name="Tijdelijke aanduiding voor tekst 2"/>
          <p:cNvSpPr>
            <a:spLocks noGrp="1"/>
          </p:cNvSpPr>
          <p:nvPr>
            <p:ph type="body" sz="quarter" idx="11"/>
          </p:nvPr>
        </p:nvSpPr>
        <p:spPr>
          <a:xfrm>
            <a:off x="838200" y="1925638"/>
            <a:ext cx="1051560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dianummer 1">
            <a:extLst>
              <a:ext uri="{FF2B5EF4-FFF2-40B4-BE49-F238E27FC236}">
                <a16:creationId xmlns:a16="http://schemas.microsoft.com/office/drawing/2014/main" id="{1B98C57B-182B-4B1A-8517-6B7CDA9A9E1B}"/>
              </a:ext>
            </a:extLst>
          </p:cNvPr>
          <p:cNvSpPr>
            <a:spLocks noGrp="1"/>
          </p:cNvSpPr>
          <p:nvPr>
            <p:ph type="sldNum" sz="quarter" idx="12"/>
          </p:nvPr>
        </p:nvSpPr>
        <p:spPr/>
        <p:txBody>
          <a:bodyPr/>
          <a:lstStyle/>
          <a:p>
            <a:fld id="{FACE7509-F60A-4509-9491-CD4ED7B54EDD}" type="slidenum">
              <a:rPr lang="nl-NL" smtClean="0"/>
              <a:pPr/>
              <a:t>‹#›</a:t>
            </a:fld>
            <a:endParaRPr lang="nl-NL"/>
          </a:p>
        </p:txBody>
      </p:sp>
    </p:spTree>
    <p:extLst>
      <p:ext uri="{BB962C8B-B14F-4D97-AF65-F5344CB8AC3E}">
        <p14:creationId xmlns:p14="http://schemas.microsoft.com/office/powerpoint/2010/main" val="2631550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24158585-8C9B-2444-8413-2968F1CB97F5}"/>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a:t>ONDERWERP / titel</a:t>
            </a:r>
          </a:p>
        </p:txBody>
      </p:sp>
      <p:sp>
        <p:nvSpPr>
          <p:cNvPr id="7" name="Tijdelijke aanduiding voor tekst 2"/>
          <p:cNvSpPr>
            <a:spLocks noGrp="1"/>
          </p:cNvSpPr>
          <p:nvPr>
            <p:ph type="body" sz="quarter" idx="11"/>
          </p:nvPr>
        </p:nvSpPr>
        <p:spPr>
          <a:xfrm>
            <a:off x="838200" y="1925638"/>
            <a:ext cx="525780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dianummer 1">
            <a:extLst>
              <a:ext uri="{FF2B5EF4-FFF2-40B4-BE49-F238E27FC236}">
                <a16:creationId xmlns:a16="http://schemas.microsoft.com/office/drawing/2014/main" id="{1D7D2143-8A99-4F87-AD10-03EFEAABE85B}"/>
              </a:ext>
            </a:extLst>
          </p:cNvPr>
          <p:cNvSpPr>
            <a:spLocks noGrp="1"/>
          </p:cNvSpPr>
          <p:nvPr>
            <p:ph type="sldNum" sz="quarter" idx="12"/>
          </p:nvPr>
        </p:nvSpPr>
        <p:spPr/>
        <p:txBody>
          <a:bodyPr/>
          <a:lstStyle/>
          <a:p>
            <a:fld id="{FACE7509-F60A-4509-9491-CD4ED7B54EDD}" type="slidenum">
              <a:rPr lang="nl-NL" smtClean="0"/>
              <a:pPr/>
              <a:t>‹#›</a:t>
            </a:fld>
            <a:endParaRPr lang="nl-NL"/>
          </a:p>
        </p:txBody>
      </p:sp>
    </p:spTree>
    <p:extLst>
      <p:ext uri="{BB962C8B-B14F-4D97-AF65-F5344CB8AC3E}">
        <p14:creationId xmlns:p14="http://schemas.microsoft.com/office/powerpoint/2010/main" val="4674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en Afbeeldin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60C8E6A-14DF-4CBC-B795-FDA284EC4712}"/>
              </a:ext>
            </a:extLst>
          </p:cNvPr>
          <p:cNvSpPr>
            <a:spLocks noGrp="1"/>
          </p:cNvSpPr>
          <p:nvPr>
            <p:ph type="pic" sz="quarter" idx="11"/>
          </p:nvPr>
        </p:nvSpPr>
        <p:spPr>
          <a:xfrm>
            <a:off x="6553203" y="1917701"/>
            <a:ext cx="4800600" cy="4248000"/>
          </a:xfrm>
        </p:spPr>
        <p:txBody>
          <a:bodyPr>
            <a:normAutofit/>
          </a:bodyPr>
          <a:lstStyle>
            <a:lvl1pPr marL="0" indent="0">
              <a:buNone/>
              <a:defRPr sz="1275">
                <a:latin typeface="Arial" panose="020B0604020202020204" pitchFamily="34" charset="0"/>
                <a:cs typeface="Arial" panose="020B0604020202020204" pitchFamily="34" charset="0"/>
              </a:defRPr>
            </a:lvl1pPr>
          </a:lstStyle>
          <a:p>
            <a:r>
              <a:rPr lang="nl-NL"/>
              <a:t>Klik op het pictogram als u een afbeelding wilt toevoegen</a:t>
            </a:r>
            <a:endParaRPr lang="en-GB"/>
          </a:p>
        </p:txBody>
      </p:sp>
      <p:sp>
        <p:nvSpPr>
          <p:cNvPr id="7" name="Titel 6">
            <a:extLst>
              <a:ext uri="{FF2B5EF4-FFF2-40B4-BE49-F238E27FC236}">
                <a16:creationId xmlns:a16="http://schemas.microsoft.com/office/drawing/2014/main" id="{70688633-6D41-064D-B005-BBA9338D0D94}"/>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a:t>ONDERWERP / titel</a:t>
            </a:r>
          </a:p>
        </p:txBody>
      </p:sp>
      <p:sp>
        <p:nvSpPr>
          <p:cNvPr id="8" name="Tijdelijke aanduiding voor tekst 2"/>
          <p:cNvSpPr>
            <a:spLocks noGrp="1"/>
          </p:cNvSpPr>
          <p:nvPr>
            <p:ph type="body" sz="quarter" idx="12"/>
          </p:nvPr>
        </p:nvSpPr>
        <p:spPr>
          <a:xfrm>
            <a:off x="838200" y="1926000"/>
            <a:ext cx="525780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dianummer 1">
            <a:extLst>
              <a:ext uri="{FF2B5EF4-FFF2-40B4-BE49-F238E27FC236}">
                <a16:creationId xmlns:a16="http://schemas.microsoft.com/office/drawing/2014/main" id="{02897271-9D30-452B-AAF1-F0E2E5634182}"/>
              </a:ext>
            </a:extLst>
          </p:cNvPr>
          <p:cNvSpPr>
            <a:spLocks noGrp="1"/>
          </p:cNvSpPr>
          <p:nvPr>
            <p:ph type="sldNum" sz="quarter" idx="13"/>
          </p:nvPr>
        </p:nvSpPr>
        <p:spPr/>
        <p:txBody>
          <a:bodyPr/>
          <a:lstStyle/>
          <a:p>
            <a:fld id="{FACE7509-F60A-4509-9491-CD4ED7B54EDD}" type="slidenum">
              <a:rPr lang="nl-NL" smtClean="0"/>
              <a:pPr/>
              <a:t>‹#›</a:t>
            </a:fld>
            <a:endParaRPr lang="nl-NL"/>
          </a:p>
        </p:txBody>
      </p:sp>
    </p:spTree>
    <p:extLst>
      <p:ext uri="{BB962C8B-B14F-4D97-AF65-F5344CB8AC3E}">
        <p14:creationId xmlns:p14="http://schemas.microsoft.com/office/powerpoint/2010/main" val="335136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bbele Titel en Tekst">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4B8653B3-70AE-4E3E-9A4D-3EAF4B4F4A9E}"/>
              </a:ext>
            </a:extLst>
          </p:cNvPr>
          <p:cNvSpPr>
            <a:spLocks noGrp="1"/>
          </p:cNvSpPr>
          <p:nvPr>
            <p:ph type="body" sz="quarter" idx="15" hasCustomPrompt="1"/>
          </p:nvPr>
        </p:nvSpPr>
        <p:spPr>
          <a:xfrm>
            <a:off x="6553200" y="1778435"/>
            <a:ext cx="4800600" cy="413103"/>
          </a:xfrm>
        </p:spPr>
        <p:txBody>
          <a:bodyPr anchor="ctr">
            <a:noAutofit/>
          </a:bodyPr>
          <a:lstStyle>
            <a:lvl1pPr marL="0" indent="0">
              <a:buNone/>
              <a:defRPr sz="2000" b="1" baseline="0"/>
            </a:lvl1pPr>
          </a:lstStyle>
          <a:p>
            <a:pPr lvl="0"/>
            <a:r>
              <a:rPr lang="nl-NL"/>
              <a:t>Klik voor </a:t>
            </a:r>
            <a:r>
              <a:rPr lang="nl-NL" err="1"/>
              <a:t>subkop</a:t>
            </a:r>
            <a:endParaRPr lang="en-GB"/>
          </a:p>
        </p:txBody>
      </p:sp>
      <p:sp>
        <p:nvSpPr>
          <p:cNvPr id="10" name="Tijdelijke aanduiding voor tekst 4">
            <a:extLst>
              <a:ext uri="{FF2B5EF4-FFF2-40B4-BE49-F238E27FC236}">
                <a16:creationId xmlns:a16="http://schemas.microsoft.com/office/drawing/2014/main" id="{60C7571E-BBB1-4DDF-9329-A0C028CAE8FB}"/>
              </a:ext>
            </a:extLst>
          </p:cNvPr>
          <p:cNvSpPr>
            <a:spLocks noGrp="1"/>
          </p:cNvSpPr>
          <p:nvPr>
            <p:ph type="body" sz="quarter" idx="16" hasCustomPrompt="1"/>
          </p:nvPr>
        </p:nvSpPr>
        <p:spPr>
          <a:xfrm>
            <a:off x="838200" y="1778435"/>
            <a:ext cx="4800600" cy="413103"/>
          </a:xfrm>
        </p:spPr>
        <p:txBody>
          <a:bodyPr anchor="ctr">
            <a:noAutofit/>
          </a:bodyPr>
          <a:lstStyle>
            <a:lvl1pPr marL="0" indent="0">
              <a:buNone/>
              <a:defRPr sz="2000" b="1"/>
            </a:lvl1pPr>
          </a:lstStyle>
          <a:p>
            <a:pPr lvl="0"/>
            <a:r>
              <a:rPr lang="nl-NL"/>
              <a:t>Klik voor </a:t>
            </a:r>
            <a:r>
              <a:rPr lang="nl-NL" err="1"/>
              <a:t>subkop</a:t>
            </a:r>
            <a:endParaRPr lang="en-GB"/>
          </a:p>
        </p:txBody>
      </p:sp>
      <p:sp>
        <p:nvSpPr>
          <p:cNvPr id="8" name="Titel 6">
            <a:extLst>
              <a:ext uri="{FF2B5EF4-FFF2-40B4-BE49-F238E27FC236}">
                <a16:creationId xmlns:a16="http://schemas.microsoft.com/office/drawing/2014/main" id="{AB6897B6-1B30-8840-AEF5-653E3015C372}"/>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a:t>ONDERWERP / titel</a:t>
            </a:r>
          </a:p>
        </p:txBody>
      </p:sp>
      <p:sp>
        <p:nvSpPr>
          <p:cNvPr id="3" name="Tijdelijke aanduiding voor tekst 2"/>
          <p:cNvSpPr>
            <a:spLocks noGrp="1"/>
          </p:cNvSpPr>
          <p:nvPr>
            <p:ph type="body" sz="quarter" idx="18"/>
          </p:nvPr>
        </p:nvSpPr>
        <p:spPr>
          <a:xfrm>
            <a:off x="838200" y="2286000"/>
            <a:ext cx="4800600" cy="39052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4"/>
          <p:cNvSpPr>
            <a:spLocks noGrp="1"/>
          </p:cNvSpPr>
          <p:nvPr>
            <p:ph type="body" sz="quarter" idx="19"/>
          </p:nvPr>
        </p:nvSpPr>
        <p:spPr>
          <a:xfrm>
            <a:off x="6553200" y="2286000"/>
            <a:ext cx="4800600" cy="39052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dianummer 1">
            <a:extLst>
              <a:ext uri="{FF2B5EF4-FFF2-40B4-BE49-F238E27FC236}">
                <a16:creationId xmlns:a16="http://schemas.microsoft.com/office/drawing/2014/main" id="{25BC47CD-32CA-4434-A931-60298C186A0B}"/>
              </a:ext>
            </a:extLst>
          </p:cNvPr>
          <p:cNvSpPr>
            <a:spLocks noGrp="1"/>
          </p:cNvSpPr>
          <p:nvPr>
            <p:ph type="sldNum" sz="quarter" idx="20"/>
          </p:nvPr>
        </p:nvSpPr>
        <p:spPr/>
        <p:txBody>
          <a:bodyPr/>
          <a:lstStyle/>
          <a:p>
            <a:fld id="{FACE7509-F60A-4509-9491-CD4ED7B54EDD}" type="slidenum">
              <a:rPr lang="nl-NL" smtClean="0"/>
              <a:pPr/>
              <a:t>‹#›</a:t>
            </a:fld>
            <a:endParaRPr lang="nl-NL"/>
          </a:p>
        </p:txBody>
      </p:sp>
    </p:spTree>
    <p:extLst>
      <p:ext uri="{BB962C8B-B14F-4D97-AF65-F5344CB8AC3E}">
        <p14:creationId xmlns:p14="http://schemas.microsoft.com/office/powerpoint/2010/main" val="28130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2F35E840-7D0C-489A-B88C-9B5B6A358F43}"/>
              </a:ext>
            </a:extLst>
          </p:cNvPr>
          <p:cNvSpPr/>
          <p:nvPr/>
        </p:nvSpPr>
        <p:spPr>
          <a:xfrm>
            <a:off x="3149600" y="733425"/>
            <a:ext cx="5892800" cy="5391150"/>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p>
        </p:txBody>
      </p:sp>
      <p:sp>
        <p:nvSpPr>
          <p:cNvPr id="20" name="Tijdelijke aanduiding voor tekst 19">
            <a:extLst>
              <a:ext uri="{FF2B5EF4-FFF2-40B4-BE49-F238E27FC236}">
                <a16:creationId xmlns:a16="http://schemas.microsoft.com/office/drawing/2014/main" id="{7E150451-5081-475D-A7BF-2CE6F5C377F5}"/>
              </a:ext>
            </a:extLst>
          </p:cNvPr>
          <p:cNvSpPr>
            <a:spLocks noGrp="1"/>
          </p:cNvSpPr>
          <p:nvPr>
            <p:ph type="body" sz="quarter" idx="11" hasCustomPrompt="1"/>
          </p:nvPr>
        </p:nvSpPr>
        <p:spPr>
          <a:xfrm>
            <a:off x="3640216" y="5429602"/>
            <a:ext cx="4910667" cy="493713"/>
          </a:xfrm>
        </p:spPr>
        <p:txBody>
          <a:bodyPr anchor="b"/>
          <a:lstStyle>
            <a:lvl1pPr marL="0" indent="0">
              <a:spcBef>
                <a:spcPts val="0"/>
              </a:spcBef>
              <a:buNone/>
              <a:defRPr sz="1800" cap="all" baseline="0">
                <a:solidFill>
                  <a:schemeClr val="bg1"/>
                </a:solidFill>
              </a:defRPr>
            </a:lvl1pPr>
          </a:lstStyle>
          <a:p>
            <a:pPr lvl="0"/>
            <a:r>
              <a:rPr lang="nl-NL"/>
              <a:t>NAAM</a:t>
            </a:r>
            <a:endParaRPr lang="en-GB"/>
          </a:p>
        </p:txBody>
      </p:sp>
      <p:sp>
        <p:nvSpPr>
          <p:cNvPr id="3" name="Tijdelijke aanduiding voor tekst 2">
            <a:extLst>
              <a:ext uri="{FF2B5EF4-FFF2-40B4-BE49-F238E27FC236}">
                <a16:creationId xmlns:a16="http://schemas.microsoft.com/office/drawing/2014/main" id="{B0DA6865-FA7E-094E-A575-DAADE998A20B}"/>
              </a:ext>
            </a:extLst>
          </p:cNvPr>
          <p:cNvSpPr>
            <a:spLocks noGrp="1"/>
          </p:cNvSpPr>
          <p:nvPr>
            <p:ph type="body" sz="quarter" idx="12" hasCustomPrompt="1"/>
          </p:nvPr>
        </p:nvSpPr>
        <p:spPr>
          <a:xfrm>
            <a:off x="3640216" y="1628775"/>
            <a:ext cx="4910667" cy="3600450"/>
          </a:xfrm>
        </p:spPr>
        <p:txBody>
          <a:bodyPr>
            <a:normAutofit/>
          </a:bodyPr>
          <a:lstStyle>
            <a:lvl1pPr marL="0" indent="0">
              <a:spcBef>
                <a:spcPts val="0"/>
              </a:spcBef>
              <a:buNone/>
              <a:defRPr sz="2800" cap="all" baseline="0">
                <a:solidFill>
                  <a:schemeClr val="bg1"/>
                </a:solidFill>
              </a:defRPr>
            </a:lvl1pPr>
          </a:lstStyle>
          <a:p>
            <a:r>
              <a:rPr lang="nl-NL"/>
              <a:t>‘QUOTE’</a:t>
            </a:r>
          </a:p>
        </p:txBody>
      </p:sp>
      <p:pic>
        <p:nvPicPr>
          <p:cNvPr id="6" name="Afbeelding 2">
            <a:extLst>
              <a:ext uri="{FF2B5EF4-FFF2-40B4-BE49-F238E27FC236}">
                <a16:creationId xmlns:a16="http://schemas.microsoft.com/office/drawing/2014/main" id="{FFDA8079-95BD-45E3-8313-ABF6A59ED207}"/>
              </a:ext>
            </a:extLst>
          </p:cNvPr>
          <p:cNvPicPr>
            <a:picLocks noChangeAspect="1"/>
          </p:cNvPicPr>
          <p:nvPr userDrawn="1"/>
        </p:nvPicPr>
        <p:blipFill>
          <a:blip r:embed="rId2"/>
          <a:stretch>
            <a:fillRect/>
          </a:stretch>
        </p:blipFill>
        <p:spPr>
          <a:xfrm>
            <a:off x="3644574" y="601590"/>
            <a:ext cx="355939" cy="297299"/>
          </a:xfrm>
          <a:prstGeom prst="rect">
            <a:avLst/>
          </a:prstGeom>
        </p:spPr>
      </p:pic>
      <p:sp>
        <p:nvSpPr>
          <p:cNvPr id="2" name="Tijdelijke aanduiding voor dianummer 1">
            <a:extLst>
              <a:ext uri="{FF2B5EF4-FFF2-40B4-BE49-F238E27FC236}">
                <a16:creationId xmlns:a16="http://schemas.microsoft.com/office/drawing/2014/main" id="{904E24CA-A573-4CEE-A581-99C9D72CAA2A}"/>
              </a:ext>
            </a:extLst>
          </p:cNvPr>
          <p:cNvSpPr>
            <a:spLocks noGrp="1"/>
          </p:cNvSpPr>
          <p:nvPr>
            <p:ph type="sldNum" sz="quarter" idx="13"/>
          </p:nvPr>
        </p:nvSpPr>
        <p:spPr/>
        <p:txBody>
          <a:bodyPr/>
          <a:lstStyle/>
          <a:p>
            <a:fld id="{FACE7509-F60A-4509-9491-CD4ED7B54EDD}" type="slidenum">
              <a:rPr lang="nl-NL" smtClean="0"/>
              <a:pPr/>
              <a:t>‹#›</a:t>
            </a:fld>
            <a:endParaRPr lang="nl-NL"/>
          </a:p>
        </p:txBody>
      </p:sp>
    </p:spTree>
    <p:extLst>
      <p:ext uri="{BB962C8B-B14F-4D97-AF65-F5344CB8AC3E}">
        <p14:creationId xmlns:p14="http://schemas.microsoft.com/office/powerpoint/2010/main" val="296755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6486190-F1D1-43BB-B712-AB7BE1C184AD}"/>
              </a:ext>
            </a:extLst>
          </p:cNvPr>
          <p:cNvSpPr>
            <a:spLocks noGrp="1"/>
          </p:cNvSpPr>
          <p:nvPr>
            <p:ph type="title"/>
          </p:nvPr>
        </p:nvSpPr>
        <p:spPr>
          <a:xfrm>
            <a:off x="838200" y="365129"/>
            <a:ext cx="10515600" cy="1325563"/>
          </a:xfrm>
          <a:prstGeom prst="rect">
            <a:avLst/>
          </a:prstGeom>
        </p:spPr>
        <p:txBody>
          <a:bodyPr vert="horz" lIns="91440" tIns="45720" rIns="91440" bIns="45720" rtlCol="0" anchor="b">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6BC46703-C372-4CCF-BBDB-349EF159E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pic>
        <p:nvPicPr>
          <p:cNvPr id="6" name="Afbeelding 5">
            <a:extLst>
              <a:ext uri="{FF2B5EF4-FFF2-40B4-BE49-F238E27FC236}">
                <a16:creationId xmlns:a16="http://schemas.microsoft.com/office/drawing/2014/main" id="{D2936B9B-9586-48DE-B845-C54BC129D8B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99687" y="6227764"/>
            <a:ext cx="1359194" cy="588915"/>
          </a:xfrm>
          <a:prstGeom prst="rect">
            <a:avLst/>
          </a:prstGeom>
        </p:spPr>
      </p:pic>
      <p:sp>
        <p:nvSpPr>
          <p:cNvPr id="7" name="Tijdelijke aanduiding voor dianummer 5">
            <a:extLst>
              <a:ext uri="{FF2B5EF4-FFF2-40B4-BE49-F238E27FC236}">
                <a16:creationId xmlns:a16="http://schemas.microsoft.com/office/drawing/2014/main" id="{AD4D3619-56D9-4271-9849-15E3BE0631EF}"/>
              </a:ext>
            </a:extLst>
          </p:cNvPr>
          <p:cNvSpPr>
            <a:spLocks noGrp="1"/>
          </p:cNvSpPr>
          <p:nvPr>
            <p:ph type="sldNum" sz="quarter" idx="4"/>
          </p:nvPr>
        </p:nvSpPr>
        <p:spPr>
          <a:xfrm>
            <a:off x="838200" y="6342598"/>
            <a:ext cx="1107478" cy="365125"/>
          </a:xfrm>
          <a:prstGeom prst="rect">
            <a:avLst/>
          </a:prstGeom>
        </p:spPr>
        <p:txBody>
          <a:bodyPr vert="horz" lIns="91440" tIns="45720" rIns="91440" bIns="45720" rtlCol="0" anchor="ctr"/>
          <a:lstStyle>
            <a:lvl1pPr algn="l">
              <a:defRPr sz="1200">
                <a:solidFill>
                  <a:schemeClr val="tx1"/>
                </a:solidFill>
              </a:defRPr>
            </a:lvl1pPr>
          </a:lstStyle>
          <a:p>
            <a:fld id="{FACE7509-F60A-4509-9491-CD4ED7B54EDD}" type="slidenum">
              <a:rPr lang="nl-NL" smtClean="0"/>
              <a:pPr/>
              <a:t>‹#›</a:t>
            </a:fld>
            <a:endParaRPr lang="nl-NL"/>
          </a:p>
        </p:txBody>
      </p:sp>
    </p:spTree>
    <p:extLst>
      <p:ext uri="{BB962C8B-B14F-4D97-AF65-F5344CB8AC3E}">
        <p14:creationId xmlns:p14="http://schemas.microsoft.com/office/powerpoint/2010/main" val="1496374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514337" rtl="0" eaLnBrk="1" latinLnBrk="0" hangingPunct="1">
        <a:lnSpc>
          <a:spcPct val="90000"/>
        </a:lnSpc>
        <a:spcBef>
          <a:spcPct val="0"/>
        </a:spcBef>
        <a:buNone/>
        <a:defRPr lang="nl-NL" sz="3200" b="1" kern="1200" cap="all" baseline="0" dirty="0">
          <a:solidFill>
            <a:schemeClr val="tx2"/>
          </a:solidFill>
          <a:latin typeface="Avenir Next Condensed Medium" panose="020B0606020202020204" pitchFamily="34" charset="0"/>
          <a:ea typeface="+mj-ea"/>
          <a:cs typeface="Arial" panose="020B0604020202020204" pitchFamily="34" charset="0"/>
          <a:sym typeface="Avenir Next Condensed Demi Bold"/>
        </a:defRPr>
      </a:lvl1pPr>
    </p:titleStyle>
    <p:bodyStyle>
      <a:lvl1pPr marL="18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2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90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4.png"/><Relationship Id="rId5" Type="http://schemas.openxmlformats.org/officeDocument/2006/relationships/hyperlink" Target="https://www.han.nl/samenwerken/stagiairs-afstudeerders/educatie/bureau-extern/scholen/" TargetMode="External"/><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r>
              <a:rPr lang="nl-NL"/>
              <a:t>september 2025</a:t>
            </a:r>
          </a:p>
          <a:p>
            <a:r>
              <a:rPr lang="nl-NL"/>
              <a:t>Implementatie </a:t>
            </a:r>
            <a:r>
              <a:rPr lang="nl-NL" err="1"/>
              <a:t>ejournal</a:t>
            </a:r>
            <a:endParaRPr lang="nl-NL"/>
          </a:p>
        </p:txBody>
      </p:sp>
      <p:sp>
        <p:nvSpPr>
          <p:cNvPr id="6" name="Tijdelijke aanduiding voor tekst 5"/>
          <p:cNvSpPr>
            <a:spLocks noGrp="1"/>
          </p:cNvSpPr>
          <p:nvPr>
            <p:ph type="body" sz="quarter" idx="12"/>
          </p:nvPr>
        </p:nvSpPr>
        <p:spPr>
          <a:xfrm>
            <a:off x="559469" y="1196300"/>
            <a:ext cx="10792568" cy="588915"/>
          </a:xfrm>
        </p:spPr>
        <p:txBody>
          <a:bodyPr/>
          <a:lstStyle/>
          <a:p>
            <a:r>
              <a:rPr lang="nl-NL"/>
              <a:t>Academie educatie</a:t>
            </a:r>
          </a:p>
        </p:txBody>
      </p:sp>
      <p:sp>
        <p:nvSpPr>
          <p:cNvPr id="7" name="Tijdelijke aanduiding voor tekst 6"/>
          <p:cNvSpPr>
            <a:spLocks noGrp="1"/>
          </p:cNvSpPr>
          <p:nvPr>
            <p:ph type="body" sz="quarter" idx="13"/>
          </p:nvPr>
        </p:nvSpPr>
        <p:spPr>
          <a:xfrm>
            <a:off x="650240" y="2794000"/>
            <a:ext cx="10695094" cy="2228000"/>
          </a:xfrm>
        </p:spPr>
        <p:txBody>
          <a:bodyPr>
            <a:normAutofit/>
          </a:bodyPr>
          <a:lstStyle/>
          <a:p>
            <a:r>
              <a:rPr lang="nl-NL" sz="4800"/>
              <a:t>Werken met </a:t>
            </a:r>
            <a:r>
              <a:rPr lang="nl-NL" sz="4800" err="1"/>
              <a:t>ejournal</a:t>
            </a:r>
            <a:r>
              <a:rPr lang="nl-NL" sz="4800"/>
              <a:t>  </a:t>
            </a:r>
          </a:p>
        </p:txBody>
      </p:sp>
      <p:pic>
        <p:nvPicPr>
          <p:cNvPr id="3" name="Picture 2" descr="eJournal">
            <a:extLst>
              <a:ext uri="{FF2B5EF4-FFF2-40B4-BE49-F238E27FC236}">
                <a16:creationId xmlns:a16="http://schemas.microsoft.com/office/drawing/2014/main" id="{52FF7318-FFF7-9AF2-AD67-2BC18ABB8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907" y="187515"/>
            <a:ext cx="3276600" cy="76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293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1B0586-DBAE-99E2-59E6-D071C911D820}"/>
              </a:ext>
            </a:extLst>
          </p:cNvPr>
          <p:cNvSpPr>
            <a:spLocks noGrp="1"/>
          </p:cNvSpPr>
          <p:nvPr>
            <p:ph type="title"/>
          </p:nvPr>
        </p:nvSpPr>
        <p:spPr/>
        <p:txBody>
          <a:bodyPr/>
          <a:lstStyle/>
          <a:p>
            <a:r>
              <a:rPr lang="en-US">
                <a:latin typeface="Avenir Next Condensed Medium"/>
                <a:cs typeface="Arial"/>
              </a:rPr>
              <a:t>3. </a:t>
            </a:r>
            <a:r>
              <a:rPr lang="en-US" err="1">
                <a:latin typeface="Avenir Next Condensed Medium"/>
                <a:cs typeface="Arial"/>
              </a:rPr>
              <a:t>inhoud</a:t>
            </a:r>
            <a:r>
              <a:rPr lang="en-US">
                <a:latin typeface="Avenir Next Condensed Medium"/>
                <a:cs typeface="Arial"/>
              </a:rPr>
              <a:t> </a:t>
            </a:r>
            <a:r>
              <a:rPr lang="en-US" err="1">
                <a:latin typeface="Avenir Next Condensed Medium"/>
                <a:cs typeface="Arial"/>
              </a:rPr>
              <a:t>bekijken</a:t>
            </a:r>
            <a:r>
              <a:rPr lang="en-US">
                <a:latin typeface="Avenir Next Condensed Medium"/>
                <a:cs typeface="Arial"/>
              </a:rPr>
              <a:t> en feedback </a:t>
            </a:r>
            <a:r>
              <a:rPr lang="en-US" err="1">
                <a:latin typeface="Avenir Next Condensed Medium"/>
                <a:cs typeface="Arial"/>
              </a:rPr>
              <a:t>geven</a:t>
            </a:r>
            <a:r>
              <a:rPr lang="en-US">
                <a:latin typeface="Avenir Next Condensed Medium"/>
                <a:cs typeface="Arial"/>
              </a:rPr>
              <a:t> </a:t>
            </a:r>
          </a:p>
        </p:txBody>
      </p:sp>
      <p:sp>
        <p:nvSpPr>
          <p:cNvPr id="3" name="Tijdelijke aanduiding voor tekst 2">
            <a:extLst>
              <a:ext uri="{FF2B5EF4-FFF2-40B4-BE49-F238E27FC236}">
                <a16:creationId xmlns:a16="http://schemas.microsoft.com/office/drawing/2014/main" id="{B559CC94-14E4-755F-A386-58BBF39DC403}"/>
              </a:ext>
            </a:extLst>
          </p:cNvPr>
          <p:cNvSpPr>
            <a:spLocks noGrp="1"/>
          </p:cNvSpPr>
          <p:nvPr>
            <p:ph type="body" sz="quarter" idx="11"/>
          </p:nvPr>
        </p:nvSpPr>
        <p:spPr/>
        <p:txBody>
          <a:bodyPr vert="horz" lIns="91440" tIns="45720" rIns="91440" bIns="45720" rtlCol="0" anchor="t">
            <a:normAutofit/>
          </a:bodyPr>
          <a:lstStyle/>
          <a:p>
            <a:pPr marL="0" indent="0">
              <a:buNone/>
            </a:pPr>
            <a:r>
              <a:rPr lang="nl-NL">
                <a:latin typeface="Arial"/>
                <a:cs typeface="Arial"/>
              </a:rPr>
              <a:t>De student kan aan zijn portfoliocollectie verschillende inhouden toevoegen en bewerken. Deze documenten kan je bekijken.</a:t>
            </a:r>
            <a:endParaRPr lang="en-US">
              <a:latin typeface="Arial"/>
              <a:cs typeface="Arial"/>
            </a:endParaRPr>
          </a:p>
          <a:p>
            <a:pPr marL="0" indent="0">
              <a:buNone/>
            </a:pPr>
            <a:endParaRPr lang="nl-NL">
              <a:latin typeface="Arial"/>
              <a:cs typeface="Arial"/>
            </a:endParaRPr>
          </a:p>
          <a:p>
            <a:pPr marL="0" indent="0">
              <a:buNone/>
            </a:pPr>
            <a:r>
              <a:rPr lang="nl-NL">
                <a:latin typeface="Arial"/>
                <a:cs typeface="Arial"/>
              </a:rPr>
              <a:t>De student kan bij deze inhouden ook een opmerkingen plaatsen, bijvoorbeeld om een toelichting te geven op wat er gewijzigd is bij een nieuwe versie van de inhoud of om jou om feedback te vragen. </a:t>
            </a:r>
            <a:endParaRPr lang="en-US">
              <a:latin typeface="Arial"/>
              <a:cs typeface="Arial"/>
            </a:endParaRPr>
          </a:p>
          <a:p>
            <a:pPr marL="0" indent="0">
              <a:buNone/>
            </a:pPr>
            <a:endParaRPr lang="nl-NL">
              <a:latin typeface="Arial"/>
              <a:cs typeface="Arial"/>
            </a:endParaRPr>
          </a:p>
          <a:p>
            <a:pPr marL="0" indent="0">
              <a:buNone/>
            </a:pPr>
            <a:r>
              <a:rPr lang="nl-NL">
                <a:latin typeface="Arial"/>
                <a:cs typeface="Arial"/>
              </a:rPr>
              <a:t>Jij kan op de opmerking van een student reageren en ook zelf opmerkingen bij inhouden van studenten plaatsen. </a:t>
            </a:r>
            <a:endParaRPr lang="en-US">
              <a:latin typeface="Arial"/>
              <a:cs typeface="Arial"/>
            </a:endParaRPr>
          </a:p>
        </p:txBody>
      </p:sp>
      <p:sp>
        <p:nvSpPr>
          <p:cNvPr id="4" name="Tijdelijke aanduiding voor dianummer 3">
            <a:extLst>
              <a:ext uri="{FF2B5EF4-FFF2-40B4-BE49-F238E27FC236}">
                <a16:creationId xmlns:a16="http://schemas.microsoft.com/office/drawing/2014/main" id="{BD3801CA-3081-EA76-70B5-CB7086CED202}"/>
              </a:ext>
            </a:extLst>
          </p:cNvPr>
          <p:cNvSpPr>
            <a:spLocks noGrp="1"/>
          </p:cNvSpPr>
          <p:nvPr>
            <p:ph type="sldNum" sz="quarter" idx="12"/>
          </p:nvPr>
        </p:nvSpPr>
        <p:spPr/>
        <p:txBody>
          <a:bodyPr/>
          <a:lstStyle/>
          <a:p>
            <a:fld id="{FACE7509-F60A-4509-9491-CD4ED7B54EDD}" type="slidenum">
              <a:rPr lang="nl-NL" smtClean="0"/>
              <a:pPr/>
              <a:t>10</a:t>
            </a:fld>
            <a:endParaRPr lang="nl-NL"/>
          </a:p>
        </p:txBody>
      </p:sp>
      <p:pic>
        <p:nvPicPr>
          <p:cNvPr id="7" name="Video 6">
            <a:hlinkClick r:id="" action="ppaction://media"/>
            <a:extLst>
              <a:ext uri="{FF2B5EF4-FFF2-40B4-BE49-F238E27FC236}">
                <a16:creationId xmlns:a16="http://schemas.microsoft.com/office/drawing/2014/main" id="{019647AD-E15A-1781-5FDD-AB1E6C43BA0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740904" y="4800600"/>
            <a:ext cx="2057400" cy="2057400"/>
          </a:xfrm>
          <a:prstGeom prst="ellipse">
            <a:avLst/>
          </a:prstGeom>
        </p:spPr>
      </p:pic>
    </p:spTree>
    <p:extLst>
      <p:ext uri="{BB962C8B-B14F-4D97-AF65-F5344CB8AC3E}">
        <p14:creationId xmlns:p14="http://schemas.microsoft.com/office/powerpoint/2010/main" val="3823843941"/>
      </p:ext>
    </p:extLst>
  </p:cSld>
  <p:clrMapOvr>
    <a:masterClrMapping/>
  </p:clrMapOvr>
  <mc:AlternateContent xmlns:mc="http://schemas.openxmlformats.org/markup-compatibility/2006" xmlns:p14="http://schemas.microsoft.com/office/powerpoint/2010/main">
    <mc:Choice Requires="p14">
      <p:transition spd="slow" p14:dur="2000" advTm="20288"/>
    </mc:Choice>
    <mc:Fallback xmlns="">
      <p:transition spd="slow" advTm="2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C101B4-0091-D81A-8D12-B7BC5DBD1BDE}"/>
              </a:ext>
            </a:extLst>
          </p:cNvPr>
          <p:cNvSpPr>
            <a:spLocks noGrp="1"/>
          </p:cNvSpPr>
          <p:nvPr>
            <p:ph type="title"/>
          </p:nvPr>
        </p:nvSpPr>
        <p:spPr/>
        <p:txBody>
          <a:bodyPr/>
          <a:lstStyle/>
          <a:p>
            <a:r>
              <a:rPr lang="en-US">
                <a:latin typeface="Avenir Next Condensed Medium"/>
                <a:cs typeface="Arial"/>
              </a:rPr>
              <a:t>3. </a:t>
            </a:r>
            <a:r>
              <a:rPr lang="en-US" err="1">
                <a:latin typeface="Avenir Next Condensed Medium"/>
                <a:cs typeface="Arial"/>
              </a:rPr>
              <a:t>Inhoud</a:t>
            </a:r>
            <a:r>
              <a:rPr lang="en-US">
                <a:latin typeface="Avenir Next Condensed Medium"/>
                <a:cs typeface="Arial"/>
              </a:rPr>
              <a:t> </a:t>
            </a:r>
            <a:r>
              <a:rPr lang="en-US" err="1">
                <a:latin typeface="Avenir Next Condensed Medium"/>
                <a:cs typeface="Arial"/>
              </a:rPr>
              <a:t>bekijken</a:t>
            </a:r>
            <a:r>
              <a:rPr lang="en-US">
                <a:latin typeface="Avenir Next Condensed Medium"/>
                <a:cs typeface="Arial"/>
              </a:rPr>
              <a:t> en feedback </a:t>
            </a:r>
            <a:r>
              <a:rPr lang="en-US" err="1">
                <a:latin typeface="Avenir Next Condensed Medium"/>
                <a:cs typeface="Arial"/>
              </a:rPr>
              <a:t>geven</a:t>
            </a:r>
            <a:endParaRPr lang="en-US">
              <a:latin typeface="Avenir Next Condensed Medium"/>
              <a:cs typeface="Arial"/>
            </a:endParaRPr>
          </a:p>
        </p:txBody>
      </p:sp>
      <p:sp>
        <p:nvSpPr>
          <p:cNvPr id="3" name="Tijdelijke aanduiding voor tekst 2">
            <a:extLst>
              <a:ext uri="{FF2B5EF4-FFF2-40B4-BE49-F238E27FC236}">
                <a16:creationId xmlns:a16="http://schemas.microsoft.com/office/drawing/2014/main" id="{26BE8B5C-9BB3-DC60-1F0B-B8E4FAA2A370}"/>
              </a:ext>
            </a:extLst>
          </p:cNvPr>
          <p:cNvSpPr>
            <a:spLocks noGrp="1"/>
          </p:cNvSpPr>
          <p:nvPr>
            <p:ph type="body" sz="quarter" idx="11"/>
          </p:nvPr>
        </p:nvSpPr>
        <p:spPr/>
        <p:txBody>
          <a:bodyPr vert="horz" lIns="91440" tIns="45720" rIns="91440" bIns="45720" rtlCol="0" anchor="t">
            <a:normAutofit/>
          </a:bodyPr>
          <a:lstStyle/>
          <a:p>
            <a:pPr marL="0" indent="0">
              <a:buNone/>
            </a:pPr>
            <a:r>
              <a:rPr lang="nl-NL">
                <a:latin typeface="Arial"/>
                <a:cs typeface="Arial"/>
              </a:rPr>
              <a:t>Klik vanuit de overzichtspagina van de betreffende collectie in eJournal op de student waarvan je inhoud wilt bekijken.      </a:t>
            </a:r>
            <a:endParaRPr lang="en-US">
              <a:latin typeface="Arial"/>
              <a:cs typeface="Arial"/>
            </a:endParaRPr>
          </a:p>
          <a:p>
            <a:pPr marL="0" indent="0">
              <a:buNone/>
            </a:pPr>
            <a:endParaRPr lang="en-US"/>
          </a:p>
        </p:txBody>
      </p:sp>
      <p:sp>
        <p:nvSpPr>
          <p:cNvPr id="4" name="Tijdelijke aanduiding voor dianummer 3">
            <a:extLst>
              <a:ext uri="{FF2B5EF4-FFF2-40B4-BE49-F238E27FC236}">
                <a16:creationId xmlns:a16="http://schemas.microsoft.com/office/drawing/2014/main" id="{9E3AC795-C748-D0EE-DBF7-415BEB6BD677}"/>
              </a:ext>
            </a:extLst>
          </p:cNvPr>
          <p:cNvSpPr>
            <a:spLocks noGrp="1"/>
          </p:cNvSpPr>
          <p:nvPr>
            <p:ph type="sldNum" sz="quarter" idx="12"/>
          </p:nvPr>
        </p:nvSpPr>
        <p:spPr/>
        <p:txBody>
          <a:bodyPr/>
          <a:lstStyle/>
          <a:p>
            <a:fld id="{FACE7509-F60A-4509-9491-CD4ED7B54EDD}" type="slidenum">
              <a:rPr lang="nl-NL" smtClean="0"/>
              <a:pPr/>
              <a:t>11</a:t>
            </a:fld>
            <a:endParaRPr lang="nl-NL"/>
          </a:p>
        </p:txBody>
      </p:sp>
      <p:pic>
        <p:nvPicPr>
          <p:cNvPr id="6" name="Afbeelding 5" descr="Afbeelding met tekst, schermopname, software, nummer&#10;&#10;Door AI gegenereerde inhoud is mogelijk onjuist.">
            <a:extLst>
              <a:ext uri="{FF2B5EF4-FFF2-40B4-BE49-F238E27FC236}">
                <a16:creationId xmlns:a16="http://schemas.microsoft.com/office/drawing/2014/main" id="{1D1A0CD0-AF8A-D10F-DE5E-0696D67C53ED}"/>
              </a:ext>
            </a:extLst>
          </p:cNvPr>
          <p:cNvPicPr>
            <a:picLocks noChangeAspect="1"/>
          </p:cNvPicPr>
          <p:nvPr/>
        </p:nvPicPr>
        <p:blipFill>
          <a:blip r:embed="rId5"/>
          <a:stretch>
            <a:fillRect/>
          </a:stretch>
        </p:blipFill>
        <p:spPr>
          <a:xfrm>
            <a:off x="1007689" y="2828924"/>
            <a:ext cx="7227234" cy="3351680"/>
          </a:xfrm>
          <a:prstGeom prst="rect">
            <a:avLst/>
          </a:prstGeom>
        </p:spPr>
      </p:pic>
      <p:pic>
        <p:nvPicPr>
          <p:cNvPr id="9" name="Video 8">
            <a:hlinkClick r:id="" action="ppaction://media"/>
            <a:extLst>
              <a:ext uri="{FF2B5EF4-FFF2-40B4-BE49-F238E27FC236}">
                <a16:creationId xmlns:a16="http://schemas.microsoft.com/office/drawing/2014/main" id="{37FAEC9C-B74D-B4CB-8A70-1B295BAECEA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9827138" y="3803904"/>
            <a:ext cx="2057400" cy="2057400"/>
          </a:xfrm>
          <a:prstGeom prst="ellipse">
            <a:avLst/>
          </a:prstGeom>
        </p:spPr>
      </p:pic>
    </p:spTree>
    <p:extLst>
      <p:ext uri="{BB962C8B-B14F-4D97-AF65-F5344CB8AC3E}">
        <p14:creationId xmlns:p14="http://schemas.microsoft.com/office/powerpoint/2010/main" val="530346951"/>
      </p:ext>
    </p:extLst>
  </p:cSld>
  <p:clrMapOvr>
    <a:masterClrMapping/>
  </p:clrMapOvr>
  <mc:AlternateContent xmlns:mc="http://schemas.openxmlformats.org/markup-compatibility/2006" xmlns:p14="http://schemas.microsoft.com/office/powerpoint/2010/main">
    <mc:Choice Requires="p14">
      <p:transition spd="slow" p14:dur="2000" advTm="5691"/>
    </mc:Choice>
    <mc:Fallback xmlns="">
      <p:transition spd="slow" advTm="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BCE466-A6F1-6054-3CEE-702CF0335D42}"/>
              </a:ext>
            </a:extLst>
          </p:cNvPr>
          <p:cNvSpPr>
            <a:spLocks noGrp="1"/>
          </p:cNvSpPr>
          <p:nvPr>
            <p:ph type="title"/>
          </p:nvPr>
        </p:nvSpPr>
        <p:spPr>
          <a:xfrm>
            <a:off x="838200" y="365130"/>
            <a:ext cx="4120661" cy="962508"/>
          </a:xfrm>
        </p:spPr>
        <p:txBody>
          <a:bodyPr>
            <a:normAutofit fontScale="90000"/>
          </a:bodyPr>
          <a:lstStyle/>
          <a:p>
            <a:r>
              <a:rPr lang="en-US">
                <a:latin typeface="Avenir Next Condensed Medium"/>
                <a:cs typeface="Arial"/>
              </a:rPr>
              <a:t>3. </a:t>
            </a:r>
            <a:r>
              <a:rPr lang="en-US" err="1">
                <a:latin typeface="Avenir Next Condensed Medium"/>
                <a:cs typeface="Arial"/>
              </a:rPr>
              <a:t>inhoud</a:t>
            </a:r>
            <a:r>
              <a:rPr lang="en-US">
                <a:latin typeface="Avenir Next Condensed Medium"/>
                <a:cs typeface="Arial"/>
              </a:rPr>
              <a:t> </a:t>
            </a:r>
            <a:r>
              <a:rPr lang="en-US" err="1">
                <a:latin typeface="Avenir Next Condensed Medium"/>
                <a:cs typeface="Arial"/>
              </a:rPr>
              <a:t>bekijken</a:t>
            </a:r>
            <a:r>
              <a:rPr lang="en-US">
                <a:latin typeface="Avenir Next Condensed Medium"/>
                <a:cs typeface="Arial"/>
              </a:rPr>
              <a:t> en feedback </a:t>
            </a:r>
            <a:r>
              <a:rPr lang="en-US" err="1">
                <a:latin typeface="Avenir Next Condensed Medium"/>
                <a:cs typeface="Arial"/>
              </a:rPr>
              <a:t>geven</a:t>
            </a:r>
            <a:endParaRPr lang="en-US">
              <a:latin typeface="Avenir Next Condensed Medium"/>
              <a:cs typeface="Arial"/>
            </a:endParaRPr>
          </a:p>
        </p:txBody>
      </p:sp>
      <p:sp>
        <p:nvSpPr>
          <p:cNvPr id="3" name="Tijdelijke aanduiding voor tekst 2">
            <a:extLst>
              <a:ext uri="{FF2B5EF4-FFF2-40B4-BE49-F238E27FC236}">
                <a16:creationId xmlns:a16="http://schemas.microsoft.com/office/drawing/2014/main" id="{E96427DC-A4D1-B1FE-B0C1-78AB2383CE40}"/>
              </a:ext>
            </a:extLst>
          </p:cNvPr>
          <p:cNvSpPr>
            <a:spLocks noGrp="1"/>
          </p:cNvSpPr>
          <p:nvPr>
            <p:ph type="body" sz="quarter" idx="11"/>
          </p:nvPr>
        </p:nvSpPr>
        <p:spPr>
          <a:xfrm>
            <a:off x="838200" y="1925638"/>
            <a:ext cx="5008685" cy="4248000"/>
          </a:xfrm>
        </p:spPr>
        <p:txBody>
          <a:bodyPr vert="horz" lIns="91440" tIns="45720" rIns="91440" bIns="45720" rtlCol="0" anchor="t">
            <a:normAutofit/>
          </a:bodyPr>
          <a:lstStyle/>
          <a:p>
            <a:pPr marL="0" indent="0">
              <a:buNone/>
            </a:pPr>
            <a:r>
              <a:rPr lang="nl-NL">
                <a:latin typeface="Arial"/>
                <a:cs typeface="Arial"/>
              </a:rPr>
              <a:t>  </a:t>
            </a:r>
            <a:endParaRPr lang="en-US">
              <a:latin typeface="Arial"/>
              <a:cs typeface="Arial"/>
            </a:endParaRPr>
          </a:p>
          <a:p>
            <a:pPr marL="179705" indent="-179705"/>
            <a:endParaRPr lang="en-US"/>
          </a:p>
        </p:txBody>
      </p:sp>
      <p:sp>
        <p:nvSpPr>
          <p:cNvPr id="4" name="Tijdelijke aanduiding voor dianummer 3">
            <a:extLst>
              <a:ext uri="{FF2B5EF4-FFF2-40B4-BE49-F238E27FC236}">
                <a16:creationId xmlns:a16="http://schemas.microsoft.com/office/drawing/2014/main" id="{0955D9A3-42E5-A6BB-2651-A29A1AB14A78}"/>
              </a:ext>
            </a:extLst>
          </p:cNvPr>
          <p:cNvSpPr>
            <a:spLocks noGrp="1"/>
          </p:cNvSpPr>
          <p:nvPr>
            <p:ph type="sldNum" sz="quarter" idx="12"/>
          </p:nvPr>
        </p:nvSpPr>
        <p:spPr/>
        <p:txBody>
          <a:bodyPr/>
          <a:lstStyle/>
          <a:p>
            <a:fld id="{FACE7509-F60A-4509-9491-CD4ED7B54EDD}" type="slidenum">
              <a:rPr lang="nl-NL" smtClean="0"/>
              <a:pPr/>
              <a:t>12</a:t>
            </a:fld>
            <a:endParaRPr lang="nl-NL"/>
          </a:p>
        </p:txBody>
      </p:sp>
      <p:pic>
        <p:nvPicPr>
          <p:cNvPr id="6" name="Afbeelding 5" descr="Afbeelding met tekst, schermopname, software, nummer&#10;&#10;Door AI gegenereerde inhoud is mogelijk onjuist.">
            <a:extLst>
              <a:ext uri="{FF2B5EF4-FFF2-40B4-BE49-F238E27FC236}">
                <a16:creationId xmlns:a16="http://schemas.microsoft.com/office/drawing/2014/main" id="{CC8AFC6D-EEF3-CDEA-E9EF-C81B43473E4D}"/>
              </a:ext>
            </a:extLst>
          </p:cNvPr>
          <p:cNvPicPr>
            <a:picLocks noChangeAspect="1"/>
          </p:cNvPicPr>
          <p:nvPr/>
        </p:nvPicPr>
        <p:blipFill>
          <a:blip r:embed="rId5"/>
          <a:stretch>
            <a:fillRect/>
          </a:stretch>
        </p:blipFill>
        <p:spPr>
          <a:xfrm>
            <a:off x="5407269" y="429186"/>
            <a:ext cx="6507149" cy="1797392"/>
          </a:xfrm>
          <a:prstGeom prst="rect">
            <a:avLst/>
          </a:prstGeom>
        </p:spPr>
      </p:pic>
      <p:pic>
        <p:nvPicPr>
          <p:cNvPr id="7" name="Afbeelding 6" descr="Afbeelding met tekst, schermopname, software, scherm&#10;&#10;Door AI gegenereerde inhoud is mogelijk onjuist.">
            <a:extLst>
              <a:ext uri="{FF2B5EF4-FFF2-40B4-BE49-F238E27FC236}">
                <a16:creationId xmlns:a16="http://schemas.microsoft.com/office/drawing/2014/main" id="{B7F6D1E0-935B-906C-1170-BD6B00D0B91A}"/>
              </a:ext>
            </a:extLst>
          </p:cNvPr>
          <p:cNvPicPr>
            <a:picLocks noChangeAspect="1"/>
          </p:cNvPicPr>
          <p:nvPr/>
        </p:nvPicPr>
        <p:blipFill>
          <a:blip r:embed="rId6"/>
          <a:stretch>
            <a:fillRect/>
          </a:stretch>
        </p:blipFill>
        <p:spPr>
          <a:xfrm>
            <a:off x="5407269" y="2470317"/>
            <a:ext cx="6507149" cy="2761483"/>
          </a:xfrm>
          <a:prstGeom prst="rect">
            <a:avLst/>
          </a:prstGeom>
        </p:spPr>
      </p:pic>
      <p:sp>
        <p:nvSpPr>
          <p:cNvPr id="8" name="Tekstvak 7">
            <a:extLst>
              <a:ext uri="{FF2B5EF4-FFF2-40B4-BE49-F238E27FC236}">
                <a16:creationId xmlns:a16="http://schemas.microsoft.com/office/drawing/2014/main" id="{A8E637B4-14FE-22D8-8BE4-17F4E2D94608}"/>
              </a:ext>
            </a:extLst>
          </p:cNvPr>
          <p:cNvSpPr txBox="1"/>
          <p:nvPr/>
        </p:nvSpPr>
        <p:spPr>
          <a:xfrm>
            <a:off x="767441" y="1925638"/>
            <a:ext cx="4262178" cy="2862322"/>
          </a:xfrm>
          <a:prstGeom prst="rect">
            <a:avLst/>
          </a:prstGeom>
          <a:noFill/>
        </p:spPr>
        <p:txBody>
          <a:bodyPr wrap="square" rtlCol="0">
            <a:spAutoFit/>
          </a:bodyPr>
          <a:lstStyle/>
          <a:p>
            <a:pPr lvl="0"/>
            <a:r>
              <a:rPr lang="nl-NL"/>
              <a:t>Vervolgens zie je onderstaand scherm en klik je op </a:t>
            </a:r>
            <a:r>
              <a:rPr lang="nl-NL" b="1"/>
              <a:t>Accepteren</a:t>
            </a:r>
            <a:r>
              <a:rPr lang="nl-NL"/>
              <a:t> en vervolgens op </a:t>
            </a:r>
            <a:r>
              <a:rPr lang="nl-NL" b="1"/>
              <a:t>Bekijken</a:t>
            </a:r>
            <a:r>
              <a:rPr lang="nl-NL"/>
              <a:t> of </a:t>
            </a:r>
            <a:r>
              <a:rPr lang="nl-NL" b="1"/>
              <a:t>Feedback geven</a:t>
            </a:r>
            <a:r>
              <a:rPr lang="nl-NL"/>
              <a:t> (dat is afhankelijk van het verzoek van de student).</a:t>
            </a:r>
          </a:p>
          <a:p>
            <a:pPr lvl="0"/>
            <a:endParaRPr lang="en-US"/>
          </a:p>
          <a:p>
            <a:r>
              <a:rPr lang="nl-NL"/>
              <a:t>Het veld </a:t>
            </a:r>
            <a:r>
              <a:rPr lang="nl-NL" b="1"/>
              <a:t>Bericht</a:t>
            </a:r>
            <a:r>
              <a:rPr lang="nl-NL"/>
              <a:t> zie je alleen als de student daadwerkelijk een bericht heeft achtergelaten.</a:t>
            </a:r>
            <a:endParaRPr lang="en-US"/>
          </a:p>
          <a:p>
            <a:endParaRPr lang="en-US"/>
          </a:p>
        </p:txBody>
      </p:sp>
      <p:pic>
        <p:nvPicPr>
          <p:cNvPr id="11" name="Video 10">
            <a:hlinkClick r:id="" action="ppaction://media"/>
            <a:extLst>
              <a:ext uri="{FF2B5EF4-FFF2-40B4-BE49-F238E27FC236}">
                <a16:creationId xmlns:a16="http://schemas.microsoft.com/office/drawing/2014/main" id="{C5B72E25-88D5-481F-4D37-40E2D585C2C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2972219" y="4357260"/>
            <a:ext cx="2057400" cy="2057400"/>
          </a:xfrm>
          <a:prstGeom prst="ellipse">
            <a:avLst/>
          </a:prstGeom>
        </p:spPr>
      </p:pic>
    </p:spTree>
    <p:extLst>
      <p:ext uri="{BB962C8B-B14F-4D97-AF65-F5344CB8AC3E}">
        <p14:creationId xmlns:p14="http://schemas.microsoft.com/office/powerpoint/2010/main" val="2685475385"/>
      </p:ext>
    </p:extLst>
  </p:cSld>
  <p:clrMapOvr>
    <a:masterClrMapping/>
  </p:clrMapOvr>
  <mc:AlternateContent xmlns:mc="http://schemas.openxmlformats.org/markup-compatibility/2006" xmlns:p14="http://schemas.microsoft.com/office/powerpoint/2010/main">
    <mc:Choice Requires="p14">
      <p:transition spd="slow" p14:dur="2000" advTm="12201"/>
    </mc:Choice>
    <mc:Fallback xmlns="">
      <p:transition spd="slow" advTm="1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336E8-2F5A-6D0A-C8A8-DD36F519068D}"/>
              </a:ext>
            </a:extLst>
          </p:cNvPr>
          <p:cNvSpPr>
            <a:spLocks noGrp="1"/>
          </p:cNvSpPr>
          <p:nvPr>
            <p:ph type="title"/>
          </p:nvPr>
        </p:nvSpPr>
        <p:spPr/>
        <p:txBody>
          <a:bodyPr/>
          <a:lstStyle/>
          <a:p>
            <a:r>
              <a:rPr lang="en-US">
                <a:latin typeface="Avenir Next Condensed Medium"/>
                <a:cs typeface="Arial"/>
              </a:rPr>
              <a:t>3. </a:t>
            </a:r>
            <a:r>
              <a:rPr lang="en-US" err="1">
                <a:latin typeface="Avenir Next Condensed Medium"/>
                <a:cs typeface="Arial"/>
              </a:rPr>
              <a:t>inhoud</a:t>
            </a:r>
            <a:r>
              <a:rPr lang="en-US">
                <a:latin typeface="Avenir Next Condensed Medium"/>
                <a:cs typeface="Arial"/>
              </a:rPr>
              <a:t> </a:t>
            </a:r>
            <a:r>
              <a:rPr lang="en-US" err="1">
                <a:latin typeface="Avenir Next Condensed Medium"/>
                <a:cs typeface="Arial"/>
              </a:rPr>
              <a:t>bekijken</a:t>
            </a:r>
            <a:r>
              <a:rPr lang="en-US">
                <a:latin typeface="Avenir Next Condensed Medium"/>
                <a:cs typeface="Arial"/>
              </a:rPr>
              <a:t> en </a:t>
            </a:r>
            <a:br>
              <a:rPr lang="en-US">
                <a:latin typeface="Avenir Next Condensed Medium"/>
                <a:cs typeface="Arial"/>
              </a:rPr>
            </a:br>
            <a:r>
              <a:rPr lang="en-US">
                <a:latin typeface="Avenir Next Condensed Medium"/>
                <a:cs typeface="Arial"/>
              </a:rPr>
              <a:t>feedback </a:t>
            </a:r>
            <a:r>
              <a:rPr lang="en-US" err="1">
                <a:latin typeface="Avenir Next Condensed Medium"/>
                <a:cs typeface="Arial"/>
              </a:rPr>
              <a:t>geven</a:t>
            </a:r>
            <a:endParaRPr lang="en-US"/>
          </a:p>
        </p:txBody>
      </p:sp>
      <p:sp>
        <p:nvSpPr>
          <p:cNvPr id="3" name="Tijdelijke aanduiding voor tekst 2">
            <a:extLst>
              <a:ext uri="{FF2B5EF4-FFF2-40B4-BE49-F238E27FC236}">
                <a16:creationId xmlns:a16="http://schemas.microsoft.com/office/drawing/2014/main" id="{0B10B281-F38F-6299-7515-9A50DE3CD6F2}"/>
              </a:ext>
            </a:extLst>
          </p:cNvPr>
          <p:cNvSpPr>
            <a:spLocks noGrp="1"/>
          </p:cNvSpPr>
          <p:nvPr>
            <p:ph type="body" sz="quarter" idx="11"/>
          </p:nvPr>
        </p:nvSpPr>
        <p:spPr>
          <a:xfrm>
            <a:off x="838200" y="1925638"/>
            <a:ext cx="4832838" cy="4248000"/>
          </a:xfrm>
        </p:spPr>
        <p:txBody>
          <a:bodyPr/>
          <a:lstStyle/>
          <a:p>
            <a:pPr marL="0" indent="0">
              <a:buNone/>
            </a:pPr>
            <a:r>
              <a:rPr lang="nl-NL"/>
              <a:t>Klik op </a:t>
            </a:r>
            <a:r>
              <a:rPr lang="nl-NL" b="1"/>
              <a:t>Feedback &amp; Zelfreflecties</a:t>
            </a:r>
            <a:r>
              <a:rPr lang="nl-NL"/>
              <a:t>. Je ziet bovenin het scherm het document dat is ingeleverd. In dit voorbeeld is dat Tussenevaluatie Student 1. Rechtsonder in het scherm kan je feedback geven. Daarna klik je op </a:t>
            </a:r>
            <a:r>
              <a:rPr lang="nl-NL" b="1"/>
              <a:t>Publiceren</a:t>
            </a:r>
            <a:r>
              <a:rPr lang="nl-NL"/>
              <a:t>.</a:t>
            </a:r>
            <a:endParaRPr lang="en-US"/>
          </a:p>
          <a:p>
            <a:endParaRPr lang="en-US"/>
          </a:p>
        </p:txBody>
      </p:sp>
      <p:sp>
        <p:nvSpPr>
          <p:cNvPr id="4" name="Tijdelijke aanduiding voor dianummer 3">
            <a:extLst>
              <a:ext uri="{FF2B5EF4-FFF2-40B4-BE49-F238E27FC236}">
                <a16:creationId xmlns:a16="http://schemas.microsoft.com/office/drawing/2014/main" id="{0FD42AC0-B461-5D7C-CAFF-478ABF05E391}"/>
              </a:ext>
            </a:extLst>
          </p:cNvPr>
          <p:cNvSpPr>
            <a:spLocks noGrp="1"/>
          </p:cNvSpPr>
          <p:nvPr>
            <p:ph type="sldNum" sz="quarter" idx="12"/>
          </p:nvPr>
        </p:nvSpPr>
        <p:spPr/>
        <p:txBody>
          <a:bodyPr/>
          <a:lstStyle/>
          <a:p>
            <a:fld id="{FACE7509-F60A-4509-9491-CD4ED7B54EDD}" type="slidenum">
              <a:rPr lang="nl-NL" smtClean="0"/>
              <a:pPr/>
              <a:t>13</a:t>
            </a:fld>
            <a:endParaRPr lang="nl-NL"/>
          </a:p>
        </p:txBody>
      </p:sp>
      <p:pic>
        <p:nvPicPr>
          <p:cNvPr id="6" name="Afbeelding 5">
            <a:extLst>
              <a:ext uri="{FF2B5EF4-FFF2-40B4-BE49-F238E27FC236}">
                <a16:creationId xmlns:a16="http://schemas.microsoft.com/office/drawing/2014/main" id="{E367DE58-AECF-A4F3-7D91-9F8E8BE359B6}"/>
              </a:ext>
            </a:extLst>
          </p:cNvPr>
          <p:cNvPicPr>
            <a:picLocks noChangeAspect="1"/>
          </p:cNvPicPr>
          <p:nvPr/>
        </p:nvPicPr>
        <p:blipFill rotWithShape="1">
          <a:blip r:embed="rId5"/>
          <a:srcRect b="1242"/>
          <a:stretch>
            <a:fillRect/>
          </a:stretch>
        </p:blipFill>
        <p:spPr bwMode="auto">
          <a:xfrm>
            <a:off x="5565531" y="782516"/>
            <a:ext cx="6454530" cy="4356808"/>
          </a:xfrm>
          <a:prstGeom prst="rect">
            <a:avLst/>
          </a:prstGeom>
          <a:ln w="12700">
            <a:solidFill>
              <a:sysClr val="windowText" lastClr="000000"/>
            </a:solidFill>
          </a:ln>
          <a:extLst>
            <a:ext uri="{53640926-AAD7-44D8-BBD7-CCE9431645EC}">
              <a14:shadowObscured xmlns:a14="http://schemas.microsoft.com/office/drawing/2010/main"/>
            </a:ext>
          </a:extLst>
        </p:spPr>
      </p:pic>
      <p:pic>
        <p:nvPicPr>
          <p:cNvPr id="9" name="Video 8">
            <a:hlinkClick r:id="" action="ppaction://media"/>
            <a:extLst>
              <a:ext uri="{FF2B5EF4-FFF2-40B4-BE49-F238E27FC236}">
                <a16:creationId xmlns:a16="http://schemas.microsoft.com/office/drawing/2014/main" id="{B8ED97E6-D119-2C07-9A13-FBDC7004E7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3062789" y="4400084"/>
            <a:ext cx="2057400" cy="2057400"/>
          </a:xfrm>
          <a:prstGeom prst="ellipse">
            <a:avLst/>
          </a:prstGeom>
        </p:spPr>
      </p:pic>
    </p:spTree>
    <p:extLst>
      <p:ext uri="{BB962C8B-B14F-4D97-AF65-F5344CB8AC3E}">
        <p14:creationId xmlns:p14="http://schemas.microsoft.com/office/powerpoint/2010/main" val="2543642548"/>
      </p:ext>
    </p:extLst>
  </p:cSld>
  <p:clrMapOvr>
    <a:masterClrMapping/>
  </p:clrMapOvr>
  <mc:AlternateContent xmlns:mc="http://schemas.openxmlformats.org/markup-compatibility/2006" xmlns:p14="http://schemas.microsoft.com/office/powerpoint/2010/main">
    <mc:Choice Requires="p14">
      <p:transition spd="slow" p14:dur="2000" advTm="10597"/>
    </mc:Choice>
    <mc:Fallback xmlns="">
      <p:transition spd="slow" advTm="10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DBA6B-1121-BB97-F5A6-92AE557823A8}"/>
              </a:ext>
            </a:extLst>
          </p:cNvPr>
          <p:cNvSpPr>
            <a:spLocks noGrp="1"/>
          </p:cNvSpPr>
          <p:nvPr>
            <p:ph type="title"/>
          </p:nvPr>
        </p:nvSpPr>
        <p:spPr/>
        <p:txBody>
          <a:bodyPr/>
          <a:lstStyle/>
          <a:p>
            <a:r>
              <a:rPr lang="en-US"/>
              <a:t>3. </a:t>
            </a:r>
            <a:r>
              <a:rPr lang="en-US" err="1"/>
              <a:t>Inhoud</a:t>
            </a:r>
            <a:r>
              <a:rPr lang="en-US"/>
              <a:t> </a:t>
            </a:r>
            <a:r>
              <a:rPr lang="en-US" err="1"/>
              <a:t>bekijken</a:t>
            </a:r>
            <a:r>
              <a:rPr lang="en-US"/>
              <a:t> en feedback </a:t>
            </a:r>
            <a:r>
              <a:rPr lang="en-US" err="1"/>
              <a:t>geven</a:t>
            </a:r>
            <a:endParaRPr lang="en-US"/>
          </a:p>
        </p:txBody>
      </p:sp>
      <p:sp>
        <p:nvSpPr>
          <p:cNvPr id="3" name="Tijdelijke aanduiding voor tekst 2">
            <a:extLst>
              <a:ext uri="{FF2B5EF4-FFF2-40B4-BE49-F238E27FC236}">
                <a16:creationId xmlns:a16="http://schemas.microsoft.com/office/drawing/2014/main" id="{909AABCD-47E9-84D4-FF30-352284019CEE}"/>
              </a:ext>
            </a:extLst>
          </p:cNvPr>
          <p:cNvSpPr>
            <a:spLocks noGrp="1"/>
          </p:cNvSpPr>
          <p:nvPr>
            <p:ph type="body"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CF6B6498-7F7B-24A0-DBEA-BF2308D6B373}"/>
              </a:ext>
            </a:extLst>
          </p:cNvPr>
          <p:cNvSpPr>
            <a:spLocks noGrp="1"/>
          </p:cNvSpPr>
          <p:nvPr>
            <p:ph type="sldNum" sz="quarter" idx="12"/>
          </p:nvPr>
        </p:nvSpPr>
        <p:spPr/>
        <p:txBody>
          <a:bodyPr/>
          <a:lstStyle/>
          <a:p>
            <a:fld id="{FACE7509-F60A-4509-9491-CD4ED7B54EDD}" type="slidenum">
              <a:rPr lang="nl-NL" smtClean="0"/>
              <a:pPr/>
              <a:t>14</a:t>
            </a:fld>
            <a:endParaRPr lang="nl-NL"/>
          </a:p>
        </p:txBody>
      </p:sp>
      <p:graphicFrame>
        <p:nvGraphicFramePr>
          <p:cNvPr id="5" name="Tabel 4">
            <a:extLst>
              <a:ext uri="{FF2B5EF4-FFF2-40B4-BE49-F238E27FC236}">
                <a16:creationId xmlns:a16="http://schemas.microsoft.com/office/drawing/2014/main" id="{DB006840-BDCB-0844-BE6E-5711DFF569F2}"/>
              </a:ext>
            </a:extLst>
          </p:cNvPr>
          <p:cNvGraphicFramePr>
            <a:graphicFrameLocks noGrp="1"/>
          </p:cNvGraphicFramePr>
          <p:nvPr/>
        </p:nvGraphicFramePr>
        <p:xfrm>
          <a:off x="1063869" y="2391508"/>
          <a:ext cx="8232531" cy="3782130"/>
        </p:xfrm>
        <a:graphic>
          <a:graphicData uri="http://schemas.openxmlformats.org/drawingml/2006/table">
            <a:tbl>
              <a:tblPr firstRow="1" firstCol="1" bandRow="1">
                <a:tableStyleId>{5C22544A-7EE6-4342-B048-85BDC9FD1C3A}</a:tableStyleId>
              </a:tblPr>
              <a:tblGrid>
                <a:gridCol w="8232531">
                  <a:extLst>
                    <a:ext uri="{9D8B030D-6E8A-4147-A177-3AD203B41FA5}">
                      <a16:colId xmlns:a16="http://schemas.microsoft.com/office/drawing/2014/main" val="3650854251"/>
                    </a:ext>
                  </a:extLst>
                </a:gridCol>
              </a:tblGrid>
              <a:tr h="3782130">
                <a:tc>
                  <a:txBody>
                    <a:bodyPr/>
                    <a:lstStyle/>
                    <a:p>
                      <a:pPr>
                        <a:lnSpc>
                          <a:spcPct val="150000"/>
                        </a:lnSpc>
                        <a:buNone/>
                      </a:pPr>
                      <a:r>
                        <a:rPr lang="nl-NL" sz="1100">
                          <a:effectLst/>
                        </a:rPr>
                        <a:t> </a:t>
                      </a:r>
                      <a:endParaRPr lang="en-US" sz="1000">
                        <a:effectLst/>
                      </a:endParaRPr>
                    </a:p>
                    <a:p>
                      <a:pPr>
                        <a:lnSpc>
                          <a:spcPct val="150000"/>
                        </a:lnSpc>
                        <a:buNone/>
                      </a:pPr>
                      <a:r>
                        <a:rPr lang="nl-NL" sz="1400" b="1">
                          <a:solidFill>
                            <a:schemeClr val="tx1"/>
                          </a:solidFill>
                          <a:effectLst/>
                        </a:rPr>
                        <a:t>Altijd toegang tot het volledige portfolio </a:t>
                      </a:r>
                      <a:endParaRPr lang="en-US" sz="1400" b="1">
                        <a:solidFill>
                          <a:schemeClr val="tx1"/>
                        </a:solidFill>
                        <a:effectLst/>
                      </a:endParaRPr>
                    </a:p>
                    <a:p>
                      <a:pPr>
                        <a:lnSpc>
                          <a:spcPct val="150000"/>
                        </a:lnSpc>
                        <a:buNone/>
                      </a:pPr>
                      <a:r>
                        <a:rPr lang="nl-NL" sz="1400" b="0">
                          <a:solidFill>
                            <a:schemeClr val="tx1"/>
                          </a:solidFill>
                          <a:effectLst/>
                        </a:rPr>
                        <a:t>De student </a:t>
                      </a:r>
                      <a:r>
                        <a:rPr lang="nl-NL" sz="1400" b="0" u="sng">
                          <a:solidFill>
                            <a:schemeClr val="tx1"/>
                          </a:solidFill>
                          <a:effectLst/>
                        </a:rPr>
                        <a:t>kan</a:t>
                      </a:r>
                      <a:r>
                        <a:rPr lang="nl-NL" sz="1400" b="0">
                          <a:solidFill>
                            <a:schemeClr val="tx1"/>
                          </a:solidFill>
                          <a:effectLst/>
                        </a:rPr>
                        <a:t> instellen dat jij als werkplekbegeleider altijd toegang hebt tot de volledige portfoliocollectie. Dit betekent dat je documenten kunt bekijken zonder dat de student hiervoor telkens een apart verzoek hoeft te sturen. Wil de student graag inhoudelijke feedback op een specifiek document? Dan moet de student hiervoor een feedbackverzoek naar jou sturen via </a:t>
                      </a:r>
                      <a:r>
                        <a:rPr lang="nl-NL" sz="1400" b="0" err="1">
                          <a:solidFill>
                            <a:schemeClr val="tx1"/>
                          </a:solidFill>
                          <a:effectLst/>
                        </a:rPr>
                        <a:t>eJournal</a:t>
                      </a:r>
                      <a:r>
                        <a:rPr lang="nl-NL" sz="1400" b="0">
                          <a:solidFill>
                            <a:schemeClr val="tx1"/>
                          </a:solidFill>
                          <a:effectLst/>
                        </a:rPr>
                        <a:t>. </a:t>
                      </a:r>
                    </a:p>
                    <a:p>
                      <a:pPr>
                        <a:lnSpc>
                          <a:spcPct val="150000"/>
                        </a:lnSpc>
                        <a:buNone/>
                      </a:pPr>
                      <a:endParaRPr lang="nl-NL" sz="1400" b="0">
                        <a:solidFill>
                          <a:schemeClr val="tx1"/>
                        </a:solidFill>
                        <a:effectLst/>
                      </a:endParaRPr>
                    </a:p>
                    <a:p>
                      <a:pPr>
                        <a:lnSpc>
                          <a:spcPct val="150000"/>
                        </a:lnSpc>
                        <a:buNone/>
                      </a:pPr>
                      <a:r>
                        <a:rPr lang="nl-NL" sz="1400" b="0">
                          <a:solidFill>
                            <a:schemeClr val="tx1"/>
                          </a:solidFill>
                          <a:effectLst/>
                        </a:rPr>
                        <a:t>De instructie hoe een student de werkplekbegeleider kan uitnodigen voor langdurige toegang staat beschreven in de handleiding voor de student.</a:t>
                      </a:r>
                      <a:endParaRPr lang="en-US" sz="1400" b="0">
                        <a:solidFill>
                          <a:schemeClr val="tx1"/>
                        </a:solidFill>
                        <a:effectLst/>
                      </a:endParaRPr>
                    </a:p>
                    <a:p>
                      <a:pPr>
                        <a:lnSpc>
                          <a:spcPct val="150000"/>
                        </a:lnSpc>
                        <a:buNone/>
                      </a:pPr>
                      <a:r>
                        <a:rPr lang="nl-NL" sz="1100">
                          <a:effectLst/>
                        </a:rPr>
                        <a:t> </a:t>
                      </a:r>
                      <a:endParaRPr lang="en-US" sz="1000">
                        <a:solidFill>
                          <a:srgbClr val="000000"/>
                        </a:solidFill>
                        <a:effectLst/>
                        <a:latin typeface="Roboto" panose="02000000000000000000" pitchFamily="2" charset="0"/>
                        <a:ea typeface="Arial" panose="020B0604020202020204" pitchFamily="34" charset="0"/>
                        <a:cs typeface="Arial" panose="020B0604020202020204" pitchFamily="34" charset="0"/>
                      </a:endParaRPr>
                    </a:p>
                  </a:txBody>
                  <a:tcPr marL="68580" marR="68580" marT="17780" marB="17780">
                    <a:solidFill>
                      <a:schemeClr val="tx2">
                        <a:lumMod val="20000"/>
                        <a:lumOff val="80000"/>
                      </a:schemeClr>
                    </a:solidFill>
                  </a:tcPr>
                </a:tc>
                <a:extLst>
                  <a:ext uri="{0D108BD9-81ED-4DB2-BD59-A6C34878D82A}">
                    <a16:rowId xmlns:a16="http://schemas.microsoft.com/office/drawing/2014/main" val="2357404099"/>
                  </a:ext>
                </a:extLst>
              </a:tr>
            </a:tbl>
          </a:graphicData>
        </a:graphic>
      </p:graphicFrame>
      <p:pic>
        <p:nvPicPr>
          <p:cNvPr id="28" name="Video 27">
            <a:hlinkClick r:id="" action="ppaction://media"/>
            <a:extLst>
              <a:ext uri="{FF2B5EF4-FFF2-40B4-BE49-F238E27FC236}">
                <a16:creationId xmlns:a16="http://schemas.microsoft.com/office/drawing/2014/main" id="{97057A39-6A63-2918-8070-4BA5D63F689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572869" y="3926546"/>
            <a:ext cx="2057400" cy="2057400"/>
          </a:xfrm>
          <a:prstGeom prst="ellipse">
            <a:avLst/>
          </a:prstGeom>
        </p:spPr>
      </p:pic>
    </p:spTree>
    <p:extLst>
      <p:ext uri="{BB962C8B-B14F-4D97-AF65-F5344CB8AC3E}">
        <p14:creationId xmlns:p14="http://schemas.microsoft.com/office/powerpoint/2010/main" val="462359848"/>
      </p:ext>
    </p:extLst>
  </p:cSld>
  <p:clrMapOvr>
    <a:masterClrMapping/>
  </p:clrMapOvr>
  <mc:AlternateContent xmlns:mc="http://schemas.openxmlformats.org/markup-compatibility/2006" xmlns:p14="http://schemas.microsoft.com/office/powerpoint/2010/main">
    <mc:Choice Requires="p14">
      <p:transition spd="slow" p14:dur="2000" advTm="22245"/>
    </mc:Choice>
    <mc:Fallback xmlns="">
      <p:transition spd="slow" advTm="22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A649C-FBAA-3C6E-0DA7-1FE8877D1D9D}"/>
              </a:ext>
            </a:extLst>
          </p:cNvPr>
          <p:cNvSpPr>
            <a:spLocks noGrp="1"/>
          </p:cNvSpPr>
          <p:nvPr>
            <p:ph type="title"/>
          </p:nvPr>
        </p:nvSpPr>
        <p:spPr/>
        <p:txBody>
          <a:bodyPr/>
          <a:lstStyle/>
          <a:p>
            <a:r>
              <a:rPr lang="en-US"/>
              <a:t>4. Portfoliocollectie </a:t>
            </a:r>
            <a:r>
              <a:rPr lang="en-US" err="1"/>
              <a:t>beoordelen</a:t>
            </a:r>
            <a:endParaRPr lang="en-US"/>
          </a:p>
        </p:txBody>
      </p:sp>
      <p:sp>
        <p:nvSpPr>
          <p:cNvPr id="3" name="Tijdelijke aanduiding voor tekst 2">
            <a:extLst>
              <a:ext uri="{FF2B5EF4-FFF2-40B4-BE49-F238E27FC236}">
                <a16:creationId xmlns:a16="http://schemas.microsoft.com/office/drawing/2014/main" id="{70ADEB0D-7DF8-29DA-4B18-CEC7E77EB0A2}"/>
              </a:ext>
            </a:extLst>
          </p:cNvPr>
          <p:cNvSpPr>
            <a:spLocks noGrp="1"/>
          </p:cNvSpPr>
          <p:nvPr>
            <p:ph type="body" sz="quarter" idx="11"/>
          </p:nvPr>
        </p:nvSpPr>
        <p:spPr>
          <a:xfrm>
            <a:off x="838200" y="1925638"/>
            <a:ext cx="6267994" cy="4248000"/>
          </a:xfrm>
        </p:spPr>
        <p:txBody>
          <a:bodyPr/>
          <a:lstStyle/>
          <a:p>
            <a:pPr fontAlgn="base"/>
            <a:r>
              <a:rPr lang="nl-NL"/>
              <a:t>De student levert zijn portfolio formeel in ter beoordeling. De portfoliocollectie wordt dan bevroren; de student kan geen inhoud meer toevoegen of wijzigen totdat je de portfoliocollectie hebt beoordeeld. Deze instructie is gericht op de eindbeoordeling van de portfoliocollectie.  </a:t>
            </a:r>
          </a:p>
          <a:p>
            <a:pPr marL="0" indent="0" fontAlgn="base">
              <a:buNone/>
            </a:pPr>
            <a:r>
              <a:rPr lang="nl-NL"/>
              <a:t>  </a:t>
            </a:r>
          </a:p>
          <a:p>
            <a:pPr fontAlgn="base"/>
            <a:r>
              <a:rPr lang="nl-NL"/>
              <a:t>Klik vanuit de overzichtspagina van de betreffende collectie in eJournal op de student waarvan je het portfolio wilt beoordelen.  </a:t>
            </a:r>
          </a:p>
          <a:p>
            <a:pPr marL="0" indent="0">
              <a:buNone/>
            </a:pPr>
            <a:endParaRPr lang="en-US"/>
          </a:p>
        </p:txBody>
      </p:sp>
      <p:sp>
        <p:nvSpPr>
          <p:cNvPr id="4" name="Tijdelijke aanduiding voor dianummer 3">
            <a:extLst>
              <a:ext uri="{FF2B5EF4-FFF2-40B4-BE49-F238E27FC236}">
                <a16:creationId xmlns:a16="http://schemas.microsoft.com/office/drawing/2014/main" id="{1962E878-6677-BDEE-663F-CBF84DE417B1}"/>
              </a:ext>
            </a:extLst>
          </p:cNvPr>
          <p:cNvSpPr>
            <a:spLocks noGrp="1"/>
          </p:cNvSpPr>
          <p:nvPr>
            <p:ph type="sldNum" sz="quarter" idx="12"/>
          </p:nvPr>
        </p:nvSpPr>
        <p:spPr/>
        <p:txBody>
          <a:bodyPr/>
          <a:lstStyle/>
          <a:p>
            <a:fld id="{FACE7509-F60A-4509-9491-CD4ED7B54EDD}" type="slidenum">
              <a:rPr lang="nl-NL" smtClean="0"/>
              <a:pPr/>
              <a:t>15</a:t>
            </a:fld>
            <a:endParaRPr lang="nl-NL"/>
          </a:p>
        </p:txBody>
      </p:sp>
      <p:pic>
        <p:nvPicPr>
          <p:cNvPr id="1028" name="Picture 4" descr="Afbeelding met tekst, Lettertype, lijn, nummer&#10;&#10;Door AI gegenereerde inhoud is mogelijk onjuist.">
            <a:extLst>
              <a:ext uri="{FF2B5EF4-FFF2-40B4-BE49-F238E27FC236}">
                <a16:creationId xmlns:a16="http://schemas.microsoft.com/office/drawing/2014/main" id="{91A9F4E9-DC0B-58F3-B6DB-1F01947BD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9420" y="2474323"/>
            <a:ext cx="451485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31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55963-F3D0-A89D-1066-6CC19CE1F783}"/>
              </a:ext>
            </a:extLst>
          </p:cNvPr>
          <p:cNvSpPr>
            <a:spLocks noGrp="1"/>
          </p:cNvSpPr>
          <p:nvPr>
            <p:ph type="title"/>
          </p:nvPr>
        </p:nvSpPr>
        <p:spPr/>
        <p:txBody>
          <a:bodyPr/>
          <a:lstStyle/>
          <a:p>
            <a:r>
              <a:rPr lang="en-US"/>
              <a:t>4. Portfoliocollectie </a:t>
            </a:r>
            <a:r>
              <a:rPr lang="en-US" err="1"/>
              <a:t>beoordelen</a:t>
            </a:r>
            <a:endParaRPr lang="en-US"/>
          </a:p>
        </p:txBody>
      </p:sp>
      <p:sp>
        <p:nvSpPr>
          <p:cNvPr id="3" name="Tijdelijke aanduiding voor tekst 2">
            <a:extLst>
              <a:ext uri="{FF2B5EF4-FFF2-40B4-BE49-F238E27FC236}">
                <a16:creationId xmlns:a16="http://schemas.microsoft.com/office/drawing/2014/main" id="{A3763D11-A3B9-2932-D173-CB8FAF820AD0}"/>
              </a:ext>
            </a:extLst>
          </p:cNvPr>
          <p:cNvSpPr>
            <a:spLocks noGrp="1"/>
          </p:cNvSpPr>
          <p:nvPr>
            <p:ph type="body" sz="quarter" idx="11"/>
          </p:nvPr>
        </p:nvSpPr>
        <p:spPr>
          <a:xfrm>
            <a:off x="838200" y="1925638"/>
            <a:ext cx="6485709" cy="4248000"/>
          </a:xfrm>
        </p:spPr>
        <p:txBody>
          <a:bodyPr/>
          <a:lstStyle/>
          <a:p>
            <a:r>
              <a:rPr lang="nl-NL"/>
              <a:t>Je komt in de portfoliocollectie van de student. Je ziet dan staan </a:t>
            </a:r>
            <a:r>
              <a:rPr lang="nl-NL" b="1"/>
              <a:t>Collectie Ingediend Ter Beoordeling</a:t>
            </a:r>
            <a:r>
              <a:rPr lang="nl-NL"/>
              <a:t>. </a:t>
            </a:r>
            <a:endParaRPr lang="en-US"/>
          </a:p>
        </p:txBody>
      </p:sp>
      <p:sp>
        <p:nvSpPr>
          <p:cNvPr id="4" name="Tijdelijke aanduiding voor dianummer 3">
            <a:extLst>
              <a:ext uri="{FF2B5EF4-FFF2-40B4-BE49-F238E27FC236}">
                <a16:creationId xmlns:a16="http://schemas.microsoft.com/office/drawing/2014/main" id="{CE2BEAAD-98A6-A7C0-1A37-32D45709A849}"/>
              </a:ext>
            </a:extLst>
          </p:cNvPr>
          <p:cNvSpPr>
            <a:spLocks noGrp="1"/>
          </p:cNvSpPr>
          <p:nvPr>
            <p:ph type="sldNum" sz="quarter" idx="12"/>
          </p:nvPr>
        </p:nvSpPr>
        <p:spPr/>
        <p:txBody>
          <a:bodyPr/>
          <a:lstStyle/>
          <a:p>
            <a:fld id="{FACE7509-F60A-4509-9491-CD4ED7B54EDD}" type="slidenum">
              <a:rPr lang="nl-NL" smtClean="0"/>
              <a:pPr/>
              <a:t>16</a:t>
            </a:fld>
            <a:endParaRPr lang="nl-NL"/>
          </a:p>
        </p:txBody>
      </p:sp>
      <p:pic>
        <p:nvPicPr>
          <p:cNvPr id="2050" name="Picture 2" descr="Afbeelding met tekst, Lettertype, schermopname&#10;&#10;Door AI gegenereerde inhoud is mogelijk onjuist.">
            <a:extLst>
              <a:ext uri="{FF2B5EF4-FFF2-40B4-BE49-F238E27FC236}">
                <a16:creationId xmlns:a16="http://schemas.microsoft.com/office/drawing/2014/main" id="{6141FABD-61EC-D38D-E185-34B3075F0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056" y="3000375"/>
            <a:ext cx="361950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889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8A921B-4D78-5397-075D-1295F4B959EE}"/>
              </a:ext>
            </a:extLst>
          </p:cNvPr>
          <p:cNvSpPr>
            <a:spLocks noGrp="1"/>
          </p:cNvSpPr>
          <p:nvPr>
            <p:ph type="title"/>
          </p:nvPr>
        </p:nvSpPr>
        <p:spPr/>
        <p:txBody>
          <a:bodyPr/>
          <a:lstStyle/>
          <a:p>
            <a:r>
              <a:rPr lang="en-US"/>
              <a:t>4. Portfoliocollectie </a:t>
            </a:r>
            <a:r>
              <a:rPr lang="en-US" err="1"/>
              <a:t>beoordelen</a:t>
            </a:r>
            <a:endParaRPr lang="en-US"/>
          </a:p>
        </p:txBody>
      </p:sp>
      <p:sp>
        <p:nvSpPr>
          <p:cNvPr id="3" name="Tijdelijke aanduiding voor tekst 2">
            <a:extLst>
              <a:ext uri="{FF2B5EF4-FFF2-40B4-BE49-F238E27FC236}">
                <a16:creationId xmlns:a16="http://schemas.microsoft.com/office/drawing/2014/main" id="{075C8A60-49EF-DFB8-048C-C173D686B507}"/>
              </a:ext>
            </a:extLst>
          </p:cNvPr>
          <p:cNvSpPr>
            <a:spLocks noGrp="1"/>
          </p:cNvSpPr>
          <p:nvPr>
            <p:ph type="body" sz="quarter" idx="11"/>
          </p:nvPr>
        </p:nvSpPr>
        <p:spPr>
          <a:xfrm>
            <a:off x="838200" y="1925638"/>
            <a:ext cx="5257800" cy="4248000"/>
          </a:xfrm>
        </p:spPr>
        <p:txBody>
          <a:bodyPr/>
          <a:lstStyle/>
          <a:p>
            <a:r>
              <a:rPr lang="nl-NL"/>
              <a:t>Klik op </a:t>
            </a:r>
            <a:r>
              <a:rPr lang="nl-NL" b="1"/>
              <a:t>Collectiebeoordeling</a:t>
            </a:r>
            <a:r>
              <a:rPr lang="nl-NL"/>
              <a:t> in het menu links van je scherm. </a:t>
            </a:r>
            <a:endParaRPr lang="en-US"/>
          </a:p>
        </p:txBody>
      </p:sp>
      <p:sp>
        <p:nvSpPr>
          <p:cNvPr id="4" name="Tijdelijke aanduiding voor dianummer 3">
            <a:extLst>
              <a:ext uri="{FF2B5EF4-FFF2-40B4-BE49-F238E27FC236}">
                <a16:creationId xmlns:a16="http://schemas.microsoft.com/office/drawing/2014/main" id="{5DFC929B-27EC-0130-9831-BE209083E0A0}"/>
              </a:ext>
            </a:extLst>
          </p:cNvPr>
          <p:cNvSpPr>
            <a:spLocks noGrp="1"/>
          </p:cNvSpPr>
          <p:nvPr>
            <p:ph type="sldNum" sz="quarter" idx="12"/>
          </p:nvPr>
        </p:nvSpPr>
        <p:spPr/>
        <p:txBody>
          <a:bodyPr/>
          <a:lstStyle/>
          <a:p>
            <a:fld id="{FACE7509-F60A-4509-9491-CD4ED7B54EDD}" type="slidenum">
              <a:rPr lang="nl-NL" smtClean="0"/>
              <a:pPr/>
              <a:t>17</a:t>
            </a:fld>
            <a:endParaRPr lang="nl-NL"/>
          </a:p>
        </p:txBody>
      </p:sp>
      <p:pic>
        <p:nvPicPr>
          <p:cNvPr id="3074" name="Picture 2" descr="Afbeelding met tekst, schermopname, Webpagina, software&#10;&#10;Door AI gegenereerde inhoud is mogelijk onjuist.">
            <a:extLst>
              <a:ext uri="{FF2B5EF4-FFF2-40B4-BE49-F238E27FC236}">
                <a16:creationId xmlns:a16="http://schemas.microsoft.com/office/drawing/2014/main" id="{F3F84D71-ED0B-61EF-C6F5-923DEA64E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515" y="1690692"/>
            <a:ext cx="3625215" cy="4538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980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AD339-CBFA-6764-8C90-9B93DBE98551}"/>
              </a:ext>
            </a:extLst>
          </p:cNvPr>
          <p:cNvSpPr>
            <a:spLocks noGrp="1"/>
          </p:cNvSpPr>
          <p:nvPr>
            <p:ph type="title"/>
          </p:nvPr>
        </p:nvSpPr>
        <p:spPr/>
        <p:txBody>
          <a:bodyPr/>
          <a:lstStyle/>
          <a:p>
            <a:r>
              <a:rPr lang="en-US"/>
              <a:t>4. Portfoliocollectie </a:t>
            </a:r>
            <a:r>
              <a:rPr lang="en-US" err="1"/>
              <a:t>beoordelen</a:t>
            </a:r>
            <a:endParaRPr lang="en-US"/>
          </a:p>
        </p:txBody>
      </p:sp>
      <p:sp>
        <p:nvSpPr>
          <p:cNvPr id="3" name="Tijdelijke aanduiding voor tekst 2">
            <a:extLst>
              <a:ext uri="{FF2B5EF4-FFF2-40B4-BE49-F238E27FC236}">
                <a16:creationId xmlns:a16="http://schemas.microsoft.com/office/drawing/2014/main" id="{6081D6B4-2CB7-265D-95F1-228D6C13D935}"/>
              </a:ext>
            </a:extLst>
          </p:cNvPr>
          <p:cNvSpPr>
            <a:spLocks noGrp="1"/>
          </p:cNvSpPr>
          <p:nvPr>
            <p:ph type="body" sz="quarter" idx="11"/>
          </p:nvPr>
        </p:nvSpPr>
        <p:spPr>
          <a:xfrm>
            <a:off x="838200" y="1925638"/>
            <a:ext cx="4674326" cy="4248000"/>
          </a:xfrm>
        </p:spPr>
        <p:txBody>
          <a:bodyPr/>
          <a:lstStyle/>
          <a:p>
            <a:r>
              <a:rPr lang="nl-NL"/>
              <a:t>Rechts in je scherm verschijnt een veld Algemeen. Je leest daar bij Beschrijving, de beschrijving die studenten kunnen lezen. Bij Instructies lees je de instructie voor de beoordelaar. Je gebruikt het kijkkader en het document Niveauduiding: handvatten voor professionele ontwikkeling in complexe taken. De leeruitkomst met beoordelingsdimensies staan weergegeven. </a:t>
            </a:r>
            <a:endParaRPr lang="en-US"/>
          </a:p>
        </p:txBody>
      </p:sp>
      <p:sp>
        <p:nvSpPr>
          <p:cNvPr id="4" name="Tijdelijke aanduiding voor dianummer 3">
            <a:extLst>
              <a:ext uri="{FF2B5EF4-FFF2-40B4-BE49-F238E27FC236}">
                <a16:creationId xmlns:a16="http://schemas.microsoft.com/office/drawing/2014/main" id="{8CA226FE-9431-5ADA-2D9D-EDFFA39F9C84}"/>
              </a:ext>
            </a:extLst>
          </p:cNvPr>
          <p:cNvSpPr>
            <a:spLocks noGrp="1"/>
          </p:cNvSpPr>
          <p:nvPr>
            <p:ph type="sldNum" sz="quarter" idx="12"/>
          </p:nvPr>
        </p:nvSpPr>
        <p:spPr/>
        <p:txBody>
          <a:bodyPr/>
          <a:lstStyle/>
          <a:p>
            <a:fld id="{FACE7509-F60A-4509-9491-CD4ED7B54EDD}" type="slidenum">
              <a:rPr lang="nl-NL" smtClean="0"/>
              <a:pPr/>
              <a:t>18</a:t>
            </a:fld>
            <a:endParaRPr lang="nl-NL"/>
          </a:p>
        </p:txBody>
      </p:sp>
      <p:pic>
        <p:nvPicPr>
          <p:cNvPr id="4098" name="Picture 2" descr="Afbeelding met tekst, elektronica, schermopname, software&#10;&#10;Door AI gegenereerde inhoud is mogelijk onjuist.">
            <a:extLst>
              <a:ext uri="{FF2B5EF4-FFF2-40B4-BE49-F238E27FC236}">
                <a16:creationId xmlns:a16="http://schemas.microsoft.com/office/drawing/2014/main" id="{CC9DEBCF-B792-D86F-9E6E-2D0E2F49D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8425" y="-7665"/>
            <a:ext cx="3629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005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851153-B91B-F44A-6C6E-E5FD27A382BF}"/>
              </a:ext>
            </a:extLst>
          </p:cNvPr>
          <p:cNvSpPr>
            <a:spLocks noGrp="1"/>
          </p:cNvSpPr>
          <p:nvPr>
            <p:ph type="title"/>
          </p:nvPr>
        </p:nvSpPr>
        <p:spPr/>
        <p:txBody>
          <a:bodyPr/>
          <a:lstStyle/>
          <a:p>
            <a:r>
              <a:rPr lang="en-US"/>
              <a:t>4. Portfoliocollectie </a:t>
            </a:r>
            <a:r>
              <a:rPr lang="en-US" err="1"/>
              <a:t>beoordelen</a:t>
            </a:r>
            <a:endParaRPr lang="en-US"/>
          </a:p>
        </p:txBody>
      </p:sp>
      <p:sp>
        <p:nvSpPr>
          <p:cNvPr id="3" name="Tijdelijke aanduiding voor tekst 2">
            <a:extLst>
              <a:ext uri="{FF2B5EF4-FFF2-40B4-BE49-F238E27FC236}">
                <a16:creationId xmlns:a16="http://schemas.microsoft.com/office/drawing/2014/main" id="{AF95E285-41CF-A9E4-09AB-5510976ECD8E}"/>
              </a:ext>
            </a:extLst>
          </p:cNvPr>
          <p:cNvSpPr>
            <a:spLocks noGrp="1"/>
          </p:cNvSpPr>
          <p:nvPr>
            <p:ph type="body" sz="quarter" idx="11"/>
          </p:nvPr>
        </p:nvSpPr>
        <p:spPr>
          <a:xfrm>
            <a:off x="838200" y="1925638"/>
            <a:ext cx="7060474" cy="4248000"/>
          </a:xfrm>
        </p:spPr>
        <p:txBody>
          <a:bodyPr/>
          <a:lstStyle/>
          <a:p>
            <a:pPr marL="0" indent="0">
              <a:buNone/>
            </a:pPr>
            <a:r>
              <a:rPr lang="nl-NL"/>
              <a:t>Als je verder naar beneden scrolt zie je een 7 </a:t>
            </a:r>
            <a:r>
              <a:rPr lang="nl-NL" err="1"/>
              <a:t>puntsschaal</a:t>
            </a:r>
            <a:r>
              <a:rPr lang="nl-NL"/>
              <a:t> en ruimte om schriftelijke feedback te geven. Nadat je een waardering hebt geselecteerd.  </a:t>
            </a:r>
            <a:endParaRPr lang="en-US"/>
          </a:p>
        </p:txBody>
      </p:sp>
      <p:sp>
        <p:nvSpPr>
          <p:cNvPr id="4" name="Tijdelijke aanduiding voor dianummer 3">
            <a:extLst>
              <a:ext uri="{FF2B5EF4-FFF2-40B4-BE49-F238E27FC236}">
                <a16:creationId xmlns:a16="http://schemas.microsoft.com/office/drawing/2014/main" id="{F3B30A35-8B52-CE1A-6E7E-F8BFF882AEB8}"/>
              </a:ext>
            </a:extLst>
          </p:cNvPr>
          <p:cNvSpPr>
            <a:spLocks noGrp="1"/>
          </p:cNvSpPr>
          <p:nvPr>
            <p:ph type="sldNum" sz="quarter" idx="12"/>
          </p:nvPr>
        </p:nvSpPr>
        <p:spPr/>
        <p:txBody>
          <a:bodyPr/>
          <a:lstStyle/>
          <a:p>
            <a:fld id="{FACE7509-F60A-4509-9491-CD4ED7B54EDD}" type="slidenum">
              <a:rPr lang="nl-NL" smtClean="0"/>
              <a:pPr/>
              <a:t>19</a:t>
            </a:fld>
            <a:endParaRPr lang="nl-NL"/>
          </a:p>
        </p:txBody>
      </p:sp>
      <p:pic>
        <p:nvPicPr>
          <p:cNvPr id="5122" name="Picture 2" descr="Afbeelding met tekst, schermopname, software, Computerpictogram&#10;&#10;Door AI gegenereerde inhoud is mogelijk onjuist.">
            <a:extLst>
              <a:ext uri="{FF2B5EF4-FFF2-40B4-BE49-F238E27FC236}">
                <a16:creationId xmlns:a16="http://schemas.microsoft.com/office/drawing/2014/main" id="{D2F65FB6-1238-14E2-981F-784DBDA14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990" y="3020241"/>
            <a:ext cx="35433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52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906EB-6873-8D33-201E-8CA980DEEF77}"/>
              </a:ext>
            </a:extLst>
          </p:cNvPr>
          <p:cNvSpPr>
            <a:spLocks noGrp="1"/>
          </p:cNvSpPr>
          <p:nvPr>
            <p:ph type="title"/>
          </p:nvPr>
        </p:nvSpPr>
        <p:spPr/>
        <p:txBody>
          <a:bodyPr/>
          <a:lstStyle/>
          <a:p>
            <a:r>
              <a:rPr lang="en-US" err="1"/>
              <a:t>inhoud</a:t>
            </a:r>
            <a:endParaRPr lang="en-US"/>
          </a:p>
        </p:txBody>
      </p:sp>
      <p:sp>
        <p:nvSpPr>
          <p:cNvPr id="3" name="Tijdelijke aanduiding voor tekst 2">
            <a:extLst>
              <a:ext uri="{FF2B5EF4-FFF2-40B4-BE49-F238E27FC236}">
                <a16:creationId xmlns:a16="http://schemas.microsoft.com/office/drawing/2014/main" id="{5F3A16C8-A0C1-774A-FD27-161A6BB5063E}"/>
              </a:ext>
            </a:extLst>
          </p:cNvPr>
          <p:cNvSpPr>
            <a:spLocks noGrp="1"/>
          </p:cNvSpPr>
          <p:nvPr>
            <p:ph type="body" sz="quarter" idx="11"/>
          </p:nvPr>
        </p:nvSpPr>
        <p:spPr>
          <a:xfrm>
            <a:off x="838200" y="2122425"/>
            <a:ext cx="8695764" cy="4221106"/>
          </a:xfrm>
        </p:spPr>
        <p:txBody>
          <a:bodyPr vert="horz" lIns="91440" tIns="45720" rIns="91440" bIns="45720" rtlCol="0" anchor="t">
            <a:normAutofit/>
          </a:bodyPr>
          <a:lstStyle/>
          <a:p>
            <a:pPr marL="514350" indent="-514350">
              <a:buAutoNum type="arabicPeriod"/>
            </a:pPr>
            <a:r>
              <a:rPr lang="en-US" sz="2800"/>
              <a:t>Wat is eJournal?</a:t>
            </a:r>
            <a:endParaRPr lang="nl-NL"/>
          </a:p>
          <a:p>
            <a:pPr marL="514350" indent="-514350">
              <a:buAutoNum type="arabicPeriod"/>
            </a:pPr>
            <a:r>
              <a:rPr lang="en-US" sz="2800" err="1">
                <a:latin typeface="Arial"/>
                <a:cs typeface="Arial"/>
              </a:rPr>
              <a:t>Inloggen</a:t>
            </a:r>
            <a:r>
              <a:rPr lang="en-US" sz="2800">
                <a:latin typeface="Arial"/>
                <a:cs typeface="Arial"/>
              </a:rPr>
              <a:t> eJournal </a:t>
            </a:r>
            <a:r>
              <a:rPr lang="en-US" sz="2800" err="1">
                <a:latin typeface="Arial"/>
                <a:cs typeface="Arial"/>
              </a:rPr>
              <a:t>werkplekbegeleiders</a:t>
            </a:r>
            <a:endParaRPr lang="en-US" sz="2800">
              <a:latin typeface="Arial"/>
              <a:cs typeface="Arial"/>
            </a:endParaRPr>
          </a:p>
          <a:p>
            <a:pPr marL="514350" indent="-514350">
              <a:buAutoNum type="arabicPeriod"/>
            </a:pPr>
            <a:r>
              <a:rPr lang="en-US" sz="2800" err="1">
                <a:latin typeface="Arial"/>
                <a:cs typeface="Arial"/>
              </a:rPr>
              <a:t>Inhoud</a:t>
            </a:r>
            <a:r>
              <a:rPr lang="en-US" sz="2800">
                <a:latin typeface="Arial"/>
                <a:cs typeface="Arial"/>
              </a:rPr>
              <a:t> </a:t>
            </a:r>
            <a:r>
              <a:rPr lang="en-US" sz="2800" err="1">
                <a:latin typeface="Arial"/>
                <a:cs typeface="Arial"/>
              </a:rPr>
              <a:t>bekijken</a:t>
            </a:r>
            <a:r>
              <a:rPr lang="en-US" sz="2800">
                <a:latin typeface="Arial"/>
                <a:cs typeface="Arial"/>
              </a:rPr>
              <a:t> en feedback </a:t>
            </a:r>
            <a:r>
              <a:rPr lang="en-US" sz="2800" err="1">
                <a:latin typeface="Arial"/>
                <a:cs typeface="Arial"/>
              </a:rPr>
              <a:t>geven</a:t>
            </a:r>
            <a:endParaRPr lang="en-US" sz="2800">
              <a:latin typeface="Arial"/>
              <a:cs typeface="Arial"/>
            </a:endParaRPr>
          </a:p>
          <a:p>
            <a:pPr marL="514350" indent="-514350">
              <a:buAutoNum type="arabicPeriod"/>
            </a:pPr>
            <a:r>
              <a:rPr lang="en-US" sz="2800">
                <a:latin typeface="Arial"/>
                <a:cs typeface="Arial"/>
              </a:rPr>
              <a:t>Portfoliocollectie </a:t>
            </a:r>
            <a:r>
              <a:rPr lang="en-US" sz="2800" err="1">
                <a:latin typeface="Arial"/>
                <a:cs typeface="Arial"/>
              </a:rPr>
              <a:t>beoordelen</a:t>
            </a:r>
            <a:r>
              <a:rPr lang="en-US" sz="2800">
                <a:latin typeface="Arial"/>
                <a:cs typeface="Arial"/>
              </a:rPr>
              <a:t> </a:t>
            </a:r>
          </a:p>
          <a:p>
            <a:pPr marL="514350" indent="-514350">
              <a:buAutoNum type="arabicPeriod"/>
            </a:pPr>
            <a:r>
              <a:rPr lang="en-US" sz="2800">
                <a:latin typeface="Arial"/>
                <a:cs typeface="Arial"/>
              </a:rPr>
              <a:t>Hulp en </a:t>
            </a:r>
            <a:r>
              <a:rPr lang="en-US" sz="2800" err="1">
                <a:latin typeface="Arial"/>
                <a:cs typeface="Arial"/>
              </a:rPr>
              <a:t>instructies</a:t>
            </a:r>
            <a:r>
              <a:rPr lang="en-US" sz="2800">
                <a:latin typeface="Arial"/>
                <a:cs typeface="Arial"/>
              </a:rPr>
              <a:t> over het </a:t>
            </a:r>
            <a:r>
              <a:rPr lang="en-US" sz="2800" err="1">
                <a:latin typeface="Arial"/>
                <a:cs typeface="Arial"/>
              </a:rPr>
              <a:t>werken</a:t>
            </a:r>
            <a:r>
              <a:rPr lang="en-US" sz="2800">
                <a:latin typeface="Arial"/>
                <a:cs typeface="Arial"/>
              </a:rPr>
              <a:t> met eJournal</a:t>
            </a:r>
          </a:p>
          <a:p>
            <a:pPr marL="179705" indent="-179705">
              <a:buAutoNum type="arabicPeriod"/>
            </a:pPr>
            <a:endParaRPr lang="en-US" sz="2800">
              <a:latin typeface="Arial"/>
              <a:cs typeface="Arial"/>
            </a:endParaRPr>
          </a:p>
          <a:p>
            <a:pPr marL="179705" indent="-179705">
              <a:buAutoNum type="arabicPeriod"/>
            </a:pPr>
            <a:endParaRPr lang="en-US" sz="2800"/>
          </a:p>
          <a:p>
            <a:pPr marL="179705" indent="-179705">
              <a:buAutoNum type="arabicPeriod"/>
            </a:pPr>
            <a:endParaRPr lang="en-US" sz="2800"/>
          </a:p>
        </p:txBody>
      </p:sp>
      <p:sp>
        <p:nvSpPr>
          <p:cNvPr id="4" name="Tijdelijke aanduiding voor dianummer 3">
            <a:extLst>
              <a:ext uri="{FF2B5EF4-FFF2-40B4-BE49-F238E27FC236}">
                <a16:creationId xmlns:a16="http://schemas.microsoft.com/office/drawing/2014/main" id="{1B68F098-610F-0B12-C120-312042CF0AEB}"/>
              </a:ext>
            </a:extLst>
          </p:cNvPr>
          <p:cNvSpPr>
            <a:spLocks noGrp="1"/>
          </p:cNvSpPr>
          <p:nvPr>
            <p:ph type="sldNum" sz="quarter" idx="12"/>
          </p:nvPr>
        </p:nvSpPr>
        <p:spPr/>
        <p:txBody>
          <a:bodyPr/>
          <a:lstStyle/>
          <a:p>
            <a:fld id="{FACE7509-F60A-4509-9491-CD4ED7B54EDD}" type="slidenum">
              <a:rPr lang="nl-NL" smtClean="0"/>
              <a:pPr/>
              <a:t>2</a:t>
            </a:fld>
            <a:endParaRPr lang="nl-NL"/>
          </a:p>
        </p:txBody>
      </p:sp>
      <p:pic>
        <p:nvPicPr>
          <p:cNvPr id="6" name="Picture 2" descr="eJournal">
            <a:extLst>
              <a:ext uri="{FF2B5EF4-FFF2-40B4-BE49-F238E27FC236}">
                <a16:creationId xmlns:a16="http://schemas.microsoft.com/office/drawing/2014/main" id="{49412692-1EFF-8E37-27F2-6AF1FFBC7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4035" y="260159"/>
            <a:ext cx="2738120" cy="64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440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889AC-0108-C176-BE37-3BAB322692E8}"/>
              </a:ext>
            </a:extLst>
          </p:cNvPr>
          <p:cNvSpPr>
            <a:spLocks noGrp="1"/>
          </p:cNvSpPr>
          <p:nvPr>
            <p:ph type="title"/>
          </p:nvPr>
        </p:nvSpPr>
        <p:spPr/>
        <p:txBody>
          <a:bodyPr/>
          <a:lstStyle/>
          <a:p>
            <a:r>
              <a:rPr lang="en-US"/>
              <a:t>4. Portfoliocollectie </a:t>
            </a:r>
            <a:r>
              <a:rPr lang="en-US" err="1"/>
              <a:t>beoordelen</a:t>
            </a:r>
            <a:endParaRPr lang="en-US"/>
          </a:p>
        </p:txBody>
      </p:sp>
      <p:sp>
        <p:nvSpPr>
          <p:cNvPr id="3" name="Tijdelijke aanduiding voor tekst 2">
            <a:extLst>
              <a:ext uri="{FF2B5EF4-FFF2-40B4-BE49-F238E27FC236}">
                <a16:creationId xmlns:a16="http://schemas.microsoft.com/office/drawing/2014/main" id="{1D0D5CD5-8C3B-6E15-3B21-E3E8BBF9DCDA}"/>
              </a:ext>
            </a:extLst>
          </p:cNvPr>
          <p:cNvSpPr>
            <a:spLocks noGrp="1"/>
          </p:cNvSpPr>
          <p:nvPr>
            <p:ph type="body" sz="quarter" idx="11"/>
          </p:nvPr>
        </p:nvSpPr>
        <p:spPr>
          <a:xfrm>
            <a:off x="838200" y="1925638"/>
            <a:ext cx="5675811" cy="4248000"/>
          </a:xfrm>
        </p:spPr>
        <p:txBody>
          <a:bodyPr/>
          <a:lstStyle/>
          <a:p>
            <a:r>
              <a:rPr lang="nl-NL"/>
              <a:t>Nadat je een waardering hebt geselecteerd en een toelichting heft geschreven, klik je op </a:t>
            </a:r>
            <a:r>
              <a:rPr lang="nl-NL" b="1"/>
              <a:t>Volgende</a:t>
            </a:r>
            <a:r>
              <a:rPr lang="nl-NL"/>
              <a:t>. </a:t>
            </a:r>
            <a:endParaRPr lang="en-US"/>
          </a:p>
        </p:txBody>
      </p:sp>
      <p:sp>
        <p:nvSpPr>
          <p:cNvPr id="4" name="Tijdelijke aanduiding voor dianummer 3">
            <a:extLst>
              <a:ext uri="{FF2B5EF4-FFF2-40B4-BE49-F238E27FC236}">
                <a16:creationId xmlns:a16="http://schemas.microsoft.com/office/drawing/2014/main" id="{174C228B-41C7-5C7B-5472-EF03EB20D9F3}"/>
              </a:ext>
            </a:extLst>
          </p:cNvPr>
          <p:cNvSpPr>
            <a:spLocks noGrp="1"/>
          </p:cNvSpPr>
          <p:nvPr>
            <p:ph type="sldNum" sz="quarter" idx="12"/>
          </p:nvPr>
        </p:nvSpPr>
        <p:spPr/>
        <p:txBody>
          <a:bodyPr/>
          <a:lstStyle/>
          <a:p>
            <a:fld id="{FACE7509-F60A-4509-9491-CD4ED7B54EDD}" type="slidenum">
              <a:rPr lang="nl-NL" smtClean="0"/>
              <a:pPr/>
              <a:t>20</a:t>
            </a:fld>
            <a:endParaRPr lang="nl-NL"/>
          </a:p>
        </p:txBody>
      </p:sp>
      <p:pic>
        <p:nvPicPr>
          <p:cNvPr id="6146" name="Picture 2" descr="Afbeelding met tekst, schermopname, software, Computerpictogram&#10;&#10;Door AI gegenereerde inhoud is mogelijk onjuist.">
            <a:extLst>
              <a:ext uri="{FF2B5EF4-FFF2-40B4-BE49-F238E27FC236}">
                <a16:creationId xmlns:a16="http://schemas.microsoft.com/office/drawing/2014/main" id="{9D4DC7ED-B8F5-B539-E802-700659838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082" y="2880904"/>
            <a:ext cx="356235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867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C4A85-7015-5FD8-BF79-29B4E4ABE8C4}"/>
              </a:ext>
            </a:extLst>
          </p:cNvPr>
          <p:cNvSpPr>
            <a:spLocks noGrp="1"/>
          </p:cNvSpPr>
          <p:nvPr>
            <p:ph type="title"/>
          </p:nvPr>
        </p:nvSpPr>
        <p:spPr/>
        <p:txBody>
          <a:bodyPr/>
          <a:lstStyle/>
          <a:p>
            <a:r>
              <a:rPr lang="en-US"/>
              <a:t>4. Portfoliocollectie </a:t>
            </a:r>
            <a:r>
              <a:rPr lang="en-US" err="1"/>
              <a:t>beoordelen</a:t>
            </a:r>
            <a:endParaRPr lang="en-US"/>
          </a:p>
        </p:txBody>
      </p:sp>
      <p:sp>
        <p:nvSpPr>
          <p:cNvPr id="3" name="Tijdelijke aanduiding voor tekst 2">
            <a:extLst>
              <a:ext uri="{FF2B5EF4-FFF2-40B4-BE49-F238E27FC236}">
                <a16:creationId xmlns:a16="http://schemas.microsoft.com/office/drawing/2014/main" id="{428994AD-5856-6845-5AF6-331E8FF1A833}"/>
              </a:ext>
            </a:extLst>
          </p:cNvPr>
          <p:cNvSpPr>
            <a:spLocks noGrp="1"/>
          </p:cNvSpPr>
          <p:nvPr>
            <p:ph type="body" sz="quarter" idx="11"/>
          </p:nvPr>
        </p:nvSpPr>
        <p:spPr>
          <a:xfrm>
            <a:off x="838200" y="1925638"/>
            <a:ext cx="6651171" cy="4248000"/>
          </a:xfrm>
        </p:spPr>
        <p:txBody>
          <a:bodyPr/>
          <a:lstStyle/>
          <a:p>
            <a:r>
              <a:rPr lang="nl-NL"/>
              <a:t>Vervolgens klik je op publiceren, daarna is de beoordeling ingediend zodat de student de beoordeling kan bekijken. Je kan nog wel de beoordeling bewerken. </a:t>
            </a:r>
            <a:endParaRPr lang="en-US"/>
          </a:p>
        </p:txBody>
      </p:sp>
      <p:sp>
        <p:nvSpPr>
          <p:cNvPr id="4" name="Tijdelijke aanduiding voor dianummer 3">
            <a:extLst>
              <a:ext uri="{FF2B5EF4-FFF2-40B4-BE49-F238E27FC236}">
                <a16:creationId xmlns:a16="http://schemas.microsoft.com/office/drawing/2014/main" id="{AE040365-28C9-0E57-6910-075768EB6775}"/>
              </a:ext>
            </a:extLst>
          </p:cNvPr>
          <p:cNvSpPr>
            <a:spLocks noGrp="1"/>
          </p:cNvSpPr>
          <p:nvPr>
            <p:ph type="sldNum" sz="quarter" idx="12"/>
          </p:nvPr>
        </p:nvSpPr>
        <p:spPr/>
        <p:txBody>
          <a:bodyPr/>
          <a:lstStyle/>
          <a:p>
            <a:fld id="{FACE7509-F60A-4509-9491-CD4ED7B54EDD}" type="slidenum">
              <a:rPr lang="nl-NL" smtClean="0"/>
              <a:pPr/>
              <a:t>21</a:t>
            </a:fld>
            <a:endParaRPr lang="nl-NL"/>
          </a:p>
        </p:txBody>
      </p:sp>
      <p:pic>
        <p:nvPicPr>
          <p:cNvPr id="7170" name="Picture 2" descr="Afbeelding met tekst, schermopname, software, Computerpictogram&#10;&#10;Door AI gegenereerde inhoud is mogelijk onjuist.">
            <a:extLst>
              <a:ext uri="{FF2B5EF4-FFF2-40B4-BE49-F238E27FC236}">
                <a16:creationId xmlns:a16="http://schemas.microsoft.com/office/drawing/2014/main" id="{55A12EEA-D762-7FFE-25A6-827870E7A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371" y="2920365"/>
            <a:ext cx="360045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785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EE94C-42CD-2E36-5F95-F06140AC9DA4}"/>
              </a:ext>
            </a:extLst>
          </p:cNvPr>
          <p:cNvSpPr>
            <a:spLocks noGrp="1"/>
          </p:cNvSpPr>
          <p:nvPr>
            <p:ph type="title"/>
          </p:nvPr>
        </p:nvSpPr>
        <p:spPr/>
        <p:txBody>
          <a:bodyPr/>
          <a:lstStyle/>
          <a:p>
            <a:r>
              <a:rPr lang="en-US"/>
              <a:t>4. Hulp en </a:t>
            </a:r>
            <a:r>
              <a:rPr lang="en-US" err="1"/>
              <a:t>Instructies</a:t>
            </a:r>
            <a:r>
              <a:rPr lang="en-US"/>
              <a:t> over het Werken met ejournal</a:t>
            </a:r>
          </a:p>
        </p:txBody>
      </p:sp>
      <p:sp>
        <p:nvSpPr>
          <p:cNvPr id="3" name="Tijdelijke aanduiding voor tekst 2">
            <a:extLst>
              <a:ext uri="{FF2B5EF4-FFF2-40B4-BE49-F238E27FC236}">
                <a16:creationId xmlns:a16="http://schemas.microsoft.com/office/drawing/2014/main" id="{AB24F521-6725-746F-0D3E-C51367BE2993}"/>
              </a:ext>
            </a:extLst>
          </p:cNvPr>
          <p:cNvSpPr>
            <a:spLocks noGrp="1"/>
          </p:cNvSpPr>
          <p:nvPr>
            <p:ph type="body" sz="quarter" idx="12"/>
          </p:nvPr>
        </p:nvSpPr>
        <p:spPr/>
        <p:txBody>
          <a:bodyPr vert="horz" lIns="91440" tIns="45720" rIns="91440" bIns="45720" rtlCol="0" anchor="t">
            <a:normAutofit/>
          </a:bodyPr>
          <a:lstStyle/>
          <a:p>
            <a:pPr marL="0" indent="0" fontAlgn="base">
              <a:buNone/>
            </a:pPr>
            <a:r>
              <a:rPr lang="nl-NL">
                <a:latin typeface="Arial"/>
                <a:cs typeface="Arial"/>
              </a:rPr>
              <a:t>Instructies op de website van Bureau extern</a:t>
            </a:r>
            <a:endParaRPr lang="en-US">
              <a:latin typeface="Arial"/>
              <a:cs typeface="Arial"/>
            </a:endParaRPr>
          </a:p>
          <a:p>
            <a:pPr marL="179705" indent="-179705"/>
            <a:r>
              <a:rPr lang="nl-NL">
                <a:latin typeface="Arial"/>
                <a:cs typeface="Arial"/>
              </a:rPr>
              <a:t>Docentinstructies: </a:t>
            </a:r>
            <a:r>
              <a:rPr lang="nl-NL">
                <a:latin typeface="Arial"/>
                <a:cs typeface="Arial"/>
                <a:hlinkClick r:id="rId5"/>
              </a:rPr>
              <a:t>https://www.han.nl/samenwerken/stagiai rs-afstudeerders SCHOLEN</a:t>
            </a:r>
            <a:r>
              <a:rPr lang="nl-NL">
                <a:latin typeface="Arial"/>
                <a:cs typeface="Arial"/>
              </a:rPr>
              <a:t>  </a:t>
            </a:r>
            <a:endParaRPr lang="nl-NL"/>
          </a:p>
          <a:p>
            <a:pPr marL="179705" indent="-179705"/>
            <a:r>
              <a:rPr lang="nl-NL">
                <a:latin typeface="Arial"/>
                <a:cs typeface="Arial"/>
              </a:rPr>
              <a:t>Instituutsopleider </a:t>
            </a:r>
            <a:endParaRPr lang="nl-NL"/>
          </a:p>
          <a:p>
            <a:pPr marL="179705" indent="-179705" fontAlgn="base"/>
            <a:r>
              <a:rPr lang="nl-NL" err="1">
                <a:latin typeface="Arial"/>
                <a:cs typeface="Arial"/>
              </a:rPr>
              <a:t>eJournal</a:t>
            </a:r>
            <a:r>
              <a:rPr lang="nl-NL">
                <a:latin typeface="Arial"/>
                <a:cs typeface="Arial"/>
              </a:rPr>
              <a:t> helpfunctie </a:t>
            </a:r>
          </a:p>
          <a:p>
            <a:endParaRPr lang="en-US"/>
          </a:p>
        </p:txBody>
      </p:sp>
      <p:sp>
        <p:nvSpPr>
          <p:cNvPr id="4" name="Tijdelijke aanduiding voor dianummer 3">
            <a:extLst>
              <a:ext uri="{FF2B5EF4-FFF2-40B4-BE49-F238E27FC236}">
                <a16:creationId xmlns:a16="http://schemas.microsoft.com/office/drawing/2014/main" id="{0B8D4723-6231-77EC-085A-9302D5FB391A}"/>
              </a:ext>
            </a:extLst>
          </p:cNvPr>
          <p:cNvSpPr>
            <a:spLocks noGrp="1"/>
          </p:cNvSpPr>
          <p:nvPr>
            <p:ph type="sldNum" sz="quarter" idx="13"/>
          </p:nvPr>
        </p:nvSpPr>
        <p:spPr/>
        <p:txBody>
          <a:bodyPr/>
          <a:lstStyle/>
          <a:p>
            <a:fld id="{FACE7509-F60A-4509-9491-CD4ED7B54EDD}" type="slidenum">
              <a:rPr lang="nl-NL" smtClean="0"/>
              <a:pPr/>
              <a:t>22</a:t>
            </a:fld>
            <a:endParaRPr lang="nl-NL"/>
          </a:p>
        </p:txBody>
      </p:sp>
      <p:pic>
        <p:nvPicPr>
          <p:cNvPr id="5" name="Picture 2" descr="eJournal">
            <a:extLst>
              <a:ext uri="{FF2B5EF4-FFF2-40B4-BE49-F238E27FC236}">
                <a16:creationId xmlns:a16="http://schemas.microsoft.com/office/drawing/2014/main" id="{AC49CE92-602F-A244-9601-9190F4ACB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6782" y="196169"/>
            <a:ext cx="2738120" cy="643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A0746F8-8603-7518-FF9C-219AD918DE8C}"/>
              </a:ext>
            </a:extLst>
          </p:cNvPr>
          <p:cNvPicPr>
            <a:picLocks noGrp="1" noChangeAspect="1" noChangeArrowheads="1"/>
          </p:cNvPicPr>
          <p:nvPr>
            <p:ph type="pic" sz="quarter" idx="11"/>
          </p:nvPr>
        </p:nvPicPr>
        <p:blipFill>
          <a:blip r:embed="rId7">
            <a:extLst>
              <a:ext uri="{28A0092B-C50C-407E-A947-70E740481C1C}">
                <a14:useLocalDpi xmlns:a14="http://schemas.microsoft.com/office/drawing/2010/main" val="0"/>
              </a:ext>
            </a:extLst>
          </a:blip>
          <a:srcRect t="1772" b="1772"/>
          <a:stretch>
            <a:fillRect/>
          </a:stretch>
        </p:blipFill>
        <p:spPr bwMode="auto">
          <a:xfrm>
            <a:off x="6321241" y="2094369"/>
            <a:ext cx="2325036" cy="2057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Video 7">
            <a:hlinkClick r:id="" action="ppaction://media"/>
            <a:extLst>
              <a:ext uri="{FF2B5EF4-FFF2-40B4-BE49-F238E27FC236}">
                <a16:creationId xmlns:a16="http://schemas.microsoft.com/office/drawing/2014/main" id="{AA4E08E8-B40E-0749-7D76-60CB0657936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9463220" y="3939196"/>
            <a:ext cx="2057400" cy="2057400"/>
          </a:xfrm>
          <a:prstGeom prst="ellipse">
            <a:avLst/>
          </a:prstGeom>
        </p:spPr>
      </p:pic>
    </p:spTree>
    <p:extLst>
      <p:ext uri="{BB962C8B-B14F-4D97-AF65-F5344CB8AC3E}">
        <p14:creationId xmlns:p14="http://schemas.microsoft.com/office/powerpoint/2010/main" val="1339153491"/>
      </p:ext>
    </p:extLst>
  </p:cSld>
  <p:clrMapOvr>
    <a:masterClrMapping/>
  </p:clrMapOvr>
  <mc:AlternateContent xmlns:mc="http://schemas.openxmlformats.org/markup-compatibility/2006" xmlns:p14="http://schemas.microsoft.com/office/powerpoint/2010/main">
    <mc:Choice Requires="p14">
      <p:transition spd="slow" p14:dur="2000" advTm="11218"/>
    </mc:Choice>
    <mc:Fallback xmlns="">
      <p:transition spd="slow" advTm="11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3E7982CD-8DC9-18EB-D5FD-FB0DD34F1B11}"/>
              </a:ext>
            </a:extLst>
          </p:cNvPr>
          <p:cNvSpPr>
            <a:spLocks noGrp="1"/>
          </p:cNvSpPr>
          <p:nvPr>
            <p:ph type="pic" sz="quarter" idx="11"/>
          </p:nvPr>
        </p:nvSpPr>
        <p:spPr>
          <a:xfrm>
            <a:off x="6553203" y="1917701"/>
            <a:ext cx="5351582" cy="4248000"/>
          </a:xfrm>
        </p:spPr>
        <p:txBody>
          <a:bodyPr>
            <a:normAutofit lnSpcReduction="10000"/>
          </a:bodyPr>
          <a:lstStyle/>
          <a:p>
            <a:pPr marL="342900" indent="-342900">
              <a:buFont typeface="Arial" panose="020B0604020202020204" pitchFamily="34" charset="0"/>
              <a:buChar char="•"/>
            </a:pPr>
            <a:r>
              <a:rPr lang="nl" sz="1900">
                <a:latin typeface="+mn-lt"/>
                <a:ea typeface="Roboto"/>
                <a:cs typeface="Roboto"/>
              </a:rPr>
              <a:t>eJournal wordt ingezet tijdens het onderdeel ‘Integraal handelen 2’ in het derde studiejaar van de student en vervangt de eerdere portfolio applicatie Bulb. </a:t>
            </a:r>
          </a:p>
          <a:p>
            <a:pPr marL="342900" indent="-342900">
              <a:buFont typeface="Arial" panose="020B0604020202020204" pitchFamily="34" charset="0"/>
              <a:buChar char="•"/>
            </a:pPr>
            <a:r>
              <a:rPr lang="nl" sz="1900">
                <a:latin typeface="+mn-lt"/>
                <a:ea typeface="Roboto"/>
                <a:cs typeface="Roboto"/>
              </a:rPr>
              <a:t>In de rol van werkplekbegeleider kan je de student volgen, feedback geven en beoordelen. </a:t>
            </a:r>
            <a:endParaRPr lang="en-US" sz="1900">
              <a:latin typeface="+mn-lt"/>
            </a:endParaRPr>
          </a:p>
          <a:p>
            <a:pPr marL="342900" indent="-342900">
              <a:buFont typeface="Arial" panose="020B0604020202020204" pitchFamily="34" charset="0"/>
              <a:buChar char="•"/>
            </a:pPr>
            <a:r>
              <a:rPr lang="nl-NL" sz="1900">
                <a:latin typeface="+mn-lt"/>
              </a:rPr>
              <a:t>De opleiding heeft meer regie</a:t>
            </a:r>
          </a:p>
          <a:p>
            <a:pPr marL="342900" indent="-342900">
              <a:buFont typeface="Arial" panose="020B0604020202020204" pitchFamily="34" charset="0"/>
              <a:buChar char="•"/>
            </a:pPr>
            <a:r>
              <a:rPr lang="nl-NL" sz="1900">
                <a:latin typeface="+mn-lt"/>
              </a:rPr>
              <a:t>Is grotendeels al ingericht door de opleiding met vaste formats, opdrachten en beoordelingsmomenten</a:t>
            </a:r>
          </a:p>
          <a:p>
            <a:pPr marL="342900" indent="-342900">
              <a:buFont typeface="Arial" panose="020B0604020202020204" pitchFamily="34" charset="0"/>
              <a:buChar char="•"/>
            </a:pPr>
            <a:r>
              <a:rPr lang="nl-NL" sz="1900">
                <a:latin typeface="+mn-lt"/>
              </a:rPr>
              <a:t>Werkplekbegeleider krijgt van de student een uitnodiging om feedback te geven of te beoordelen.</a:t>
            </a:r>
          </a:p>
        </p:txBody>
      </p:sp>
      <p:sp>
        <p:nvSpPr>
          <p:cNvPr id="7" name="Tijdelijke aanduiding voor tekst 6">
            <a:extLst>
              <a:ext uri="{FF2B5EF4-FFF2-40B4-BE49-F238E27FC236}">
                <a16:creationId xmlns:a16="http://schemas.microsoft.com/office/drawing/2014/main" id="{136B2B4D-D20E-9BCC-CB95-136236F0474F}"/>
              </a:ext>
            </a:extLst>
          </p:cNvPr>
          <p:cNvSpPr>
            <a:spLocks noGrp="1"/>
          </p:cNvSpPr>
          <p:nvPr>
            <p:ph type="body" sz="quarter" idx="12"/>
          </p:nvPr>
        </p:nvSpPr>
        <p:spPr>
          <a:xfrm>
            <a:off x="838200" y="1926000"/>
            <a:ext cx="4885592" cy="4248000"/>
          </a:xfrm>
        </p:spPr>
        <p:txBody>
          <a:bodyPr/>
          <a:lstStyle/>
          <a:p>
            <a:r>
              <a:rPr lang="nl-NL" sz="1800"/>
              <a:t>De student bepaalt</a:t>
            </a:r>
          </a:p>
          <a:p>
            <a:r>
              <a:rPr lang="nl-NL" sz="1800"/>
              <a:t>Persoonlijk portfolio, zoals een blog of website</a:t>
            </a:r>
          </a:p>
          <a:p>
            <a:r>
              <a:rPr lang="nl-NL" sz="1800"/>
              <a:t>Werkplekbegeleider moet inloggen om content te zien</a:t>
            </a:r>
          </a:p>
        </p:txBody>
      </p:sp>
      <p:sp>
        <p:nvSpPr>
          <p:cNvPr id="4" name="Tijdelijke aanduiding voor dianummer 3">
            <a:extLst>
              <a:ext uri="{FF2B5EF4-FFF2-40B4-BE49-F238E27FC236}">
                <a16:creationId xmlns:a16="http://schemas.microsoft.com/office/drawing/2014/main" id="{170953EC-9CC4-6610-FFFD-3E0808A66A40}"/>
              </a:ext>
            </a:extLst>
          </p:cNvPr>
          <p:cNvSpPr>
            <a:spLocks noGrp="1"/>
          </p:cNvSpPr>
          <p:nvPr>
            <p:ph type="sldNum" sz="quarter" idx="13"/>
          </p:nvPr>
        </p:nvSpPr>
        <p:spPr/>
        <p:txBody>
          <a:bodyPr/>
          <a:lstStyle/>
          <a:p>
            <a:fld id="{FACE7509-F60A-4509-9491-CD4ED7B54EDD}" type="slidenum">
              <a:rPr lang="nl-NL" smtClean="0"/>
              <a:pPr/>
              <a:t>3</a:t>
            </a:fld>
            <a:endParaRPr lang="nl-NL"/>
          </a:p>
        </p:txBody>
      </p:sp>
      <p:pic>
        <p:nvPicPr>
          <p:cNvPr id="8" name="Picture 2" descr="eJournal">
            <a:extLst>
              <a:ext uri="{FF2B5EF4-FFF2-40B4-BE49-F238E27FC236}">
                <a16:creationId xmlns:a16="http://schemas.microsoft.com/office/drawing/2014/main" id="{28EA194C-234B-38A0-2258-59D5767BC6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5064" y="821336"/>
            <a:ext cx="2738120" cy="6432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Unexpected Journey from MindWire to bulb">
            <a:extLst>
              <a:ext uri="{FF2B5EF4-FFF2-40B4-BE49-F238E27FC236}">
                <a16:creationId xmlns:a16="http://schemas.microsoft.com/office/drawing/2014/main" id="{3E8E1469-0B8B-9057-EB9E-662F47CE9C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62" y="30105"/>
            <a:ext cx="3220616" cy="1811596"/>
          </a:xfrm>
          <a:prstGeom prst="rect">
            <a:avLst/>
          </a:prstGeom>
          <a:noFill/>
          <a:extLst>
            <a:ext uri="{909E8E84-426E-40DD-AFC4-6F175D3DCCD1}">
              <a14:hiddenFill xmlns:a14="http://schemas.microsoft.com/office/drawing/2010/main">
                <a:solidFill>
                  <a:srgbClr val="FFFFFF"/>
                </a:solidFill>
              </a14:hiddenFill>
            </a:ext>
          </a:extLst>
        </p:spPr>
      </p:pic>
      <p:pic>
        <p:nvPicPr>
          <p:cNvPr id="10" name="Video 9">
            <a:hlinkClick r:id="" action="ppaction://media"/>
            <a:extLst>
              <a:ext uri="{FF2B5EF4-FFF2-40B4-BE49-F238E27FC236}">
                <a16:creationId xmlns:a16="http://schemas.microsoft.com/office/drawing/2014/main" id="{B5793A31-F75C-CC01-446C-516E6FEFE4C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838200" y="4116600"/>
            <a:ext cx="2057400" cy="2057400"/>
          </a:xfrm>
          <a:prstGeom prst="ellipse">
            <a:avLst/>
          </a:prstGeom>
        </p:spPr>
      </p:pic>
    </p:spTree>
    <p:extLst>
      <p:ext uri="{BB962C8B-B14F-4D97-AF65-F5344CB8AC3E}">
        <p14:creationId xmlns:p14="http://schemas.microsoft.com/office/powerpoint/2010/main" val="508469233"/>
      </p:ext>
    </p:extLst>
  </p:cSld>
  <p:clrMapOvr>
    <a:masterClrMapping/>
  </p:clrMapOvr>
  <mc:AlternateContent xmlns:mc="http://schemas.openxmlformats.org/markup-compatibility/2006" xmlns:p14="http://schemas.microsoft.com/office/powerpoint/2010/main">
    <mc:Choice Requires="p14">
      <p:transition spd="slow" p14:dur="2000" advTm="55664"/>
    </mc:Choice>
    <mc:Fallback xmlns="">
      <p:transition spd="slow" advTm="55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7FC461-A748-F1E4-EF52-BE6435240506}"/>
              </a:ext>
            </a:extLst>
          </p:cNvPr>
          <p:cNvSpPr>
            <a:spLocks noGrp="1"/>
          </p:cNvSpPr>
          <p:nvPr>
            <p:ph type="title"/>
          </p:nvPr>
        </p:nvSpPr>
        <p:spPr/>
        <p:txBody>
          <a:bodyPr/>
          <a:lstStyle/>
          <a:p>
            <a:r>
              <a:rPr lang="en-US">
                <a:latin typeface="Avenir Next Condensed Medium"/>
                <a:cs typeface="Arial"/>
              </a:rPr>
              <a:t>2. </a:t>
            </a:r>
            <a:r>
              <a:rPr lang="en-US" err="1">
                <a:latin typeface="Avenir Next Condensed Medium"/>
                <a:cs typeface="Arial"/>
              </a:rPr>
              <a:t>Inloggen</a:t>
            </a:r>
            <a:r>
              <a:rPr lang="en-US">
                <a:latin typeface="Avenir Next Condensed Medium"/>
                <a:cs typeface="Arial"/>
              </a:rPr>
              <a:t> </a:t>
            </a:r>
            <a:r>
              <a:rPr lang="en-US" err="1">
                <a:latin typeface="Avenir Next Condensed Medium"/>
                <a:cs typeface="Arial"/>
              </a:rPr>
              <a:t>eJournal</a:t>
            </a:r>
            <a:r>
              <a:rPr lang="en-US">
                <a:latin typeface="Avenir Next Condensed Medium"/>
                <a:cs typeface="Arial"/>
              </a:rPr>
              <a:t> </a:t>
            </a:r>
            <a:r>
              <a:rPr lang="en-US" err="1">
                <a:latin typeface="Avenir Next Condensed Medium"/>
                <a:cs typeface="Arial"/>
              </a:rPr>
              <a:t>als</a:t>
            </a:r>
            <a:r>
              <a:rPr lang="en-US">
                <a:latin typeface="Avenir Next Condensed Medium"/>
                <a:cs typeface="Arial"/>
              </a:rPr>
              <a:t> </a:t>
            </a:r>
            <a:r>
              <a:rPr lang="en-US" err="1">
                <a:latin typeface="Avenir Next Condensed Medium"/>
                <a:cs typeface="Arial"/>
              </a:rPr>
              <a:t>werkplekbegeleider</a:t>
            </a:r>
            <a:endParaRPr lang="en-US">
              <a:latin typeface="Avenir Next Condensed Medium"/>
              <a:cs typeface="Arial"/>
            </a:endParaRPr>
          </a:p>
        </p:txBody>
      </p:sp>
      <p:sp>
        <p:nvSpPr>
          <p:cNvPr id="3" name="Tijdelijke aanduiding voor tekst 2">
            <a:extLst>
              <a:ext uri="{FF2B5EF4-FFF2-40B4-BE49-F238E27FC236}">
                <a16:creationId xmlns:a16="http://schemas.microsoft.com/office/drawing/2014/main" id="{D8B16080-9332-3785-7902-5D11DEC5FC85}"/>
              </a:ext>
            </a:extLst>
          </p:cNvPr>
          <p:cNvSpPr>
            <a:spLocks noGrp="1"/>
          </p:cNvSpPr>
          <p:nvPr>
            <p:ph type="body" sz="quarter" idx="11"/>
          </p:nvPr>
        </p:nvSpPr>
        <p:spPr/>
        <p:txBody>
          <a:bodyPr/>
          <a:lstStyle/>
          <a:p>
            <a:pPr marL="0" indent="0">
              <a:buNone/>
            </a:pPr>
            <a:r>
              <a:rPr lang="en-US"/>
              <a:t>Studenten </a:t>
            </a:r>
            <a:r>
              <a:rPr lang="en-US" err="1"/>
              <a:t>hebben</a:t>
            </a:r>
            <a:r>
              <a:rPr lang="en-US"/>
              <a:t> de </a:t>
            </a:r>
            <a:r>
              <a:rPr lang="en-US" err="1"/>
              <a:t>mogelijkheid</a:t>
            </a:r>
            <a:r>
              <a:rPr lang="en-US"/>
              <a:t> om </a:t>
            </a:r>
            <a:r>
              <a:rPr lang="en-US" err="1"/>
              <a:t>jou</a:t>
            </a:r>
            <a:r>
              <a:rPr lang="en-US"/>
              <a:t> </a:t>
            </a:r>
            <a:r>
              <a:rPr lang="en-US" err="1"/>
              <a:t>als</a:t>
            </a:r>
            <a:r>
              <a:rPr lang="en-US"/>
              <a:t> externe </a:t>
            </a:r>
            <a:r>
              <a:rPr lang="en-US" err="1"/>
              <a:t>werkplekbegeleider</a:t>
            </a:r>
            <a:r>
              <a:rPr lang="en-US"/>
              <a:t> </a:t>
            </a:r>
            <a:r>
              <a:rPr lang="en-US" err="1"/>
              <a:t>uit</a:t>
            </a:r>
            <a:r>
              <a:rPr lang="en-US"/>
              <a:t> </a:t>
            </a:r>
            <a:r>
              <a:rPr lang="en-US" err="1"/>
              <a:t>te</a:t>
            </a:r>
            <a:r>
              <a:rPr lang="en-US"/>
              <a:t> </a:t>
            </a:r>
            <a:r>
              <a:rPr lang="en-US" err="1"/>
              <a:t>nodigen</a:t>
            </a:r>
            <a:r>
              <a:rPr lang="en-US"/>
              <a:t> om feedback </a:t>
            </a:r>
            <a:r>
              <a:rPr lang="en-US" err="1"/>
              <a:t>te</a:t>
            </a:r>
            <a:r>
              <a:rPr lang="en-US"/>
              <a:t> </a:t>
            </a:r>
            <a:r>
              <a:rPr lang="en-US" err="1"/>
              <a:t>geven</a:t>
            </a:r>
            <a:r>
              <a:rPr lang="en-US"/>
              <a:t> op </a:t>
            </a:r>
            <a:r>
              <a:rPr lang="en-US" err="1"/>
              <a:t>specifieke</a:t>
            </a:r>
            <a:r>
              <a:rPr lang="en-US"/>
              <a:t> </a:t>
            </a:r>
            <a:r>
              <a:rPr lang="en-US" err="1"/>
              <a:t>inhoud</a:t>
            </a:r>
            <a:r>
              <a:rPr lang="en-US"/>
              <a:t> of de </a:t>
            </a:r>
            <a:r>
              <a:rPr lang="en-US" err="1"/>
              <a:t>gehele</a:t>
            </a:r>
            <a:r>
              <a:rPr lang="en-US"/>
              <a:t> journal.</a:t>
            </a:r>
          </a:p>
          <a:p>
            <a:pPr marL="0" indent="0">
              <a:buNone/>
            </a:pPr>
            <a:endParaRPr lang="en-US"/>
          </a:p>
          <a:p>
            <a:pPr marL="0" indent="0">
              <a:buNone/>
            </a:pPr>
            <a:r>
              <a:rPr lang="en-US"/>
              <a:t>Je </a:t>
            </a:r>
            <a:r>
              <a:rPr lang="en-US" err="1"/>
              <a:t>ontvangt</a:t>
            </a:r>
            <a:r>
              <a:rPr lang="en-US"/>
              <a:t> van de student </a:t>
            </a:r>
            <a:r>
              <a:rPr lang="en-US" err="1"/>
              <a:t>een</a:t>
            </a:r>
            <a:r>
              <a:rPr lang="en-US"/>
              <a:t> </a:t>
            </a:r>
            <a:r>
              <a:rPr lang="en-US" err="1"/>
              <a:t>verzoek</a:t>
            </a:r>
            <a:r>
              <a:rPr lang="en-US"/>
              <a:t> per e-mail met </a:t>
            </a:r>
            <a:r>
              <a:rPr lang="en-US" err="1"/>
              <a:t>afzender</a:t>
            </a:r>
            <a:r>
              <a:rPr lang="en-US"/>
              <a:t> </a:t>
            </a:r>
            <a:r>
              <a:rPr lang="en-US" b="1"/>
              <a:t>eJournal | </a:t>
            </a:r>
            <a:r>
              <a:rPr lang="en-US" b="1" err="1"/>
              <a:t>Norelply</a:t>
            </a:r>
            <a:r>
              <a:rPr lang="en-US"/>
              <a:t>. </a:t>
            </a:r>
            <a:r>
              <a:rPr lang="en-US" err="1"/>
              <a:t>Hierin</a:t>
            </a:r>
            <a:r>
              <a:rPr lang="en-US"/>
              <a:t> </a:t>
            </a:r>
            <a:r>
              <a:rPr lang="en-US" err="1"/>
              <a:t>staat</a:t>
            </a:r>
            <a:r>
              <a:rPr lang="en-US"/>
              <a:t> de naam van de student </a:t>
            </a:r>
            <a:r>
              <a:rPr lang="en-US" err="1"/>
              <a:t>opgenomen</a:t>
            </a:r>
            <a:r>
              <a:rPr lang="en-US"/>
              <a:t>. </a:t>
            </a:r>
            <a:r>
              <a:rPr lang="en-US" err="1"/>
              <a:t>Klik</a:t>
            </a:r>
            <a:r>
              <a:rPr lang="en-US"/>
              <a:t> </a:t>
            </a:r>
            <a:r>
              <a:rPr lang="en-US" err="1"/>
              <a:t>vervolgens</a:t>
            </a:r>
            <a:r>
              <a:rPr lang="en-US"/>
              <a:t> op het </a:t>
            </a:r>
            <a:r>
              <a:rPr lang="en-US" err="1"/>
              <a:t>blauwe</a:t>
            </a:r>
            <a:r>
              <a:rPr lang="en-US"/>
              <a:t> </a:t>
            </a:r>
            <a:r>
              <a:rPr lang="en-US" err="1"/>
              <a:t>icoon</a:t>
            </a:r>
            <a:r>
              <a:rPr lang="en-US"/>
              <a:t> ‘</a:t>
            </a:r>
            <a:r>
              <a:rPr lang="en-US">
                <a:highlight>
                  <a:srgbClr val="00FFFF"/>
                </a:highlight>
              </a:rPr>
              <a:t>open</a:t>
            </a:r>
            <a:r>
              <a:rPr lang="en-US"/>
              <a:t>’. In de browser </a:t>
            </a:r>
            <a:r>
              <a:rPr lang="en-US" err="1"/>
              <a:t>wordt</a:t>
            </a:r>
            <a:r>
              <a:rPr lang="en-US"/>
              <a:t> </a:t>
            </a:r>
            <a:r>
              <a:rPr lang="en-US" err="1"/>
              <a:t>een</a:t>
            </a:r>
            <a:r>
              <a:rPr lang="en-US"/>
              <a:t> </a:t>
            </a:r>
            <a:r>
              <a:rPr lang="en-US" err="1"/>
              <a:t>nieuw</a:t>
            </a:r>
            <a:r>
              <a:rPr lang="en-US"/>
              <a:t> </a:t>
            </a:r>
            <a:r>
              <a:rPr lang="en-US" err="1"/>
              <a:t>tabblad</a:t>
            </a:r>
            <a:r>
              <a:rPr lang="en-US"/>
              <a:t> </a:t>
            </a:r>
            <a:r>
              <a:rPr lang="en-US" err="1"/>
              <a:t>geopend</a:t>
            </a:r>
            <a:r>
              <a:rPr lang="en-US"/>
              <a:t>.</a:t>
            </a:r>
          </a:p>
          <a:p>
            <a:pPr marL="0" indent="0">
              <a:buNone/>
            </a:pPr>
            <a:r>
              <a:rPr lang="en-US"/>
              <a:t> </a:t>
            </a:r>
          </a:p>
        </p:txBody>
      </p:sp>
      <p:sp>
        <p:nvSpPr>
          <p:cNvPr id="4" name="Tijdelijke aanduiding voor dianummer 3">
            <a:extLst>
              <a:ext uri="{FF2B5EF4-FFF2-40B4-BE49-F238E27FC236}">
                <a16:creationId xmlns:a16="http://schemas.microsoft.com/office/drawing/2014/main" id="{398B0A9E-466F-5505-3153-85C85432A661}"/>
              </a:ext>
            </a:extLst>
          </p:cNvPr>
          <p:cNvSpPr>
            <a:spLocks noGrp="1"/>
          </p:cNvSpPr>
          <p:nvPr>
            <p:ph type="sldNum" sz="quarter" idx="12"/>
          </p:nvPr>
        </p:nvSpPr>
        <p:spPr/>
        <p:txBody>
          <a:bodyPr/>
          <a:lstStyle/>
          <a:p>
            <a:fld id="{FACE7509-F60A-4509-9491-CD4ED7B54EDD}" type="slidenum">
              <a:rPr lang="nl-NL" smtClean="0"/>
              <a:pPr/>
              <a:t>4</a:t>
            </a:fld>
            <a:endParaRPr lang="nl-NL"/>
          </a:p>
        </p:txBody>
      </p:sp>
      <p:pic>
        <p:nvPicPr>
          <p:cNvPr id="5" name="Picture 2" descr="eJournal">
            <a:extLst>
              <a:ext uri="{FF2B5EF4-FFF2-40B4-BE49-F238E27FC236}">
                <a16:creationId xmlns:a16="http://schemas.microsoft.com/office/drawing/2014/main" id="{EC5E4EAC-5F07-1255-8B94-99379A9D7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288" y="130183"/>
            <a:ext cx="2738120" cy="643223"/>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tekst, schermopname, Lettertype, software&#10;&#10;Door AI gegenereerde inhoud is mogelijk onjuist.">
            <a:extLst>
              <a:ext uri="{FF2B5EF4-FFF2-40B4-BE49-F238E27FC236}">
                <a16:creationId xmlns:a16="http://schemas.microsoft.com/office/drawing/2014/main" id="{98C325C0-065A-864B-706F-F5B045592579}"/>
              </a:ext>
            </a:extLst>
          </p:cNvPr>
          <p:cNvPicPr>
            <a:picLocks noChangeAspect="1"/>
          </p:cNvPicPr>
          <p:nvPr/>
        </p:nvPicPr>
        <p:blipFill>
          <a:blip r:embed="rId5"/>
          <a:srcRect t="3620"/>
          <a:stretch/>
        </p:blipFill>
        <p:spPr>
          <a:xfrm>
            <a:off x="4201521" y="4282426"/>
            <a:ext cx="3219615" cy="1891212"/>
          </a:xfrm>
          <a:prstGeom prst="rect">
            <a:avLst/>
          </a:prstGeom>
        </p:spPr>
      </p:pic>
      <p:sp>
        <p:nvSpPr>
          <p:cNvPr id="8" name="Tekstvak 7">
            <a:extLst>
              <a:ext uri="{FF2B5EF4-FFF2-40B4-BE49-F238E27FC236}">
                <a16:creationId xmlns:a16="http://schemas.microsoft.com/office/drawing/2014/main" id="{886C1142-80ED-4647-1C96-B03969FE2BE0}"/>
              </a:ext>
            </a:extLst>
          </p:cNvPr>
          <p:cNvSpPr txBox="1"/>
          <p:nvPr/>
        </p:nvSpPr>
        <p:spPr>
          <a:xfrm>
            <a:off x="3048000" y="3246511"/>
            <a:ext cx="6096000"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pic>
        <p:nvPicPr>
          <p:cNvPr id="9" name="Video 8">
            <a:hlinkClick r:id="" action="ppaction://media"/>
            <a:extLst>
              <a:ext uri="{FF2B5EF4-FFF2-40B4-BE49-F238E27FC236}">
                <a16:creationId xmlns:a16="http://schemas.microsoft.com/office/drawing/2014/main" id="{BB8C3A07-8266-D5B4-C042-15DDE9702DB5}"/>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1875" r="21875"/>
          <a:stretch>
            <a:fillRect/>
          </a:stretch>
        </p:blipFill>
        <p:spPr>
          <a:xfrm>
            <a:off x="9507181" y="4116238"/>
            <a:ext cx="2057400" cy="2057400"/>
          </a:xfrm>
          <a:prstGeom prst="ellipse">
            <a:avLst/>
          </a:prstGeom>
        </p:spPr>
      </p:pic>
    </p:spTree>
    <p:extLst>
      <p:ext uri="{BB962C8B-B14F-4D97-AF65-F5344CB8AC3E}">
        <p14:creationId xmlns:p14="http://schemas.microsoft.com/office/powerpoint/2010/main" val="191730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67FAC3-C41A-B694-B232-B430C67F50E6}"/>
              </a:ext>
            </a:extLst>
          </p:cNvPr>
          <p:cNvSpPr>
            <a:spLocks noGrp="1"/>
          </p:cNvSpPr>
          <p:nvPr>
            <p:ph type="title"/>
          </p:nvPr>
        </p:nvSpPr>
        <p:spPr/>
        <p:txBody>
          <a:bodyPr/>
          <a:lstStyle/>
          <a:p>
            <a:r>
              <a:rPr lang="en-US"/>
              <a:t>2. Inloggen eJournal </a:t>
            </a:r>
            <a:r>
              <a:rPr lang="en-US" err="1"/>
              <a:t>als</a:t>
            </a:r>
            <a:r>
              <a:rPr lang="en-US"/>
              <a:t> </a:t>
            </a:r>
            <a:r>
              <a:rPr lang="en-US" err="1"/>
              <a:t>werkplekbegeleider</a:t>
            </a:r>
            <a:endParaRPr lang="en-US"/>
          </a:p>
        </p:txBody>
      </p:sp>
      <p:sp>
        <p:nvSpPr>
          <p:cNvPr id="3" name="Tijdelijke aanduiding voor tekst 2">
            <a:extLst>
              <a:ext uri="{FF2B5EF4-FFF2-40B4-BE49-F238E27FC236}">
                <a16:creationId xmlns:a16="http://schemas.microsoft.com/office/drawing/2014/main" id="{AAFF6435-4BE3-3D1F-FF5F-9B7E15A1DA1E}"/>
              </a:ext>
            </a:extLst>
          </p:cNvPr>
          <p:cNvSpPr>
            <a:spLocks noGrp="1"/>
          </p:cNvSpPr>
          <p:nvPr>
            <p:ph type="body" sz="quarter" idx="11"/>
          </p:nvPr>
        </p:nvSpPr>
        <p:spPr/>
        <p:txBody>
          <a:bodyPr/>
          <a:lstStyle/>
          <a:p>
            <a:pPr marL="0" indent="0">
              <a:buNone/>
            </a:pPr>
            <a:r>
              <a:rPr lang="en-US"/>
              <a:t>Er </a:t>
            </a:r>
            <a:r>
              <a:rPr lang="en-US" err="1"/>
              <a:t>verschijnt</a:t>
            </a:r>
            <a:r>
              <a:rPr lang="en-US"/>
              <a:t> </a:t>
            </a:r>
            <a:r>
              <a:rPr lang="en-US" err="1"/>
              <a:t>een</a:t>
            </a:r>
            <a:r>
              <a:rPr lang="en-US"/>
              <a:t> </a:t>
            </a:r>
            <a:r>
              <a:rPr lang="en-US" err="1"/>
              <a:t>inlogscherm</a:t>
            </a:r>
            <a:r>
              <a:rPr lang="en-US"/>
              <a:t> met de </a:t>
            </a:r>
            <a:r>
              <a:rPr lang="en-US" err="1"/>
              <a:t>onderstaande</a:t>
            </a:r>
            <a:r>
              <a:rPr lang="en-US"/>
              <a:t> melding. </a:t>
            </a:r>
          </a:p>
          <a:p>
            <a:pPr marL="0" indent="0">
              <a:buNone/>
            </a:pPr>
            <a:endParaRPr lang="en-US"/>
          </a:p>
          <a:p>
            <a:endParaRPr lang="en-US"/>
          </a:p>
          <a:p>
            <a:endParaRPr lang="en-US"/>
          </a:p>
          <a:p>
            <a:pPr marL="0" indent="0">
              <a:buNone/>
            </a:pPr>
            <a:r>
              <a:rPr lang="en-US"/>
              <a:t>Ga </a:t>
            </a:r>
            <a:r>
              <a:rPr lang="en-US" err="1"/>
              <a:t>naar</a:t>
            </a:r>
            <a:r>
              <a:rPr lang="en-US"/>
              <a:t> je mailbox en open de 2e mail met </a:t>
            </a:r>
            <a:r>
              <a:rPr lang="en-US" err="1"/>
              <a:t>afzender</a:t>
            </a:r>
            <a:r>
              <a:rPr lang="en-US"/>
              <a:t> </a:t>
            </a:r>
            <a:r>
              <a:rPr lang="en-US" b="1"/>
              <a:t>eJournal | </a:t>
            </a:r>
            <a:r>
              <a:rPr lang="en-US" b="1" err="1"/>
              <a:t>Noreply</a:t>
            </a:r>
            <a:r>
              <a:rPr lang="en-US" b="1"/>
              <a:t> </a:t>
            </a:r>
            <a:r>
              <a:rPr lang="en-US"/>
              <a:t>met </a:t>
            </a:r>
            <a:r>
              <a:rPr lang="en-US" err="1"/>
              <a:t>als</a:t>
            </a:r>
            <a:r>
              <a:rPr lang="en-US"/>
              <a:t> </a:t>
            </a:r>
            <a:r>
              <a:rPr lang="en-US" err="1"/>
              <a:t>onderwerp</a:t>
            </a:r>
            <a:r>
              <a:rPr lang="en-US"/>
              <a:t> </a:t>
            </a:r>
            <a:r>
              <a:rPr lang="en-US" b="1"/>
              <a:t>eJournal token: 123456</a:t>
            </a:r>
            <a:r>
              <a:rPr lang="en-US"/>
              <a:t>.</a:t>
            </a:r>
          </a:p>
          <a:p>
            <a:pPr marL="0" indent="0">
              <a:buNone/>
            </a:pPr>
            <a:endParaRPr lang="en-US"/>
          </a:p>
        </p:txBody>
      </p:sp>
      <p:sp>
        <p:nvSpPr>
          <p:cNvPr id="4" name="Tijdelijke aanduiding voor dianummer 3">
            <a:extLst>
              <a:ext uri="{FF2B5EF4-FFF2-40B4-BE49-F238E27FC236}">
                <a16:creationId xmlns:a16="http://schemas.microsoft.com/office/drawing/2014/main" id="{AECAD9C1-4246-7166-9BF7-14D17382F4D4}"/>
              </a:ext>
            </a:extLst>
          </p:cNvPr>
          <p:cNvSpPr>
            <a:spLocks noGrp="1"/>
          </p:cNvSpPr>
          <p:nvPr>
            <p:ph type="sldNum" sz="quarter" idx="12"/>
          </p:nvPr>
        </p:nvSpPr>
        <p:spPr/>
        <p:txBody>
          <a:bodyPr/>
          <a:lstStyle/>
          <a:p>
            <a:fld id="{FACE7509-F60A-4509-9491-CD4ED7B54EDD}" type="slidenum">
              <a:rPr lang="nl-NL" smtClean="0"/>
              <a:pPr/>
              <a:t>5</a:t>
            </a:fld>
            <a:endParaRPr lang="nl-NL"/>
          </a:p>
        </p:txBody>
      </p:sp>
      <p:pic>
        <p:nvPicPr>
          <p:cNvPr id="6" name="Afbeelding 5" descr="Afbeelding met tekst, Lettertype, nummer, software&#10;&#10;Door AI gegenereerde inhoud is mogelijk onjuist.">
            <a:extLst>
              <a:ext uri="{FF2B5EF4-FFF2-40B4-BE49-F238E27FC236}">
                <a16:creationId xmlns:a16="http://schemas.microsoft.com/office/drawing/2014/main" id="{AC4019CF-8EF3-CDF4-DECE-068C3FAB0A93}"/>
              </a:ext>
            </a:extLst>
          </p:cNvPr>
          <p:cNvPicPr>
            <a:picLocks noChangeAspect="1"/>
          </p:cNvPicPr>
          <p:nvPr/>
        </p:nvPicPr>
        <p:blipFill>
          <a:blip r:embed="rId4"/>
          <a:stretch>
            <a:fillRect/>
          </a:stretch>
        </p:blipFill>
        <p:spPr>
          <a:xfrm>
            <a:off x="4583421" y="4200612"/>
            <a:ext cx="3606985" cy="2057506"/>
          </a:xfrm>
          <a:prstGeom prst="rect">
            <a:avLst/>
          </a:prstGeom>
        </p:spPr>
      </p:pic>
      <p:pic>
        <p:nvPicPr>
          <p:cNvPr id="8" name="Afbeelding 7" descr="Afbeelding met tekst, Lettertype, schermopname&#10;&#10;Door AI gegenereerde inhoud is mogelijk onjuist.">
            <a:extLst>
              <a:ext uri="{FF2B5EF4-FFF2-40B4-BE49-F238E27FC236}">
                <a16:creationId xmlns:a16="http://schemas.microsoft.com/office/drawing/2014/main" id="{A24572A5-E5BE-AFFE-F627-211C971CC067}"/>
              </a:ext>
            </a:extLst>
          </p:cNvPr>
          <p:cNvPicPr>
            <a:picLocks noChangeAspect="1"/>
          </p:cNvPicPr>
          <p:nvPr/>
        </p:nvPicPr>
        <p:blipFill>
          <a:blip r:embed="rId5"/>
          <a:stretch>
            <a:fillRect/>
          </a:stretch>
        </p:blipFill>
        <p:spPr>
          <a:xfrm>
            <a:off x="8260657" y="1925638"/>
            <a:ext cx="2502029" cy="762039"/>
          </a:xfrm>
          <a:prstGeom prst="rect">
            <a:avLst/>
          </a:prstGeom>
        </p:spPr>
      </p:pic>
      <p:sp>
        <p:nvSpPr>
          <p:cNvPr id="9" name="Tekstvak 8">
            <a:extLst>
              <a:ext uri="{FF2B5EF4-FFF2-40B4-BE49-F238E27FC236}">
                <a16:creationId xmlns:a16="http://schemas.microsoft.com/office/drawing/2014/main" id="{0876E8F4-F8E4-4B64-D181-65072EEDEDBB}"/>
              </a:ext>
            </a:extLst>
          </p:cNvPr>
          <p:cNvSpPr txBox="1"/>
          <p:nvPr/>
        </p:nvSpPr>
        <p:spPr>
          <a:xfrm>
            <a:off x="838200" y="4850199"/>
            <a:ext cx="3506216" cy="1323439"/>
          </a:xfrm>
          <a:prstGeom prst="rect">
            <a:avLst/>
          </a:prstGeom>
          <a:solidFill>
            <a:srgbClr val="E50856"/>
          </a:solidFill>
        </p:spPr>
        <p:txBody>
          <a:bodyPr wrap="square" rtlCol="0">
            <a:spAutoFit/>
          </a:bodyPr>
          <a:lstStyle/>
          <a:p>
            <a:r>
              <a:rPr lang="en-US" sz="2000"/>
              <a:t>Wat </a:t>
            </a:r>
            <a:r>
              <a:rPr lang="en-US" sz="2000" err="1"/>
              <a:t>als</a:t>
            </a:r>
            <a:r>
              <a:rPr lang="en-US" sz="2000"/>
              <a:t> je </a:t>
            </a:r>
            <a:r>
              <a:rPr lang="en-US" sz="2000" err="1"/>
              <a:t>geen</a:t>
            </a:r>
            <a:r>
              <a:rPr lang="en-US" sz="2000"/>
              <a:t> e-mail </a:t>
            </a:r>
            <a:r>
              <a:rPr lang="en-US" sz="2000" err="1"/>
              <a:t>hebt</a:t>
            </a:r>
            <a:r>
              <a:rPr lang="en-US" sz="2000"/>
              <a:t> </a:t>
            </a:r>
            <a:r>
              <a:rPr lang="en-US" sz="2000" err="1"/>
              <a:t>ontvangen</a:t>
            </a:r>
            <a:r>
              <a:rPr lang="en-US" sz="2000"/>
              <a:t>? </a:t>
            </a:r>
            <a:r>
              <a:rPr lang="en-US" sz="2000" err="1"/>
              <a:t>Kijk</a:t>
            </a:r>
            <a:r>
              <a:rPr lang="en-US" sz="2000"/>
              <a:t> in de </a:t>
            </a:r>
            <a:r>
              <a:rPr lang="en-US" sz="2000" err="1"/>
              <a:t>handleiding</a:t>
            </a:r>
            <a:r>
              <a:rPr lang="en-US" sz="2000"/>
              <a:t> </a:t>
            </a:r>
            <a:r>
              <a:rPr lang="en-US" sz="2000" err="1"/>
              <a:t>voor</a:t>
            </a:r>
            <a:r>
              <a:rPr lang="en-US" sz="2000"/>
              <a:t> </a:t>
            </a:r>
            <a:r>
              <a:rPr lang="en-US" sz="2000" err="1"/>
              <a:t>verdere</a:t>
            </a:r>
            <a:r>
              <a:rPr lang="en-US" sz="2000"/>
              <a:t> </a:t>
            </a:r>
            <a:r>
              <a:rPr lang="en-US" sz="2000" err="1"/>
              <a:t>instructies</a:t>
            </a:r>
            <a:r>
              <a:rPr lang="en-US" sz="2000"/>
              <a:t>. </a:t>
            </a:r>
          </a:p>
        </p:txBody>
      </p:sp>
      <p:pic>
        <p:nvPicPr>
          <p:cNvPr id="5" name="Video 14">
            <a:hlinkClick r:id="" action="ppaction://media"/>
            <a:extLst>
              <a:ext uri="{FF2B5EF4-FFF2-40B4-BE49-F238E27FC236}">
                <a16:creationId xmlns:a16="http://schemas.microsoft.com/office/drawing/2014/main" id="{0AE4E2AE-1F66-FE6F-2172-84800BA62FD9}"/>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1875" r="21875"/>
          <a:stretch>
            <a:fillRect/>
          </a:stretch>
        </p:blipFill>
        <p:spPr>
          <a:xfrm>
            <a:off x="9511671" y="4049638"/>
            <a:ext cx="2057400" cy="2057400"/>
          </a:xfrm>
          <a:prstGeom prst="ellipse">
            <a:avLst/>
          </a:prstGeom>
        </p:spPr>
      </p:pic>
    </p:spTree>
    <p:extLst>
      <p:ext uri="{BB962C8B-B14F-4D97-AF65-F5344CB8AC3E}">
        <p14:creationId xmlns:p14="http://schemas.microsoft.com/office/powerpoint/2010/main" val="361419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F65E0D-673C-4D48-F2F6-BF925D36530E}"/>
              </a:ext>
            </a:extLst>
          </p:cNvPr>
          <p:cNvSpPr>
            <a:spLocks noGrp="1"/>
          </p:cNvSpPr>
          <p:nvPr>
            <p:ph type="title"/>
          </p:nvPr>
        </p:nvSpPr>
        <p:spPr/>
        <p:txBody>
          <a:bodyPr/>
          <a:lstStyle/>
          <a:p>
            <a:r>
              <a:rPr lang="en-US"/>
              <a:t>2. Inloggen eJournal </a:t>
            </a:r>
            <a:r>
              <a:rPr lang="en-US" err="1"/>
              <a:t>als</a:t>
            </a:r>
            <a:r>
              <a:rPr lang="en-US"/>
              <a:t> </a:t>
            </a:r>
            <a:r>
              <a:rPr lang="en-US" err="1"/>
              <a:t>werkplekbegeleider</a:t>
            </a:r>
            <a:endParaRPr lang="en-US"/>
          </a:p>
        </p:txBody>
      </p:sp>
      <p:sp>
        <p:nvSpPr>
          <p:cNvPr id="3" name="Tijdelijke aanduiding voor tekst 2">
            <a:extLst>
              <a:ext uri="{FF2B5EF4-FFF2-40B4-BE49-F238E27FC236}">
                <a16:creationId xmlns:a16="http://schemas.microsoft.com/office/drawing/2014/main" id="{80774837-58D9-AE6C-C46A-B34390F63B63}"/>
              </a:ext>
            </a:extLst>
          </p:cNvPr>
          <p:cNvSpPr>
            <a:spLocks noGrp="1"/>
          </p:cNvSpPr>
          <p:nvPr>
            <p:ph type="body" sz="quarter" idx="11"/>
          </p:nvPr>
        </p:nvSpPr>
        <p:spPr/>
        <p:txBody>
          <a:bodyPr/>
          <a:lstStyle/>
          <a:p>
            <a:pPr marL="0" indent="0">
              <a:buNone/>
            </a:pPr>
            <a:r>
              <a:rPr lang="en-US" err="1"/>
              <a:t>Vul</a:t>
            </a:r>
            <a:r>
              <a:rPr lang="en-US"/>
              <a:t> je </a:t>
            </a:r>
            <a:r>
              <a:rPr lang="en-US" err="1"/>
              <a:t>volledige</a:t>
            </a:r>
            <a:r>
              <a:rPr lang="en-US"/>
              <a:t> naam in en </a:t>
            </a:r>
            <a:r>
              <a:rPr lang="en-US" err="1"/>
              <a:t>kopieer</a:t>
            </a:r>
            <a:r>
              <a:rPr lang="en-US"/>
              <a:t> de token </a:t>
            </a:r>
            <a:r>
              <a:rPr lang="en-US" err="1"/>
              <a:t>vanuit</a:t>
            </a:r>
            <a:r>
              <a:rPr lang="en-US"/>
              <a:t> de e-mail. </a:t>
            </a:r>
            <a:r>
              <a:rPr lang="en-US" err="1"/>
              <a:t>Klik</a:t>
            </a:r>
            <a:r>
              <a:rPr lang="en-US"/>
              <a:t> </a:t>
            </a:r>
            <a:r>
              <a:rPr lang="en-US" err="1"/>
              <a:t>vervolgens</a:t>
            </a:r>
            <a:r>
              <a:rPr lang="en-US"/>
              <a:t> op </a:t>
            </a:r>
          </a:p>
          <a:p>
            <a:pPr marL="0" indent="0">
              <a:buNone/>
            </a:pPr>
            <a:endParaRPr lang="en-US"/>
          </a:p>
          <a:p>
            <a:pPr marL="0" indent="0">
              <a:buNone/>
            </a:pPr>
            <a:r>
              <a:rPr lang="en-US" err="1"/>
              <a:t>Vervolgens</a:t>
            </a:r>
            <a:r>
              <a:rPr lang="en-US"/>
              <a:t> </a:t>
            </a:r>
            <a:r>
              <a:rPr lang="en-US" err="1"/>
              <a:t>klik</a:t>
            </a:r>
            <a:r>
              <a:rPr lang="en-US"/>
              <a:t> je op</a:t>
            </a:r>
          </a:p>
          <a:p>
            <a:endParaRPr lang="en-US"/>
          </a:p>
          <a:p>
            <a:pPr marL="0" indent="0">
              <a:buNone/>
            </a:pPr>
            <a:endParaRPr lang="en-US"/>
          </a:p>
        </p:txBody>
      </p:sp>
      <p:sp>
        <p:nvSpPr>
          <p:cNvPr id="4" name="Tijdelijke aanduiding voor dianummer 3">
            <a:extLst>
              <a:ext uri="{FF2B5EF4-FFF2-40B4-BE49-F238E27FC236}">
                <a16:creationId xmlns:a16="http://schemas.microsoft.com/office/drawing/2014/main" id="{47BC3C8A-8F76-C07F-9F15-178E74BFB666}"/>
              </a:ext>
            </a:extLst>
          </p:cNvPr>
          <p:cNvSpPr>
            <a:spLocks noGrp="1"/>
          </p:cNvSpPr>
          <p:nvPr>
            <p:ph type="sldNum" sz="quarter" idx="12"/>
          </p:nvPr>
        </p:nvSpPr>
        <p:spPr/>
        <p:txBody>
          <a:bodyPr/>
          <a:lstStyle/>
          <a:p>
            <a:fld id="{FACE7509-F60A-4509-9491-CD4ED7B54EDD}" type="slidenum">
              <a:rPr lang="nl-NL" smtClean="0"/>
              <a:pPr/>
              <a:t>6</a:t>
            </a:fld>
            <a:endParaRPr lang="nl-NL"/>
          </a:p>
        </p:txBody>
      </p:sp>
      <p:pic>
        <p:nvPicPr>
          <p:cNvPr id="6" name="Afbeelding 5" descr="Afbeelding met tekst, schermopname, Lettertype, nummer&#10;&#10;Door AI gegenereerde inhoud is mogelijk onjuist.">
            <a:extLst>
              <a:ext uri="{FF2B5EF4-FFF2-40B4-BE49-F238E27FC236}">
                <a16:creationId xmlns:a16="http://schemas.microsoft.com/office/drawing/2014/main" id="{485FBFE8-8FF9-7381-F426-3E66BF9A063D}"/>
              </a:ext>
            </a:extLst>
          </p:cNvPr>
          <p:cNvPicPr>
            <a:picLocks noChangeAspect="1"/>
          </p:cNvPicPr>
          <p:nvPr/>
        </p:nvPicPr>
        <p:blipFill>
          <a:blip r:embed="rId4"/>
          <a:stretch>
            <a:fillRect/>
          </a:stretch>
        </p:blipFill>
        <p:spPr>
          <a:xfrm>
            <a:off x="3615790" y="2630340"/>
            <a:ext cx="2165461" cy="2838596"/>
          </a:xfrm>
          <a:prstGeom prst="rect">
            <a:avLst/>
          </a:prstGeom>
        </p:spPr>
      </p:pic>
      <p:pic>
        <p:nvPicPr>
          <p:cNvPr id="8" name="Afbeelding 7" descr="Afbeelding met Lettertype, tekst, wit, logo&#10;&#10;Door AI gegenereerde inhoud is mogelijk onjuist.">
            <a:extLst>
              <a:ext uri="{FF2B5EF4-FFF2-40B4-BE49-F238E27FC236}">
                <a16:creationId xmlns:a16="http://schemas.microsoft.com/office/drawing/2014/main" id="{DB432F5E-104C-EBAF-59EB-D459EF6830D9}"/>
              </a:ext>
            </a:extLst>
          </p:cNvPr>
          <p:cNvPicPr>
            <a:picLocks noChangeAspect="1"/>
          </p:cNvPicPr>
          <p:nvPr/>
        </p:nvPicPr>
        <p:blipFill>
          <a:blip r:embed="rId5"/>
          <a:stretch>
            <a:fillRect/>
          </a:stretch>
        </p:blipFill>
        <p:spPr>
          <a:xfrm>
            <a:off x="10083771" y="1878192"/>
            <a:ext cx="1168460" cy="495325"/>
          </a:xfrm>
          <a:prstGeom prst="rect">
            <a:avLst/>
          </a:prstGeom>
        </p:spPr>
      </p:pic>
      <p:pic>
        <p:nvPicPr>
          <p:cNvPr id="5" name="Video 12">
            <a:hlinkClick r:id="" action="ppaction://media"/>
            <a:extLst>
              <a:ext uri="{FF2B5EF4-FFF2-40B4-BE49-F238E27FC236}">
                <a16:creationId xmlns:a16="http://schemas.microsoft.com/office/drawing/2014/main" id="{16F63A19-DF36-95EE-F76B-4B33377004F6}"/>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1875" r="21875"/>
          <a:stretch>
            <a:fillRect/>
          </a:stretch>
        </p:blipFill>
        <p:spPr>
          <a:xfrm>
            <a:off x="9533289" y="3918204"/>
            <a:ext cx="2057400" cy="2057400"/>
          </a:xfrm>
          <a:prstGeom prst="ellipse">
            <a:avLst/>
          </a:prstGeom>
        </p:spPr>
      </p:pic>
    </p:spTree>
    <p:extLst>
      <p:ext uri="{BB962C8B-B14F-4D97-AF65-F5344CB8AC3E}">
        <p14:creationId xmlns:p14="http://schemas.microsoft.com/office/powerpoint/2010/main" val="133957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0D7B60-B443-0845-A858-B34063622F7C}"/>
              </a:ext>
            </a:extLst>
          </p:cNvPr>
          <p:cNvSpPr>
            <a:spLocks noGrp="1"/>
          </p:cNvSpPr>
          <p:nvPr>
            <p:ph type="title"/>
          </p:nvPr>
        </p:nvSpPr>
        <p:spPr/>
        <p:txBody>
          <a:bodyPr/>
          <a:lstStyle/>
          <a:p>
            <a:r>
              <a:rPr lang="en-US"/>
              <a:t>2. Inloggen eJournal </a:t>
            </a:r>
            <a:r>
              <a:rPr lang="en-US" err="1"/>
              <a:t>als</a:t>
            </a:r>
            <a:r>
              <a:rPr lang="en-US"/>
              <a:t> </a:t>
            </a:r>
            <a:r>
              <a:rPr lang="en-US" err="1"/>
              <a:t>werkplekbegeleider</a:t>
            </a:r>
            <a:endParaRPr lang="en-US"/>
          </a:p>
        </p:txBody>
      </p:sp>
      <p:sp>
        <p:nvSpPr>
          <p:cNvPr id="3" name="Tijdelijke aanduiding voor tekst 2">
            <a:extLst>
              <a:ext uri="{FF2B5EF4-FFF2-40B4-BE49-F238E27FC236}">
                <a16:creationId xmlns:a16="http://schemas.microsoft.com/office/drawing/2014/main" id="{A3E88BC8-A378-66C9-5E18-49E8BCF44C39}"/>
              </a:ext>
            </a:extLst>
          </p:cNvPr>
          <p:cNvSpPr>
            <a:spLocks noGrp="1"/>
          </p:cNvSpPr>
          <p:nvPr>
            <p:ph type="body" sz="quarter" idx="11"/>
          </p:nvPr>
        </p:nvSpPr>
        <p:spPr/>
        <p:txBody>
          <a:bodyPr/>
          <a:lstStyle/>
          <a:p>
            <a:r>
              <a:rPr lang="en-US" err="1"/>
              <a:t>Vervolgens</a:t>
            </a:r>
            <a:r>
              <a:rPr lang="en-US"/>
              <a:t> </a:t>
            </a:r>
            <a:r>
              <a:rPr lang="en-US" err="1"/>
              <a:t>klik</a:t>
            </a:r>
            <a:r>
              <a:rPr lang="en-US"/>
              <a:t> je op </a:t>
            </a:r>
            <a:r>
              <a:rPr lang="en-US" b="1" err="1"/>
              <a:t>Accepteer</a:t>
            </a:r>
            <a:r>
              <a:rPr lang="en-US"/>
              <a:t> </a:t>
            </a:r>
            <a:r>
              <a:rPr lang="en-US" b="1" err="1"/>
              <a:t>Feedbackverzoek</a:t>
            </a:r>
            <a:r>
              <a:rPr lang="en-US"/>
              <a:t> en </a:t>
            </a:r>
            <a:r>
              <a:rPr lang="en-US" err="1"/>
              <a:t>vul</a:t>
            </a:r>
            <a:r>
              <a:rPr lang="en-US"/>
              <a:t> je het </a:t>
            </a:r>
            <a:r>
              <a:rPr lang="en-US" err="1"/>
              <a:t>feedbackverzoek</a:t>
            </a:r>
            <a:r>
              <a:rPr lang="en-US"/>
              <a:t> in.</a:t>
            </a:r>
          </a:p>
          <a:p>
            <a:pPr marL="0" indent="0">
              <a:buNone/>
            </a:pPr>
            <a:endParaRPr lang="en-US"/>
          </a:p>
        </p:txBody>
      </p:sp>
      <p:sp>
        <p:nvSpPr>
          <p:cNvPr id="4" name="Tijdelijke aanduiding voor dianummer 3">
            <a:extLst>
              <a:ext uri="{FF2B5EF4-FFF2-40B4-BE49-F238E27FC236}">
                <a16:creationId xmlns:a16="http://schemas.microsoft.com/office/drawing/2014/main" id="{8BB1249C-1AD4-8FFE-235D-55E005FAF7B0}"/>
              </a:ext>
            </a:extLst>
          </p:cNvPr>
          <p:cNvSpPr>
            <a:spLocks noGrp="1"/>
          </p:cNvSpPr>
          <p:nvPr>
            <p:ph type="sldNum" sz="quarter" idx="12"/>
          </p:nvPr>
        </p:nvSpPr>
        <p:spPr/>
        <p:txBody>
          <a:bodyPr/>
          <a:lstStyle/>
          <a:p>
            <a:fld id="{FACE7509-F60A-4509-9491-CD4ED7B54EDD}" type="slidenum">
              <a:rPr lang="nl-NL" smtClean="0"/>
              <a:pPr/>
              <a:t>7</a:t>
            </a:fld>
            <a:endParaRPr lang="nl-NL"/>
          </a:p>
        </p:txBody>
      </p:sp>
      <p:pic>
        <p:nvPicPr>
          <p:cNvPr id="6" name="Afbeelding 5" descr="Afbeelding met tekst, schermopname, Website, Webpagina&#10;&#10;Door AI gegenereerde inhoud is mogelijk onjuist.">
            <a:extLst>
              <a:ext uri="{FF2B5EF4-FFF2-40B4-BE49-F238E27FC236}">
                <a16:creationId xmlns:a16="http://schemas.microsoft.com/office/drawing/2014/main" id="{1C617BFA-B734-BD01-024D-E138F5A3B93C}"/>
              </a:ext>
            </a:extLst>
          </p:cNvPr>
          <p:cNvPicPr>
            <a:picLocks noChangeAspect="1"/>
          </p:cNvPicPr>
          <p:nvPr/>
        </p:nvPicPr>
        <p:blipFill>
          <a:blip r:embed="rId4"/>
          <a:stretch>
            <a:fillRect/>
          </a:stretch>
        </p:blipFill>
        <p:spPr>
          <a:xfrm>
            <a:off x="698100" y="2497457"/>
            <a:ext cx="8604692" cy="4210266"/>
          </a:xfrm>
          <a:prstGeom prst="rect">
            <a:avLst/>
          </a:prstGeom>
        </p:spPr>
      </p:pic>
      <p:pic>
        <p:nvPicPr>
          <p:cNvPr id="5" name="Video 7">
            <a:hlinkClick r:id="" action="ppaction://media"/>
            <a:extLst>
              <a:ext uri="{FF2B5EF4-FFF2-40B4-BE49-F238E27FC236}">
                <a16:creationId xmlns:a16="http://schemas.microsoft.com/office/drawing/2014/main" id="{9F25BD3B-4BEF-5114-CC7F-FFA90B5ADE8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1875" r="21875"/>
          <a:stretch>
            <a:fillRect/>
          </a:stretch>
        </p:blipFill>
        <p:spPr>
          <a:xfrm>
            <a:off x="9772904" y="4049638"/>
            <a:ext cx="2057400" cy="2057400"/>
          </a:xfrm>
          <a:prstGeom prst="ellipse">
            <a:avLst/>
          </a:prstGeom>
        </p:spPr>
      </p:pic>
    </p:spTree>
    <p:extLst>
      <p:ext uri="{BB962C8B-B14F-4D97-AF65-F5344CB8AC3E}">
        <p14:creationId xmlns:p14="http://schemas.microsoft.com/office/powerpoint/2010/main" val="174448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9CED3-BB74-7997-F821-2D085F2E32A2}"/>
              </a:ext>
            </a:extLst>
          </p:cNvPr>
          <p:cNvSpPr>
            <a:spLocks noGrp="1"/>
          </p:cNvSpPr>
          <p:nvPr>
            <p:ph type="title"/>
          </p:nvPr>
        </p:nvSpPr>
        <p:spPr/>
        <p:txBody>
          <a:bodyPr/>
          <a:lstStyle/>
          <a:p>
            <a:r>
              <a:rPr lang="en-US"/>
              <a:t>2. Inloggen eJournal </a:t>
            </a:r>
            <a:r>
              <a:rPr lang="en-US" err="1"/>
              <a:t>als</a:t>
            </a:r>
            <a:r>
              <a:rPr lang="en-US"/>
              <a:t> </a:t>
            </a:r>
            <a:r>
              <a:rPr lang="en-US" err="1"/>
              <a:t>werkplekbegeleider</a:t>
            </a:r>
            <a:endParaRPr lang="en-US"/>
          </a:p>
        </p:txBody>
      </p:sp>
      <p:sp>
        <p:nvSpPr>
          <p:cNvPr id="3" name="Tijdelijke aanduiding voor tekst 2">
            <a:extLst>
              <a:ext uri="{FF2B5EF4-FFF2-40B4-BE49-F238E27FC236}">
                <a16:creationId xmlns:a16="http://schemas.microsoft.com/office/drawing/2014/main" id="{66DBAA96-63DE-F0EA-C3EE-B56C4EC4C0A6}"/>
              </a:ext>
            </a:extLst>
          </p:cNvPr>
          <p:cNvSpPr>
            <a:spLocks noGrp="1"/>
          </p:cNvSpPr>
          <p:nvPr>
            <p:ph type="body" sz="quarter" idx="11"/>
          </p:nvPr>
        </p:nvSpPr>
        <p:spPr/>
        <p:txBody>
          <a:bodyPr/>
          <a:lstStyle/>
          <a:p>
            <a:pPr marL="0" indent="0">
              <a:buNone/>
            </a:pPr>
            <a:r>
              <a:rPr lang="en-US"/>
              <a:t>Ben je </a:t>
            </a:r>
            <a:r>
              <a:rPr lang="en-US" err="1"/>
              <a:t>uitgelogd</a:t>
            </a:r>
            <a:r>
              <a:rPr lang="en-US"/>
              <a:t> en </a:t>
            </a:r>
            <a:r>
              <a:rPr lang="en-US" err="1"/>
              <a:t>wil</a:t>
            </a:r>
            <a:r>
              <a:rPr lang="en-US"/>
              <a:t> je </a:t>
            </a:r>
            <a:r>
              <a:rPr lang="en-US" err="1"/>
              <a:t>terug</a:t>
            </a:r>
            <a:r>
              <a:rPr lang="en-US"/>
              <a:t> </a:t>
            </a:r>
            <a:r>
              <a:rPr lang="en-US" err="1"/>
              <a:t>naar</a:t>
            </a:r>
            <a:r>
              <a:rPr lang="en-US"/>
              <a:t> het </a:t>
            </a:r>
            <a:r>
              <a:rPr lang="en-US" err="1"/>
              <a:t>feedbackverzoek</a:t>
            </a:r>
            <a:r>
              <a:rPr lang="en-US"/>
              <a:t>, </a:t>
            </a:r>
            <a:r>
              <a:rPr lang="en-US" err="1"/>
              <a:t>klik</a:t>
            </a:r>
            <a:r>
              <a:rPr lang="en-US"/>
              <a:t> dan in het </a:t>
            </a:r>
            <a:r>
              <a:rPr lang="en-US" err="1"/>
              <a:t>toegangsportaal</a:t>
            </a:r>
            <a:r>
              <a:rPr lang="en-US"/>
              <a:t> op </a:t>
            </a:r>
            <a:r>
              <a:rPr lang="en-US" b="1" err="1"/>
              <a:t>Toegangstoken</a:t>
            </a:r>
            <a:r>
              <a:rPr lang="en-US" b="1"/>
              <a:t> per e-mail</a:t>
            </a:r>
            <a:r>
              <a:rPr lang="en-US"/>
              <a:t>.</a:t>
            </a:r>
          </a:p>
          <a:p>
            <a:pPr marL="0" indent="0">
              <a:buNone/>
            </a:pPr>
            <a:endParaRPr lang="en-US"/>
          </a:p>
          <a:p>
            <a:pPr marL="0" indent="0">
              <a:buNone/>
            </a:pPr>
            <a:endParaRPr lang="en-US"/>
          </a:p>
        </p:txBody>
      </p:sp>
      <p:sp>
        <p:nvSpPr>
          <p:cNvPr id="4" name="Tijdelijke aanduiding voor dianummer 3">
            <a:extLst>
              <a:ext uri="{FF2B5EF4-FFF2-40B4-BE49-F238E27FC236}">
                <a16:creationId xmlns:a16="http://schemas.microsoft.com/office/drawing/2014/main" id="{D2233083-2DCD-5563-27EA-780BC71C8882}"/>
              </a:ext>
            </a:extLst>
          </p:cNvPr>
          <p:cNvSpPr>
            <a:spLocks noGrp="1"/>
          </p:cNvSpPr>
          <p:nvPr>
            <p:ph type="sldNum" sz="quarter" idx="12"/>
          </p:nvPr>
        </p:nvSpPr>
        <p:spPr/>
        <p:txBody>
          <a:bodyPr/>
          <a:lstStyle/>
          <a:p>
            <a:fld id="{FACE7509-F60A-4509-9491-CD4ED7B54EDD}" type="slidenum">
              <a:rPr lang="nl-NL" smtClean="0"/>
              <a:pPr/>
              <a:t>8</a:t>
            </a:fld>
            <a:endParaRPr lang="nl-NL"/>
          </a:p>
        </p:txBody>
      </p:sp>
      <p:pic>
        <p:nvPicPr>
          <p:cNvPr id="6" name="Afbeelding 5" descr="Afbeelding met tekst, schermopname, Lettertype, Rechthoek&#10;&#10;Door AI gegenereerde inhoud is mogelijk onjuist.">
            <a:extLst>
              <a:ext uri="{FF2B5EF4-FFF2-40B4-BE49-F238E27FC236}">
                <a16:creationId xmlns:a16="http://schemas.microsoft.com/office/drawing/2014/main" id="{2E28AE59-5009-8246-578A-D6A3EEB18A2F}"/>
              </a:ext>
            </a:extLst>
          </p:cNvPr>
          <p:cNvPicPr>
            <a:picLocks noChangeAspect="1"/>
          </p:cNvPicPr>
          <p:nvPr/>
        </p:nvPicPr>
        <p:blipFill>
          <a:blip r:embed="rId4"/>
          <a:stretch>
            <a:fillRect/>
          </a:stretch>
        </p:blipFill>
        <p:spPr>
          <a:xfrm>
            <a:off x="3243827" y="3162603"/>
            <a:ext cx="4807197" cy="2171812"/>
          </a:xfrm>
          <a:prstGeom prst="rect">
            <a:avLst/>
          </a:prstGeom>
        </p:spPr>
      </p:pic>
      <p:pic>
        <p:nvPicPr>
          <p:cNvPr id="5" name="Video 24">
            <a:hlinkClick r:id="" action="ppaction://media"/>
            <a:extLst>
              <a:ext uri="{FF2B5EF4-FFF2-40B4-BE49-F238E27FC236}">
                <a16:creationId xmlns:a16="http://schemas.microsoft.com/office/drawing/2014/main" id="{EEE6C197-CBF9-22F6-AD7D-ED161389781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1875" r="21875"/>
          <a:stretch>
            <a:fillRect/>
          </a:stretch>
        </p:blipFill>
        <p:spPr>
          <a:xfrm>
            <a:off x="9671304" y="4018142"/>
            <a:ext cx="2057400" cy="2057400"/>
          </a:xfrm>
          <a:prstGeom prst="ellipse">
            <a:avLst/>
          </a:prstGeom>
        </p:spPr>
      </p:pic>
    </p:spTree>
    <p:extLst>
      <p:ext uri="{BB962C8B-B14F-4D97-AF65-F5344CB8AC3E}">
        <p14:creationId xmlns:p14="http://schemas.microsoft.com/office/powerpoint/2010/main" val="245554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8816AD-C97F-9B40-6A83-0BB07913B14D}"/>
              </a:ext>
            </a:extLst>
          </p:cNvPr>
          <p:cNvSpPr>
            <a:spLocks noGrp="1"/>
          </p:cNvSpPr>
          <p:nvPr>
            <p:ph type="title"/>
          </p:nvPr>
        </p:nvSpPr>
        <p:spPr/>
        <p:txBody>
          <a:bodyPr/>
          <a:lstStyle/>
          <a:p>
            <a:r>
              <a:rPr lang="en-US"/>
              <a:t>2.Inloggen eJournal </a:t>
            </a:r>
            <a:r>
              <a:rPr lang="en-US" err="1"/>
              <a:t>als</a:t>
            </a:r>
            <a:r>
              <a:rPr lang="en-US"/>
              <a:t> </a:t>
            </a:r>
            <a:r>
              <a:rPr lang="en-US" err="1"/>
              <a:t>werkplekbegeleider</a:t>
            </a:r>
            <a:endParaRPr lang="en-US"/>
          </a:p>
        </p:txBody>
      </p:sp>
      <p:sp>
        <p:nvSpPr>
          <p:cNvPr id="3" name="Tijdelijke aanduiding voor tekst 2">
            <a:extLst>
              <a:ext uri="{FF2B5EF4-FFF2-40B4-BE49-F238E27FC236}">
                <a16:creationId xmlns:a16="http://schemas.microsoft.com/office/drawing/2014/main" id="{2417F90C-645F-2E94-489E-C17233B2B6E2}"/>
              </a:ext>
            </a:extLst>
          </p:cNvPr>
          <p:cNvSpPr>
            <a:spLocks noGrp="1"/>
          </p:cNvSpPr>
          <p:nvPr>
            <p:ph type="body" sz="quarter" idx="11"/>
          </p:nvPr>
        </p:nvSpPr>
        <p:spPr/>
        <p:txBody>
          <a:bodyPr/>
          <a:lstStyle/>
          <a:p>
            <a:pPr marL="0" indent="0">
              <a:buNone/>
            </a:pPr>
            <a:r>
              <a:rPr lang="en-US" err="1"/>
              <a:t>Vul</a:t>
            </a:r>
            <a:r>
              <a:rPr lang="en-US"/>
              <a:t> in het veld </a:t>
            </a:r>
            <a:r>
              <a:rPr lang="en-US" b="1" err="1"/>
              <a:t>Gebruikersnaam</a:t>
            </a:r>
            <a:r>
              <a:rPr lang="en-US"/>
              <a:t> je e-</a:t>
            </a:r>
            <a:r>
              <a:rPr lang="en-US" err="1"/>
              <a:t>mailadres</a:t>
            </a:r>
            <a:r>
              <a:rPr lang="en-US"/>
              <a:t> in en </a:t>
            </a:r>
            <a:r>
              <a:rPr lang="en-US" err="1"/>
              <a:t>klik</a:t>
            </a:r>
            <a:r>
              <a:rPr lang="en-US"/>
              <a:t> op </a:t>
            </a:r>
            <a:r>
              <a:rPr lang="en-US" b="1"/>
              <a:t>Token </a:t>
            </a:r>
            <a:r>
              <a:rPr lang="en-US" b="1" err="1"/>
              <a:t>Aanvragen</a:t>
            </a:r>
            <a:r>
              <a:rPr lang="en-US"/>
              <a:t>. Als </a:t>
            </a:r>
            <a:r>
              <a:rPr lang="en-US" err="1"/>
              <a:t>werkplekbegeleider</a:t>
            </a:r>
            <a:r>
              <a:rPr lang="en-US"/>
              <a:t> </a:t>
            </a:r>
            <a:r>
              <a:rPr lang="en-US" err="1"/>
              <a:t>heb</a:t>
            </a:r>
            <a:r>
              <a:rPr lang="en-US"/>
              <a:t> je </a:t>
            </a:r>
            <a:r>
              <a:rPr lang="en-US" err="1"/>
              <a:t>alleen</a:t>
            </a:r>
            <a:r>
              <a:rPr lang="en-US"/>
              <a:t> </a:t>
            </a:r>
            <a:r>
              <a:rPr lang="en-US" err="1"/>
              <a:t>toegang</a:t>
            </a:r>
            <a:r>
              <a:rPr lang="en-US"/>
              <a:t> tot de </a:t>
            </a:r>
            <a:r>
              <a:rPr lang="en-US" err="1"/>
              <a:t>feedbackverzoeken</a:t>
            </a:r>
            <a:r>
              <a:rPr lang="en-US"/>
              <a:t> van </a:t>
            </a:r>
            <a:r>
              <a:rPr lang="en-US" err="1"/>
              <a:t>een</a:t>
            </a:r>
            <a:r>
              <a:rPr lang="en-US"/>
              <a:t> student, die met </a:t>
            </a:r>
            <a:r>
              <a:rPr lang="en-US" err="1"/>
              <a:t>jou</a:t>
            </a:r>
            <a:r>
              <a:rPr lang="en-US"/>
              <a:t> </a:t>
            </a:r>
            <a:r>
              <a:rPr lang="en-US" err="1"/>
              <a:t>gedeeld</a:t>
            </a:r>
            <a:r>
              <a:rPr lang="en-US"/>
              <a:t> </a:t>
            </a:r>
            <a:r>
              <a:rPr lang="en-US" err="1"/>
              <a:t>zijn</a:t>
            </a:r>
            <a:r>
              <a:rPr lang="en-US"/>
              <a:t>.</a:t>
            </a:r>
          </a:p>
          <a:p>
            <a:pPr marL="0" indent="0">
              <a:buNone/>
            </a:pPr>
            <a:endParaRPr lang="en-US"/>
          </a:p>
        </p:txBody>
      </p:sp>
      <p:sp>
        <p:nvSpPr>
          <p:cNvPr id="4" name="Tijdelijke aanduiding voor dianummer 3">
            <a:extLst>
              <a:ext uri="{FF2B5EF4-FFF2-40B4-BE49-F238E27FC236}">
                <a16:creationId xmlns:a16="http://schemas.microsoft.com/office/drawing/2014/main" id="{9E8E5642-F017-EB80-4080-8AC8CADC11CE}"/>
              </a:ext>
            </a:extLst>
          </p:cNvPr>
          <p:cNvSpPr>
            <a:spLocks noGrp="1"/>
          </p:cNvSpPr>
          <p:nvPr>
            <p:ph type="sldNum" sz="quarter" idx="12"/>
          </p:nvPr>
        </p:nvSpPr>
        <p:spPr/>
        <p:txBody>
          <a:bodyPr/>
          <a:lstStyle/>
          <a:p>
            <a:fld id="{FACE7509-F60A-4509-9491-CD4ED7B54EDD}" type="slidenum">
              <a:rPr lang="nl-NL" smtClean="0"/>
              <a:pPr/>
              <a:t>9</a:t>
            </a:fld>
            <a:endParaRPr lang="nl-NL"/>
          </a:p>
        </p:txBody>
      </p:sp>
      <p:pic>
        <p:nvPicPr>
          <p:cNvPr id="6" name="Afbeelding 5" descr="Afbeelding met tekst, schermopname, Lettertype, nummer&#10;&#10;Door AI gegenereerde inhoud is mogelijk onjuist.">
            <a:extLst>
              <a:ext uri="{FF2B5EF4-FFF2-40B4-BE49-F238E27FC236}">
                <a16:creationId xmlns:a16="http://schemas.microsoft.com/office/drawing/2014/main" id="{046C0DC7-6491-9874-D607-25ABCBBB9218}"/>
              </a:ext>
            </a:extLst>
          </p:cNvPr>
          <p:cNvPicPr>
            <a:picLocks noChangeAspect="1"/>
          </p:cNvPicPr>
          <p:nvPr/>
        </p:nvPicPr>
        <p:blipFill>
          <a:blip r:embed="rId4"/>
          <a:stretch>
            <a:fillRect/>
          </a:stretch>
        </p:blipFill>
        <p:spPr>
          <a:xfrm>
            <a:off x="3198613" y="3136530"/>
            <a:ext cx="4242018" cy="2724290"/>
          </a:xfrm>
          <a:prstGeom prst="rect">
            <a:avLst/>
          </a:prstGeom>
        </p:spPr>
      </p:pic>
      <p:pic>
        <p:nvPicPr>
          <p:cNvPr id="5" name="Video 7">
            <a:hlinkClick r:id="" action="ppaction://media"/>
            <a:extLst>
              <a:ext uri="{FF2B5EF4-FFF2-40B4-BE49-F238E27FC236}">
                <a16:creationId xmlns:a16="http://schemas.microsoft.com/office/drawing/2014/main" id="{D83833B6-BECA-E3E3-3EFA-5681C539297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1875" r="21875"/>
          <a:stretch>
            <a:fillRect/>
          </a:stretch>
        </p:blipFill>
        <p:spPr>
          <a:xfrm>
            <a:off x="9474929" y="3763470"/>
            <a:ext cx="2057400" cy="2057400"/>
          </a:xfrm>
          <a:prstGeom prst="ellipse">
            <a:avLst/>
          </a:prstGeom>
        </p:spPr>
      </p:pic>
    </p:spTree>
    <p:extLst>
      <p:ext uri="{BB962C8B-B14F-4D97-AF65-F5344CB8AC3E}">
        <p14:creationId xmlns:p14="http://schemas.microsoft.com/office/powerpoint/2010/main" val="104135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Presentatie_Smal">
  <a:themeElements>
    <a:clrScheme name="HAN">
      <a:dk1>
        <a:sysClr val="windowText" lastClr="000000"/>
      </a:dk1>
      <a:lt1>
        <a:sysClr val="window" lastClr="FFFFFF"/>
      </a:lt1>
      <a:dk2>
        <a:srgbClr val="E50056"/>
      </a:dk2>
      <a:lt2>
        <a:srgbClr val="F8F8F8"/>
      </a:lt2>
      <a:accent1>
        <a:srgbClr val="000000"/>
      </a:accent1>
      <a:accent2>
        <a:srgbClr val="454545"/>
      </a:accent2>
      <a:accent3>
        <a:srgbClr val="757575"/>
      </a:accent3>
      <a:accent4>
        <a:srgbClr val="919191"/>
      </a:accent4>
      <a:accent5>
        <a:srgbClr val="E3E3E3"/>
      </a:accent5>
      <a:accent6>
        <a:srgbClr val="F8F8F8"/>
      </a:accent6>
      <a:hlink>
        <a:srgbClr val="000000"/>
      </a:hlink>
      <a:folHlink>
        <a:srgbClr val="000000"/>
      </a:folHlink>
    </a:clrScheme>
    <a:fontScheme name="HAN-PP">
      <a:majorFont>
        <a:latin typeface="Avenir Next Condensed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eed_wit_v6.potx" id="{1C2B887D-0E2F-4393-AE10-71B0F4C6B8CE}" vid="{D606C3C8-4944-4828-9085-977CDA2695E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A6D82DCBBC35458DEB46500EFA8A15" ma:contentTypeVersion="18" ma:contentTypeDescription="Create a new document." ma:contentTypeScope="" ma:versionID="d702b9be1540c6c9df25ceb20be8aa37">
  <xsd:schema xmlns:xsd="http://www.w3.org/2001/XMLSchema" xmlns:xs="http://www.w3.org/2001/XMLSchema" xmlns:p="http://schemas.microsoft.com/office/2006/metadata/properties" xmlns:ns2="abf7e546-0523-4d23-ba04-b3b64cc28b69" xmlns:ns3="8714486b-86e5-49d8-9dae-95bcbe20b95b" targetNamespace="http://schemas.microsoft.com/office/2006/metadata/properties" ma:root="true" ma:fieldsID="3bcffc4d27450e3fa659607dcb09776a" ns2:_="" ns3:_="">
    <xsd:import namespace="abf7e546-0523-4d23-ba04-b3b64cc28b69"/>
    <xsd:import namespace="8714486b-86e5-49d8-9dae-95bcbe20b95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f7e546-0523-4d23-ba04-b3b64cc28b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cd3421-6b6d-41fd-bc7d-bfacbb824f4a}" ma:internalName="TaxCatchAll" ma:showField="CatchAllData" ma:web="abf7e546-0523-4d23-ba04-b3b64cc28b6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714486b-86e5-49d8-9dae-95bcbe20b95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aa0a0a-ab1b-4084-9454-0fab047259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14486b-86e5-49d8-9dae-95bcbe20b95b">
      <Terms xmlns="http://schemas.microsoft.com/office/infopath/2007/PartnerControls"/>
    </lcf76f155ced4ddcb4097134ff3c332f>
    <TaxCatchAll xmlns="abf7e546-0523-4d23-ba04-b3b64cc28b6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B80279-B60F-485E-A6C8-1D85F61883CD}"/>
</file>

<file path=customXml/itemProps2.xml><?xml version="1.0" encoding="utf-8"?>
<ds:datastoreItem xmlns:ds="http://schemas.openxmlformats.org/officeDocument/2006/customXml" ds:itemID="{FE3BAB70-7A22-440C-9CB7-C6B135B8237B}">
  <ds:schemaRefs>
    <ds:schemaRef ds:uri="0a101399-48fa-4233-9399-96861505d0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A4073AC-58F4-40D0-A433-E47CDB1021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breed_wit_v7 11-202 (2)</Template>
  <TotalTime>0</TotalTime>
  <Application>Microsoft Office PowerPoint</Application>
  <PresentationFormat>Widescreen</PresentationFormat>
  <Slides>22</Slides>
  <Notes>7</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Presentatie_Smal</vt:lpstr>
      <vt:lpstr>PowerPoint Presentation</vt:lpstr>
      <vt:lpstr>inhoud</vt:lpstr>
      <vt:lpstr>PowerPoint Presentation</vt:lpstr>
      <vt:lpstr>2. Inloggen eJournal als werkplekbegeleider</vt:lpstr>
      <vt:lpstr>2. Inloggen eJournal als werkplekbegeleider</vt:lpstr>
      <vt:lpstr>2. Inloggen eJournal als werkplekbegeleider</vt:lpstr>
      <vt:lpstr>2. Inloggen eJournal als werkplekbegeleider</vt:lpstr>
      <vt:lpstr>2. Inloggen eJournal als werkplekbegeleider</vt:lpstr>
      <vt:lpstr>2.Inloggen eJournal als werkplekbegeleider</vt:lpstr>
      <vt:lpstr>3. inhoud bekijken en feedback geven </vt:lpstr>
      <vt:lpstr>3. Inhoud bekijken en feedback geven</vt:lpstr>
      <vt:lpstr>3. inhoud bekijken en feedback geven</vt:lpstr>
      <vt:lpstr>3. inhoud bekijken en  feedback geven</vt:lpstr>
      <vt:lpstr>3. Inhoud bekijken en feedback geven</vt:lpstr>
      <vt:lpstr>4. Portfoliocollectie beoordelen</vt:lpstr>
      <vt:lpstr>4. Portfoliocollectie beoordelen</vt:lpstr>
      <vt:lpstr>4. Portfoliocollectie beoordelen</vt:lpstr>
      <vt:lpstr>4. Portfoliocollectie beoordelen</vt:lpstr>
      <vt:lpstr>4. Portfoliocollectie beoordelen</vt:lpstr>
      <vt:lpstr>4. Portfoliocollectie beoordelen</vt:lpstr>
      <vt:lpstr>4. Portfoliocollectie beoordelen</vt:lpstr>
      <vt:lpstr>4. Hulp en Instructies over het Werken met ejournal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Zita Leite Ribeiro</dc:creator>
  <cp:revision>2</cp:revision>
  <dcterms:created xsi:type="dcterms:W3CDTF">2021-11-08T18:29:33Z</dcterms:created>
  <dcterms:modified xsi:type="dcterms:W3CDTF">2025-09-30T09:29:02Z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0x01010084A6D82DCBBC35458DEB46500EFA8A15</vt:lpwstr>
  </property>
</Properties>
</file>