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sldIdLst>
    <p:sldId id="262" r:id="rId5"/>
    <p:sldId id="265" r:id="rId6"/>
    <p:sldId id="257" r:id="rId7"/>
    <p:sldId id="260" r:id="rId8"/>
    <p:sldId id="263" r:id="rId9"/>
    <p:sldId id="264" r:id="rId1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D1F"/>
    <a:srgbClr val="335497"/>
    <a:srgbClr val="7395D3"/>
    <a:srgbClr val="90ABDC"/>
    <a:srgbClr val="4472C4"/>
    <a:srgbClr val="A47D00"/>
    <a:srgbClr val="FFC000"/>
    <a:srgbClr val="9A470E"/>
    <a:srgbClr val="ED7D31"/>
    <a:srgbClr val="3F62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D11F9-CF27-B845-884C-8F2AA2E5DBBE}" v="17" dt="2024-10-16T09:49:47.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1" d="100"/>
          <a:sy n="71" d="100"/>
        </p:scale>
        <p:origin x="144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oes Janssen" userId="a5bc4b7d-23a5-4346-8b40-d091a7c54630" providerId="ADAL" clId="{C2011DDD-5612-4F47-BAFA-E3582E44AE4C}"/>
    <pc:docChg chg="modSld">
      <pc:chgData name="Marloes Janssen" userId="a5bc4b7d-23a5-4346-8b40-d091a7c54630" providerId="ADAL" clId="{C2011DDD-5612-4F47-BAFA-E3582E44AE4C}" dt="2024-10-16T11:36:58.877" v="7" actId="1076"/>
      <pc:docMkLst>
        <pc:docMk/>
      </pc:docMkLst>
      <pc:sldChg chg="modSp mod">
        <pc:chgData name="Marloes Janssen" userId="a5bc4b7d-23a5-4346-8b40-d091a7c54630" providerId="ADAL" clId="{C2011DDD-5612-4F47-BAFA-E3582E44AE4C}" dt="2024-10-16T11:36:14.574" v="4" actId="1076"/>
        <pc:sldMkLst>
          <pc:docMk/>
          <pc:sldMk cId="3058502426" sldId="257"/>
        </pc:sldMkLst>
        <pc:spChg chg="mod">
          <ac:chgData name="Marloes Janssen" userId="a5bc4b7d-23a5-4346-8b40-d091a7c54630" providerId="ADAL" clId="{C2011DDD-5612-4F47-BAFA-E3582E44AE4C}" dt="2024-10-16T11:36:14.574" v="4" actId="1076"/>
          <ac:spMkLst>
            <pc:docMk/>
            <pc:sldMk cId="3058502426" sldId="257"/>
            <ac:spMk id="9" creationId="{B8365655-DEB5-437A-9F3A-C34AA15A6617}"/>
          </ac:spMkLst>
        </pc:spChg>
      </pc:sldChg>
      <pc:sldChg chg="modSp mod">
        <pc:chgData name="Marloes Janssen" userId="a5bc4b7d-23a5-4346-8b40-d091a7c54630" providerId="ADAL" clId="{C2011DDD-5612-4F47-BAFA-E3582E44AE4C}" dt="2024-10-16T11:36:58.877" v="7" actId="1076"/>
        <pc:sldMkLst>
          <pc:docMk/>
          <pc:sldMk cId="1813103400" sldId="260"/>
        </pc:sldMkLst>
        <pc:spChg chg="mod">
          <ac:chgData name="Marloes Janssen" userId="a5bc4b7d-23a5-4346-8b40-d091a7c54630" providerId="ADAL" clId="{C2011DDD-5612-4F47-BAFA-E3582E44AE4C}" dt="2024-10-16T11:36:58.877" v="7" actId="1076"/>
          <ac:spMkLst>
            <pc:docMk/>
            <pc:sldMk cId="1813103400" sldId="260"/>
            <ac:spMk id="14" creationId="{C90D851B-DCDA-4FAE-965F-F074360F3940}"/>
          </ac:spMkLst>
        </pc:spChg>
      </pc:sldChg>
    </pc:docChg>
  </pc:docChgLst>
  <pc:docChgLst>
    <pc:chgData name="Myrte Legemaate" userId="cc5c461d-9453-4bdd-88e4-5d4cd18098d8" providerId="ADAL" clId="{454D11F9-CF27-B845-884C-8F2AA2E5DBBE}"/>
    <pc:docChg chg="undo custSel addSld delSld modSld">
      <pc:chgData name="Myrte Legemaate" userId="cc5c461d-9453-4bdd-88e4-5d4cd18098d8" providerId="ADAL" clId="{454D11F9-CF27-B845-884C-8F2AA2E5DBBE}" dt="2024-10-16T11:09:16.515" v="681" actId="1076"/>
      <pc:docMkLst>
        <pc:docMk/>
      </pc:docMkLst>
      <pc:sldChg chg="modSp mod">
        <pc:chgData name="Myrte Legemaate" userId="cc5c461d-9453-4bdd-88e4-5d4cd18098d8" providerId="ADAL" clId="{454D11F9-CF27-B845-884C-8F2AA2E5DBBE}" dt="2024-10-16T09:43:14.286" v="369" actId="20577"/>
        <pc:sldMkLst>
          <pc:docMk/>
          <pc:sldMk cId="3058502426" sldId="257"/>
        </pc:sldMkLst>
        <pc:spChg chg="mod">
          <ac:chgData name="Myrte Legemaate" userId="cc5c461d-9453-4bdd-88e4-5d4cd18098d8" providerId="ADAL" clId="{454D11F9-CF27-B845-884C-8F2AA2E5DBBE}" dt="2024-10-16T09:43:14.286" v="369" actId="20577"/>
          <ac:spMkLst>
            <pc:docMk/>
            <pc:sldMk cId="3058502426" sldId="257"/>
            <ac:spMk id="9" creationId="{B8365655-DEB5-437A-9F3A-C34AA15A6617}"/>
          </ac:spMkLst>
        </pc:spChg>
        <pc:picChg chg="mod">
          <ac:chgData name="Myrte Legemaate" userId="cc5c461d-9453-4bdd-88e4-5d4cd18098d8" providerId="ADAL" clId="{454D11F9-CF27-B845-884C-8F2AA2E5DBBE}" dt="2024-10-16T09:42:54.433" v="366" actId="14100"/>
          <ac:picMkLst>
            <pc:docMk/>
            <pc:sldMk cId="3058502426" sldId="257"/>
            <ac:picMk id="10" creationId="{5BEADF82-BE27-4E09-BA7B-0611A254C2AD}"/>
          </ac:picMkLst>
        </pc:picChg>
      </pc:sldChg>
      <pc:sldChg chg="del">
        <pc:chgData name="Myrte Legemaate" userId="cc5c461d-9453-4bdd-88e4-5d4cd18098d8" providerId="ADAL" clId="{454D11F9-CF27-B845-884C-8F2AA2E5DBBE}" dt="2024-10-15T13:54:24.301" v="14" actId="2696"/>
        <pc:sldMkLst>
          <pc:docMk/>
          <pc:sldMk cId="3360204282" sldId="258"/>
        </pc:sldMkLst>
      </pc:sldChg>
      <pc:sldChg chg="modSp mod modShow">
        <pc:chgData name="Myrte Legemaate" userId="cc5c461d-9453-4bdd-88e4-5d4cd18098d8" providerId="ADAL" clId="{454D11F9-CF27-B845-884C-8F2AA2E5DBBE}" dt="2024-10-16T11:09:16.515" v="681" actId="1076"/>
        <pc:sldMkLst>
          <pc:docMk/>
          <pc:sldMk cId="1813103400" sldId="260"/>
        </pc:sldMkLst>
        <pc:spChg chg="mod">
          <ac:chgData name="Myrte Legemaate" userId="cc5c461d-9453-4bdd-88e4-5d4cd18098d8" providerId="ADAL" clId="{454D11F9-CF27-B845-884C-8F2AA2E5DBBE}" dt="2024-10-16T11:09:16.515" v="681" actId="1076"/>
          <ac:spMkLst>
            <pc:docMk/>
            <pc:sldMk cId="1813103400" sldId="260"/>
            <ac:spMk id="11" creationId="{EEAE253C-1246-4007-B3AE-AFC31F928743}"/>
          </ac:spMkLst>
        </pc:spChg>
      </pc:sldChg>
      <pc:sldChg chg="delSp modSp mod modShow">
        <pc:chgData name="Myrte Legemaate" userId="cc5c461d-9453-4bdd-88e4-5d4cd18098d8" providerId="ADAL" clId="{454D11F9-CF27-B845-884C-8F2AA2E5DBBE}" dt="2024-10-16T09:54:17.067" v="679" actId="729"/>
        <pc:sldMkLst>
          <pc:docMk/>
          <pc:sldMk cId="3478826787" sldId="262"/>
        </pc:sldMkLst>
        <pc:spChg chg="mod">
          <ac:chgData name="Myrte Legemaate" userId="cc5c461d-9453-4bdd-88e4-5d4cd18098d8" providerId="ADAL" clId="{454D11F9-CF27-B845-884C-8F2AA2E5DBBE}" dt="2024-10-16T09:35:40.991" v="92" actId="1076"/>
          <ac:spMkLst>
            <pc:docMk/>
            <pc:sldMk cId="3478826787" sldId="262"/>
            <ac:spMk id="25" creationId="{94023E3D-AAFE-4B5E-B643-9AC3FB8415AD}"/>
          </ac:spMkLst>
        </pc:spChg>
        <pc:spChg chg="mod">
          <ac:chgData name="Myrte Legemaate" userId="cc5c461d-9453-4bdd-88e4-5d4cd18098d8" providerId="ADAL" clId="{454D11F9-CF27-B845-884C-8F2AA2E5DBBE}" dt="2024-10-16T09:39:36.025" v="364" actId="14100"/>
          <ac:spMkLst>
            <pc:docMk/>
            <pc:sldMk cId="3478826787" sldId="262"/>
            <ac:spMk id="26" creationId="{0AAC162C-C8EB-4F4F-9135-C0B69A8F940E}"/>
          </ac:spMkLst>
        </pc:spChg>
        <pc:spChg chg="mod">
          <ac:chgData name="Myrte Legemaate" userId="cc5c461d-9453-4bdd-88e4-5d4cd18098d8" providerId="ADAL" clId="{454D11F9-CF27-B845-884C-8F2AA2E5DBBE}" dt="2024-10-16T09:35:39.509" v="91" actId="1076"/>
          <ac:spMkLst>
            <pc:docMk/>
            <pc:sldMk cId="3478826787" sldId="262"/>
            <ac:spMk id="27" creationId="{D6407007-B837-4612-9E3D-B605CA34C224}"/>
          </ac:spMkLst>
        </pc:spChg>
        <pc:spChg chg="mod">
          <ac:chgData name="Myrte Legemaate" userId="cc5c461d-9453-4bdd-88e4-5d4cd18098d8" providerId="ADAL" clId="{454D11F9-CF27-B845-884C-8F2AA2E5DBBE}" dt="2024-10-16T09:35:42.452" v="93" actId="1076"/>
          <ac:spMkLst>
            <pc:docMk/>
            <pc:sldMk cId="3478826787" sldId="262"/>
            <ac:spMk id="28" creationId="{14D7AD96-966A-43BE-8D9A-45106D9FAE96}"/>
          </ac:spMkLst>
        </pc:spChg>
        <pc:spChg chg="mod">
          <ac:chgData name="Myrte Legemaate" userId="cc5c461d-9453-4bdd-88e4-5d4cd18098d8" providerId="ADAL" clId="{454D11F9-CF27-B845-884C-8F2AA2E5DBBE}" dt="2024-10-16T09:35:43.816" v="94" actId="1076"/>
          <ac:spMkLst>
            <pc:docMk/>
            <pc:sldMk cId="3478826787" sldId="262"/>
            <ac:spMk id="29" creationId="{03A1898A-AC90-4412-A2EF-EDE3EF7DDF1E}"/>
          </ac:spMkLst>
        </pc:spChg>
        <pc:spChg chg="mod">
          <ac:chgData name="Myrte Legemaate" userId="cc5c461d-9453-4bdd-88e4-5d4cd18098d8" providerId="ADAL" clId="{454D11F9-CF27-B845-884C-8F2AA2E5DBBE}" dt="2024-10-16T09:45:40.372" v="370" actId="1076"/>
          <ac:spMkLst>
            <pc:docMk/>
            <pc:sldMk cId="3478826787" sldId="262"/>
            <ac:spMk id="30" creationId="{8741C805-1FC3-4A58-849F-2D9A77C6C3A4}"/>
          </ac:spMkLst>
        </pc:spChg>
        <pc:spChg chg="mod">
          <ac:chgData name="Myrte Legemaate" userId="cc5c461d-9453-4bdd-88e4-5d4cd18098d8" providerId="ADAL" clId="{454D11F9-CF27-B845-884C-8F2AA2E5DBBE}" dt="2024-10-16T09:36:36.664" v="185" actId="14100"/>
          <ac:spMkLst>
            <pc:docMk/>
            <pc:sldMk cId="3478826787" sldId="262"/>
            <ac:spMk id="31" creationId="{C2606DE6-23C8-43E0-881D-E53615E13DA1}"/>
          </ac:spMkLst>
        </pc:spChg>
        <pc:spChg chg="mod">
          <ac:chgData name="Myrte Legemaate" userId="cc5c461d-9453-4bdd-88e4-5d4cd18098d8" providerId="ADAL" clId="{454D11F9-CF27-B845-884C-8F2AA2E5DBBE}" dt="2024-10-16T09:38:40.301" v="317" actId="20577"/>
          <ac:spMkLst>
            <pc:docMk/>
            <pc:sldMk cId="3478826787" sldId="262"/>
            <ac:spMk id="33" creationId="{69EB2536-67A0-4E06-8FC8-23346CF84A73}"/>
          </ac:spMkLst>
        </pc:spChg>
        <pc:spChg chg="mod">
          <ac:chgData name="Myrte Legemaate" userId="cc5c461d-9453-4bdd-88e4-5d4cd18098d8" providerId="ADAL" clId="{454D11F9-CF27-B845-884C-8F2AA2E5DBBE}" dt="2024-10-16T09:39:19.162" v="359" actId="1076"/>
          <ac:spMkLst>
            <pc:docMk/>
            <pc:sldMk cId="3478826787" sldId="262"/>
            <ac:spMk id="34" creationId="{D0CE42B5-2CBC-4F93-ABC7-EED1E0BED151}"/>
          </ac:spMkLst>
        </pc:spChg>
        <pc:spChg chg="mod">
          <ac:chgData name="Myrte Legemaate" userId="cc5c461d-9453-4bdd-88e4-5d4cd18098d8" providerId="ADAL" clId="{454D11F9-CF27-B845-884C-8F2AA2E5DBBE}" dt="2024-10-16T09:39:17.782" v="358" actId="1076"/>
          <ac:spMkLst>
            <pc:docMk/>
            <pc:sldMk cId="3478826787" sldId="262"/>
            <ac:spMk id="35" creationId="{79DD1762-226A-4B7E-8775-DD3A182C6248}"/>
          </ac:spMkLst>
        </pc:spChg>
        <pc:spChg chg="mod">
          <ac:chgData name="Myrte Legemaate" userId="cc5c461d-9453-4bdd-88e4-5d4cd18098d8" providerId="ADAL" clId="{454D11F9-CF27-B845-884C-8F2AA2E5DBBE}" dt="2024-10-16T09:39:24.211" v="361" actId="1076"/>
          <ac:spMkLst>
            <pc:docMk/>
            <pc:sldMk cId="3478826787" sldId="262"/>
            <ac:spMk id="36" creationId="{CEBC2ABC-E84F-4293-80BE-87DBA1838E55}"/>
          </ac:spMkLst>
        </pc:spChg>
        <pc:spChg chg="mod">
          <ac:chgData name="Myrte Legemaate" userId="cc5c461d-9453-4bdd-88e4-5d4cd18098d8" providerId="ADAL" clId="{454D11F9-CF27-B845-884C-8F2AA2E5DBBE}" dt="2024-10-16T09:39:21.063" v="360" actId="1076"/>
          <ac:spMkLst>
            <pc:docMk/>
            <pc:sldMk cId="3478826787" sldId="262"/>
            <ac:spMk id="37" creationId="{E49EC553-83CB-4013-8C34-515A5C7BCF80}"/>
          </ac:spMkLst>
        </pc:spChg>
        <pc:graphicFrameChg chg="del mod">
          <ac:chgData name="Myrte Legemaate" userId="cc5c461d-9453-4bdd-88e4-5d4cd18098d8" providerId="ADAL" clId="{454D11F9-CF27-B845-884C-8F2AA2E5DBBE}" dt="2024-10-15T13:47:42.405" v="1" actId="478"/>
          <ac:graphicFrameMkLst>
            <pc:docMk/>
            <pc:sldMk cId="3478826787" sldId="262"/>
            <ac:graphicFrameMk id="40" creationId="{F1E911D4-818E-467E-8FB1-E1C3E4BD64B3}"/>
          </ac:graphicFrameMkLst>
        </pc:graphicFrameChg>
        <pc:picChg chg="mod">
          <ac:chgData name="Myrte Legemaate" userId="cc5c461d-9453-4bdd-88e4-5d4cd18098d8" providerId="ADAL" clId="{454D11F9-CF27-B845-884C-8F2AA2E5DBBE}" dt="2024-10-16T09:39:25.967" v="362" actId="1076"/>
          <ac:picMkLst>
            <pc:docMk/>
            <pc:sldMk cId="3478826787" sldId="262"/>
            <ac:picMk id="38" creationId="{FFCFEA99-0A0C-4487-B6C9-5F5A34236014}"/>
          </ac:picMkLst>
        </pc:picChg>
      </pc:sldChg>
      <pc:sldChg chg="add">
        <pc:chgData name="Myrte Legemaate" userId="cc5c461d-9453-4bdd-88e4-5d4cd18098d8" providerId="ADAL" clId="{454D11F9-CF27-B845-884C-8F2AA2E5DBBE}" dt="2024-10-15T13:54:08.140" v="13"/>
        <pc:sldMkLst>
          <pc:docMk/>
          <pc:sldMk cId="1121794138" sldId="263"/>
        </pc:sldMkLst>
      </pc:sldChg>
      <pc:sldChg chg="add">
        <pc:chgData name="Myrte Legemaate" userId="cc5c461d-9453-4bdd-88e4-5d4cd18098d8" providerId="ADAL" clId="{454D11F9-CF27-B845-884C-8F2AA2E5DBBE}" dt="2024-10-15T13:54:08.140" v="13"/>
        <pc:sldMkLst>
          <pc:docMk/>
          <pc:sldMk cId="1579815996" sldId="264"/>
        </pc:sldMkLst>
      </pc:sldChg>
      <pc:sldChg chg="addSp delSp modSp add mod">
        <pc:chgData name="Myrte Legemaate" userId="cc5c461d-9453-4bdd-88e4-5d4cd18098d8" providerId="ADAL" clId="{454D11F9-CF27-B845-884C-8F2AA2E5DBBE}" dt="2024-10-16T09:54:01.008" v="678" actId="20577"/>
        <pc:sldMkLst>
          <pc:docMk/>
          <pc:sldMk cId="1771309114" sldId="265"/>
        </pc:sldMkLst>
        <pc:spChg chg="del">
          <ac:chgData name="Myrte Legemaate" userId="cc5c461d-9453-4bdd-88e4-5d4cd18098d8" providerId="ADAL" clId="{454D11F9-CF27-B845-884C-8F2AA2E5DBBE}" dt="2024-10-16T09:49:32.545" v="374" actId="478"/>
          <ac:spMkLst>
            <pc:docMk/>
            <pc:sldMk cId="1771309114" sldId="265"/>
            <ac:spMk id="25" creationId="{B455F528-8B95-F6FD-A886-9FDED3E65039}"/>
          </ac:spMkLst>
        </pc:spChg>
        <pc:spChg chg="del">
          <ac:chgData name="Myrte Legemaate" userId="cc5c461d-9453-4bdd-88e4-5d4cd18098d8" providerId="ADAL" clId="{454D11F9-CF27-B845-884C-8F2AA2E5DBBE}" dt="2024-10-16T09:49:31.031" v="372" actId="478"/>
          <ac:spMkLst>
            <pc:docMk/>
            <pc:sldMk cId="1771309114" sldId="265"/>
            <ac:spMk id="26" creationId="{1C071C2D-A708-E097-E6AB-E7C2561B1374}"/>
          </ac:spMkLst>
        </pc:spChg>
        <pc:spChg chg="del">
          <ac:chgData name="Myrte Legemaate" userId="cc5c461d-9453-4bdd-88e4-5d4cd18098d8" providerId="ADAL" clId="{454D11F9-CF27-B845-884C-8F2AA2E5DBBE}" dt="2024-10-16T09:49:31.521" v="373" actId="478"/>
          <ac:spMkLst>
            <pc:docMk/>
            <pc:sldMk cId="1771309114" sldId="265"/>
            <ac:spMk id="27" creationId="{F56545E0-D630-E0D3-B6D5-9FE9CEB39F33}"/>
          </ac:spMkLst>
        </pc:spChg>
        <pc:spChg chg="del">
          <ac:chgData name="Myrte Legemaate" userId="cc5c461d-9453-4bdd-88e4-5d4cd18098d8" providerId="ADAL" clId="{454D11F9-CF27-B845-884C-8F2AA2E5DBBE}" dt="2024-10-16T09:49:34.830" v="376" actId="478"/>
          <ac:spMkLst>
            <pc:docMk/>
            <pc:sldMk cId="1771309114" sldId="265"/>
            <ac:spMk id="28" creationId="{C0774459-45B7-72C8-8177-F412B45E1B4C}"/>
          </ac:spMkLst>
        </pc:spChg>
        <pc:spChg chg="del">
          <ac:chgData name="Myrte Legemaate" userId="cc5c461d-9453-4bdd-88e4-5d4cd18098d8" providerId="ADAL" clId="{454D11F9-CF27-B845-884C-8F2AA2E5DBBE}" dt="2024-10-16T09:49:33.427" v="375" actId="478"/>
          <ac:spMkLst>
            <pc:docMk/>
            <pc:sldMk cId="1771309114" sldId="265"/>
            <ac:spMk id="29" creationId="{2202A418-9AAC-FCDC-17C6-B32E80BD978B}"/>
          </ac:spMkLst>
        </pc:spChg>
        <pc:spChg chg="del">
          <ac:chgData name="Myrte Legemaate" userId="cc5c461d-9453-4bdd-88e4-5d4cd18098d8" providerId="ADAL" clId="{454D11F9-CF27-B845-884C-8F2AA2E5DBBE}" dt="2024-10-16T09:49:43.932" v="384" actId="478"/>
          <ac:spMkLst>
            <pc:docMk/>
            <pc:sldMk cId="1771309114" sldId="265"/>
            <ac:spMk id="30" creationId="{A6BD1666-130B-2443-7204-97E67FDB5DF3}"/>
          </ac:spMkLst>
        </pc:spChg>
        <pc:spChg chg="del">
          <ac:chgData name="Myrte Legemaate" userId="cc5c461d-9453-4bdd-88e4-5d4cd18098d8" providerId="ADAL" clId="{454D11F9-CF27-B845-884C-8F2AA2E5DBBE}" dt="2024-10-16T09:49:35.994" v="377" actId="478"/>
          <ac:spMkLst>
            <pc:docMk/>
            <pc:sldMk cId="1771309114" sldId="265"/>
            <ac:spMk id="31" creationId="{1113EB4E-F696-97FA-9713-10C5A19E32CE}"/>
          </ac:spMkLst>
        </pc:spChg>
        <pc:spChg chg="del">
          <ac:chgData name="Myrte Legemaate" userId="cc5c461d-9453-4bdd-88e4-5d4cd18098d8" providerId="ADAL" clId="{454D11F9-CF27-B845-884C-8F2AA2E5DBBE}" dt="2024-10-16T09:49:36.757" v="378" actId="478"/>
          <ac:spMkLst>
            <pc:docMk/>
            <pc:sldMk cId="1771309114" sldId="265"/>
            <ac:spMk id="32" creationId="{0F244D03-F639-6B05-2C38-AAFC4D7AC596}"/>
          </ac:spMkLst>
        </pc:spChg>
        <pc:spChg chg="del">
          <ac:chgData name="Myrte Legemaate" userId="cc5c461d-9453-4bdd-88e4-5d4cd18098d8" providerId="ADAL" clId="{454D11F9-CF27-B845-884C-8F2AA2E5DBBE}" dt="2024-10-16T09:49:37.480" v="379" actId="478"/>
          <ac:spMkLst>
            <pc:docMk/>
            <pc:sldMk cId="1771309114" sldId="265"/>
            <ac:spMk id="33" creationId="{C5D88939-C91D-53F2-42FB-6DF4F6AC4DA3}"/>
          </ac:spMkLst>
        </pc:spChg>
        <pc:spChg chg="del">
          <ac:chgData name="Myrte Legemaate" userId="cc5c461d-9453-4bdd-88e4-5d4cd18098d8" providerId="ADAL" clId="{454D11F9-CF27-B845-884C-8F2AA2E5DBBE}" dt="2024-10-16T09:49:39.375" v="381" actId="478"/>
          <ac:spMkLst>
            <pc:docMk/>
            <pc:sldMk cId="1771309114" sldId="265"/>
            <ac:spMk id="34" creationId="{062655E4-B2BA-576C-FB93-9C0921E15EA0}"/>
          </ac:spMkLst>
        </pc:spChg>
        <pc:spChg chg="del">
          <ac:chgData name="Myrte Legemaate" userId="cc5c461d-9453-4bdd-88e4-5d4cd18098d8" providerId="ADAL" clId="{454D11F9-CF27-B845-884C-8F2AA2E5DBBE}" dt="2024-10-16T09:49:38.298" v="380" actId="478"/>
          <ac:spMkLst>
            <pc:docMk/>
            <pc:sldMk cId="1771309114" sldId="265"/>
            <ac:spMk id="35" creationId="{8C701195-3644-6166-A7AA-91436D5D882B}"/>
          </ac:spMkLst>
        </pc:spChg>
        <pc:spChg chg="del">
          <ac:chgData name="Myrte Legemaate" userId="cc5c461d-9453-4bdd-88e4-5d4cd18098d8" providerId="ADAL" clId="{454D11F9-CF27-B845-884C-8F2AA2E5DBBE}" dt="2024-10-16T09:49:41.346" v="383" actId="478"/>
          <ac:spMkLst>
            <pc:docMk/>
            <pc:sldMk cId="1771309114" sldId="265"/>
            <ac:spMk id="36" creationId="{8937E57E-3041-E497-924B-440ED9ED828F}"/>
          </ac:spMkLst>
        </pc:spChg>
        <pc:spChg chg="del">
          <ac:chgData name="Myrte Legemaate" userId="cc5c461d-9453-4bdd-88e4-5d4cd18098d8" providerId="ADAL" clId="{454D11F9-CF27-B845-884C-8F2AA2E5DBBE}" dt="2024-10-16T09:49:40.081" v="382" actId="478"/>
          <ac:spMkLst>
            <pc:docMk/>
            <pc:sldMk cId="1771309114" sldId="265"/>
            <ac:spMk id="37" creationId="{FCB40689-18FD-1238-8AAA-6801C5287625}"/>
          </ac:spMkLst>
        </pc:spChg>
        <pc:spChg chg="mod">
          <ac:chgData name="Myrte Legemaate" userId="cc5c461d-9453-4bdd-88e4-5d4cd18098d8" providerId="ADAL" clId="{454D11F9-CF27-B845-884C-8F2AA2E5DBBE}" dt="2024-10-16T09:53:21.317" v="636" actId="1076"/>
          <ac:spMkLst>
            <pc:docMk/>
            <pc:sldMk cId="1771309114" sldId="265"/>
            <ac:spMk id="39" creationId="{08F12970-81FA-E16A-7F99-D61B258D4637}"/>
          </ac:spMkLst>
        </pc:spChg>
        <pc:graphicFrameChg chg="add mod modGraphic">
          <ac:chgData name="Myrte Legemaate" userId="cc5c461d-9453-4bdd-88e4-5d4cd18098d8" providerId="ADAL" clId="{454D11F9-CF27-B845-884C-8F2AA2E5DBBE}" dt="2024-10-16T09:54:01.008" v="678" actId="20577"/>
          <ac:graphicFrameMkLst>
            <pc:docMk/>
            <pc:sldMk cId="1771309114" sldId="265"/>
            <ac:graphicFrameMk id="2" creationId="{9D97C9F7-C710-93B9-5006-6E40E8FE531F}"/>
          </ac:graphicFrameMkLst>
        </pc:graphicFrameChg>
        <pc:picChg chg="mod">
          <ac:chgData name="Myrte Legemaate" userId="cc5c461d-9453-4bdd-88e4-5d4cd18098d8" providerId="ADAL" clId="{454D11F9-CF27-B845-884C-8F2AA2E5DBBE}" dt="2024-10-16T09:53:23.390" v="637" actId="1076"/>
          <ac:picMkLst>
            <pc:docMk/>
            <pc:sldMk cId="1771309114" sldId="265"/>
            <ac:picMk id="24" creationId="{5A12EF37-BEBE-4315-223B-E501580EBDB0}"/>
          </ac:picMkLst>
        </pc:picChg>
        <pc:picChg chg="mod">
          <ac:chgData name="Myrte Legemaate" userId="cc5c461d-9453-4bdd-88e4-5d4cd18098d8" providerId="ADAL" clId="{454D11F9-CF27-B845-884C-8F2AA2E5DBBE}" dt="2024-10-16T09:53:26.452" v="638" actId="1076"/>
          <ac:picMkLst>
            <pc:docMk/>
            <pc:sldMk cId="1771309114" sldId="265"/>
            <ac:picMk id="38" creationId="{E0905F43-CABF-6349-920E-D391918FD0A2}"/>
          </ac:picMkLst>
        </pc:picChg>
      </pc:sldChg>
    </pc:docChg>
  </pc:docChgLst>
  <pc:docChgLst>
    <pc:chgData name="Myrte Legemaate" userId="cc5c461d-9453-4bdd-88e4-5d4cd18098d8" providerId="ADAL" clId="{9B0A510F-54FA-EB48-B070-F1DB1E1085C2}"/>
    <pc:docChg chg="delSld">
      <pc:chgData name="Myrte Legemaate" userId="cc5c461d-9453-4bdd-88e4-5d4cd18098d8" providerId="ADAL" clId="{9B0A510F-54FA-EB48-B070-F1DB1E1085C2}" dt="2024-10-15T13:44:54.660" v="3" actId="2696"/>
      <pc:docMkLst>
        <pc:docMk/>
      </pc:docMkLst>
      <pc:sldChg chg="del">
        <pc:chgData name="Myrte Legemaate" userId="cc5c461d-9453-4bdd-88e4-5d4cd18098d8" providerId="ADAL" clId="{9B0A510F-54FA-EB48-B070-F1DB1E1085C2}" dt="2024-10-15T13:44:52.594" v="1" actId="2696"/>
        <pc:sldMkLst>
          <pc:docMk/>
          <pc:sldMk cId="820624089" sldId="256"/>
        </pc:sldMkLst>
      </pc:sldChg>
      <pc:sldChg chg="del">
        <pc:chgData name="Myrte Legemaate" userId="cc5c461d-9453-4bdd-88e4-5d4cd18098d8" providerId="ADAL" clId="{9B0A510F-54FA-EB48-B070-F1DB1E1085C2}" dt="2024-10-15T13:44:53.700" v="2" actId="2696"/>
        <pc:sldMkLst>
          <pc:docMk/>
          <pc:sldMk cId="3990623323" sldId="259"/>
        </pc:sldMkLst>
      </pc:sldChg>
      <pc:sldChg chg="del">
        <pc:chgData name="Myrte Legemaate" userId="cc5c461d-9453-4bdd-88e4-5d4cd18098d8" providerId="ADAL" clId="{9B0A510F-54FA-EB48-B070-F1DB1E1085C2}" dt="2024-10-15T13:44:54.660" v="3" actId="2696"/>
        <pc:sldMkLst>
          <pc:docMk/>
          <pc:sldMk cId="3143986585" sldId="261"/>
        </pc:sldMkLst>
      </pc:sldChg>
      <pc:sldChg chg="del">
        <pc:chgData name="Myrte Legemaate" userId="cc5c461d-9453-4bdd-88e4-5d4cd18098d8" providerId="ADAL" clId="{9B0A510F-54FA-EB48-B070-F1DB1E1085C2}" dt="2024-10-15T13:44:51.897" v="0" actId="2696"/>
        <pc:sldMkLst>
          <pc:docMk/>
          <pc:sldMk cId="2567674571" sldId="263"/>
        </pc:sldMkLst>
      </pc:sldChg>
    </pc:docChg>
  </pc:docChgLst>
  <pc:docChgLst>
    <pc:chgData name="Reijnierse,  C." userId="39031118-1ed6-4fc2-a619-ae90d8a42f71" providerId="ADAL" clId="{678CA117-D005-4D71-9379-158341969E0D}"/>
    <pc:docChg chg="undo custSel addSld modSld modMainMaster">
      <pc:chgData name="Reijnierse,  C." userId="39031118-1ed6-4fc2-a619-ae90d8a42f71" providerId="ADAL" clId="{678CA117-D005-4D71-9379-158341969E0D}" dt="2020-07-14T16:16:19.241" v="555" actId="1076"/>
      <pc:docMkLst>
        <pc:docMk/>
      </pc:docMkLst>
      <pc:sldChg chg="addSp delSp modSp mod">
        <pc:chgData name="Reijnierse,  C." userId="39031118-1ed6-4fc2-a619-ae90d8a42f71" providerId="ADAL" clId="{678CA117-D005-4D71-9379-158341969E0D}" dt="2020-07-14T15:42:07.880" v="179" actId="20577"/>
        <pc:sldMkLst>
          <pc:docMk/>
          <pc:sldMk cId="3058502426" sldId="257"/>
        </pc:sldMkLst>
        <pc:spChg chg="del">
          <ac:chgData name="Reijnierse,  C." userId="39031118-1ed6-4fc2-a619-ae90d8a42f71" providerId="ADAL" clId="{678CA117-D005-4D71-9379-158341969E0D}" dt="2020-07-14T15:35:28.045" v="4" actId="478"/>
          <ac:spMkLst>
            <pc:docMk/>
            <pc:sldMk cId="3058502426" sldId="257"/>
            <ac:spMk id="3" creationId="{1C2A5503-F7DB-45EC-9C21-EFE61B459457}"/>
          </ac:spMkLst>
        </pc:spChg>
        <pc:spChg chg="del">
          <ac:chgData name="Reijnierse,  C." userId="39031118-1ed6-4fc2-a619-ae90d8a42f71" providerId="ADAL" clId="{678CA117-D005-4D71-9379-158341969E0D}" dt="2020-07-14T15:35:28.045" v="4" actId="478"/>
          <ac:spMkLst>
            <pc:docMk/>
            <pc:sldMk cId="3058502426" sldId="257"/>
            <ac:spMk id="4" creationId="{476C83DA-9B2C-412C-91BB-32A7F692BD28}"/>
          </ac:spMkLst>
        </pc:spChg>
        <pc:spChg chg="del">
          <ac:chgData name="Reijnierse,  C." userId="39031118-1ed6-4fc2-a619-ae90d8a42f71" providerId="ADAL" clId="{678CA117-D005-4D71-9379-158341969E0D}" dt="2020-07-14T15:35:28.045" v="4" actId="478"/>
          <ac:spMkLst>
            <pc:docMk/>
            <pc:sldMk cId="3058502426" sldId="257"/>
            <ac:spMk id="6" creationId="{2B37DAD3-284F-4BF4-AC05-01C324B236B1}"/>
          </ac:spMkLst>
        </pc:spChg>
        <pc:spChg chg="add mod">
          <ac:chgData name="Reijnierse,  C." userId="39031118-1ed6-4fc2-a619-ae90d8a42f71" providerId="ADAL" clId="{678CA117-D005-4D71-9379-158341969E0D}" dt="2020-07-14T15:39:35.016" v="144" actId="1076"/>
          <ac:spMkLst>
            <pc:docMk/>
            <pc:sldMk cId="3058502426" sldId="257"/>
            <ac:spMk id="9" creationId="{B8365655-DEB5-437A-9F3A-C34AA15A6617}"/>
          </ac:spMkLst>
        </pc:spChg>
        <pc:spChg chg="mod">
          <ac:chgData name="Reijnierse,  C." userId="39031118-1ed6-4fc2-a619-ae90d8a42f71" providerId="ADAL" clId="{678CA117-D005-4D71-9379-158341969E0D}" dt="2020-07-14T15:42:07.880" v="179" actId="20577"/>
          <ac:spMkLst>
            <pc:docMk/>
            <pc:sldMk cId="3058502426" sldId="257"/>
            <ac:spMk id="11" creationId="{EEAE253C-1246-4007-B3AE-AFC31F928743}"/>
          </ac:spMkLst>
        </pc:spChg>
        <pc:spChg chg="add mod">
          <ac:chgData name="Reijnierse,  C." userId="39031118-1ed6-4fc2-a619-ae90d8a42f71" providerId="ADAL" clId="{678CA117-D005-4D71-9379-158341969E0D}" dt="2020-07-14T15:37:00.538" v="30" actId="207"/>
          <ac:spMkLst>
            <pc:docMk/>
            <pc:sldMk cId="3058502426" sldId="257"/>
            <ac:spMk id="14" creationId="{1B10ED0D-34A1-4517-8CA6-89E473EB9CB5}"/>
          </ac:spMkLst>
        </pc:spChg>
        <pc:picChg chg="add mod">
          <ac:chgData name="Reijnierse,  C." userId="39031118-1ed6-4fc2-a619-ae90d8a42f71" providerId="ADAL" clId="{678CA117-D005-4D71-9379-158341969E0D}" dt="2020-07-14T15:39:44.991" v="149" actId="1038"/>
          <ac:picMkLst>
            <pc:docMk/>
            <pc:sldMk cId="3058502426" sldId="257"/>
            <ac:picMk id="10" creationId="{5BEADF82-BE27-4E09-BA7B-0611A254C2AD}"/>
          </ac:picMkLst>
        </pc:picChg>
        <pc:picChg chg="del">
          <ac:chgData name="Reijnierse,  C." userId="39031118-1ed6-4fc2-a619-ae90d8a42f71" providerId="ADAL" clId="{678CA117-D005-4D71-9379-158341969E0D}" dt="2020-07-14T15:35:28.045" v="4" actId="478"/>
          <ac:picMkLst>
            <pc:docMk/>
            <pc:sldMk cId="3058502426" sldId="257"/>
            <ac:picMk id="2049" creationId="{298B501C-78E4-4CD8-B875-DFAF9FC64E64}"/>
          </ac:picMkLst>
        </pc:picChg>
      </pc:sldChg>
      <pc:sldChg chg="addSp delSp modSp mod">
        <pc:chgData name="Reijnierse,  C." userId="39031118-1ed6-4fc2-a619-ae90d8a42f71" providerId="ADAL" clId="{678CA117-D005-4D71-9379-158341969E0D}" dt="2020-07-14T15:49:06.291" v="279" actId="6549"/>
        <pc:sldMkLst>
          <pc:docMk/>
          <pc:sldMk cId="3360204282" sldId="258"/>
        </pc:sldMkLst>
        <pc:spChg chg="add mod">
          <ac:chgData name="Reijnierse,  C." userId="39031118-1ed6-4fc2-a619-ae90d8a42f71" providerId="ADAL" clId="{678CA117-D005-4D71-9379-158341969E0D}" dt="2020-07-14T15:48:50.270" v="278" actId="14100"/>
          <ac:spMkLst>
            <pc:docMk/>
            <pc:sldMk cId="3360204282" sldId="258"/>
            <ac:spMk id="2" creationId="{22374646-80F3-47DD-8B04-ACA3599131AD}"/>
          </ac:spMkLst>
        </pc:spChg>
        <pc:spChg chg="del">
          <ac:chgData name="Reijnierse,  C." userId="39031118-1ed6-4fc2-a619-ae90d8a42f71" providerId="ADAL" clId="{678CA117-D005-4D71-9379-158341969E0D}" dt="2020-07-14T15:45:11.668" v="243" actId="478"/>
          <ac:spMkLst>
            <pc:docMk/>
            <pc:sldMk cId="3360204282" sldId="258"/>
            <ac:spMk id="4" creationId="{C2AB4588-CDDD-428A-95C0-274CB31BCC45}"/>
          </ac:spMkLst>
        </pc:spChg>
        <pc:spChg chg="add del">
          <ac:chgData name="Reijnierse,  C." userId="39031118-1ed6-4fc2-a619-ae90d8a42f71" providerId="ADAL" clId="{678CA117-D005-4D71-9379-158341969E0D}" dt="2020-07-14T15:44:56.750" v="239" actId="478"/>
          <ac:spMkLst>
            <pc:docMk/>
            <pc:sldMk cId="3360204282" sldId="258"/>
            <ac:spMk id="5" creationId="{CBF06BF5-EFE8-4C17-9E19-6E40CC454776}"/>
          </ac:spMkLst>
        </pc:spChg>
        <pc:spChg chg="add del mod">
          <ac:chgData name="Reijnierse,  C." userId="39031118-1ed6-4fc2-a619-ae90d8a42f71" providerId="ADAL" clId="{678CA117-D005-4D71-9379-158341969E0D}" dt="2020-07-14T15:48:25.953" v="274" actId="478"/>
          <ac:spMkLst>
            <pc:docMk/>
            <pc:sldMk cId="3360204282" sldId="258"/>
            <ac:spMk id="6" creationId="{518487AC-EF15-42B6-B2B9-80D59B76CA84}"/>
          </ac:spMkLst>
        </pc:spChg>
        <pc:spChg chg="add del mod">
          <ac:chgData name="Reijnierse,  C." userId="39031118-1ed6-4fc2-a619-ae90d8a42f71" providerId="ADAL" clId="{678CA117-D005-4D71-9379-158341969E0D}" dt="2020-07-14T15:44:53.907" v="238" actId="478"/>
          <ac:spMkLst>
            <pc:docMk/>
            <pc:sldMk cId="3360204282" sldId="258"/>
            <ac:spMk id="7" creationId="{2C90EA2F-83C5-498F-A37A-5B1DADF7000F}"/>
          </ac:spMkLst>
        </pc:spChg>
        <pc:spChg chg="add">
          <ac:chgData name="Reijnierse,  C." userId="39031118-1ed6-4fc2-a619-ae90d8a42f71" providerId="ADAL" clId="{678CA117-D005-4D71-9379-158341969E0D}" dt="2020-07-14T15:44:49.795" v="236"/>
          <ac:spMkLst>
            <pc:docMk/>
            <pc:sldMk cId="3360204282" sldId="258"/>
            <ac:spMk id="8" creationId="{A1D9E062-6114-46A8-8B3B-B40384EA5951}"/>
          </ac:spMkLst>
        </pc:spChg>
        <pc:spChg chg="add">
          <ac:chgData name="Reijnierse,  C." userId="39031118-1ed6-4fc2-a619-ae90d8a42f71" providerId="ADAL" clId="{678CA117-D005-4D71-9379-158341969E0D}" dt="2020-07-14T15:44:49.795" v="236"/>
          <ac:spMkLst>
            <pc:docMk/>
            <pc:sldMk cId="3360204282" sldId="258"/>
            <ac:spMk id="9" creationId="{2E316911-FC50-480A-83E3-BCC2667D400A}"/>
          </ac:spMkLst>
        </pc:spChg>
        <pc:spChg chg="mod">
          <ac:chgData name="Reijnierse,  C." userId="39031118-1ed6-4fc2-a619-ae90d8a42f71" providerId="ADAL" clId="{678CA117-D005-4D71-9379-158341969E0D}" dt="2020-07-14T15:42:59.132" v="198" actId="6549"/>
          <ac:spMkLst>
            <pc:docMk/>
            <pc:sldMk cId="3360204282" sldId="258"/>
            <ac:spMk id="11" creationId="{EEAE253C-1246-4007-B3AE-AFC31F928743}"/>
          </ac:spMkLst>
        </pc:spChg>
        <pc:spChg chg="add mod">
          <ac:chgData name="Reijnierse,  C." userId="39031118-1ed6-4fc2-a619-ae90d8a42f71" providerId="ADAL" clId="{678CA117-D005-4D71-9379-158341969E0D}" dt="2020-07-14T15:49:06.291" v="279" actId="6549"/>
          <ac:spMkLst>
            <pc:docMk/>
            <pc:sldMk cId="3360204282" sldId="258"/>
            <ac:spMk id="14" creationId="{8730F9CC-1553-409F-BF98-48D4EA9228A5}"/>
          </ac:spMkLst>
        </pc:spChg>
        <pc:picChg chg="del mod">
          <ac:chgData name="Reijnierse,  C." userId="39031118-1ed6-4fc2-a619-ae90d8a42f71" providerId="ADAL" clId="{678CA117-D005-4D71-9379-158341969E0D}" dt="2020-07-14T15:43:02.113" v="200" actId="478"/>
          <ac:picMkLst>
            <pc:docMk/>
            <pc:sldMk cId="3360204282" sldId="258"/>
            <ac:picMk id="3" creationId="{083116B8-975F-403F-937A-24A7ADCF1BDB}"/>
          </ac:picMkLst>
        </pc:picChg>
        <pc:picChg chg="add mod">
          <ac:chgData name="Reijnierse,  C." userId="39031118-1ed6-4fc2-a619-ae90d8a42f71" providerId="ADAL" clId="{678CA117-D005-4D71-9379-158341969E0D}" dt="2020-07-14T15:45:04.910" v="242" actId="1076"/>
          <ac:picMkLst>
            <pc:docMk/>
            <pc:sldMk cId="3360204282" sldId="258"/>
            <ac:picMk id="3074" creationId="{1A12CFEB-3914-4EFF-8462-B32124FC76C6}"/>
          </ac:picMkLst>
        </pc:picChg>
        <pc:picChg chg="add mod">
          <ac:chgData name="Reijnierse,  C." userId="39031118-1ed6-4fc2-a619-ae90d8a42f71" providerId="ADAL" clId="{678CA117-D005-4D71-9379-158341969E0D}" dt="2020-07-14T15:45:01.516" v="241" actId="1076"/>
          <ac:picMkLst>
            <pc:docMk/>
            <pc:sldMk cId="3360204282" sldId="258"/>
            <ac:picMk id="3075" creationId="{E90637F1-6F17-4D4C-9E7C-9AC91FD528D7}"/>
          </ac:picMkLst>
        </pc:picChg>
      </pc:sldChg>
      <pc:sldChg chg="addSp delSp modSp mod">
        <pc:chgData name="Reijnierse,  C." userId="39031118-1ed6-4fc2-a619-ae90d8a42f71" providerId="ADAL" clId="{678CA117-D005-4D71-9379-158341969E0D}" dt="2020-07-14T15:51:58.930" v="318" actId="20577"/>
        <pc:sldMkLst>
          <pc:docMk/>
          <pc:sldMk cId="1813103400" sldId="260"/>
        </pc:sldMkLst>
        <pc:spChg chg="add del">
          <ac:chgData name="Reijnierse,  C." userId="39031118-1ed6-4fc2-a619-ae90d8a42f71" providerId="ADAL" clId="{678CA117-D005-4D71-9379-158341969E0D}" dt="2020-07-14T15:44:45.905" v="235"/>
          <ac:spMkLst>
            <pc:docMk/>
            <pc:sldMk cId="1813103400" sldId="260"/>
            <ac:spMk id="2" creationId="{A6850AFB-1BAA-4A66-AC8A-83B14968F887}"/>
          </ac:spMkLst>
        </pc:spChg>
        <pc:spChg chg="add del">
          <ac:chgData name="Reijnierse,  C." userId="39031118-1ed6-4fc2-a619-ae90d8a42f71" providerId="ADAL" clId="{678CA117-D005-4D71-9379-158341969E0D}" dt="2020-07-14T15:44:45.905" v="235"/>
          <ac:spMkLst>
            <pc:docMk/>
            <pc:sldMk cId="1813103400" sldId="260"/>
            <ac:spMk id="3" creationId="{8070F736-CF25-4956-92A7-805B127FB197}"/>
          </ac:spMkLst>
        </pc:spChg>
        <pc:spChg chg="del">
          <ac:chgData name="Reijnierse,  C." userId="39031118-1ed6-4fc2-a619-ae90d8a42f71" providerId="ADAL" clId="{678CA117-D005-4D71-9379-158341969E0D}" dt="2020-07-14T15:49:20.740" v="280" actId="478"/>
          <ac:spMkLst>
            <pc:docMk/>
            <pc:sldMk cId="1813103400" sldId="260"/>
            <ac:spMk id="4" creationId="{C2AB4588-CDDD-428A-95C0-274CB31BCC45}"/>
          </ac:spMkLst>
        </pc:spChg>
        <pc:spChg chg="add del">
          <ac:chgData name="Reijnierse,  C." userId="39031118-1ed6-4fc2-a619-ae90d8a42f71" providerId="ADAL" clId="{678CA117-D005-4D71-9379-158341969E0D}" dt="2020-07-14T15:44:45.905" v="235"/>
          <ac:spMkLst>
            <pc:docMk/>
            <pc:sldMk cId="1813103400" sldId="260"/>
            <ac:spMk id="6" creationId="{2B4FEA66-9FED-4286-862C-88B1921C35D3}"/>
          </ac:spMkLst>
        </pc:spChg>
        <pc:spChg chg="add del">
          <ac:chgData name="Reijnierse,  C." userId="39031118-1ed6-4fc2-a619-ae90d8a42f71" providerId="ADAL" clId="{678CA117-D005-4D71-9379-158341969E0D}" dt="2020-07-14T15:44:45.905" v="235"/>
          <ac:spMkLst>
            <pc:docMk/>
            <pc:sldMk cId="1813103400" sldId="260"/>
            <ac:spMk id="7" creationId="{B00EB899-A847-4776-81D2-C8D11C01FCC2}"/>
          </ac:spMkLst>
        </pc:spChg>
        <pc:spChg chg="add del">
          <ac:chgData name="Reijnierse,  C." userId="39031118-1ed6-4fc2-a619-ae90d8a42f71" providerId="ADAL" clId="{678CA117-D005-4D71-9379-158341969E0D}" dt="2020-07-14T15:44:45.905" v="235"/>
          <ac:spMkLst>
            <pc:docMk/>
            <pc:sldMk cId="1813103400" sldId="260"/>
            <ac:spMk id="8" creationId="{BEA0261D-84D7-484A-A50D-9BB9B6ADE605}"/>
          </ac:spMkLst>
        </pc:spChg>
        <pc:spChg chg="add del">
          <ac:chgData name="Reijnierse,  C." userId="39031118-1ed6-4fc2-a619-ae90d8a42f71" providerId="ADAL" clId="{678CA117-D005-4D71-9379-158341969E0D}" dt="2020-07-14T15:44:45.905" v="235"/>
          <ac:spMkLst>
            <pc:docMk/>
            <pc:sldMk cId="1813103400" sldId="260"/>
            <ac:spMk id="9" creationId="{A5FA13A7-943E-4F7C-9161-0FAB96B53EA2}"/>
          </ac:spMkLst>
        </pc:spChg>
        <pc:spChg chg="mod">
          <ac:chgData name="Reijnierse,  C." userId="39031118-1ed6-4fc2-a619-ae90d8a42f71" providerId="ADAL" clId="{678CA117-D005-4D71-9379-158341969E0D}" dt="2020-07-14T15:43:54.803" v="232" actId="20577"/>
          <ac:spMkLst>
            <pc:docMk/>
            <pc:sldMk cId="1813103400" sldId="260"/>
            <ac:spMk id="11" creationId="{EEAE253C-1246-4007-B3AE-AFC31F928743}"/>
          </ac:spMkLst>
        </pc:spChg>
        <pc:spChg chg="add mod">
          <ac:chgData name="Reijnierse,  C." userId="39031118-1ed6-4fc2-a619-ae90d8a42f71" providerId="ADAL" clId="{678CA117-D005-4D71-9379-158341969E0D}" dt="2020-07-14T15:51:39.219" v="315" actId="208"/>
          <ac:spMkLst>
            <pc:docMk/>
            <pc:sldMk cId="1813103400" sldId="260"/>
            <ac:spMk id="13" creationId="{60C8C2B3-C2FF-455A-BBE7-F70C3995FC92}"/>
          </ac:spMkLst>
        </pc:spChg>
        <pc:spChg chg="add mod">
          <ac:chgData name="Reijnierse,  C." userId="39031118-1ed6-4fc2-a619-ae90d8a42f71" providerId="ADAL" clId="{678CA117-D005-4D71-9379-158341969E0D}" dt="2020-07-14T15:51:58.930" v="318" actId="20577"/>
          <ac:spMkLst>
            <pc:docMk/>
            <pc:sldMk cId="1813103400" sldId="260"/>
            <ac:spMk id="14" creationId="{C90D851B-DCDA-4FAE-965F-F074360F3940}"/>
          </ac:spMkLst>
        </pc:spChg>
        <pc:spChg chg="add mod">
          <ac:chgData name="Reijnierse,  C." userId="39031118-1ed6-4fc2-a619-ae90d8a42f71" providerId="ADAL" clId="{678CA117-D005-4D71-9379-158341969E0D}" dt="2020-07-14T15:51:33.129" v="314" actId="1076"/>
          <ac:spMkLst>
            <pc:docMk/>
            <pc:sldMk cId="1813103400" sldId="260"/>
            <ac:spMk id="15" creationId="{CE58C441-CFF6-4366-A60B-2907375DB0E7}"/>
          </ac:spMkLst>
        </pc:spChg>
        <pc:picChg chg="del">
          <ac:chgData name="Reijnierse,  C." userId="39031118-1ed6-4fc2-a619-ae90d8a42f71" providerId="ADAL" clId="{678CA117-D005-4D71-9379-158341969E0D}" dt="2020-07-14T15:44:10.422" v="233" actId="478"/>
          <ac:picMkLst>
            <pc:docMk/>
            <pc:sldMk cId="1813103400" sldId="260"/>
            <ac:picMk id="5" creationId="{DC6413DF-6B91-4F2C-8C30-949C47BD6289}"/>
          </ac:picMkLst>
        </pc:picChg>
        <pc:picChg chg="add del">
          <ac:chgData name="Reijnierse,  C." userId="39031118-1ed6-4fc2-a619-ae90d8a42f71" providerId="ADAL" clId="{678CA117-D005-4D71-9379-158341969E0D}" dt="2020-07-14T15:44:45.905" v="235"/>
          <ac:picMkLst>
            <pc:docMk/>
            <pc:sldMk cId="1813103400" sldId="260"/>
            <ac:picMk id="2050" creationId="{A4D7695D-561C-4F75-970F-885AC2769D5E}"/>
          </ac:picMkLst>
        </pc:picChg>
        <pc:picChg chg="add del">
          <ac:chgData name="Reijnierse,  C." userId="39031118-1ed6-4fc2-a619-ae90d8a42f71" providerId="ADAL" clId="{678CA117-D005-4D71-9379-158341969E0D}" dt="2020-07-14T15:44:45.905" v="235"/>
          <ac:picMkLst>
            <pc:docMk/>
            <pc:sldMk cId="1813103400" sldId="260"/>
            <ac:picMk id="2051" creationId="{0B3DC7C1-8D1A-489D-966F-A8D9307AF077}"/>
          </ac:picMkLst>
        </pc:picChg>
      </pc:sldChg>
      <pc:sldChg chg="addSp delSp modSp add mod">
        <pc:chgData name="Reijnierse,  C." userId="39031118-1ed6-4fc2-a619-ae90d8a42f71" providerId="ADAL" clId="{678CA117-D005-4D71-9379-158341969E0D}" dt="2020-07-14T16:16:19.241" v="555" actId="1076"/>
        <pc:sldMkLst>
          <pc:docMk/>
          <pc:sldMk cId="3478826787" sldId="262"/>
        </pc:sldMkLst>
        <pc:spChg chg="add del mod">
          <ac:chgData name="Reijnierse,  C." userId="39031118-1ed6-4fc2-a619-ae90d8a42f71" providerId="ADAL" clId="{678CA117-D005-4D71-9379-158341969E0D}" dt="2020-07-14T15:54:18.130" v="322"/>
          <ac:spMkLst>
            <pc:docMk/>
            <pc:sldMk cId="3478826787" sldId="262"/>
            <ac:spMk id="2" creationId="{B1B27DEF-E92E-4964-B370-A3BA63ED3843}"/>
          </ac:spMkLst>
        </pc:spChg>
        <pc:spChg chg="add del mod">
          <ac:chgData name="Reijnierse,  C." userId="39031118-1ed6-4fc2-a619-ae90d8a42f71" providerId="ADAL" clId="{678CA117-D005-4D71-9379-158341969E0D}" dt="2020-07-14T15:54:18.130" v="322"/>
          <ac:spMkLst>
            <pc:docMk/>
            <pc:sldMk cId="3478826787" sldId="262"/>
            <ac:spMk id="3" creationId="{2484DB75-A637-41B7-BE92-F359CAD033CA}"/>
          </ac:spMkLst>
        </pc:spChg>
        <pc:spChg chg="add del mod">
          <ac:chgData name="Reijnierse,  C." userId="39031118-1ed6-4fc2-a619-ae90d8a42f71" providerId="ADAL" clId="{678CA117-D005-4D71-9379-158341969E0D}" dt="2020-07-14T15:54:18.130" v="322"/>
          <ac:spMkLst>
            <pc:docMk/>
            <pc:sldMk cId="3478826787" sldId="262"/>
            <ac:spMk id="4" creationId="{6CDE81FD-662D-4A8D-AAC9-0FD4CA7F43AD}"/>
          </ac:spMkLst>
        </pc:spChg>
        <pc:spChg chg="add del mod">
          <ac:chgData name="Reijnierse,  C." userId="39031118-1ed6-4fc2-a619-ae90d8a42f71" providerId="ADAL" clId="{678CA117-D005-4D71-9379-158341969E0D}" dt="2020-07-14T15:54:18.130" v="322"/>
          <ac:spMkLst>
            <pc:docMk/>
            <pc:sldMk cId="3478826787" sldId="262"/>
            <ac:spMk id="5" creationId="{40BA7ED1-A6E0-424C-9FC0-637EAD74BB4A}"/>
          </ac:spMkLst>
        </pc:spChg>
        <pc:spChg chg="add del mod">
          <ac:chgData name="Reijnierse,  C." userId="39031118-1ed6-4fc2-a619-ae90d8a42f71" providerId="ADAL" clId="{678CA117-D005-4D71-9379-158341969E0D}" dt="2020-07-14T15:54:18.130" v="322"/>
          <ac:spMkLst>
            <pc:docMk/>
            <pc:sldMk cId="3478826787" sldId="262"/>
            <ac:spMk id="6" creationId="{59D59193-4257-426B-B759-94272F926C35}"/>
          </ac:spMkLst>
        </pc:spChg>
        <pc:spChg chg="add del mod">
          <ac:chgData name="Reijnierse,  C." userId="39031118-1ed6-4fc2-a619-ae90d8a42f71" providerId="ADAL" clId="{678CA117-D005-4D71-9379-158341969E0D}" dt="2020-07-14T15:54:18.130" v="322"/>
          <ac:spMkLst>
            <pc:docMk/>
            <pc:sldMk cId="3478826787" sldId="262"/>
            <ac:spMk id="7" creationId="{11730732-FE83-467E-A2B5-3039002B713A}"/>
          </ac:spMkLst>
        </pc:spChg>
        <pc:spChg chg="add del mod">
          <ac:chgData name="Reijnierse,  C." userId="39031118-1ed6-4fc2-a619-ae90d8a42f71" providerId="ADAL" clId="{678CA117-D005-4D71-9379-158341969E0D}" dt="2020-07-14T15:54:18.130" v="322"/>
          <ac:spMkLst>
            <pc:docMk/>
            <pc:sldMk cId="3478826787" sldId="262"/>
            <ac:spMk id="8" creationId="{AD4B5C3A-7B05-4B7A-9004-7BE3ED53977A}"/>
          </ac:spMkLst>
        </pc:spChg>
        <pc:spChg chg="add del mod">
          <ac:chgData name="Reijnierse,  C." userId="39031118-1ed6-4fc2-a619-ae90d8a42f71" providerId="ADAL" clId="{678CA117-D005-4D71-9379-158341969E0D}" dt="2020-07-14T15:54:18.130" v="322"/>
          <ac:spMkLst>
            <pc:docMk/>
            <pc:sldMk cId="3478826787" sldId="262"/>
            <ac:spMk id="9" creationId="{4C9F9FB1-1E24-4CEB-B215-417444C0C69B}"/>
          </ac:spMkLst>
        </pc:spChg>
        <pc:spChg chg="add del mod">
          <ac:chgData name="Reijnierse,  C." userId="39031118-1ed6-4fc2-a619-ae90d8a42f71" providerId="ADAL" clId="{678CA117-D005-4D71-9379-158341969E0D}" dt="2020-07-14T15:54:18.130" v="322"/>
          <ac:spMkLst>
            <pc:docMk/>
            <pc:sldMk cId="3478826787" sldId="262"/>
            <ac:spMk id="10" creationId="{9DAFFD22-FE7B-43BA-80B8-248FF2021AF2}"/>
          </ac:spMkLst>
        </pc:spChg>
        <pc:spChg chg="mod">
          <ac:chgData name="Reijnierse,  C." userId="39031118-1ed6-4fc2-a619-ae90d8a42f71" providerId="ADAL" clId="{678CA117-D005-4D71-9379-158341969E0D}" dt="2020-07-14T16:04:45.980" v="553" actId="20577"/>
          <ac:spMkLst>
            <pc:docMk/>
            <pc:sldMk cId="3478826787" sldId="262"/>
            <ac:spMk id="11" creationId="{EEAE253C-1246-4007-B3AE-AFC31F928743}"/>
          </ac:spMkLst>
        </pc:spChg>
        <pc:spChg chg="add del mod">
          <ac:chgData name="Reijnierse,  C." userId="39031118-1ed6-4fc2-a619-ae90d8a42f71" providerId="ADAL" clId="{678CA117-D005-4D71-9379-158341969E0D}" dt="2020-07-14T15:54:18.130" v="322"/>
          <ac:spMkLst>
            <pc:docMk/>
            <pc:sldMk cId="3478826787" sldId="262"/>
            <ac:spMk id="12" creationId="{F99E1985-53F6-4829-B75B-45BED3E1881F}"/>
          </ac:spMkLst>
        </pc:spChg>
        <pc:spChg chg="del">
          <ac:chgData name="Reijnierse,  C." userId="39031118-1ed6-4fc2-a619-ae90d8a42f71" providerId="ADAL" clId="{678CA117-D005-4D71-9379-158341969E0D}" dt="2020-07-14T15:54:08.875" v="320" actId="478"/>
          <ac:spMkLst>
            <pc:docMk/>
            <pc:sldMk cId="3478826787" sldId="262"/>
            <ac:spMk id="13" creationId="{60C8C2B3-C2FF-455A-BBE7-F70C3995FC92}"/>
          </ac:spMkLst>
        </pc:spChg>
        <pc:spChg chg="del">
          <ac:chgData name="Reijnierse,  C." userId="39031118-1ed6-4fc2-a619-ae90d8a42f71" providerId="ADAL" clId="{678CA117-D005-4D71-9379-158341969E0D}" dt="2020-07-14T15:54:08.875" v="320" actId="478"/>
          <ac:spMkLst>
            <pc:docMk/>
            <pc:sldMk cId="3478826787" sldId="262"/>
            <ac:spMk id="14" creationId="{C90D851B-DCDA-4FAE-965F-F074360F3940}"/>
          </ac:spMkLst>
        </pc:spChg>
        <pc:spChg chg="del">
          <ac:chgData name="Reijnierse,  C." userId="39031118-1ed6-4fc2-a619-ae90d8a42f71" providerId="ADAL" clId="{678CA117-D005-4D71-9379-158341969E0D}" dt="2020-07-14T15:54:08.875" v="320" actId="478"/>
          <ac:spMkLst>
            <pc:docMk/>
            <pc:sldMk cId="3478826787" sldId="262"/>
            <ac:spMk id="15" creationId="{CE58C441-CFF6-4366-A60B-2907375DB0E7}"/>
          </ac:spMkLst>
        </pc:spChg>
        <pc:spChg chg="add del mod">
          <ac:chgData name="Reijnierse,  C." userId="39031118-1ed6-4fc2-a619-ae90d8a42f71" providerId="ADAL" clId="{678CA117-D005-4D71-9379-158341969E0D}" dt="2020-07-14T15:54:18.130" v="322"/>
          <ac:spMkLst>
            <pc:docMk/>
            <pc:sldMk cId="3478826787" sldId="262"/>
            <ac:spMk id="16" creationId="{6A610155-7413-4F6A-85AD-E8FBAAC8717F}"/>
          </ac:spMkLst>
        </pc:spChg>
        <pc:spChg chg="add del mod">
          <ac:chgData name="Reijnierse,  C." userId="39031118-1ed6-4fc2-a619-ae90d8a42f71" providerId="ADAL" clId="{678CA117-D005-4D71-9379-158341969E0D}" dt="2020-07-14T15:54:18.130" v="322"/>
          <ac:spMkLst>
            <pc:docMk/>
            <pc:sldMk cId="3478826787" sldId="262"/>
            <ac:spMk id="17" creationId="{17548E30-D430-4050-B2CC-A69B20F680B7}"/>
          </ac:spMkLst>
        </pc:spChg>
        <pc:spChg chg="add del mod">
          <ac:chgData name="Reijnierse,  C." userId="39031118-1ed6-4fc2-a619-ae90d8a42f71" providerId="ADAL" clId="{678CA117-D005-4D71-9379-158341969E0D}" dt="2020-07-14T15:54:18.130" v="322"/>
          <ac:spMkLst>
            <pc:docMk/>
            <pc:sldMk cId="3478826787" sldId="262"/>
            <ac:spMk id="18" creationId="{EC5428ED-5755-4C8F-9E7E-C58E56C48DBC}"/>
          </ac:spMkLst>
        </pc:spChg>
        <pc:spChg chg="add del mod">
          <ac:chgData name="Reijnierse,  C." userId="39031118-1ed6-4fc2-a619-ae90d8a42f71" providerId="ADAL" clId="{678CA117-D005-4D71-9379-158341969E0D}" dt="2020-07-14T15:54:18.130" v="322"/>
          <ac:spMkLst>
            <pc:docMk/>
            <pc:sldMk cId="3478826787" sldId="262"/>
            <ac:spMk id="19" creationId="{5A014D70-32E5-44EC-937C-77475581E3C3}"/>
          </ac:spMkLst>
        </pc:spChg>
        <pc:spChg chg="add del mod">
          <ac:chgData name="Reijnierse,  C." userId="39031118-1ed6-4fc2-a619-ae90d8a42f71" providerId="ADAL" clId="{678CA117-D005-4D71-9379-158341969E0D}" dt="2020-07-14T15:54:18.130" v="322"/>
          <ac:spMkLst>
            <pc:docMk/>
            <pc:sldMk cId="3478826787" sldId="262"/>
            <ac:spMk id="20" creationId="{7DF4C353-AC9F-4F87-8F83-FF6FBFBD54A3}"/>
          </ac:spMkLst>
        </pc:spChg>
        <pc:spChg chg="add del mod">
          <ac:chgData name="Reijnierse,  C." userId="39031118-1ed6-4fc2-a619-ae90d8a42f71" providerId="ADAL" clId="{678CA117-D005-4D71-9379-158341969E0D}" dt="2020-07-14T15:54:18.130" v="322"/>
          <ac:spMkLst>
            <pc:docMk/>
            <pc:sldMk cId="3478826787" sldId="262"/>
            <ac:spMk id="21" creationId="{CBDAA320-2297-4851-BB4D-40170A549633}"/>
          </ac:spMkLst>
        </pc:spChg>
        <pc:spChg chg="add del mod">
          <ac:chgData name="Reijnierse,  C." userId="39031118-1ed6-4fc2-a619-ae90d8a42f71" providerId="ADAL" clId="{678CA117-D005-4D71-9379-158341969E0D}" dt="2020-07-14T15:54:18.130" v="322"/>
          <ac:spMkLst>
            <pc:docMk/>
            <pc:sldMk cId="3478826787" sldId="262"/>
            <ac:spMk id="22" creationId="{AA8EA02A-89A3-49E3-8EAC-E4445C8C5F24}"/>
          </ac:spMkLst>
        </pc:spChg>
        <pc:spChg chg="add mod">
          <ac:chgData name="Reijnierse,  C." userId="39031118-1ed6-4fc2-a619-ae90d8a42f71" providerId="ADAL" clId="{678CA117-D005-4D71-9379-158341969E0D}" dt="2020-07-14T15:54:57.535" v="323"/>
          <ac:spMkLst>
            <pc:docMk/>
            <pc:sldMk cId="3478826787" sldId="262"/>
            <ac:spMk id="25" creationId="{94023E3D-AAFE-4B5E-B643-9AC3FB8415AD}"/>
          </ac:spMkLst>
        </pc:spChg>
        <pc:spChg chg="add mod">
          <ac:chgData name="Reijnierse,  C." userId="39031118-1ed6-4fc2-a619-ae90d8a42f71" providerId="ADAL" clId="{678CA117-D005-4D71-9379-158341969E0D}" dt="2020-07-14T15:54:57.535" v="323"/>
          <ac:spMkLst>
            <pc:docMk/>
            <pc:sldMk cId="3478826787" sldId="262"/>
            <ac:spMk id="26" creationId="{0AAC162C-C8EB-4F4F-9135-C0B69A8F940E}"/>
          </ac:spMkLst>
        </pc:spChg>
        <pc:spChg chg="add mod">
          <ac:chgData name="Reijnierse,  C." userId="39031118-1ed6-4fc2-a619-ae90d8a42f71" providerId="ADAL" clId="{678CA117-D005-4D71-9379-158341969E0D}" dt="2020-07-14T15:54:57.535" v="323"/>
          <ac:spMkLst>
            <pc:docMk/>
            <pc:sldMk cId="3478826787" sldId="262"/>
            <ac:spMk id="27" creationId="{D6407007-B837-4612-9E3D-B605CA34C224}"/>
          </ac:spMkLst>
        </pc:spChg>
        <pc:spChg chg="add mod">
          <ac:chgData name="Reijnierse,  C." userId="39031118-1ed6-4fc2-a619-ae90d8a42f71" providerId="ADAL" clId="{678CA117-D005-4D71-9379-158341969E0D}" dt="2020-07-14T16:16:19.241" v="555" actId="1076"/>
          <ac:spMkLst>
            <pc:docMk/>
            <pc:sldMk cId="3478826787" sldId="262"/>
            <ac:spMk id="28" creationId="{14D7AD96-966A-43BE-8D9A-45106D9FAE96}"/>
          </ac:spMkLst>
        </pc:spChg>
        <pc:spChg chg="add mod">
          <ac:chgData name="Reijnierse,  C." userId="39031118-1ed6-4fc2-a619-ae90d8a42f71" providerId="ADAL" clId="{678CA117-D005-4D71-9379-158341969E0D}" dt="2020-07-14T16:16:16.258" v="554" actId="1076"/>
          <ac:spMkLst>
            <pc:docMk/>
            <pc:sldMk cId="3478826787" sldId="262"/>
            <ac:spMk id="29" creationId="{03A1898A-AC90-4412-A2EF-EDE3EF7DDF1E}"/>
          </ac:spMkLst>
        </pc:spChg>
        <pc:spChg chg="add mod">
          <ac:chgData name="Reijnierse,  C." userId="39031118-1ed6-4fc2-a619-ae90d8a42f71" providerId="ADAL" clId="{678CA117-D005-4D71-9379-158341969E0D}" dt="2020-07-14T15:56:19.822" v="335" actId="1076"/>
          <ac:spMkLst>
            <pc:docMk/>
            <pc:sldMk cId="3478826787" sldId="262"/>
            <ac:spMk id="30" creationId="{8741C805-1FC3-4A58-849F-2D9A77C6C3A4}"/>
          </ac:spMkLst>
        </pc:spChg>
        <pc:spChg chg="add mod">
          <ac:chgData name="Reijnierse,  C." userId="39031118-1ed6-4fc2-a619-ae90d8a42f71" providerId="ADAL" clId="{678CA117-D005-4D71-9379-158341969E0D}" dt="2020-07-14T16:03:18.384" v="515" actId="1076"/>
          <ac:spMkLst>
            <pc:docMk/>
            <pc:sldMk cId="3478826787" sldId="262"/>
            <ac:spMk id="31" creationId="{C2606DE6-23C8-43E0-881D-E53615E13DA1}"/>
          </ac:spMkLst>
        </pc:spChg>
        <pc:spChg chg="add mod">
          <ac:chgData name="Reijnierse,  C." userId="39031118-1ed6-4fc2-a619-ae90d8a42f71" providerId="ADAL" clId="{678CA117-D005-4D71-9379-158341969E0D}" dt="2020-07-14T16:03:20.431" v="516" actId="1076"/>
          <ac:spMkLst>
            <pc:docMk/>
            <pc:sldMk cId="3478826787" sldId="262"/>
            <ac:spMk id="32" creationId="{4E7DD318-74A7-4789-AE72-535704F08FBE}"/>
          </ac:spMkLst>
        </pc:spChg>
        <pc:spChg chg="add mod">
          <ac:chgData name="Reijnierse,  C." userId="39031118-1ed6-4fc2-a619-ae90d8a42f71" providerId="ADAL" clId="{678CA117-D005-4D71-9379-158341969E0D}" dt="2020-07-14T16:03:26.114" v="517" actId="207"/>
          <ac:spMkLst>
            <pc:docMk/>
            <pc:sldMk cId="3478826787" sldId="262"/>
            <ac:spMk id="33" creationId="{69EB2536-67A0-4E06-8FC8-23346CF84A73}"/>
          </ac:spMkLst>
        </pc:spChg>
        <pc:spChg chg="add mod">
          <ac:chgData name="Reijnierse,  C." userId="39031118-1ed6-4fc2-a619-ae90d8a42f71" providerId="ADAL" clId="{678CA117-D005-4D71-9379-158341969E0D}" dt="2020-07-14T15:57:13.346" v="358" actId="20577"/>
          <ac:spMkLst>
            <pc:docMk/>
            <pc:sldMk cId="3478826787" sldId="262"/>
            <ac:spMk id="34" creationId="{D0CE42B5-2CBC-4F93-ABC7-EED1E0BED151}"/>
          </ac:spMkLst>
        </pc:spChg>
        <pc:spChg chg="add mod">
          <ac:chgData name="Reijnierse,  C." userId="39031118-1ed6-4fc2-a619-ae90d8a42f71" providerId="ADAL" clId="{678CA117-D005-4D71-9379-158341969E0D}" dt="2020-07-14T15:54:57.535" v="323"/>
          <ac:spMkLst>
            <pc:docMk/>
            <pc:sldMk cId="3478826787" sldId="262"/>
            <ac:spMk id="35" creationId="{79DD1762-226A-4B7E-8775-DD3A182C6248}"/>
          </ac:spMkLst>
        </pc:spChg>
        <pc:spChg chg="add mod">
          <ac:chgData name="Reijnierse,  C." userId="39031118-1ed6-4fc2-a619-ae90d8a42f71" providerId="ADAL" clId="{678CA117-D005-4D71-9379-158341969E0D}" dt="2020-07-14T15:56:24.810" v="336" actId="1076"/>
          <ac:spMkLst>
            <pc:docMk/>
            <pc:sldMk cId="3478826787" sldId="262"/>
            <ac:spMk id="36" creationId="{CEBC2ABC-E84F-4293-80BE-87DBA1838E55}"/>
          </ac:spMkLst>
        </pc:spChg>
        <pc:spChg chg="add mod">
          <ac:chgData name="Reijnierse,  C." userId="39031118-1ed6-4fc2-a619-ae90d8a42f71" providerId="ADAL" clId="{678CA117-D005-4D71-9379-158341969E0D}" dt="2020-07-14T15:56:49.055" v="350" actId="1035"/>
          <ac:spMkLst>
            <pc:docMk/>
            <pc:sldMk cId="3478826787" sldId="262"/>
            <ac:spMk id="37" creationId="{E49EC553-83CB-4013-8C34-515A5C7BCF80}"/>
          </ac:spMkLst>
        </pc:spChg>
        <pc:spChg chg="add mod">
          <ac:chgData name="Reijnierse,  C." userId="39031118-1ed6-4fc2-a619-ae90d8a42f71" providerId="ADAL" clId="{678CA117-D005-4D71-9379-158341969E0D}" dt="2020-07-14T15:56:05.742" v="333" actId="255"/>
          <ac:spMkLst>
            <pc:docMk/>
            <pc:sldMk cId="3478826787" sldId="262"/>
            <ac:spMk id="39" creationId="{BA4A188B-38AE-4DF1-99C2-17EC6EA0784E}"/>
          </ac:spMkLst>
        </pc:spChg>
        <pc:graphicFrameChg chg="add mod modGraphic">
          <ac:chgData name="Reijnierse,  C." userId="39031118-1ed6-4fc2-a619-ae90d8a42f71" providerId="ADAL" clId="{678CA117-D005-4D71-9379-158341969E0D}" dt="2020-07-14T15:58:48.185" v="364" actId="1076"/>
          <ac:graphicFrameMkLst>
            <pc:docMk/>
            <pc:sldMk cId="3478826787" sldId="262"/>
            <ac:graphicFrameMk id="40" creationId="{F1E911D4-818E-467E-8FB1-E1C3E4BD64B3}"/>
          </ac:graphicFrameMkLst>
        </pc:graphicFrameChg>
        <pc:picChg chg="add del mod">
          <ac:chgData name="Reijnierse,  C." userId="39031118-1ed6-4fc2-a619-ae90d8a42f71" providerId="ADAL" clId="{678CA117-D005-4D71-9379-158341969E0D}" dt="2020-07-14T15:55:02.201" v="324" actId="478"/>
          <ac:picMkLst>
            <pc:docMk/>
            <pc:sldMk cId="3478826787" sldId="262"/>
            <ac:picMk id="23" creationId="{0177A708-B4DC-4F19-92A4-D332B5EA6489}"/>
          </ac:picMkLst>
        </pc:picChg>
        <pc:picChg chg="add mod">
          <ac:chgData name="Reijnierse,  C." userId="39031118-1ed6-4fc2-a619-ae90d8a42f71" providerId="ADAL" clId="{678CA117-D005-4D71-9379-158341969E0D}" dt="2020-07-14T15:54:57.535" v="323"/>
          <ac:picMkLst>
            <pc:docMk/>
            <pc:sldMk cId="3478826787" sldId="262"/>
            <ac:picMk id="24" creationId="{3C217186-353F-4B21-8D1A-3A53D484C61D}"/>
          </ac:picMkLst>
        </pc:picChg>
        <pc:picChg chg="add mod">
          <ac:chgData name="Reijnierse,  C." userId="39031118-1ed6-4fc2-a619-ae90d8a42f71" providerId="ADAL" clId="{678CA117-D005-4D71-9379-158341969E0D}" dt="2020-07-14T16:03:16.730" v="514" actId="1076"/>
          <ac:picMkLst>
            <pc:docMk/>
            <pc:sldMk cId="3478826787" sldId="262"/>
            <ac:picMk id="38" creationId="{FFCFEA99-0A0C-4487-B6C9-5F5A34236014}"/>
          </ac:picMkLst>
        </pc:picChg>
      </pc:sldChg>
      <pc:sldChg chg="add">
        <pc:chgData name="Reijnierse,  C." userId="39031118-1ed6-4fc2-a619-ae90d8a42f71" providerId="ADAL" clId="{678CA117-D005-4D71-9379-158341969E0D}" dt="2020-07-14T15:52:49.151" v="319"/>
        <pc:sldMkLst>
          <pc:docMk/>
          <pc:sldMk cId="2567674571" sldId="263"/>
        </pc:sldMkLst>
      </pc:sldChg>
      <pc:sldMasterChg chg="addSp delSp modSp mod">
        <pc:chgData name="Reijnierse,  C." userId="39031118-1ed6-4fc2-a619-ae90d8a42f71" providerId="ADAL" clId="{678CA117-D005-4D71-9379-158341969E0D}" dt="2020-07-14T14:46:30.879" v="3" actId="962"/>
        <pc:sldMasterMkLst>
          <pc:docMk/>
          <pc:sldMasterMk cId="3074415790" sldId="2147483660"/>
        </pc:sldMasterMkLst>
        <pc:picChg chg="del">
          <ac:chgData name="Reijnierse,  C." userId="39031118-1ed6-4fc2-a619-ae90d8a42f71" providerId="ADAL" clId="{678CA117-D005-4D71-9379-158341969E0D}" dt="2020-07-14T14:46:20.825" v="0" actId="478"/>
          <ac:picMkLst>
            <pc:docMk/>
            <pc:sldMasterMk cId="3074415790" sldId="2147483660"/>
            <ac:picMk id="8" creationId="{2C0ED668-4F5F-451D-9BC1-0417E42E1319}"/>
          </ac:picMkLst>
        </pc:picChg>
        <pc:picChg chg="add mod">
          <ac:chgData name="Reijnierse,  C." userId="39031118-1ed6-4fc2-a619-ae90d8a42f71" providerId="ADAL" clId="{678CA117-D005-4D71-9379-158341969E0D}" dt="2020-07-14T14:46:30.879" v="3" actId="962"/>
          <ac:picMkLst>
            <pc:docMk/>
            <pc:sldMasterMk cId="3074415790" sldId="2147483660"/>
            <ac:picMk id="9" creationId="{14531C86-3F24-44FB-A379-76F7B5CA467F}"/>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62" y="339422"/>
            <a:ext cx="9221689" cy="1461188"/>
          </a:xfrm>
        </p:spPr>
        <p:txBody>
          <a:bodyPr/>
          <a:lstStyle>
            <a:lvl1pPr>
              <a:defRPr>
                <a:solidFill>
                  <a:srgbClr val="B82D1F"/>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B82D1F"/>
                </a:solidFill>
                <a:latin typeface="Roboto" panose="02000000000000000000" pitchFamily="2" charset="0"/>
                <a:ea typeface="Roboto" panose="02000000000000000000" pitchFamily="2" charset="0"/>
              </a:defRPr>
            </a:lvl1pPr>
            <a:lvl2pPr>
              <a:defRPr>
                <a:solidFill>
                  <a:srgbClr val="B82D1F"/>
                </a:solidFill>
                <a:latin typeface="Roboto" panose="02000000000000000000" pitchFamily="2" charset="0"/>
                <a:ea typeface="Roboto" panose="02000000000000000000" pitchFamily="2" charset="0"/>
              </a:defRPr>
            </a:lvl2pPr>
            <a:lvl3pPr>
              <a:defRPr>
                <a:solidFill>
                  <a:srgbClr val="B82D1F"/>
                </a:solidFill>
                <a:latin typeface="Roboto" panose="02000000000000000000" pitchFamily="2" charset="0"/>
                <a:ea typeface="Roboto" panose="02000000000000000000" pitchFamily="2" charset="0"/>
              </a:defRPr>
            </a:lvl3pPr>
            <a:lvl4pPr>
              <a:defRPr>
                <a:solidFill>
                  <a:srgbClr val="B82D1F"/>
                </a:solidFill>
                <a:latin typeface="Roboto" panose="02000000000000000000" pitchFamily="2" charset="0"/>
                <a:ea typeface="Roboto" panose="02000000000000000000" pitchFamily="2" charset="0"/>
              </a:defRPr>
            </a:lvl4pPr>
            <a:lvl5pPr>
              <a:defRPr>
                <a:solidFill>
                  <a:srgbClr val="B82D1F"/>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DF563C-B6E6-4828-8D66-9C798EC6CACE}" type="datetimeFigureOut">
              <a:rPr lang="nl-NL" smtClean="0"/>
              <a:t>16-10-2024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2E616D-4266-4A69-BD48-A7A51B52F7FD}" type="slidenum">
              <a:rPr lang="nl-NL" smtClean="0"/>
              <a:t>‹nr.›</a:t>
            </a:fld>
            <a:endParaRPr lang="nl-NL"/>
          </a:p>
        </p:txBody>
      </p:sp>
    </p:spTree>
    <p:extLst>
      <p:ext uri="{BB962C8B-B14F-4D97-AF65-F5344CB8AC3E}">
        <p14:creationId xmlns:p14="http://schemas.microsoft.com/office/powerpoint/2010/main" val="300173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4ADF563C-B6E6-4828-8D66-9C798EC6CACE}" type="datetimeFigureOut">
              <a:rPr lang="nl-NL" smtClean="0"/>
              <a:t>16-10-2024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2E616D-4266-4A69-BD48-A7A51B52F7FD}" type="slidenum">
              <a:rPr lang="nl-NL" smtClean="0"/>
              <a:t>‹nr.›</a:t>
            </a:fld>
            <a:endParaRPr lang="nl-NL"/>
          </a:p>
        </p:txBody>
      </p:sp>
      <p:pic>
        <p:nvPicPr>
          <p:cNvPr id="9" name="Picture 8" descr="A picture containing drawing&#10;&#10;Description automatically generated">
            <a:extLst>
              <a:ext uri="{FF2B5EF4-FFF2-40B4-BE49-F238E27FC236}">
                <a16:creationId xmlns:a16="http://schemas.microsoft.com/office/drawing/2014/main" id="{1E66C3AA-1678-4FED-8DBC-861238053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Tree>
    <p:extLst>
      <p:ext uri="{BB962C8B-B14F-4D97-AF65-F5344CB8AC3E}">
        <p14:creationId xmlns:p14="http://schemas.microsoft.com/office/powerpoint/2010/main" val="1635390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353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ADF563C-B6E6-4828-8D66-9C798EC6CACE}" type="datetimeFigureOut">
              <a:rPr lang="nl-NL" smtClean="0"/>
              <a:t>16-10-2024</a:t>
            </a:fld>
            <a:endParaRPr lang="nl-NL"/>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02E616D-4266-4A69-BD48-A7A51B52F7FD}" type="slidenum">
              <a:rPr lang="nl-NL" smtClean="0"/>
              <a:t>‹nr.›</a:t>
            </a:fld>
            <a:endParaRPr lang="nl-NL"/>
          </a:p>
        </p:txBody>
      </p:sp>
      <p:pic>
        <p:nvPicPr>
          <p:cNvPr id="9" name="Picture 8" descr="A screenshot of a cell phone&#10;&#10;Description automatically generated">
            <a:extLst>
              <a:ext uri="{FF2B5EF4-FFF2-40B4-BE49-F238E27FC236}">
                <a16:creationId xmlns:a16="http://schemas.microsoft.com/office/drawing/2014/main" id="{14531C86-3F24-44FB-A379-76F7B5CA46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Tree>
    <p:extLst>
      <p:ext uri="{BB962C8B-B14F-4D97-AF65-F5344CB8AC3E}">
        <p14:creationId xmlns:p14="http://schemas.microsoft.com/office/powerpoint/2010/main" val="3074415790"/>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1007943" rtl="0" eaLnBrk="1" latinLnBrk="0" hangingPunct="1">
        <a:lnSpc>
          <a:spcPct val="90000"/>
        </a:lnSpc>
        <a:spcBef>
          <a:spcPct val="0"/>
        </a:spcBef>
        <a:buNone/>
        <a:defRPr sz="4850" kern="1200">
          <a:solidFill>
            <a:srgbClr val="B82D1F"/>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rgbClr val="B82D1F"/>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rgbClr val="B82D1F"/>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rgbClr val="B82D1F"/>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rgbClr val="B82D1F"/>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rgbClr val="B82D1F"/>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latformsamenopleiden.nl/kennisbank/van-opdracht-naar-opgave/"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EAE253C-1246-4007-B3AE-AFC31F928743}"/>
              </a:ext>
            </a:extLst>
          </p:cNvPr>
          <p:cNvSpPr txBox="1"/>
          <p:nvPr/>
        </p:nvSpPr>
        <p:spPr>
          <a:xfrm>
            <a:off x="2674316" y="574788"/>
            <a:ext cx="5343180" cy="388953"/>
          </a:xfrm>
          <a:prstGeom prst="rect">
            <a:avLst/>
          </a:prstGeom>
          <a:noFill/>
        </p:spPr>
        <p:txBody>
          <a:bodyPr wrap="square">
            <a:spAutoFit/>
          </a:bodyPr>
          <a:lstStyle/>
          <a:p>
            <a:pPr algn="ctr">
              <a:lnSpc>
                <a:spcPct val="115000"/>
              </a:lnSpc>
              <a:spcAft>
                <a:spcPts val="0"/>
              </a:spcAft>
            </a:pPr>
            <a:r>
              <a:rPr lang="nl-NL" sz="1800">
                <a:solidFill>
                  <a:srgbClr val="B82D1F"/>
                </a:solidFill>
                <a:effectLst/>
                <a:latin typeface="Roboto" panose="02000000000000000000" pitchFamily="2" charset="0"/>
                <a:ea typeface="Roboto" panose="02000000000000000000" pitchFamily="2" charset="0"/>
                <a:cs typeface="Arial" panose="020B0604020202020204" pitchFamily="34" charset="0"/>
              </a:rPr>
              <a:t>- Van begeleiden naar opleiden -</a:t>
            </a:r>
            <a:endParaRPr lang="nl-NL" sz="1200" b="1" i="1">
              <a:solidFill>
                <a:srgbClr val="B82D1F"/>
              </a:solidFill>
              <a:effectLst/>
              <a:latin typeface="Roboto" panose="02000000000000000000" pitchFamily="2" charset="0"/>
              <a:ea typeface="Roboto" panose="02000000000000000000" pitchFamily="2" charset="0"/>
              <a:cs typeface="Arial" panose="020B0604020202020204" pitchFamily="34" charset="0"/>
            </a:endParaRPr>
          </a:p>
        </p:txBody>
      </p:sp>
      <p:pic>
        <p:nvPicPr>
          <p:cNvPr id="24" name="Afbeelding 9">
            <a:extLst>
              <a:ext uri="{FF2B5EF4-FFF2-40B4-BE49-F238E27FC236}">
                <a16:creationId xmlns:a16="http://schemas.microsoft.com/office/drawing/2014/main" id="{3C217186-353F-4B21-8D1A-3A53D484C6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497" y="3858895"/>
            <a:ext cx="4481830" cy="2322195"/>
          </a:xfrm>
          <a:prstGeom prst="rect">
            <a:avLst/>
          </a:prstGeom>
          <a:noFill/>
          <a:ln>
            <a:noFill/>
          </a:ln>
        </p:spPr>
      </p:pic>
      <p:sp>
        <p:nvSpPr>
          <p:cNvPr id="25" name="Tekstvak 2">
            <a:extLst>
              <a:ext uri="{FF2B5EF4-FFF2-40B4-BE49-F238E27FC236}">
                <a16:creationId xmlns:a16="http://schemas.microsoft.com/office/drawing/2014/main" id="{94023E3D-AAFE-4B5E-B643-9AC3FB8415AD}"/>
              </a:ext>
            </a:extLst>
          </p:cNvPr>
          <p:cNvSpPr txBox="1">
            <a:spLocks noChangeArrowheads="1"/>
          </p:cNvSpPr>
          <p:nvPr/>
        </p:nvSpPr>
        <p:spPr bwMode="auto">
          <a:xfrm>
            <a:off x="1764979" y="1715391"/>
            <a:ext cx="1303020" cy="7848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nSpc>
                <a:spcPct val="107000"/>
              </a:lnSpc>
              <a:spcAft>
                <a:spcPts val="0"/>
              </a:spcAft>
            </a:pPr>
            <a:r>
              <a:rPr lang="nl-NL" sz="1100" dirty="0">
                <a:effectLst/>
                <a:ea typeface="Calibri" panose="020F0502020204030204" pitchFamily="34" charset="0"/>
                <a:cs typeface="Arial" panose="020B0604020202020204" pitchFamily="34" charset="0"/>
              </a:rPr>
              <a:t>Leeractiviteiten worden gezocht bij de leerdoelen van de student/starter.</a:t>
            </a:r>
          </a:p>
        </p:txBody>
      </p:sp>
      <p:sp>
        <p:nvSpPr>
          <p:cNvPr id="26" name="Tekstvak 2">
            <a:extLst>
              <a:ext uri="{FF2B5EF4-FFF2-40B4-BE49-F238E27FC236}">
                <a16:creationId xmlns:a16="http://schemas.microsoft.com/office/drawing/2014/main" id="{0AAC162C-C8EB-4F4F-9135-C0B69A8F940E}"/>
              </a:ext>
            </a:extLst>
          </p:cNvPr>
          <p:cNvSpPr txBox="1">
            <a:spLocks noChangeArrowheads="1"/>
          </p:cNvSpPr>
          <p:nvPr/>
        </p:nvSpPr>
        <p:spPr bwMode="auto">
          <a:xfrm>
            <a:off x="778352" y="2754278"/>
            <a:ext cx="1104900" cy="94650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nSpc>
                <a:spcPct val="107000"/>
              </a:lnSpc>
              <a:spcAft>
                <a:spcPts val="0"/>
              </a:spcAft>
            </a:pPr>
            <a:r>
              <a:rPr lang="nl-NL" sz="1100" dirty="0">
                <a:effectLst/>
                <a:ea typeface="Calibri" panose="020F0502020204030204" pitchFamily="34" charset="0"/>
                <a:cs typeface="Arial" panose="020B0604020202020204" pitchFamily="34" charset="0"/>
              </a:rPr>
              <a:t>De leerdoelen van de student/starter zijn leidend in de begeleiding.</a:t>
            </a:r>
          </a:p>
        </p:txBody>
      </p:sp>
      <p:sp>
        <p:nvSpPr>
          <p:cNvPr id="27" name="Pijl: gekromd omlaag 199">
            <a:extLst>
              <a:ext uri="{FF2B5EF4-FFF2-40B4-BE49-F238E27FC236}">
                <a16:creationId xmlns:a16="http://schemas.microsoft.com/office/drawing/2014/main" id="{D6407007-B837-4612-9E3D-B605CA34C224}"/>
              </a:ext>
            </a:extLst>
          </p:cNvPr>
          <p:cNvSpPr/>
          <p:nvPr/>
        </p:nvSpPr>
        <p:spPr>
          <a:xfrm rot="19149568">
            <a:off x="942765" y="2116443"/>
            <a:ext cx="777240" cy="342900"/>
          </a:xfrm>
          <a:prstGeom prst="curvedDownArrow">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8" name="Pijl: gekromd omlaag 200">
            <a:extLst>
              <a:ext uri="{FF2B5EF4-FFF2-40B4-BE49-F238E27FC236}">
                <a16:creationId xmlns:a16="http://schemas.microsoft.com/office/drawing/2014/main" id="{14D7AD96-966A-43BE-8D9A-45106D9FAE96}"/>
              </a:ext>
            </a:extLst>
          </p:cNvPr>
          <p:cNvSpPr/>
          <p:nvPr/>
        </p:nvSpPr>
        <p:spPr>
          <a:xfrm rot="14214389" flipH="1">
            <a:off x="2313315" y="2781589"/>
            <a:ext cx="774065" cy="342900"/>
          </a:xfrm>
          <a:prstGeom prst="curvedDownArrow">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9" name="Tekstvak 2">
            <a:extLst>
              <a:ext uri="{FF2B5EF4-FFF2-40B4-BE49-F238E27FC236}">
                <a16:creationId xmlns:a16="http://schemas.microsoft.com/office/drawing/2014/main" id="{03A1898A-AC90-4412-A2EF-EDE3EF7DDF1E}"/>
              </a:ext>
            </a:extLst>
          </p:cNvPr>
          <p:cNvSpPr txBox="1">
            <a:spLocks noChangeArrowheads="1"/>
          </p:cNvSpPr>
          <p:nvPr/>
        </p:nvSpPr>
        <p:spPr bwMode="auto">
          <a:xfrm>
            <a:off x="3143219" y="2254429"/>
            <a:ext cx="1335366" cy="13571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nSpc>
                <a:spcPct val="107000"/>
              </a:lnSpc>
              <a:spcAft>
                <a:spcPts val="0"/>
              </a:spcAft>
            </a:pPr>
            <a:r>
              <a:rPr lang="nl-NL" sz="1100" dirty="0">
                <a:effectLst/>
                <a:ea typeface="Calibri" panose="020F0502020204030204" pitchFamily="34" charset="0"/>
                <a:cs typeface="Arial" panose="020B0604020202020204" pitchFamily="34" charset="0"/>
              </a:rPr>
              <a:t>De WPB/coach geeft feedback op het handelen van de student/starter o.b.v. de leerdoelen en vragen van de student/starter.</a:t>
            </a:r>
          </a:p>
        </p:txBody>
      </p:sp>
      <p:sp>
        <p:nvSpPr>
          <p:cNvPr id="30" name="Tekstvak 2">
            <a:extLst>
              <a:ext uri="{FF2B5EF4-FFF2-40B4-BE49-F238E27FC236}">
                <a16:creationId xmlns:a16="http://schemas.microsoft.com/office/drawing/2014/main" id="{8741C805-1FC3-4A58-849F-2D9A77C6C3A4}"/>
              </a:ext>
            </a:extLst>
          </p:cNvPr>
          <p:cNvSpPr txBox="1">
            <a:spLocks noChangeArrowheads="1"/>
          </p:cNvSpPr>
          <p:nvPr/>
        </p:nvSpPr>
        <p:spPr bwMode="auto">
          <a:xfrm rot="276623">
            <a:off x="8645132" y="4715884"/>
            <a:ext cx="1367790" cy="11525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1000" i="1" dirty="0">
                <a:solidFill>
                  <a:srgbClr val="00B050"/>
                </a:solidFill>
                <a:effectLst/>
                <a:latin typeface="Calibri" panose="020F0502020204030204" pitchFamily="34" charset="0"/>
                <a:ea typeface="Calibri" panose="020F0502020204030204" pitchFamily="34" charset="0"/>
                <a:cs typeface="Arial" panose="020B0604020202020204" pitchFamily="34" charset="0"/>
              </a:rPr>
              <a:t>Er zijn meerdere wegen (trappen) naar het beoogde niveau. </a:t>
            </a:r>
            <a:br>
              <a:rPr lang="nl-NL" sz="1000" i="1" dirty="0">
                <a:solidFill>
                  <a:srgbClr val="00B050"/>
                </a:solidFill>
                <a:effectLst/>
                <a:latin typeface="Calibri" panose="020F0502020204030204" pitchFamily="34" charset="0"/>
                <a:ea typeface="Calibri" panose="020F0502020204030204" pitchFamily="34" charset="0"/>
                <a:cs typeface="Arial" panose="020B0604020202020204" pitchFamily="34" charset="0"/>
              </a:rPr>
            </a:br>
            <a:r>
              <a:rPr lang="nl-NL" sz="1000" i="1" dirty="0">
                <a:solidFill>
                  <a:srgbClr val="00B050"/>
                </a:solidFill>
                <a:effectLst/>
                <a:latin typeface="Calibri" panose="020F0502020204030204" pitchFamily="34" charset="0"/>
                <a:ea typeface="Calibri" panose="020F0502020204030204" pitchFamily="34" charset="0"/>
                <a:cs typeface="Arial" panose="020B0604020202020204" pitchFamily="34" charset="0"/>
              </a:rPr>
              <a:t>De WPB</a:t>
            </a:r>
            <a:r>
              <a:rPr lang="nl-NL" sz="1000" i="1" dirty="0">
                <a:solidFill>
                  <a:srgbClr val="00B050"/>
                </a:solidFill>
                <a:latin typeface="Calibri" panose="020F0502020204030204" pitchFamily="34" charset="0"/>
                <a:ea typeface="Calibri" panose="020F0502020204030204" pitchFamily="34" charset="0"/>
                <a:cs typeface="Arial" panose="020B0604020202020204" pitchFamily="34" charset="0"/>
              </a:rPr>
              <a:t>, SO &amp; IO/ coach </a:t>
            </a:r>
            <a:r>
              <a:rPr lang="nl-NL" sz="1000" i="1" dirty="0">
                <a:solidFill>
                  <a:srgbClr val="00B050"/>
                </a:solidFill>
                <a:effectLst/>
                <a:latin typeface="Calibri" panose="020F0502020204030204" pitchFamily="34" charset="0"/>
                <a:ea typeface="Calibri" panose="020F0502020204030204" pitchFamily="34" charset="0"/>
                <a:cs typeface="Arial" panose="020B0604020202020204" pitchFamily="34" charset="0"/>
              </a:rPr>
              <a:t>coachen de student/starter daarin.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Tekstvak 2">
            <a:extLst>
              <a:ext uri="{FF2B5EF4-FFF2-40B4-BE49-F238E27FC236}">
                <a16:creationId xmlns:a16="http://schemas.microsoft.com/office/drawing/2014/main" id="{C2606DE6-23C8-43E0-881D-E53615E13DA1}"/>
              </a:ext>
            </a:extLst>
          </p:cNvPr>
          <p:cNvSpPr txBox="1">
            <a:spLocks noChangeArrowheads="1"/>
          </p:cNvSpPr>
          <p:nvPr/>
        </p:nvSpPr>
        <p:spPr bwMode="auto">
          <a:xfrm>
            <a:off x="4800659" y="3693820"/>
            <a:ext cx="1341120" cy="1532780"/>
          </a:xfrm>
          <a:prstGeom prst="rect">
            <a:avLst/>
          </a:prstGeom>
          <a:solidFill>
            <a:srgbClr val="FFFFFF"/>
          </a:solidFill>
          <a:ln w="9525">
            <a:solidFill>
              <a:srgbClr val="00B050"/>
            </a:solidFill>
            <a:prstDash val="dash"/>
            <a:miter lim="800000"/>
            <a:headEnd/>
            <a:tailEnd/>
          </a:ln>
        </p:spPr>
        <p:txBody>
          <a:bodyPr rot="0" vert="horz" wrap="square" lIns="91440" tIns="45720" rIns="91440" bIns="45720" anchor="t" anchorCtr="0">
            <a:noAutofit/>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Arial" panose="020B0604020202020204" pitchFamily="34" charset="0"/>
              </a:rPr>
              <a:t>Voorafgaand aan het </a:t>
            </a:r>
            <a:r>
              <a:rPr lang="nl-NL" sz="1100" dirty="0" err="1">
                <a:effectLst/>
                <a:latin typeface="Calibri" panose="020F0502020204030204" pitchFamily="34" charset="0"/>
                <a:ea typeface="Calibri" panose="020F0502020204030204" pitchFamily="34" charset="0"/>
                <a:cs typeface="Arial" panose="020B0604020202020204" pitchFamily="34" charset="0"/>
              </a:rPr>
              <a:t>coachingstraject</a:t>
            </a:r>
            <a:r>
              <a:rPr lang="nl-NL" sz="1100" dirty="0">
                <a:effectLst/>
                <a:latin typeface="Calibri" panose="020F0502020204030204" pitchFamily="34" charset="0"/>
                <a:ea typeface="Calibri" panose="020F0502020204030204" pitchFamily="34" charset="0"/>
                <a:cs typeface="Arial" panose="020B0604020202020204" pitchFamily="34" charset="0"/>
              </a:rPr>
              <a:t> kan de </a:t>
            </a:r>
            <a:r>
              <a:rPr lang="nl-NL" sz="1100" dirty="0" err="1">
                <a:effectLst/>
                <a:latin typeface="Calibri" panose="020F0502020204030204" pitchFamily="34" charset="0"/>
                <a:ea typeface="Calibri" panose="020F0502020204030204" pitchFamily="34" charset="0"/>
                <a:cs typeface="Arial" panose="020B0604020202020204" pitchFamily="34" charset="0"/>
              </a:rPr>
              <a:t>wpb</a:t>
            </a:r>
            <a:r>
              <a:rPr lang="nl-NL" sz="1100" dirty="0">
                <a:effectLst/>
                <a:latin typeface="Calibri" panose="020F0502020204030204" pitchFamily="34" charset="0"/>
                <a:ea typeface="Calibri" panose="020F0502020204030204" pitchFamily="34" charset="0"/>
                <a:cs typeface="Arial" panose="020B0604020202020204" pitchFamily="34" charset="0"/>
              </a:rPr>
              <a:t>/coach in eigen woorden het beoogde te behalen niveau van de student/starter uitleggen.</a:t>
            </a:r>
          </a:p>
        </p:txBody>
      </p:sp>
      <p:sp>
        <p:nvSpPr>
          <p:cNvPr id="32" name="Pijl: gekromd omlaag 203">
            <a:extLst>
              <a:ext uri="{FF2B5EF4-FFF2-40B4-BE49-F238E27FC236}">
                <a16:creationId xmlns:a16="http://schemas.microsoft.com/office/drawing/2014/main" id="{4E7DD318-74A7-4789-AE72-535704F08FBE}"/>
              </a:ext>
            </a:extLst>
          </p:cNvPr>
          <p:cNvSpPr/>
          <p:nvPr/>
        </p:nvSpPr>
        <p:spPr>
          <a:xfrm rot="17446869">
            <a:off x="5016800" y="3035971"/>
            <a:ext cx="777240" cy="342900"/>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3" name="Tekstvak 2">
            <a:extLst>
              <a:ext uri="{FF2B5EF4-FFF2-40B4-BE49-F238E27FC236}">
                <a16:creationId xmlns:a16="http://schemas.microsoft.com/office/drawing/2014/main" id="{69EB2536-67A0-4E06-8FC8-23346CF84A73}"/>
              </a:ext>
            </a:extLst>
          </p:cNvPr>
          <p:cNvSpPr txBox="1">
            <a:spLocks noChangeArrowheads="1"/>
          </p:cNvSpPr>
          <p:nvPr/>
        </p:nvSpPr>
        <p:spPr bwMode="auto">
          <a:xfrm>
            <a:off x="5661522" y="1055427"/>
            <a:ext cx="1887830" cy="2149777"/>
          </a:xfrm>
          <a:prstGeom prst="rect">
            <a:avLst/>
          </a:prstGeom>
          <a:solidFill>
            <a:srgbClr val="FFFFFF"/>
          </a:solidFill>
          <a:ln w="9525">
            <a:solidFill>
              <a:srgbClr val="00B050"/>
            </a:solidFill>
            <a:prstDash val="dash"/>
            <a:miter lim="800000"/>
            <a:headEnd/>
            <a:tailEnd/>
          </a:ln>
        </p:spPr>
        <p:txBody>
          <a:bodyPr rot="0" vert="horz" wrap="square" lIns="91440" tIns="45720" rIns="91440" bIns="45720" anchor="t" anchorCtr="0">
            <a:noAutofit/>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Arial" panose="020B0604020202020204" pitchFamily="34" charset="0"/>
              </a:rPr>
              <a:t>De WPB, SO &amp; IO/coach coacht de om leerdoelen op te stellen o.b.v. de doelen van de student/starter, de eisen van de opleiding/school en de mogelijkheden op de school. Leeractiviteiten worden gezocht bij de leerdoelen van de student/starter, het te behalen niveau en de mogelijkheden </a:t>
            </a:r>
            <a:r>
              <a:rPr lang="nl-NL" sz="1100" dirty="0">
                <a:latin typeface="Calibri" panose="020F0502020204030204" pitchFamily="34" charset="0"/>
                <a:ea typeface="Calibri" panose="020F0502020204030204" pitchFamily="34" charset="0"/>
                <a:cs typeface="Arial" panose="020B0604020202020204" pitchFamily="34" charset="0"/>
              </a:rPr>
              <a:t>op</a:t>
            </a:r>
            <a:r>
              <a:rPr lang="nl-NL" sz="1100" dirty="0">
                <a:effectLst/>
                <a:latin typeface="Calibri" panose="020F0502020204030204" pitchFamily="34" charset="0"/>
                <a:ea typeface="Calibri" panose="020F0502020204030204" pitchFamily="34" charset="0"/>
                <a:cs typeface="Arial" panose="020B0604020202020204" pitchFamily="34" charset="0"/>
              </a:rPr>
              <a:t> de school.</a:t>
            </a:r>
          </a:p>
        </p:txBody>
      </p:sp>
      <p:sp>
        <p:nvSpPr>
          <p:cNvPr id="34" name="Tekstvak 2">
            <a:extLst>
              <a:ext uri="{FF2B5EF4-FFF2-40B4-BE49-F238E27FC236}">
                <a16:creationId xmlns:a16="http://schemas.microsoft.com/office/drawing/2014/main" id="{D0CE42B5-2CBC-4F93-ABC7-EED1E0BED151}"/>
              </a:ext>
            </a:extLst>
          </p:cNvPr>
          <p:cNvSpPr txBox="1">
            <a:spLocks noChangeArrowheads="1"/>
          </p:cNvSpPr>
          <p:nvPr/>
        </p:nvSpPr>
        <p:spPr bwMode="auto">
          <a:xfrm>
            <a:off x="7791091" y="1357230"/>
            <a:ext cx="1887830" cy="971550"/>
          </a:xfrm>
          <a:prstGeom prst="rect">
            <a:avLst/>
          </a:prstGeom>
          <a:solidFill>
            <a:srgbClr val="FFFFFF"/>
          </a:solidFill>
          <a:ln w="9525">
            <a:solidFill>
              <a:srgbClr val="00B050"/>
            </a:solidFill>
            <a:prstDash val="dash"/>
            <a:miter lim="800000"/>
            <a:headEnd/>
            <a:tailEnd/>
          </a:ln>
        </p:spPr>
        <p:txBody>
          <a:bodyPr rot="0" vert="horz" wrap="square" lIns="91440" tIns="45720" rIns="91440" bIns="45720" anchor="t" anchorCtr="0">
            <a:noAutofit/>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Arial" panose="020B0604020202020204" pitchFamily="34" charset="0"/>
              </a:rPr>
              <a:t>De WPB </a:t>
            </a:r>
            <a:r>
              <a:rPr lang="nl-NL" sz="1100" dirty="0">
                <a:latin typeface="Calibri" panose="020F0502020204030204" pitchFamily="34" charset="0"/>
                <a:ea typeface="Calibri" panose="020F0502020204030204" pitchFamily="34" charset="0"/>
                <a:cs typeface="Arial" panose="020B0604020202020204" pitchFamily="34" charset="0"/>
              </a:rPr>
              <a:t>&amp; </a:t>
            </a:r>
            <a:r>
              <a:rPr lang="nl-NL" sz="1100" dirty="0">
                <a:effectLst/>
                <a:latin typeface="Calibri" panose="020F0502020204030204" pitchFamily="34" charset="0"/>
                <a:ea typeface="Calibri" panose="020F0502020204030204" pitchFamily="34" charset="0"/>
                <a:cs typeface="Arial" panose="020B0604020202020204" pitchFamily="34" charset="0"/>
              </a:rPr>
              <a:t>SO/ coach coachen de student/starter bij de keuze voor leeractiviteiten om de beoogde doelen te behalen.</a:t>
            </a:r>
          </a:p>
        </p:txBody>
      </p:sp>
      <p:sp>
        <p:nvSpPr>
          <p:cNvPr id="35" name="Pijl: gekromd omlaag 206">
            <a:extLst>
              <a:ext uri="{FF2B5EF4-FFF2-40B4-BE49-F238E27FC236}">
                <a16:creationId xmlns:a16="http://schemas.microsoft.com/office/drawing/2014/main" id="{79DD1762-226A-4B7E-8775-DD3A182C6248}"/>
              </a:ext>
            </a:extLst>
          </p:cNvPr>
          <p:cNvSpPr/>
          <p:nvPr/>
        </p:nvSpPr>
        <p:spPr>
          <a:xfrm rot="724980">
            <a:off x="7402471" y="922930"/>
            <a:ext cx="777240" cy="342900"/>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6" name="Tekstvak 2">
            <a:extLst>
              <a:ext uri="{FF2B5EF4-FFF2-40B4-BE49-F238E27FC236}">
                <a16:creationId xmlns:a16="http://schemas.microsoft.com/office/drawing/2014/main" id="{CEBC2ABC-E84F-4293-80BE-87DBA1838E55}"/>
              </a:ext>
            </a:extLst>
          </p:cNvPr>
          <p:cNvSpPr txBox="1">
            <a:spLocks noChangeArrowheads="1"/>
          </p:cNvSpPr>
          <p:nvPr/>
        </p:nvSpPr>
        <p:spPr bwMode="auto">
          <a:xfrm>
            <a:off x="8265636" y="2485009"/>
            <a:ext cx="1647825" cy="1204991"/>
          </a:xfrm>
          <a:prstGeom prst="rect">
            <a:avLst/>
          </a:prstGeom>
          <a:solidFill>
            <a:srgbClr val="FFFFFF"/>
          </a:solidFill>
          <a:ln w="9525">
            <a:solidFill>
              <a:srgbClr val="00B050"/>
            </a:solidFill>
            <a:prstDash val="dash"/>
            <a:miter lim="800000"/>
            <a:headEnd/>
            <a:tailEnd/>
          </a:ln>
        </p:spPr>
        <p:txBody>
          <a:bodyPr rot="0" vert="horz" wrap="square" lIns="91440" tIns="45720" rIns="91440" bIns="45720" anchor="t" anchorCtr="0">
            <a:noAutofit/>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Arial" panose="020B0604020202020204" pitchFamily="34" charset="0"/>
              </a:rPr>
              <a:t>De WPB/coach geeft gevraagd en ongevraagd feedback op het functioneren van de student/starter vanuit het beoogde eindniveau.</a:t>
            </a:r>
          </a:p>
        </p:txBody>
      </p:sp>
      <p:sp>
        <p:nvSpPr>
          <p:cNvPr id="37" name="Pijl: gekromd omlaag 208">
            <a:extLst>
              <a:ext uri="{FF2B5EF4-FFF2-40B4-BE49-F238E27FC236}">
                <a16:creationId xmlns:a16="http://schemas.microsoft.com/office/drawing/2014/main" id="{E49EC553-83CB-4013-8C34-515A5C7BCF80}"/>
              </a:ext>
            </a:extLst>
          </p:cNvPr>
          <p:cNvSpPr/>
          <p:nvPr/>
        </p:nvSpPr>
        <p:spPr>
          <a:xfrm rot="1944951" flipV="1">
            <a:off x="7636353" y="2439514"/>
            <a:ext cx="719792" cy="328030"/>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38" name="Picture 37" descr="A picture containing dark, computer, person, room&#10;&#10;Description automatically generated">
            <a:extLst>
              <a:ext uri="{FF2B5EF4-FFF2-40B4-BE49-F238E27FC236}">
                <a16:creationId xmlns:a16="http://schemas.microsoft.com/office/drawing/2014/main" id="{FFCFEA99-0A0C-4487-B6C9-5F5A34236014}"/>
              </a:ext>
            </a:extLst>
          </p:cNvPr>
          <p:cNvPicPr>
            <a:picLocks noChangeAspect="1"/>
          </p:cNvPicPr>
          <p:nvPr/>
        </p:nvPicPr>
        <p:blipFill>
          <a:blip r:embed="rId3"/>
          <a:stretch>
            <a:fillRect/>
          </a:stretch>
        </p:blipFill>
        <p:spPr>
          <a:xfrm>
            <a:off x="6061953" y="3677379"/>
            <a:ext cx="3458276" cy="1793363"/>
          </a:xfrm>
          <a:prstGeom prst="rect">
            <a:avLst/>
          </a:prstGeom>
        </p:spPr>
      </p:pic>
      <p:sp>
        <p:nvSpPr>
          <p:cNvPr id="39" name="Tekstvak 2">
            <a:extLst>
              <a:ext uri="{FF2B5EF4-FFF2-40B4-BE49-F238E27FC236}">
                <a16:creationId xmlns:a16="http://schemas.microsoft.com/office/drawing/2014/main" id="{BA4A188B-38AE-4DF1-99C2-17EC6EA0784E}"/>
              </a:ext>
            </a:extLst>
          </p:cNvPr>
          <p:cNvSpPr txBox="1">
            <a:spLocks noChangeArrowheads="1"/>
          </p:cNvSpPr>
          <p:nvPr/>
        </p:nvSpPr>
        <p:spPr bwMode="auto">
          <a:xfrm>
            <a:off x="778352" y="6544499"/>
            <a:ext cx="6107190" cy="243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1000">
                <a:solidFill>
                  <a:srgbClr val="C00000"/>
                </a:solidFill>
                <a:effectLst/>
                <a:latin typeface="Roboto" panose="02000000000000000000" pitchFamily="2" charset="0"/>
                <a:ea typeface="Roboto" panose="02000000000000000000" pitchFamily="2" charset="0"/>
                <a:cs typeface="Arial" panose="020B0604020202020204" pitchFamily="34" charset="0"/>
              </a:rPr>
              <a:t>Van begeleiden naar opleiden (Legemaate, 2020)</a:t>
            </a:r>
          </a:p>
        </p:txBody>
      </p:sp>
    </p:spTree>
    <p:extLst>
      <p:ext uri="{BB962C8B-B14F-4D97-AF65-F5344CB8AC3E}">
        <p14:creationId xmlns:p14="http://schemas.microsoft.com/office/powerpoint/2010/main" val="347882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197EC-B582-1DFE-2943-BB425097B8A6}"/>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A0B5D25-72B7-7B08-75BA-A2E4E5A1F65A}"/>
              </a:ext>
            </a:extLst>
          </p:cNvPr>
          <p:cNvSpPr txBox="1"/>
          <p:nvPr/>
        </p:nvSpPr>
        <p:spPr>
          <a:xfrm>
            <a:off x="2674316" y="574788"/>
            <a:ext cx="5343180" cy="388953"/>
          </a:xfrm>
          <a:prstGeom prst="rect">
            <a:avLst/>
          </a:prstGeom>
          <a:noFill/>
        </p:spPr>
        <p:txBody>
          <a:bodyPr wrap="square">
            <a:spAutoFit/>
          </a:bodyPr>
          <a:lstStyle/>
          <a:p>
            <a:pPr algn="ctr">
              <a:lnSpc>
                <a:spcPct val="115000"/>
              </a:lnSpc>
              <a:spcAft>
                <a:spcPts val="0"/>
              </a:spcAft>
            </a:pPr>
            <a:r>
              <a:rPr lang="nl-NL" sz="1800">
                <a:solidFill>
                  <a:srgbClr val="B82D1F"/>
                </a:solidFill>
                <a:effectLst/>
                <a:latin typeface="Roboto" panose="02000000000000000000" pitchFamily="2" charset="0"/>
                <a:ea typeface="Roboto" panose="02000000000000000000" pitchFamily="2" charset="0"/>
                <a:cs typeface="Arial" panose="020B0604020202020204" pitchFamily="34" charset="0"/>
              </a:rPr>
              <a:t>- Van begeleiden naar opleiden -</a:t>
            </a:r>
            <a:endParaRPr lang="nl-NL" sz="1200" b="1" i="1">
              <a:solidFill>
                <a:srgbClr val="B82D1F"/>
              </a:solidFill>
              <a:effectLst/>
              <a:latin typeface="Roboto" panose="02000000000000000000" pitchFamily="2" charset="0"/>
              <a:ea typeface="Roboto" panose="02000000000000000000" pitchFamily="2" charset="0"/>
              <a:cs typeface="Arial" panose="020B0604020202020204" pitchFamily="34" charset="0"/>
            </a:endParaRPr>
          </a:p>
        </p:txBody>
      </p:sp>
      <p:pic>
        <p:nvPicPr>
          <p:cNvPr id="24" name="Afbeelding 9">
            <a:extLst>
              <a:ext uri="{FF2B5EF4-FFF2-40B4-BE49-F238E27FC236}">
                <a16:creationId xmlns:a16="http://schemas.microsoft.com/office/drawing/2014/main" id="{5A12EF37-BEBE-4315-223B-E501580EBD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1780" y="4758482"/>
            <a:ext cx="4481830" cy="2322195"/>
          </a:xfrm>
          <a:prstGeom prst="rect">
            <a:avLst/>
          </a:prstGeom>
          <a:noFill/>
          <a:ln>
            <a:noFill/>
          </a:ln>
        </p:spPr>
      </p:pic>
      <p:pic>
        <p:nvPicPr>
          <p:cNvPr id="38" name="Picture 37" descr="A picture containing dark, computer, person, room&#10;&#10;Description automatically generated">
            <a:extLst>
              <a:ext uri="{FF2B5EF4-FFF2-40B4-BE49-F238E27FC236}">
                <a16:creationId xmlns:a16="http://schemas.microsoft.com/office/drawing/2014/main" id="{E0905F43-CABF-6349-920E-D391918FD0A2}"/>
              </a:ext>
            </a:extLst>
          </p:cNvPr>
          <p:cNvPicPr>
            <a:picLocks noChangeAspect="1"/>
          </p:cNvPicPr>
          <p:nvPr/>
        </p:nvPicPr>
        <p:blipFill>
          <a:blip r:embed="rId3"/>
          <a:stretch>
            <a:fillRect/>
          </a:stretch>
        </p:blipFill>
        <p:spPr>
          <a:xfrm>
            <a:off x="5345906" y="5022897"/>
            <a:ext cx="3458276" cy="1793363"/>
          </a:xfrm>
          <a:prstGeom prst="rect">
            <a:avLst/>
          </a:prstGeom>
        </p:spPr>
      </p:pic>
      <p:sp>
        <p:nvSpPr>
          <p:cNvPr id="39" name="Tekstvak 2">
            <a:extLst>
              <a:ext uri="{FF2B5EF4-FFF2-40B4-BE49-F238E27FC236}">
                <a16:creationId xmlns:a16="http://schemas.microsoft.com/office/drawing/2014/main" id="{08F12970-81FA-E16A-7F99-D61B258D4637}"/>
              </a:ext>
            </a:extLst>
          </p:cNvPr>
          <p:cNvSpPr txBox="1">
            <a:spLocks noChangeArrowheads="1"/>
          </p:cNvSpPr>
          <p:nvPr/>
        </p:nvSpPr>
        <p:spPr bwMode="auto">
          <a:xfrm>
            <a:off x="915512" y="4391844"/>
            <a:ext cx="3208432" cy="243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1000" dirty="0">
                <a:solidFill>
                  <a:srgbClr val="C00000"/>
                </a:solidFill>
                <a:effectLst/>
                <a:latin typeface="Roboto" panose="02000000000000000000" pitchFamily="2" charset="0"/>
                <a:ea typeface="Roboto" panose="02000000000000000000" pitchFamily="2" charset="0"/>
                <a:cs typeface="Arial" panose="020B0604020202020204" pitchFamily="34" charset="0"/>
              </a:rPr>
              <a:t>Van begeleiden naar opleiden (Legemaate, 2020)</a:t>
            </a:r>
          </a:p>
        </p:txBody>
      </p:sp>
      <p:graphicFrame>
        <p:nvGraphicFramePr>
          <p:cNvPr id="2" name="Table 39">
            <a:extLst>
              <a:ext uri="{FF2B5EF4-FFF2-40B4-BE49-F238E27FC236}">
                <a16:creationId xmlns:a16="http://schemas.microsoft.com/office/drawing/2014/main" id="{9D97C9F7-C710-93B9-5006-6E40E8FE531F}"/>
              </a:ext>
            </a:extLst>
          </p:cNvPr>
          <p:cNvGraphicFramePr>
            <a:graphicFrameLocks noGrp="1"/>
          </p:cNvGraphicFramePr>
          <p:nvPr>
            <p:extLst>
              <p:ext uri="{D42A27DB-BD31-4B8C-83A1-F6EECF244321}">
                <p14:modId xmlns:p14="http://schemas.microsoft.com/office/powerpoint/2010/main" val="298249076"/>
              </p:ext>
            </p:extLst>
          </p:nvPr>
        </p:nvGraphicFramePr>
        <p:xfrm>
          <a:off x="998922" y="1031707"/>
          <a:ext cx="8693968" cy="3366454"/>
        </p:xfrm>
        <a:graphic>
          <a:graphicData uri="http://schemas.openxmlformats.org/drawingml/2006/table">
            <a:tbl>
              <a:tblPr firstRow="1" firstCol="1" bandRow="1">
                <a:tableStyleId>{5940675A-B579-460E-94D1-54222C63F5DA}</a:tableStyleId>
              </a:tblPr>
              <a:tblGrid>
                <a:gridCol w="1124734">
                  <a:extLst>
                    <a:ext uri="{9D8B030D-6E8A-4147-A177-3AD203B41FA5}">
                      <a16:colId xmlns:a16="http://schemas.microsoft.com/office/drawing/2014/main" val="2697851103"/>
                    </a:ext>
                  </a:extLst>
                </a:gridCol>
                <a:gridCol w="2203450">
                  <a:extLst>
                    <a:ext uri="{9D8B030D-6E8A-4147-A177-3AD203B41FA5}">
                      <a16:colId xmlns:a16="http://schemas.microsoft.com/office/drawing/2014/main" val="4256922108"/>
                    </a:ext>
                  </a:extLst>
                </a:gridCol>
                <a:gridCol w="2749409">
                  <a:extLst>
                    <a:ext uri="{9D8B030D-6E8A-4147-A177-3AD203B41FA5}">
                      <a16:colId xmlns:a16="http://schemas.microsoft.com/office/drawing/2014/main" val="4232553800"/>
                    </a:ext>
                  </a:extLst>
                </a:gridCol>
                <a:gridCol w="2616375">
                  <a:extLst>
                    <a:ext uri="{9D8B030D-6E8A-4147-A177-3AD203B41FA5}">
                      <a16:colId xmlns:a16="http://schemas.microsoft.com/office/drawing/2014/main" val="2170818119"/>
                    </a:ext>
                  </a:extLst>
                </a:gridCol>
              </a:tblGrid>
              <a:tr h="160359">
                <a:tc>
                  <a:txBody>
                    <a:bodyPr/>
                    <a:lstStyle/>
                    <a:p>
                      <a:pPr>
                        <a:lnSpc>
                          <a:spcPct val="107000"/>
                        </a:lnSpc>
                        <a:spcAft>
                          <a:spcPts val="0"/>
                        </a:spcAft>
                      </a:pP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b="1">
                          <a:solidFill>
                            <a:srgbClr val="C00000"/>
                          </a:solidFill>
                          <a:effectLst/>
                        </a:rPr>
                        <a:t>Vanuit doelen student gestuurd</a:t>
                      </a:r>
                      <a:endParaRPr lang="nl-NL" sz="1100" b="1">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b="1">
                          <a:solidFill>
                            <a:srgbClr val="C00000"/>
                          </a:solidFill>
                          <a:effectLst/>
                        </a:rPr>
                        <a:t>Vanuit kansen werkplek gestuurd</a:t>
                      </a:r>
                      <a:endParaRPr lang="nl-NL" sz="1100" b="1">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b="1">
                          <a:solidFill>
                            <a:srgbClr val="C00000"/>
                          </a:solidFill>
                          <a:effectLst/>
                        </a:rPr>
                        <a:t>Vanuit doelen opleiding gestuurd</a:t>
                      </a:r>
                      <a:endParaRPr lang="nl-NL" sz="1100" b="1">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1395697007"/>
                  </a:ext>
                </a:extLst>
              </a:tr>
              <a:tr h="481079">
                <a:tc>
                  <a:txBody>
                    <a:bodyPr/>
                    <a:lstStyle/>
                    <a:p>
                      <a:pPr>
                        <a:lnSpc>
                          <a:spcPct val="107000"/>
                        </a:lnSpc>
                        <a:spcAft>
                          <a:spcPts val="0"/>
                        </a:spcAft>
                      </a:pPr>
                      <a:r>
                        <a:rPr lang="nl-NL" sz="1100" i="1" dirty="0">
                          <a:solidFill>
                            <a:srgbClr val="C00000"/>
                          </a:solidFill>
                          <a:effectLst/>
                        </a:rPr>
                        <a:t>Feedback</a:t>
                      </a:r>
                      <a:endParaRPr lang="nl-NL" sz="1100" i="1"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begeleider(s) geeft/geven feedback op het handelen o.b.v. de eigen doelen van de student/starter.</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begeleider(s) geeft/geven studente/starters feedback, mede ingegeven door de pedagogisch didactische visie van de school. </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begeleider(s) geeft/geven feedback op het functioneren op basis van het te behalen eindniveau/doelen inductiefase.</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1262966141"/>
                  </a:ext>
                </a:extLst>
              </a:tr>
              <a:tr h="481079">
                <a:tc>
                  <a:txBody>
                    <a:bodyPr/>
                    <a:lstStyle/>
                    <a:p>
                      <a:pPr>
                        <a:lnSpc>
                          <a:spcPct val="107000"/>
                        </a:lnSpc>
                        <a:spcAft>
                          <a:spcPts val="0"/>
                        </a:spcAft>
                      </a:pPr>
                      <a:r>
                        <a:rPr lang="nl-NL" sz="1100" i="1">
                          <a:solidFill>
                            <a:srgbClr val="C00000"/>
                          </a:solidFill>
                          <a:effectLst/>
                        </a:rPr>
                        <a:t>De lat</a:t>
                      </a:r>
                      <a:endParaRPr lang="nl-NL" sz="1100" i="1">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student/starter wordt gevraagd zich te verdiepen/verdiept zich in het te behalen niveau/doelen op de opleiding/inductiefase.</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begeleider(s) heeft/hebben zicht op de context specifieke eisen en mogelijkheden en gebruikt deze kennis in het begeleiden en opleiden van studenten/starters.</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begeleider(s) heeft/hebben zicht op het te behalen niveau vanuit de opleiding/inductiefase en kan/kunnen dit in eigen woorden uitleggen.</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1100007564"/>
                  </a:ext>
                </a:extLst>
              </a:tr>
              <a:tr h="481079">
                <a:tc>
                  <a:txBody>
                    <a:bodyPr/>
                    <a:lstStyle/>
                    <a:p>
                      <a:pPr>
                        <a:lnSpc>
                          <a:spcPct val="107000"/>
                        </a:lnSpc>
                        <a:spcAft>
                          <a:spcPts val="0"/>
                        </a:spcAft>
                      </a:pPr>
                      <a:r>
                        <a:rPr lang="nl-NL" sz="1100" i="1">
                          <a:solidFill>
                            <a:srgbClr val="C00000"/>
                          </a:solidFill>
                          <a:effectLst/>
                        </a:rPr>
                        <a:t>Leerdoelen</a:t>
                      </a:r>
                      <a:endParaRPr lang="nl-NL" sz="1100" i="1">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student/starter wordt gevraagd wat hij/zij wil leren en ontwikkelen.</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O.b.v. de kansen en mogelijkheden op de locatie worden samen met de student/starter leerdoelen geformuleerd.</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student/starter wordt gevraagd leerdoelen te formuleren op basis van de te behalen eisen. </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728072459"/>
                  </a:ext>
                </a:extLst>
              </a:tr>
              <a:tr h="641437">
                <a:tc>
                  <a:txBody>
                    <a:bodyPr/>
                    <a:lstStyle/>
                    <a:p>
                      <a:pPr>
                        <a:lnSpc>
                          <a:spcPct val="107000"/>
                        </a:lnSpc>
                        <a:spcAft>
                          <a:spcPts val="0"/>
                        </a:spcAft>
                      </a:pPr>
                      <a:r>
                        <a:rPr lang="nl-NL" sz="1100" i="1">
                          <a:solidFill>
                            <a:srgbClr val="C00000"/>
                          </a:solidFill>
                          <a:effectLst/>
                        </a:rPr>
                        <a:t>Leeractiviteiten</a:t>
                      </a:r>
                      <a:endParaRPr lang="nl-NL" sz="1100" i="1">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student/starter bedenkt met behulp van de begeleider(s) hoe hij/zij de eigen leerdoelen wil bereiken en welke activiteiten hieraan bijdragen.</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begeleider(s) heeft/hebben zicht op de mogelijke leeractiviteiten en voor welke leervraag en welke fase in de opleiding/inductiefase die mogelijk relevant kunnen zijn en gebruikt deze kennis in het begeleiden en opleiden van studenten/starters.</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nSpc>
                          <a:spcPct val="107000"/>
                        </a:lnSpc>
                        <a:spcAft>
                          <a:spcPts val="0"/>
                        </a:spcAft>
                      </a:pPr>
                      <a:r>
                        <a:rPr lang="nl-NL" sz="1100" dirty="0">
                          <a:solidFill>
                            <a:srgbClr val="C00000"/>
                          </a:solidFill>
                          <a:effectLst/>
                        </a:rPr>
                        <a:t>De student/starter bedenkt met behulp van de begeleider(s) hoe hij/zij het te behalen eindniveau/doelen wil bereiken/welke activiteiten hieraan bijdragen.</a:t>
                      </a:r>
                      <a:endParaRPr lang="nl-NL" sz="1100" dirty="0">
                        <a:solidFill>
                          <a:srgbClr val="C0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1578872111"/>
                  </a:ext>
                </a:extLst>
              </a:tr>
            </a:tbl>
          </a:graphicData>
        </a:graphic>
      </p:graphicFrame>
    </p:spTree>
    <p:extLst>
      <p:ext uri="{BB962C8B-B14F-4D97-AF65-F5344CB8AC3E}">
        <p14:creationId xmlns:p14="http://schemas.microsoft.com/office/powerpoint/2010/main" val="177130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EAE253C-1246-4007-B3AE-AFC31F928743}"/>
              </a:ext>
            </a:extLst>
          </p:cNvPr>
          <p:cNvSpPr txBox="1"/>
          <p:nvPr/>
        </p:nvSpPr>
        <p:spPr>
          <a:xfrm>
            <a:off x="2674316" y="574788"/>
            <a:ext cx="5343180" cy="392159"/>
          </a:xfrm>
          <a:prstGeom prst="rect">
            <a:avLst/>
          </a:prstGeom>
          <a:noFill/>
        </p:spPr>
        <p:txBody>
          <a:bodyPr wrap="square">
            <a:spAutoFit/>
          </a:bodyPr>
          <a:lstStyle/>
          <a:p>
            <a:pPr algn="ctr">
              <a:lnSpc>
                <a:spcPct val="115000"/>
              </a:lnSpc>
              <a:spcAft>
                <a:spcPts val="0"/>
              </a:spcAft>
            </a:pPr>
            <a:r>
              <a:rPr lang="nl-NL" sz="1800">
                <a:solidFill>
                  <a:srgbClr val="B82D1F"/>
                </a:solidFill>
                <a:effectLst/>
                <a:latin typeface="Roboto" panose="02000000000000000000" pitchFamily="2" charset="0"/>
                <a:ea typeface="Roboto" panose="02000000000000000000" pitchFamily="2" charset="0"/>
                <a:cs typeface="Arial" panose="020B0604020202020204" pitchFamily="34" charset="0"/>
              </a:rPr>
              <a:t>- Wat is coaching? -</a:t>
            </a:r>
            <a:r>
              <a:rPr lang="nl-NL" sz="1800" i="1">
                <a:solidFill>
                  <a:srgbClr val="B82D1F"/>
                </a:solidFill>
                <a:effectLst/>
                <a:latin typeface="Roboto" panose="02000000000000000000" pitchFamily="2" charset="0"/>
                <a:ea typeface="Roboto" panose="02000000000000000000" pitchFamily="2" charset="0"/>
                <a:cs typeface="Arial" panose="020B0604020202020204" pitchFamily="34" charset="0"/>
              </a:rPr>
              <a:t> </a:t>
            </a:r>
            <a:endParaRPr lang="nl-NL" sz="1200">
              <a:solidFill>
                <a:srgbClr val="B82D1F"/>
              </a:solidFill>
              <a:effectLst/>
              <a:latin typeface="Roboto" panose="02000000000000000000" pitchFamily="2" charset="0"/>
              <a:ea typeface="Roboto" panose="02000000000000000000" pitchFamily="2" charset="0"/>
              <a:cs typeface="Arial" panose="020B0604020202020204" pitchFamily="34" charset="0"/>
            </a:endParaRPr>
          </a:p>
        </p:txBody>
      </p:sp>
      <p:sp>
        <p:nvSpPr>
          <p:cNvPr id="12" name="Rectangle 5">
            <a:extLst>
              <a:ext uri="{FF2B5EF4-FFF2-40B4-BE49-F238E27FC236}">
                <a16:creationId xmlns:a16="http://schemas.microsoft.com/office/drawing/2014/main" id="{0A422F7A-1CA9-44D9-83D5-73540B4D242F}"/>
              </a:ext>
            </a:extLst>
          </p:cNvPr>
          <p:cNvSpPr>
            <a:spLocks noChangeArrowheads="1"/>
          </p:cNvSpPr>
          <p:nvPr/>
        </p:nvSpPr>
        <p:spPr bwMode="auto">
          <a:xfrm>
            <a:off x="1090670" y="1046602"/>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3" name="Rectangle 9">
            <a:extLst>
              <a:ext uri="{FF2B5EF4-FFF2-40B4-BE49-F238E27FC236}">
                <a16:creationId xmlns:a16="http://schemas.microsoft.com/office/drawing/2014/main" id="{DE4E8EA0-5B34-4461-8DF4-1F1CAFAD0E5C}"/>
              </a:ext>
            </a:extLst>
          </p:cNvPr>
          <p:cNvSpPr>
            <a:spLocks noChangeArrowheads="1"/>
          </p:cNvSpPr>
          <p:nvPr/>
        </p:nvSpPr>
        <p:spPr bwMode="auto">
          <a:xfrm>
            <a:off x="1090670" y="1503802"/>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TextBox 8">
            <a:extLst>
              <a:ext uri="{FF2B5EF4-FFF2-40B4-BE49-F238E27FC236}">
                <a16:creationId xmlns:a16="http://schemas.microsoft.com/office/drawing/2014/main" id="{B8365655-DEB5-437A-9F3A-C34AA15A6617}"/>
              </a:ext>
            </a:extLst>
          </p:cNvPr>
          <p:cNvSpPr txBox="1"/>
          <p:nvPr/>
        </p:nvSpPr>
        <p:spPr>
          <a:xfrm>
            <a:off x="1006438" y="1503802"/>
            <a:ext cx="4014029" cy="4247317"/>
          </a:xfrm>
          <a:prstGeom prst="rect">
            <a:avLst/>
          </a:prstGeom>
          <a:noFill/>
        </p:spPr>
        <p:txBody>
          <a:bodyPr wrap="square" rtlCol="0">
            <a:spAutoFit/>
          </a:bodyPr>
          <a:lstStyle/>
          <a:p>
            <a:r>
              <a:rPr lang="nl-NL" b="1" dirty="0">
                <a:solidFill>
                  <a:srgbClr val="C00000"/>
                </a:solidFill>
                <a:latin typeface="Roboto" panose="02000000000000000000" pitchFamily="2" charset="0"/>
                <a:ea typeface="Roboto" panose="02000000000000000000" pitchFamily="2" charset="0"/>
              </a:rPr>
              <a:t>Door coaching neemt het </a:t>
            </a:r>
            <a:r>
              <a:rPr lang="nl-NL" b="1" dirty="0" err="1">
                <a:solidFill>
                  <a:srgbClr val="C00000"/>
                </a:solidFill>
                <a:latin typeface="Roboto" panose="02000000000000000000" pitchFamily="2" charset="0"/>
                <a:ea typeface="Roboto" panose="02000000000000000000" pitchFamily="2" charset="0"/>
              </a:rPr>
              <a:t>zelfaccepterend</a:t>
            </a:r>
            <a:r>
              <a:rPr lang="nl-NL" b="1" dirty="0">
                <a:solidFill>
                  <a:srgbClr val="C00000"/>
                </a:solidFill>
                <a:latin typeface="Roboto" panose="02000000000000000000" pitchFamily="2" charset="0"/>
                <a:ea typeface="Roboto" panose="02000000000000000000" pitchFamily="2" charset="0"/>
              </a:rPr>
              <a:t>, zelfsturend en </a:t>
            </a:r>
            <a:r>
              <a:rPr lang="nl-NL" b="1" dirty="0" err="1">
                <a:solidFill>
                  <a:srgbClr val="C00000"/>
                </a:solidFill>
                <a:latin typeface="Roboto" panose="02000000000000000000" pitchFamily="2" charset="0"/>
                <a:ea typeface="Roboto" panose="02000000000000000000" pitchFamily="2" charset="0"/>
              </a:rPr>
              <a:t>zelfoplossend</a:t>
            </a:r>
            <a:r>
              <a:rPr lang="nl-NL" b="1" dirty="0">
                <a:solidFill>
                  <a:srgbClr val="C00000"/>
                </a:solidFill>
                <a:latin typeface="Roboto" panose="02000000000000000000" pitchFamily="2" charset="0"/>
                <a:ea typeface="Roboto" panose="02000000000000000000" pitchFamily="2" charset="0"/>
              </a:rPr>
              <a:t> vermogen toe en worden gewenste resultaten bereikt.</a:t>
            </a:r>
          </a:p>
          <a:p>
            <a:endParaRPr lang="nl-NL" dirty="0">
              <a:solidFill>
                <a:srgbClr val="C00000"/>
              </a:solidFill>
              <a:latin typeface="Roboto" panose="02000000000000000000" pitchFamily="2" charset="0"/>
              <a:ea typeface="Roboto" panose="02000000000000000000" pitchFamily="2" charset="0"/>
            </a:endParaRPr>
          </a:p>
          <a:p>
            <a:r>
              <a:rPr lang="nl-NL" dirty="0">
                <a:solidFill>
                  <a:srgbClr val="C00000"/>
                </a:solidFill>
                <a:latin typeface="Roboto" panose="02000000000000000000" pitchFamily="2" charset="0"/>
                <a:ea typeface="Roboto" panose="02000000000000000000" pitchFamily="2" charset="0"/>
              </a:rPr>
              <a:t>Uitgangspunten zijn de waarden, ambities en talenten van de gecoachte.</a:t>
            </a:r>
          </a:p>
          <a:p>
            <a:endParaRPr lang="nl-NL" dirty="0">
              <a:solidFill>
                <a:srgbClr val="C00000"/>
              </a:solidFill>
              <a:latin typeface="Roboto" panose="02000000000000000000" pitchFamily="2" charset="0"/>
              <a:ea typeface="Roboto" panose="02000000000000000000" pitchFamily="2" charset="0"/>
            </a:endParaRPr>
          </a:p>
          <a:p>
            <a:r>
              <a:rPr lang="nl-NL" dirty="0">
                <a:solidFill>
                  <a:srgbClr val="C00000"/>
                </a:solidFill>
                <a:latin typeface="Roboto" panose="02000000000000000000" pitchFamily="2" charset="0"/>
                <a:ea typeface="Roboto" panose="02000000000000000000" pitchFamily="2" charset="0"/>
              </a:rPr>
              <a:t>Er is sprake van keuzevrijheid in handelen. De gecoachte leert zijn talenten verder ontwikkelen, zijn belemmeringen doorbreken of accepteren, met als resultaat effectiever gedrag.</a:t>
            </a:r>
          </a:p>
        </p:txBody>
      </p:sp>
      <p:pic>
        <p:nvPicPr>
          <p:cNvPr id="10" name="Picture 9">
            <a:extLst>
              <a:ext uri="{FF2B5EF4-FFF2-40B4-BE49-F238E27FC236}">
                <a16:creationId xmlns:a16="http://schemas.microsoft.com/office/drawing/2014/main" id="{5BEADF82-BE27-4E09-BA7B-0611A254C2AD}"/>
              </a:ext>
            </a:extLst>
          </p:cNvPr>
          <p:cNvPicPr>
            <a:picLocks noChangeAspect="1"/>
          </p:cNvPicPr>
          <p:nvPr/>
        </p:nvPicPr>
        <p:blipFill>
          <a:blip r:embed="rId2"/>
          <a:stretch>
            <a:fillRect/>
          </a:stretch>
        </p:blipFill>
        <p:spPr>
          <a:xfrm>
            <a:off x="4970970" y="1215238"/>
            <a:ext cx="4986845" cy="4541844"/>
          </a:xfrm>
          <a:prstGeom prst="rect">
            <a:avLst/>
          </a:prstGeom>
        </p:spPr>
      </p:pic>
      <p:sp>
        <p:nvSpPr>
          <p:cNvPr id="14" name="TextBox 13">
            <a:extLst>
              <a:ext uri="{FF2B5EF4-FFF2-40B4-BE49-F238E27FC236}">
                <a16:creationId xmlns:a16="http://schemas.microsoft.com/office/drawing/2014/main" id="{1B10ED0D-34A1-4517-8CA6-89E473EB9CB5}"/>
              </a:ext>
            </a:extLst>
          </p:cNvPr>
          <p:cNvSpPr txBox="1"/>
          <p:nvPr/>
        </p:nvSpPr>
        <p:spPr>
          <a:xfrm>
            <a:off x="897684" y="6399238"/>
            <a:ext cx="8341360" cy="523220"/>
          </a:xfrm>
          <a:prstGeom prst="rect">
            <a:avLst/>
          </a:prstGeom>
          <a:noFill/>
        </p:spPr>
        <p:txBody>
          <a:bodyPr wrap="square">
            <a:spAutoFit/>
          </a:bodyPr>
          <a:lstStyle/>
          <a:p>
            <a:pPr algn="l"/>
            <a:r>
              <a:rPr lang="nl-NL" sz="1400" b="0" i="0" u="none" strike="noStrike">
                <a:solidFill>
                  <a:srgbClr val="C00000"/>
                </a:solidFill>
                <a:effectLst/>
                <a:latin typeface="Roboto" panose="02000000000000000000" pitchFamily="2" charset="0"/>
                <a:ea typeface="Roboto" panose="02000000000000000000" pitchFamily="2" charset="0"/>
              </a:rPr>
              <a:t>Bron: HOE-boek voor de coach, Joost Crasborn, Ellis Buis , Uitgeverij Thema | 10e druk, 2015</a:t>
            </a:r>
          </a:p>
          <a:p>
            <a:pPr algn="l"/>
            <a:endParaRPr lang="nl-NL" sz="1400" b="0" i="0" u="none" strike="noStrike">
              <a:solidFill>
                <a:srgbClr val="C00000"/>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5850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EAE253C-1246-4007-B3AE-AFC31F928743}"/>
              </a:ext>
            </a:extLst>
          </p:cNvPr>
          <p:cNvSpPr txBox="1"/>
          <p:nvPr/>
        </p:nvSpPr>
        <p:spPr>
          <a:xfrm>
            <a:off x="2659278" y="675372"/>
            <a:ext cx="5343180" cy="388953"/>
          </a:xfrm>
          <a:prstGeom prst="rect">
            <a:avLst/>
          </a:prstGeom>
          <a:noFill/>
        </p:spPr>
        <p:txBody>
          <a:bodyPr wrap="square">
            <a:spAutoFit/>
          </a:bodyPr>
          <a:lstStyle/>
          <a:p>
            <a:pPr algn="ctr">
              <a:lnSpc>
                <a:spcPct val="115000"/>
              </a:lnSpc>
              <a:spcAft>
                <a:spcPts val="0"/>
              </a:spcAft>
            </a:pPr>
            <a:r>
              <a:rPr lang="nl-NL" sz="1800" dirty="0">
                <a:solidFill>
                  <a:srgbClr val="B82D1F"/>
                </a:solidFill>
                <a:effectLst/>
                <a:latin typeface="Roboto" panose="02000000000000000000" pitchFamily="2" charset="0"/>
                <a:ea typeface="Roboto" panose="02000000000000000000" pitchFamily="2" charset="0"/>
                <a:cs typeface="Arial" panose="020B0604020202020204" pitchFamily="34" charset="0"/>
              </a:rPr>
              <a:t>- Betekenisgerichte feedback -</a:t>
            </a:r>
            <a:endParaRPr lang="nl-NL" sz="1200" b="1" i="1" dirty="0">
              <a:solidFill>
                <a:srgbClr val="B82D1F"/>
              </a:solidFill>
              <a:effectLst/>
              <a:latin typeface="Roboto" panose="02000000000000000000" pitchFamily="2" charset="0"/>
              <a:ea typeface="Roboto" panose="02000000000000000000" pitchFamily="2" charset="0"/>
              <a:cs typeface="Arial" panose="020B0604020202020204" pitchFamily="34" charset="0"/>
            </a:endParaRPr>
          </a:p>
        </p:txBody>
      </p:sp>
      <p:sp>
        <p:nvSpPr>
          <p:cNvPr id="13" name="Tekstvak 37">
            <a:extLst>
              <a:ext uri="{FF2B5EF4-FFF2-40B4-BE49-F238E27FC236}">
                <a16:creationId xmlns:a16="http://schemas.microsoft.com/office/drawing/2014/main" id="{60C8C2B3-C2FF-455A-BBE7-F70C3995FC92}"/>
              </a:ext>
            </a:extLst>
          </p:cNvPr>
          <p:cNvSpPr txBox="1"/>
          <p:nvPr/>
        </p:nvSpPr>
        <p:spPr>
          <a:xfrm>
            <a:off x="852593" y="1525580"/>
            <a:ext cx="5033645" cy="3332858"/>
          </a:xfrm>
          <a:prstGeom prst="rect">
            <a:avLst/>
          </a:prstGeom>
          <a:solidFill>
            <a:schemeClr val="lt1"/>
          </a:solidFill>
          <a:ln w="6350">
            <a:solidFill>
              <a:srgbClr val="B82D1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Volgens Hattie &amp; Timperley (2007) is goede feedback een doorlopend proces van:</a:t>
            </a:r>
          </a:p>
          <a:p>
            <a:pPr marL="342900" lvl="0" indent="-342900">
              <a:lnSpc>
                <a:spcPct val="107000"/>
              </a:lnSpc>
              <a:spcAft>
                <a:spcPts val="800"/>
              </a:spcAft>
              <a:buFont typeface="Times New Roman" panose="02020603050405020304" pitchFamily="18" charset="0"/>
              <a:buChar char="-"/>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feedup (waar ga ik naar toe (de doelen)?</a:t>
            </a:r>
          </a:p>
          <a:p>
            <a:pPr marL="342900" lvl="0" indent="-342900">
              <a:lnSpc>
                <a:spcPct val="107000"/>
              </a:lnSpc>
              <a:spcAft>
                <a:spcPts val="800"/>
              </a:spcAft>
              <a:buFont typeface="Times New Roman" panose="02020603050405020304" pitchFamily="18" charset="0"/>
              <a:buChar char="-"/>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feedback (hoe doe ik het?) </a:t>
            </a:r>
          </a:p>
          <a:p>
            <a:pPr marL="342900" lvl="0" indent="-342900">
              <a:lnSpc>
                <a:spcPct val="107000"/>
              </a:lnSpc>
              <a:spcAft>
                <a:spcPts val="800"/>
              </a:spcAft>
              <a:buFont typeface="Times New Roman" panose="02020603050405020304" pitchFamily="18" charset="0"/>
              <a:buChar char="-"/>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feedforward (hoe nu verder?)</a:t>
            </a:r>
          </a:p>
          <a:p>
            <a:pPr>
              <a:lnSpc>
                <a:spcPct val="107000"/>
              </a:lnSpc>
              <a:spcAft>
                <a:spcPts val="800"/>
              </a:spcAf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Elk van de drie vragen gaat over 4 niveaus:</a:t>
            </a:r>
          </a:p>
          <a:p>
            <a:pPr marL="457200" indent="-228600">
              <a:lnSpc>
                <a:spcPct val="107000"/>
              </a:lnSpc>
              <a:spcAft>
                <a:spcPts val="800"/>
              </a:spcAft>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Taakniveau</a:t>
            </a:r>
          </a:p>
          <a:p>
            <a:pPr marL="457200" indent="-228600">
              <a:lnSpc>
                <a:spcPct val="107000"/>
              </a:lnSpc>
              <a:spcAft>
                <a:spcPts val="800"/>
              </a:spcAft>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Procesniveau </a:t>
            </a:r>
          </a:p>
          <a:p>
            <a:pPr marL="457200" indent="-228600">
              <a:lnSpc>
                <a:spcPct val="107000"/>
              </a:lnSpc>
              <a:spcAft>
                <a:spcPts val="800"/>
              </a:spcAft>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Zelfregulerend niveau</a:t>
            </a:r>
          </a:p>
          <a:p>
            <a:pPr marL="457200" indent="-228600">
              <a:lnSpc>
                <a:spcPct val="107000"/>
              </a:lnSpc>
              <a:spcAft>
                <a:spcPts val="800"/>
              </a:spcAft>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Zelf niveau (gericht op de persoon)</a:t>
            </a:r>
          </a:p>
          <a:p>
            <a:pPr>
              <a:lnSpc>
                <a:spcPct val="107000"/>
              </a:lnSpc>
              <a:spcAft>
                <a:spcPts val="800"/>
              </a:spcAf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 </a:t>
            </a:r>
          </a:p>
        </p:txBody>
      </p:sp>
      <p:sp>
        <p:nvSpPr>
          <p:cNvPr id="14" name="Tekstvak 38">
            <a:extLst>
              <a:ext uri="{FF2B5EF4-FFF2-40B4-BE49-F238E27FC236}">
                <a16:creationId xmlns:a16="http://schemas.microsoft.com/office/drawing/2014/main" id="{C90D851B-DCDA-4FAE-965F-F074360F3940}"/>
              </a:ext>
            </a:extLst>
          </p:cNvPr>
          <p:cNvSpPr txBox="1"/>
          <p:nvPr/>
        </p:nvSpPr>
        <p:spPr>
          <a:xfrm rot="763796">
            <a:off x="6118629" y="3989690"/>
            <a:ext cx="3767657" cy="1737497"/>
          </a:xfrm>
          <a:prstGeom prst="rect">
            <a:avLst/>
          </a:prstGeom>
          <a:solidFill>
            <a:schemeClr val="lt1"/>
          </a:solidFill>
          <a:ln w="6350">
            <a:solidFill>
              <a:srgbClr val="B82D1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t>Volgens John </a:t>
            </a:r>
            <a:r>
              <a:rPr lang="nl-NL" sz="1200" dirty="0" err="1">
                <a:solidFill>
                  <a:srgbClr val="C00000"/>
                </a:solidFill>
                <a:effectLst/>
                <a:latin typeface="Roboto" panose="02000000000000000000" pitchFamily="2" charset="0"/>
                <a:ea typeface="Roboto" panose="02000000000000000000" pitchFamily="2" charset="0"/>
                <a:cs typeface="Arial" panose="020B0604020202020204" pitchFamily="34" charset="0"/>
              </a:rPr>
              <a:t>Hattie</a:t>
            </a:r>
            <a: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t> (2012) is goede betekenisgerichte feedback:</a:t>
            </a:r>
          </a:p>
          <a:p>
            <a:pPr>
              <a:lnSpc>
                <a:spcPct val="107000"/>
              </a:lnSpc>
              <a:spcAft>
                <a:spcPts val="800"/>
              </a:spcAft>
            </a:pPr>
            <a: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t>• Gericht op het procesniveau en zelfregulatieniveau</a:t>
            </a:r>
            <a:b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br>
            <a: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t>• Duidelijk en concreet</a:t>
            </a:r>
            <a:b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br>
            <a: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t>• Behapbaar</a:t>
            </a:r>
            <a:b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br>
            <a: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t>• Eenvoudig als maar kan</a:t>
            </a:r>
            <a:b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br>
            <a: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t>• Zo objectief mogelijk (bij voorkeur geschreven)</a:t>
            </a:r>
          </a:p>
          <a:p>
            <a:pPr>
              <a:lnSpc>
                <a:spcPct val="107000"/>
              </a:lnSpc>
              <a:spcAft>
                <a:spcPts val="800"/>
              </a:spcAft>
            </a:pPr>
            <a:r>
              <a:rPr lang="nl-NL" sz="1200" dirty="0">
                <a:solidFill>
                  <a:srgbClr val="C00000"/>
                </a:solidFill>
                <a:effectLst/>
                <a:latin typeface="Roboto" panose="02000000000000000000" pitchFamily="2" charset="0"/>
                <a:ea typeface="Roboto" panose="02000000000000000000" pitchFamily="2" charset="0"/>
                <a:cs typeface="Arial" panose="020B0604020202020204" pitchFamily="34" charset="0"/>
              </a:rPr>
              <a:t> </a:t>
            </a:r>
          </a:p>
        </p:txBody>
      </p:sp>
      <p:sp>
        <p:nvSpPr>
          <p:cNvPr id="15" name="Tekstvak 2">
            <a:extLst>
              <a:ext uri="{FF2B5EF4-FFF2-40B4-BE49-F238E27FC236}">
                <a16:creationId xmlns:a16="http://schemas.microsoft.com/office/drawing/2014/main" id="{CE58C441-CFF6-4366-A60B-2907375DB0E7}"/>
              </a:ext>
            </a:extLst>
          </p:cNvPr>
          <p:cNvSpPr txBox="1">
            <a:spLocks noChangeArrowheads="1"/>
          </p:cNvSpPr>
          <p:nvPr/>
        </p:nvSpPr>
        <p:spPr bwMode="auto">
          <a:xfrm>
            <a:off x="852593" y="6034095"/>
            <a:ext cx="7985015" cy="55756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000">
                <a:solidFill>
                  <a:srgbClr val="C00000"/>
                </a:solidFill>
                <a:effectLst/>
                <a:latin typeface="Roboto" panose="02000000000000000000" pitchFamily="2" charset="0"/>
                <a:ea typeface="Roboto" panose="02000000000000000000" pitchFamily="2" charset="0"/>
                <a:cs typeface="Arial" panose="020B0604020202020204" pitchFamily="34" charset="0"/>
              </a:rPr>
              <a:t>Hattie, J., &amp; Timperley, H. (2007). </a:t>
            </a:r>
            <a:r>
              <a:rPr lang="en-US" sz="1000" i="1">
                <a:solidFill>
                  <a:srgbClr val="C00000"/>
                </a:solidFill>
                <a:effectLst/>
                <a:latin typeface="Roboto" panose="02000000000000000000" pitchFamily="2" charset="0"/>
                <a:ea typeface="Roboto" panose="02000000000000000000" pitchFamily="2" charset="0"/>
                <a:cs typeface="Arial" panose="020B0604020202020204" pitchFamily="34" charset="0"/>
              </a:rPr>
              <a:t>The power of feedback</a:t>
            </a:r>
            <a:r>
              <a:rPr lang="en-US" sz="1000">
                <a:solidFill>
                  <a:srgbClr val="C00000"/>
                </a:solidFill>
                <a:effectLst/>
                <a:latin typeface="Roboto" panose="02000000000000000000" pitchFamily="2" charset="0"/>
                <a:ea typeface="Roboto" panose="02000000000000000000" pitchFamily="2" charset="0"/>
                <a:cs typeface="Arial" panose="020B0604020202020204" pitchFamily="34" charset="0"/>
              </a:rPr>
              <a:t>. Review of Educational Research, 77, 81-112.</a:t>
            </a:r>
            <a:br>
              <a:rPr lang="en-US" sz="1000">
                <a:solidFill>
                  <a:srgbClr val="C00000"/>
                </a:solidFill>
                <a:effectLst/>
                <a:latin typeface="Roboto" panose="02000000000000000000" pitchFamily="2" charset="0"/>
                <a:ea typeface="Roboto" panose="02000000000000000000" pitchFamily="2" charset="0"/>
                <a:cs typeface="Arial" panose="020B0604020202020204" pitchFamily="34" charset="0"/>
              </a:rPr>
            </a:br>
            <a:r>
              <a:rPr lang="en-US" sz="1000">
                <a:solidFill>
                  <a:srgbClr val="C00000"/>
                </a:solidFill>
                <a:effectLst/>
                <a:latin typeface="Roboto" panose="02000000000000000000" pitchFamily="2" charset="0"/>
                <a:ea typeface="Roboto" panose="02000000000000000000" pitchFamily="2" charset="0"/>
                <a:cs typeface="Arial" panose="020B0604020202020204" pitchFamily="34" charset="0"/>
              </a:rPr>
              <a:t>Hattie, John ( 2012) </a:t>
            </a:r>
            <a:r>
              <a:rPr lang="en-US" sz="1000" i="1">
                <a:solidFill>
                  <a:srgbClr val="C00000"/>
                </a:solidFill>
                <a:effectLst/>
                <a:latin typeface="Roboto" panose="02000000000000000000" pitchFamily="2" charset="0"/>
                <a:ea typeface="Roboto" panose="02000000000000000000" pitchFamily="2" charset="0"/>
                <a:cs typeface="Arial" panose="020B0604020202020204" pitchFamily="34" charset="0"/>
              </a:rPr>
              <a:t>Visible learning for teachers Routledge</a:t>
            </a:r>
            <a:r>
              <a:rPr lang="en-US" sz="1000">
                <a:solidFill>
                  <a:srgbClr val="C00000"/>
                </a:solidFill>
                <a:effectLst/>
                <a:latin typeface="Roboto" panose="02000000000000000000" pitchFamily="2" charset="0"/>
                <a:ea typeface="Roboto" panose="02000000000000000000" pitchFamily="2" charset="0"/>
                <a:cs typeface="Arial" panose="020B0604020202020204" pitchFamily="34" charset="0"/>
              </a:rPr>
              <a:t> ( New York &amp; London) </a:t>
            </a:r>
            <a:endParaRPr lang="nl-NL" sz="1000">
              <a:solidFill>
                <a:srgbClr val="C00000"/>
              </a:solidFill>
              <a:effectLst/>
              <a:latin typeface="Roboto" panose="02000000000000000000" pitchFamily="2" charset="0"/>
              <a:ea typeface="Roboto" panose="02000000000000000000" pitchFamily="2" charset="0"/>
              <a:cs typeface="Arial" panose="020B0604020202020204" pitchFamily="34" charset="0"/>
            </a:endParaRPr>
          </a:p>
          <a:p>
            <a:pPr>
              <a:lnSpc>
                <a:spcPct val="107000"/>
              </a:lnSpc>
              <a:spcAft>
                <a:spcPts val="800"/>
              </a:spcAft>
            </a:pPr>
            <a:r>
              <a:rPr lang="en-US" sz="1000">
                <a:solidFill>
                  <a:srgbClr val="C00000"/>
                </a:solidFill>
                <a:effectLst/>
                <a:latin typeface="Roboto" panose="02000000000000000000" pitchFamily="2" charset="0"/>
                <a:ea typeface="Roboto" panose="02000000000000000000" pitchFamily="2" charset="0"/>
                <a:cs typeface="Arial" panose="020B0604020202020204" pitchFamily="34" charset="0"/>
              </a:rPr>
              <a:t> </a:t>
            </a:r>
            <a:endParaRPr lang="nl-NL" sz="1000">
              <a:solidFill>
                <a:srgbClr val="C00000"/>
              </a:solidFill>
              <a:effectLst/>
              <a:latin typeface="Roboto" panose="02000000000000000000" pitchFamily="2" charset="0"/>
              <a:ea typeface="Roboto" panose="02000000000000000000" pitchFamily="2" charset="0"/>
              <a:cs typeface="Arial" panose="020B0604020202020204" pitchFamily="34" charset="0"/>
            </a:endParaRPr>
          </a:p>
          <a:p>
            <a:pPr>
              <a:lnSpc>
                <a:spcPct val="107000"/>
              </a:lnSpc>
              <a:spcAft>
                <a:spcPts val="800"/>
              </a:spcAft>
            </a:pPr>
            <a:r>
              <a:rPr lang="en-US" sz="1000">
                <a:solidFill>
                  <a:srgbClr val="C00000"/>
                </a:solidFill>
                <a:effectLst/>
                <a:latin typeface="Roboto" panose="02000000000000000000" pitchFamily="2" charset="0"/>
                <a:ea typeface="Roboto" panose="02000000000000000000" pitchFamily="2" charset="0"/>
                <a:cs typeface="Arial" panose="020B0604020202020204" pitchFamily="34" charset="0"/>
              </a:rPr>
              <a:t> </a:t>
            </a:r>
            <a:endParaRPr lang="nl-NL" sz="1000">
              <a:solidFill>
                <a:srgbClr val="C00000"/>
              </a:solidFill>
              <a:effectLst/>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81310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EAE253C-1246-4007-B3AE-AFC31F928743}"/>
              </a:ext>
            </a:extLst>
          </p:cNvPr>
          <p:cNvSpPr txBox="1"/>
          <p:nvPr/>
        </p:nvSpPr>
        <p:spPr>
          <a:xfrm>
            <a:off x="2674316" y="693118"/>
            <a:ext cx="5343180" cy="388953"/>
          </a:xfrm>
          <a:prstGeom prst="rect">
            <a:avLst/>
          </a:prstGeom>
          <a:noFill/>
        </p:spPr>
        <p:txBody>
          <a:bodyPr wrap="square">
            <a:spAutoFit/>
          </a:bodyPr>
          <a:lstStyle/>
          <a:p>
            <a:pPr algn="ctr">
              <a:lnSpc>
                <a:spcPct val="115000"/>
              </a:lnSpc>
              <a:spcAft>
                <a:spcPts val="0"/>
              </a:spcAft>
            </a:pPr>
            <a:r>
              <a:rPr lang="nl-NL" sz="1800">
                <a:solidFill>
                  <a:srgbClr val="B82D1F"/>
                </a:solidFill>
                <a:effectLst/>
                <a:latin typeface="Roboto" panose="02000000000000000000" pitchFamily="2" charset="0"/>
                <a:ea typeface="Roboto" panose="02000000000000000000" pitchFamily="2" charset="0"/>
                <a:cs typeface="Arial" panose="020B0604020202020204" pitchFamily="34" charset="0"/>
              </a:rPr>
              <a:t>- (Leren) reflecteren -</a:t>
            </a:r>
            <a:endParaRPr lang="nl-NL" sz="1200" b="1" i="1">
              <a:solidFill>
                <a:srgbClr val="B82D1F"/>
              </a:solidFill>
              <a:effectLst/>
              <a:latin typeface="Roboto" panose="02000000000000000000" pitchFamily="2" charset="0"/>
              <a:ea typeface="Roboto" panose="02000000000000000000" pitchFamily="2" charset="0"/>
              <a:cs typeface="Arial" panose="020B0604020202020204" pitchFamily="34" charset="0"/>
            </a:endParaRPr>
          </a:p>
        </p:txBody>
      </p:sp>
      <p:sp>
        <p:nvSpPr>
          <p:cNvPr id="2" name="Tekstvak 2">
            <a:extLst>
              <a:ext uri="{FF2B5EF4-FFF2-40B4-BE49-F238E27FC236}">
                <a16:creationId xmlns:a16="http://schemas.microsoft.com/office/drawing/2014/main" id="{22374646-80F3-47DD-8B04-ACA3599131AD}"/>
              </a:ext>
            </a:extLst>
          </p:cNvPr>
          <p:cNvSpPr txBox="1">
            <a:spLocks noChangeArrowheads="1"/>
          </p:cNvSpPr>
          <p:nvPr/>
        </p:nvSpPr>
        <p:spPr bwMode="auto">
          <a:xfrm>
            <a:off x="828072" y="6593594"/>
            <a:ext cx="7577798" cy="2919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C00000"/>
                </a:solidFill>
                <a:effectLst/>
                <a:latin typeface="Roboto" panose="02000000000000000000" pitchFamily="2" charset="0"/>
                <a:ea typeface="Roboto" panose="02000000000000000000" pitchFamily="2" charset="0"/>
                <a:cs typeface="Arial" panose="020B0604020202020204" pitchFamily="34" charset="0"/>
              </a:rPr>
              <a:t>Bron: Korthagen, F. &amp; Nuijten, E. (2019). </a:t>
            </a:r>
            <a:r>
              <a:rPr kumimoji="0" lang="nl-NL" altLang="nl-NL" sz="1000" b="0" i="1" u="none" strike="noStrike" cap="none" normalizeH="0" baseline="0">
                <a:ln>
                  <a:noFill/>
                </a:ln>
                <a:solidFill>
                  <a:srgbClr val="C00000"/>
                </a:solidFill>
                <a:effectLst/>
                <a:latin typeface="Roboto" panose="02000000000000000000" pitchFamily="2" charset="0"/>
                <a:ea typeface="Roboto" panose="02000000000000000000" pitchFamily="2" charset="0"/>
                <a:cs typeface="Arial" panose="020B0604020202020204" pitchFamily="34" charset="0"/>
              </a:rPr>
              <a:t>De kracht van reflectie: Een sleutel voor de ontwikkeling van leraren.</a:t>
            </a:r>
            <a:r>
              <a:rPr kumimoji="0" lang="nl-NL" altLang="nl-NL" sz="1000" b="0" i="0" u="none" strike="noStrike" cap="none" normalizeH="0" baseline="0">
                <a:ln>
                  <a:noFill/>
                </a:ln>
                <a:solidFill>
                  <a:srgbClr val="C00000"/>
                </a:solidFill>
                <a:effectLst/>
                <a:latin typeface="Roboto" panose="02000000000000000000" pitchFamily="2" charset="0"/>
                <a:ea typeface="Roboto" panose="02000000000000000000" pitchFamily="2" charset="0"/>
                <a:cs typeface="Arial" panose="020B0604020202020204" pitchFamily="34" charset="0"/>
              </a:rPr>
              <a:t> Amsterdam: Boom.</a:t>
            </a:r>
            <a:endParaRPr kumimoji="0" lang="nl-NL" altLang="nl-NL" sz="1000" b="0" i="0" u="none" strike="noStrike" cap="none" normalizeH="0" baseline="0">
              <a:ln>
                <a:noFill/>
              </a:ln>
              <a:solidFill>
                <a:srgbClr val="C00000"/>
              </a:solidFill>
              <a:effectLst/>
              <a:latin typeface="Roboto" panose="02000000000000000000" pitchFamily="2" charset="0"/>
              <a:ea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0" i="0" u="none" strike="noStrike" cap="none" normalizeH="0" baseline="0">
              <a:ln>
                <a:noFill/>
              </a:ln>
              <a:solidFill>
                <a:srgbClr val="C00000"/>
              </a:solidFill>
              <a:effectLst/>
              <a:latin typeface="Roboto" panose="02000000000000000000" pitchFamily="2" charset="0"/>
              <a:ea typeface="Roboto" panose="02000000000000000000" pitchFamily="2" charset="0"/>
            </a:endParaRPr>
          </a:p>
        </p:txBody>
      </p:sp>
      <p:pic>
        <p:nvPicPr>
          <p:cNvPr id="3075" name="Picture 2" descr="Afbeeldingsresultaten voor combinatiemodel voor reflectie korthagen">
            <a:extLst>
              <a:ext uri="{FF2B5EF4-FFF2-40B4-BE49-F238E27FC236}">
                <a16:creationId xmlns:a16="http://schemas.microsoft.com/office/drawing/2014/main" id="{E90637F1-6F17-4D4C-9E7C-9AC91FD52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451" y="1514844"/>
            <a:ext cx="4317124" cy="323363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4">
            <a:extLst>
              <a:ext uri="{FF2B5EF4-FFF2-40B4-BE49-F238E27FC236}">
                <a16:creationId xmlns:a16="http://schemas.microsoft.com/office/drawing/2014/main" id="{1A12CFEB-3914-4EFF-8462-B32124FC7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043" y="4984444"/>
            <a:ext cx="3897312" cy="1373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1D9E062-6114-46A8-8B3B-B40384EA5951}"/>
              </a:ext>
            </a:extLst>
          </p:cNvPr>
          <p:cNvSpPr>
            <a:spLocks noChangeArrowheads="1"/>
          </p:cNvSpPr>
          <p:nvPr/>
        </p:nvSpPr>
        <p:spPr bwMode="auto">
          <a:xfrm>
            <a:off x="0" y="0"/>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12">
            <a:extLst>
              <a:ext uri="{FF2B5EF4-FFF2-40B4-BE49-F238E27FC236}">
                <a16:creationId xmlns:a16="http://schemas.microsoft.com/office/drawing/2014/main" id="{2E316911-FC50-480A-83E3-BCC2667D400A}"/>
              </a:ext>
            </a:extLst>
          </p:cNvPr>
          <p:cNvSpPr>
            <a:spLocks noChangeArrowheads="1"/>
          </p:cNvSpPr>
          <p:nvPr/>
        </p:nvSpPr>
        <p:spPr bwMode="auto">
          <a:xfrm>
            <a:off x="0" y="45720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endParaRPr kumimoji="0" lang="en-GB" altLang="nl-NL"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8730F9CC-1553-409F-BF98-48D4EA9228A5}"/>
              </a:ext>
            </a:extLst>
          </p:cNvPr>
          <p:cNvSpPr txBox="1"/>
          <p:nvPr/>
        </p:nvSpPr>
        <p:spPr>
          <a:xfrm>
            <a:off x="828072" y="1624278"/>
            <a:ext cx="4350667" cy="4311117"/>
          </a:xfrm>
          <a:prstGeom prst="rect">
            <a:avLst/>
          </a:prstGeom>
          <a:noFill/>
        </p:spPr>
        <p:txBody>
          <a:bodyPr wrap="square">
            <a:spAutoFit/>
          </a:bodyPr>
          <a:lstStyle/>
          <a:p>
            <a:pPr>
              <a:lnSpc>
                <a:spcPct val="107000"/>
              </a:lnSpc>
              <a:spcAft>
                <a:spcPts val="800"/>
              </a:spcAft>
            </a:pPr>
            <a:r>
              <a:rPr lang="nl-NL" sz="1400" b="1">
                <a:solidFill>
                  <a:srgbClr val="C00000"/>
                </a:solidFill>
                <a:effectLst/>
                <a:latin typeface="Roboto" panose="02000000000000000000" pitchFamily="2" charset="0"/>
                <a:ea typeface="Roboto" panose="02000000000000000000" pitchFamily="2" charset="0"/>
                <a:cs typeface="Arial" panose="020B0604020202020204" pitchFamily="34" charset="0"/>
              </a:rPr>
              <a:t>Opleidingsprincipes voor het leren reflecteren</a:t>
            </a:r>
          </a:p>
          <a:p>
            <a:pPr marL="342900" lvl="0" indent="-342900">
              <a:lnSpc>
                <a:spcPct val="200000"/>
              </a:lnSpc>
              <a:spcAft>
                <a:spcPts val="800"/>
              </a:spcAft>
              <a:buFont typeface="Times New Roman" panose="02020603050405020304" pitchFamily="18" charset="0"/>
              <a:buChar char="-"/>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Zorg voor relevante en realistische praktijksituaties.</a:t>
            </a:r>
          </a:p>
          <a:p>
            <a:pPr marL="342900" lvl="0" indent="-342900">
              <a:lnSpc>
                <a:spcPct val="200000"/>
              </a:lnSpc>
              <a:spcAft>
                <a:spcPts val="800"/>
              </a:spcAft>
              <a:buFont typeface="Times New Roman" panose="02020603050405020304" pitchFamily="18" charset="0"/>
              <a:buChar char="-"/>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Sluit aan bij de concerns die studenten ontwikkelen.</a:t>
            </a:r>
          </a:p>
          <a:p>
            <a:pPr marL="342900" lvl="0" indent="-342900">
              <a:lnSpc>
                <a:spcPct val="200000"/>
              </a:lnSpc>
              <a:spcAft>
                <a:spcPts val="800"/>
              </a:spcAft>
              <a:buFont typeface="Times New Roman" panose="02020603050405020304" pitchFamily="18" charset="0"/>
              <a:buChar char="-"/>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Stimuleer interactie met medestudenten over concerns.</a:t>
            </a:r>
          </a:p>
          <a:p>
            <a:pPr marL="342900" lvl="0" indent="-342900">
              <a:lnSpc>
                <a:spcPct val="200000"/>
              </a:lnSpc>
              <a:spcAft>
                <a:spcPts val="800"/>
              </a:spcAft>
              <a:buFont typeface="Times New Roman" panose="02020603050405020304" pitchFamily="18" charset="0"/>
              <a:buChar char="-"/>
              <a:tabLst>
                <a:tab pos="457200" algn="l"/>
              </a:tabLst>
            </a:pPr>
            <a:r>
              <a:rPr lang="en-GB" sz="1200" err="1">
                <a:solidFill>
                  <a:srgbClr val="C00000"/>
                </a:solidFill>
                <a:effectLst/>
                <a:latin typeface="Roboto" panose="02000000000000000000" pitchFamily="2" charset="0"/>
                <a:ea typeface="Roboto" panose="02000000000000000000" pitchFamily="2" charset="0"/>
                <a:cs typeface="Calibri" panose="020F0502020204030204" pitchFamily="34" charset="0"/>
              </a:rPr>
              <a:t>Voeg</a:t>
            </a:r>
            <a:r>
              <a:rPr lang="en-GB" sz="1200">
                <a:solidFill>
                  <a:srgbClr val="C00000"/>
                </a:solidFill>
                <a:effectLst/>
                <a:latin typeface="Roboto" panose="02000000000000000000" pitchFamily="2" charset="0"/>
                <a:ea typeface="Roboto" panose="02000000000000000000" pitchFamily="2" charset="0"/>
                <a:cs typeface="Calibri" panose="020F0502020204030204" pitchFamily="34" charset="0"/>
              </a:rPr>
              <a:t> </a:t>
            </a:r>
            <a:r>
              <a:rPr lang="en-GB" sz="1200" err="1">
                <a:solidFill>
                  <a:srgbClr val="C00000"/>
                </a:solidFill>
                <a:effectLst/>
                <a:latin typeface="Roboto" panose="02000000000000000000" pitchFamily="2" charset="0"/>
                <a:ea typeface="Roboto" panose="02000000000000000000" pitchFamily="2" charset="0"/>
                <a:cs typeface="Calibri" panose="020F0502020204030204" pitchFamily="34" charset="0"/>
              </a:rPr>
              <a:t>daarna</a:t>
            </a:r>
            <a:r>
              <a:rPr lang="en-GB" sz="1200">
                <a:solidFill>
                  <a:srgbClr val="C00000"/>
                </a:solidFill>
                <a:effectLst/>
                <a:latin typeface="Roboto" panose="02000000000000000000" pitchFamily="2" charset="0"/>
                <a:ea typeface="Roboto" panose="02000000000000000000" pitchFamily="2" charset="0"/>
                <a:cs typeface="Calibri" panose="020F0502020204030204" pitchFamily="34" charset="0"/>
              </a:rPr>
              <a:t> pas direct </a:t>
            </a:r>
            <a:r>
              <a:rPr lang="en-GB" sz="1200" err="1">
                <a:solidFill>
                  <a:srgbClr val="C00000"/>
                </a:solidFill>
                <a:effectLst/>
                <a:latin typeface="Roboto" panose="02000000000000000000" pitchFamily="2" charset="0"/>
                <a:ea typeface="Roboto" panose="02000000000000000000" pitchFamily="2" charset="0"/>
                <a:cs typeface="Calibri" panose="020F0502020204030204" pitchFamily="34" charset="0"/>
              </a:rPr>
              <a:t>bruikbare</a:t>
            </a:r>
            <a:r>
              <a:rPr lang="en-GB" sz="1200">
                <a:solidFill>
                  <a:srgbClr val="C00000"/>
                </a:solidFill>
                <a:effectLst/>
                <a:latin typeface="Roboto" panose="02000000000000000000" pitchFamily="2" charset="0"/>
                <a:ea typeface="Roboto" panose="02000000000000000000" pitchFamily="2" charset="0"/>
                <a:cs typeface="Calibri" panose="020F0502020204030204" pitchFamily="34" charset="0"/>
              </a:rPr>
              <a:t> </a:t>
            </a:r>
            <a:r>
              <a:rPr lang="en-GB" sz="1200" err="1">
                <a:solidFill>
                  <a:srgbClr val="C00000"/>
                </a:solidFill>
                <a:effectLst/>
                <a:latin typeface="Roboto" panose="02000000000000000000" pitchFamily="2" charset="0"/>
                <a:ea typeface="Roboto" panose="02000000000000000000" pitchFamily="2" charset="0"/>
                <a:cs typeface="Calibri" panose="020F0502020204030204" pitchFamily="34" charset="0"/>
              </a:rPr>
              <a:t>praktische</a:t>
            </a:r>
            <a:r>
              <a:rPr lang="en-GB" sz="1200">
                <a:solidFill>
                  <a:srgbClr val="C00000"/>
                </a:solidFill>
                <a:effectLst/>
                <a:latin typeface="Roboto" panose="02000000000000000000" pitchFamily="2" charset="0"/>
                <a:ea typeface="Roboto" panose="02000000000000000000" pitchFamily="2" charset="0"/>
                <a:cs typeface="Calibri" panose="020F0502020204030204" pitchFamily="34" charset="0"/>
              </a:rPr>
              <a:t> principes toe (</a:t>
            </a:r>
            <a:r>
              <a:rPr lang="en-GB" sz="1200" err="1">
                <a:solidFill>
                  <a:srgbClr val="C00000"/>
                </a:solidFill>
                <a:effectLst/>
                <a:latin typeface="Roboto" panose="02000000000000000000" pitchFamily="2" charset="0"/>
                <a:ea typeface="Roboto" panose="02000000000000000000" pitchFamily="2" charset="0"/>
                <a:cs typeface="Calibri" panose="020F0502020204030204" pitchFamily="34" charset="0"/>
              </a:rPr>
              <a:t>theorie</a:t>
            </a:r>
            <a:r>
              <a:rPr lang="en-GB" sz="1200">
                <a:solidFill>
                  <a:srgbClr val="C00000"/>
                </a:solidFill>
                <a:effectLst/>
                <a:latin typeface="Roboto" panose="02000000000000000000" pitchFamily="2" charset="0"/>
                <a:ea typeface="Roboto" panose="02000000000000000000" pitchFamily="2" charset="0"/>
                <a:cs typeface="Calibri" panose="020F0502020204030204" pitchFamily="34" charset="0"/>
              </a:rPr>
              <a:t> met </a:t>
            </a:r>
            <a:r>
              <a:rPr lang="en-GB" sz="1200" err="1">
                <a:solidFill>
                  <a:srgbClr val="C00000"/>
                </a:solidFill>
                <a:effectLst/>
                <a:latin typeface="Roboto" panose="02000000000000000000" pitchFamily="2" charset="0"/>
                <a:ea typeface="Roboto" panose="02000000000000000000" pitchFamily="2" charset="0"/>
                <a:cs typeface="Calibri" panose="020F0502020204030204" pitchFamily="34" charset="0"/>
              </a:rPr>
              <a:t>kleine</a:t>
            </a:r>
            <a:r>
              <a:rPr lang="en-GB" sz="1200">
                <a:solidFill>
                  <a:srgbClr val="C00000"/>
                </a:solidFill>
                <a:effectLst/>
                <a:latin typeface="Roboto" panose="02000000000000000000" pitchFamily="2" charset="0"/>
                <a:ea typeface="Roboto" panose="02000000000000000000" pitchFamily="2" charset="0"/>
                <a:cs typeface="Calibri" panose="020F0502020204030204" pitchFamily="34" charset="0"/>
              </a:rPr>
              <a:t> t).</a:t>
            </a:r>
            <a:endPar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endParaRPr>
          </a:p>
          <a:p>
            <a:pPr marL="342900" lvl="0" indent="-342900">
              <a:lnSpc>
                <a:spcPct val="200000"/>
              </a:lnSpc>
              <a:spcAft>
                <a:spcPts val="800"/>
              </a:spcAft>
              <a:buFont typeface="Times New Roman" panose="02020603050405020304" pitchFamily="18" charset="0"/>
              <a:buChar char="-"/>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Wees gids bij de ontdekkingstocht.</a:t>
            </a:r>
          </a:p>
          <a:p>
            <a:pPr marL="342900" lvl="0" indent="-342900">
              <a:lnSpc>
                <a:spcPct val="200000"/>
              </a:lnSpc>
              <a:spcAft>
                <a:spcPts val="800"/>
              </a:spcAft>
              <a:buFont typeface="Times New Roman" panose="02020603050405020304" pitchFamily="18" charset="0"/>
              <a:buChar char="-"/>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Creëer een geleidelijke opbouw.</a:t>
            </a:r>
          </a:p>
          <a:p>
            <a:pPr marL="342900" indent="-342900">
              <a:lnSpc>
                <a:spcPct val="200000"/>
              </a:lnSpc>
              <a:spcAft>
                <a:spcPts val="800"/>
              </a:spcAft>
              <a:buFont typeface="Times New Roman" panose="02020603050405020304" pitchFamily="18" charset="0"/>
              <a:buChar char="-"/>
              <a:tabLst>
                <a:tab pos="457200" algn="l"/>
              </a:tabLst>
            </a:pPr>
            <a:r>
              <a:rPr lang="nl-NL" sz="1200">
                <a:solidFill>
                  <a:srgbClr val="C00000"/>
                </a:solidFill>
                <a:effectLst/>
                <a:latin typeface="Roboto" panose="02000000000000000000" pitchFamily="2" charset="0"/>
                <a:ea typeface="Roboto" panose="02000000000000000000" pitchFamily="2" charset="0"/>
                <a:cs typeface="Arial" panose="020B0604020202020204" pitchFamily="34" charset="0"/>
              </a:rPr>
              <a:t>Sluit aan bij het niveau van de studenten/starters (maatwerk).</a:t>
            </a:r>
          </a:p>
        </p:txBody>
      </p:sp>
    </p:spTree>
    <p:extLst>
      <p:ext uri="{BB962C8B-B14F-4D97-AF65-F5344CB8AC3E}">
        <p14:creationId xmlns:p14="http://schemas.microsoft.com/office/powerpoint/2010/main" val="112179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02E87-A59C-4D0D-CC61-313661149C3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3D359F6-E0C8-F1FC-AE49-047A9E4BEBB3}"/>
              </a:ext>
            </a:extLst>
          </p:cNvPr>
          <p:cNvSpPr txBox="1"/>
          <p:nvPr/>
        </p:nvSpPr>
        <p:spPr>
          <a:xfrm>
            <a:off x="2518688" y="663996"/>
            <a:ext cx="5654436" cy="707501"/>
          </a:xfrm>
          <a:prstGeom prst="rect">
            <a:avLst/>
          </a:prstGeom>
          <a:noFill/>
        </p:spPr>
        <p:txBody>
          <a:bodyPr wrap="square">
            <a:spAutoFit/>
          </a:bodyPr>
          <a:lstStyle/>
          <a:p>
            <a:pPr algn="ctr">
              <a:lnSpc>
                <a:spcPct val="115000"/>
              </a:lnSpc>
              <a:spcAft>
                <a:spcPts val="0"/>
              </a:spcAft>
            </a:pPr>
            <a:r>
              <a:rPr lang="nl-NL">
                <a:solidFill>
                  <a:srgbClr val="B82D1F"/>
                </a:solidFill>
                <a:latin typeface="Roboto" panose="02000000000000000000" pitchFamily="2" charset="0"/>
                <a:ea typeface="Roboto" panose="02000000000000000000" pitchFamily="2" charset="0"/>
                <a:cs typeface="Arial" panose="020B0604020202020204" pitchFamily="34" charset="0"/>
              </a:rPr>
              <a:t>- </a:t>
            </a:r>
            <a:r>
              <a:rPr lang="nl-NL" sz="1800">
                <a:solidFill>
                  <a:srgbClr val="B82D1F"/>
                </a:solidFill>
                <a:effectLst/>
                <a:latin typeface="Roboto" panose="02000000000000000000" pitchFamily="2" charset="0"/>
                <a:ea typeface="Roboto" panose="02000000000000000000" pitchFamily="2" charset="0"/>
                <a:cs typeface="Arial" panose="020B0604020202020204" pitchFamily="34" charset="0"/>
              </a:rPr>
              <a:t>Coachen in de inductiefase -</a:t>
            </a:r>
          </a:p>
          <a:p>
            <a:pPr algn="ctr">
              <a:lnSpc>
                <a:spcPct val="115000"/>
              </a:lnSpc>
              <a:spcAft>
                <a:spcPts val="0"/>
              </a:spcAft>
            </a:pPr>
            <a:r>
              <a:rPr lang="nl-NL" sz="1800" i="1">
                <a:solidFill>
                  <a:srgbClr val="B82D1F"/>
                </a:solidFill>
                <a:effectLst/>
                <a:latin typeface="Roboto" panose="02000000000000000000" pitchFamily="2" charset="0"/>
                <a:ea typeface="Roboto" panose="02000000000000000000" pitchFamily="2" charset="0"/>
                <a:cs typeface="Arial" panose="020B0604020202020204" pitchFamily="34" charset="0"/>
              </a:rPr>
              <a:t>Professionele identiteitsspanning en enculturatie </a:t>
            </a:r>
            <a:endParaRPr lang="nl-NL" sz="1200" i="1">
              <a:solidFill>
                <a:srgbClr val="B82D1F"/>
              </a:solidFill>
              <a:effectLst/>
              <a:latin typeface="Roboto" panose="02000000000000000000" pitchFamily="2" charset="0"/>
              <a:ea typeface="Roboto" panose="02000000000000000000" pitchFamily="2" charset="0"/>
              <a:cs typeface="Arial" panose="020B0604020202020204" pitchFamily="34" charset="0"/>
            </a:endParaRPr>
          </a:p>
        </p:txBody>
      </p:sp>
      <p:sp>
        <p:nvSpPr>
          <p:cNvPr id="12" name="Rectangle 5">
            <a:extLst>
              <a:ext uri="{FF2B5EF4-FFF2-40B4-BE49-F238E27FC236}">
                <a16:creationId xmlns:a16="http://schemas.microsoft.com/office/drawing/2014/main" id="{77C4E443-4BDE-CC53-5936-D34C02B031AD}"/>
              </a:ext>
            </a:extLst>
          </p:cNvPr>
          <p:cNvSpPr>
            <a:spLocks noChangeArrowheads="1"/>
          </p:cNvSpPr>
          <p:nvPr/>
        </p:nvSpPr>
        <p:spPr bwMode="auto">
          <a:xfrm>
            <a:off x="1090670" y="1046602"/>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3" name="Rectangle 9">
            <a:extLst>
              <a:ext uri="{FF2B5EF4-FFF2-40B4-BE49-F238E27FC236}">
                <a16:creationId xmlns:a16="http://schemas.microsoft.com/office/drawing/2014/main" id="{1818E231-D731-F4EB-08D4-5B13D1AFC8FB}"/>
              </a:ext>
            </a:extLst>
          </p:cNvPr>
          <p:cNvSpPr>
            <a:spLocks noChangeArrowheads="1"/>
          </p:cNvSpPr>
          <p:nvPr/>
        </p:nvSpPr>
        <p:spPr bwMode="auto">
          <a:xfrm>
            <a:off x="1090670" y="1503802"/>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TextBox 8">
            <a:extLst>
              <a:ext uri="{FF2B5EF4-FFF2-40B4-BE49-F238E27FC236}">
                <a16:creationId xmlns:a16="http://schemas.microsoft.com/office/drawing/2014/main" id="{EF5910D5-B103-FFA1-1E32-9B7674F95856}"/>
              </a:ext>
            </a:extLst>
          </p:cNvPr>
          <p:cNvSpPr txBox="1"/>
          <p:nvPr/>
        </p:nvSpPr>
        <p:spPr>
          <a:xfrm>
            <a:off x="735154" y="1520317"/>
            <a:ext cx="4610751" cy="1107996"/>
          </a:xfrm>
          <a:prstGeom prst="rect">
            <a:avLst/>
          </a:prstGeom>
          <a:noFill/>
        </p:spPr>
        <p:txBody>
          <a:bodyPr wrap="square" rtlCol="0">
            <a:spAutoFit/>
          </a:bodyPr>
          <a:lstStyle/>
          <a:p>
            <a:r>
              <a:rPr lang="nl-NL" sz="1100" b="1" dirty="0">
                <a:solidFill>
                  <a:srgbClr val="C00000"/>
                </a:solidFill>
                <a:latin typeface="Roboto" panose="02000000000000000000" pitchFamily="2" charset="0"/>
                <a:ea typeface="Roboto" panose="02000000000000000000" pitchFamily="2" charset="0"/>
              </a:rPr>
              <a:t>Professionele identiteitsspanning</a:t>
            </a:r>
          </a:p>
          <a:p>
            <a:r>
              <a:rPr lang="nl-NL" sz="1100" dirty="0">
                <a:solidFill>
                  <a:srgbClr val="C00000"/>
                </a:solidFill>
                <a:latin typeface="Roboto" panose="02000000000000000000" pitchFamily="2" charset="0"/>
                <a:ea typeface="Roboto" panose="02000000000000000000" pitchFamily="2" charset="0"/>
              </a:rPr>
              <a:t>Professionele identiteitsspanning wordt omschreven als ‘een door de leraar ervaren conflict tussen zichzelf als persoon en zichzelf als professional in een specifieke onderwijscontext’ (Pillen et al., 2013) of ‘een ervaren conflict tussen wat de leraar professioneel relevant vindt en wat anderen relevant vinden voor goed leraarschap (</a:t>
            </a:r>
            <a:r>
              <a:rPr lang="nl-NL" sz="1100" dirty="0" err="1">
                <a:solidFill>
                  <a:srgbClr val="C00000"/>
                </a:solidFill>
                <a:latin typeface="Roboto" panose="02000000000000000000" pitchFamily="2" charset="0"/>
                <a:ea typeface="Roboto" panose="02000000000000000000" pitchFamily="2" charset="0"/>
              </a:rPr>
              <a:t>Geldens</a:t>
            </a:r>
            <a:r>
              <a:rPr lang="nl-NL" sz="1100" dirty="0">
                <a:solidFill>
                  <a:srgbClr val="C00000"/>
                </a:solidFill>
                <a:latin typeface="Roboto" panose="02000000000000000000" pitchFamily="2" charset="0"/>
                <a:ea typeface="Roboto" panose="02000000000000000000" pitchFamily="2" charset="0"/>
              </a:rPr>
              <a:t>, 2017). </a:t>
            </a:r>
          </a:p>
        </p:txBody>
      </p:sp>
      <p:sp>
        <p:nvSpPr>
          <p:cNvPr id="14" name="TextBox 13">
            <a:extLst>
              <a:ext uri="{FF2B5EF4-FFF2-40B4-BE49-F238E27FC236}">
                <a16:creationId xmlns:a16="http://schemas.microsoft.com/office/drawing/2014/main" id="{2881A96A-955F-F772-9FC3-62CFF67AA17B}"/>
              </a:ext>
            </a:extLst>
          </p:cNvPr>
          <p:cNvSpPr txBox="1"/>
          <p:nvPr/>
        </p:nvSpPr>
        <p:spPr>
          <a:xfrm>
            <a:off x="696788" y="6418799"/>
            <a:ext cx="9298235" cy="369332"/>
          </a:xfrm>
          <a:prstGeom prst="rect">
            <a:avLst/>
          </a:prstGeom>
          <a:noFill/>
        </p:spPr>
        <p:txBody>
          <a:bodyPr wrap="square">
            <a:spAutoFit/>
          </a:bodyPr>
          <a:lstStyle/>
          <a:p>
            <a:pPr algn="l"/>
            <a:r>
              <a:rPr lang="nl-NL" sz="900">
                <a:solidFill>
                  <a:srgbClr val="C00000"/>
                </a:solidFill>
                <a:latin typeface="Roboto" panose="02000000000000000000" pitchFamily="2" charset="0"/>
                <a:ea typeface="Roboto" panose="02000000000000000000" pitchFamily="2" charset="0"/>
              </a:rPr>
              <a:t>Deze informatie komt uit de tool ”Van doel naar opgave” (2023), tool ontwikkeling in het Lock-traject van het Platform Samen Opleiden en Professionaliseren. Ontwikkeld door </a:t>
            </a:r>
            <a:r>
              <a:rPr lang="nl-NL" sz="900" err="1">
                <a:solidFill>
                  <a:srgbClr val="C00000"/>
                </a:solidFill>
                <a:latin typeface="Roboto" panose="02000000000000000000" pitchFamily="2" charset="0"/>
                <a:ea typeface="Roboto" panose="02000000000000000000" pitchFamily="2" charset="0"/>
              </a:rPr>
              <a:t>Martiene</a:t>
            </a:r>
            <a:r>
              <a:rPr lang="nl-NL" sz="900">
                <a:solidFill>
                  <a:srgbClr val="C00000"/>
                </a:solidFill>
                <a:latin typeface="Roboto" panose="02000000000000000000" pitchFamily="2" charset="0"/>
                <a:ea typeface="Roboto" panose="02000000000000000000" pitchFamily="2" charset="0"/>
              </a:rPr>
              <a:t> </a:t>
            </a:r>
            <a:r>
              <a:rPr lang="nl-NL" sz="900" err="1">
                <a:solidFill>
                  <a:srgbClr val="C00000"/>
                </a:solidFill>
                <a:latin typeface="Roboto" panose="02000000000000000000" pitchFamily="2" charset="0"/>
                <a:ea typeface="Roboto" panose="02000000000000000000" pitchFamily="2" charset="0"/>
              </a:rPr>
              <a:t>Enserink</a:t>
            </a:r>
            <a:r>
              <a:rPr lang="nl-NL" sz="900">
                <a:solidFill>
                  <a:srgbClr val="C00000"/>
                </a:solidFill>
                <a:latin typeface="Roboto" panose="02000000000000000000" pitchFamily="2" charset="0"/>
                <a:ea typeface="Roboto" panose="02000000000000000000" pitchFamily="2" charset="0"/>
              </a:rPr>
              <a:t>, Anneloes Muller, Hanneke Maassen en Rita Hanekamp. Te vinden op: </a:t>
            </a:r>
            <a:r>
              <a:rPr lang="nl-NL" sz="900">
                <a:solidFill>
                  <a:srgbClr val="C00000"/>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https://www.platformsamenopleiden.nl/kennisbank/van-opdracht-naar-opgave/</a:t>
            </a:r>
            <a:r>
              <a:rPr lang="nl-NL" sz="900">
                <a:solidFill>
                  <a:srgbClr val="C00000"/>
                </a:solidFill>
                <a:latin typeface="Roboto" panose="02000000000000000000" pitchFamily="2" charset="0"/>
                <a:ea typeface="Roboto" panose="02000000000000000000" pitchFamily="2" charset="0"/>
              </a:rPr>
              <a:t> </a:t>
            </a:r>
            <a:endParaRPr lang="nl-NL" sz="900" b="0" i="0" u="none" strike="noStrike">
              <a:solidFill>
                <a:srgbClr val="C00000"/>
              </a:solidFill>
              <a:effectLst/>
              <a:latin typeface="Roboto" panose="02000000000000000000" pitchFamily="2" charset="0"/>
              <a:ea typeface="Roboto" panose="02000000000000000000" pitchFamily="2" charset="0"/>
            </a:endParaRPr>
          </a:p>
        </p:txBody>
      </p:sp>
      <p:sp>
        <p:nvSpPr>
          <p:cNvPr id="2" name="TextBox 8">
            <a:extLst>
              <a:ext uri="{FF2B5EF4-FFF2-40B4-BE49-F238E27FC236}">
                <a16:creationId xmlns:a16="http://schemas.microsoft.com/office/drawing/2014/main" id="{4E0158DE-B308-7E18-5CC4-0C112B5FFB2A}"/>
              </a:ext>
            </a:extLst>
          </p:cNvPr>
          <p:cNvSpPr txBox="1"/>
          <p:nvPr/>
        </p:nvSpPr>
        <p:spPr>
          <a:xfrm>
            <a:off x="5798355" y="1503802"/>
            <a:ext cx="3802789" cy="938719"/>
          </a:xfrm>
          <a:prstGeom prst="rect">
            <a:avLst/>
          </a:prstGeom>
          <a:noFill/>
        </p:spPr>
        <p:txBody>
          <a:bodyPr wrap="square" rtlCol="0">
            <a:spAutoFit/>
          </a:bodyPr>
          <a:lstStyle/>
          <a:p>
            <a:r>
              <a:rPr lang="nl-NL" sz="1100" b="1">
                <a:solidFill>
                  <a:srgbClr val="C00000"/>
                </a:solidFill>
                <a:latin typeface="Roboto" panose="02000000000000000000" pitchFamily="2" charset="0"/>
                <a:ea typeface="Roboto" panose="02000000000000000000" pitchFamily="2" charset="0"/>
              </a:rPr>
              <a:t>Enculturatie</a:t>
            </a:r>
          </a:p>
          <a:p>
            <a:r>
              <a:rPr lang="nl-NL" sz="1100">
                <a:solidFill>
                  <a:srgbClr val="C00000"/>
                </a:solidFill>
                <a:latin typeface="Roboto" panose="02000000000000000000" pitchFamily="2" charset="0"/>
                <a:ea typeface="Roboto" panose="02000000000000000000" pitchFamily="2" charset="0"/>
              </a:rPr>
              <a:t>Enculturatie is het proces waarbij een starter bekend raakt met de heersende cultuur, het (onderwijskundige) beleid en de praktische gang van zaken op school (Helms-Lorenz et al., 2019).</a:t>
            </a:r>
          </a:p>
        </p:txBody>
      </p:sp>
      <p:sp>
        <p:nvSpPr>
          <p:cNvPr id="3" name="TextBox 8">
            <a:extLst>
              <a:ext uri="{FF2B5EF4-FFF2-40B4-BE49-F238E27FC236}">
                <a16:creationId xmlns:a16="http://schemas.microsoft.com/office/drawing/2014/main" id="{9B835760-50E3-81FB-A3F9-C60C99DEB41A}"/>
              </a:ext>
            </a:extLst>
          </p:cNvPr>
          <p:cNvSpPr txBox="1"/>
          <p:nvPr/>
        </p:nvSpPr>
        <p:spPr>
          <a:xfrm>
            <a:off x="5798356" y="2601138"/>
            <a:ext cx="3802789" cy="938719"/>
          </a:xfrm>
          <a:prstGeom prst="rect">
            <a:avLst/>
          </a:prstGeom>
          <a:noFill/>
        </p:spPr>
        <p:txBody>
          <a:bodyPr wrap="square" rtlCol="0">
            <a:spAutoFit/>
          </a:bodyPr>
          <a:lstStyle/>
          <a:p>
            <a:r>
              <a:rPr lang="nl-NL" sz="1100" b="1">
                <a:solidFill>
                  <a:srgbClr val="C00000"/>
                </a:solidFill>
                <a:latin typeface="Roboto" panose="02000000000000000000" pitchFamily="2" charset="0"/>
                <a:ea typeface="Roboto" panose="02000000000000000000" pitchFamily="2" charset="0"/>
              </a:rPr>
              <a:t>Waarom is dit belangrijk in de inductiefase?</a:t>
            </a:r>
          </a:p>
          <a:p>
            <a:r>
              <a:rPr lang="nl-NL" sz="1100">
                <a:solidFill>
                  <a:srgbClr val="C00000"/>
                </a:solidFill>
                <a:latin typeface="Roboto" panose="02000000000000000000" pitchFamily="2" charset="0"/>
                <a:ea typeface="Roboto" panose="02000000000000000000" pitchFamily="2" charset="0"/>
              </a:rPr>
              <a:t>Het is van groot belang dat een startende docent zich thuis voelt in de organisatie. Als dit proces vlot en succesvol verloopt, bevordert dit het werkplezier en verlicht het de werkdruk. Daarmee voorkomt het uitval.</a:t>
            </a:r>
          </a:p>
        </p:txBody>
      </p:sp>
      <p:sp>
        <p:nvSpPr>
          <p:cNvPr id="4" name="TextBox 8">
            <a:extLst>
              <a:ext uri="{FF2B5EF4-FFF2-40B4-BE49-F238E27FC236}">
                <a16:creationId xmlns:a16="http://schemas.microsoft.com/office/drawing/2014/main" id="{DD2FB2D9-64D6-A3FB-E3F7-FC4F20BCCEC6}"/>
              </a:ext>
            </a:extLst>
          </p:cNvPr>
          <p:cNvSpPr txBox="1"/>
          <p:nvPr/>
        </p:nvSpPr>
        <p:spPr>
          <a:xfrm>
            <a:off x="735154" y="2634612"/>
            <a:ext cx="4610751" cy="2970044"/>
          </a:xfrm>
          <a:prstGeom prst="rect">
            <a:avLst/>
          </a:prstGeom>
          <a:noFill/>
        </p:spPr>
        <p:txBody>
          <a:bodyPr wrap="square" rtlCol="0">
            <a:spAutoFit/>
          </a:bodyPr>
          <a:lstStyle/>
          <a:p>
            <a:r>
              <a:rPr lang="nl-NL" sz="1100" b="1" dirty="0">
                <a:solidFill>
                  <a:srgbClr val="C00000"/>
                </a:solidFill>
                <a:latin typeface="Roboto" panose="02000000000000000000" pitchFamily="2" charset="0"/>
                <a:ea typeface="Roboto" panose="02000000000000000000" pitchFamily="2" charset="0"/>
              </a:rPr>
              <a:t>Waarom is dit belangrijk in de inductiefase?</a:t>
            </a:r>
          </a:p>
          <a:p>
            <a:r>
              <a:rPr lang="nl-NL" sz="1100" dirty="0">
                <a:solidFill>
                  <a:srgbClr val="C00000"/>
                </a:solidFill>
                <a:latin typeface="Roboto" panose="02000000000000000000" pitchFamily="2" charset="0"/>
                <a:ea typeface="Roboto" panose="02000000000000000000" pitchFamily="2" charset="0"/>
              </a:rPr>
              <a:t>Identiteitsspanningen blijven vaak onopgemerkt, zeker wanneer ze persoonsgebonden zijn. Ze kunnen mentaal en emotioneel een negatieve invloed hebben op de</a:t>
            </a:r>
          </a:p>
          <a:p>
            <a:r>
              <a:rPr lang="nl-NL" sz="1100" dirty="0">
                <a:solidFill>
                  <a:srgbClr val="C00000"/>
                </a:solidFill>
                <a:latin typeface="Roboto" panose="02000000000000000000" pitchFamily="2" charset="0"/>
                <a:ea typeface="Roboto" panose="02000000000000000000" pitchFamily="2" charset="0"/>
              </a:rPr>
              <a:t>ontwikkeling en beleving van de </a:t>
            </a:r>
          </a:p>
          <a:p>
            <a:r>
              <a:rPr lang="nl-NL" sz="1100" dirty="0">
                <a:solidFill>
                  <a:srgbClr val="C00000"/>
                </a:solidFill>
                <a:latin typeface="Roboto" panose="02000000000000000000" pitchFamily="2" charset="0"/>
                <a:ea typeface="Roboto" panose="02000000000000000000" pitchFamily="2" charset="0"/>
              </a:rPr>
              <a:t>professionele identiteit </a:t>
            </a:r>
          </a:p>
          <a:p>
            <a:r>
              <a:rPr lang="nl-NL" sz="1100" dirty="0">
                <a:solidFill>
                  <a:srgbClr val="C00000"/>
                </a:solidFill>
                <a:latin typeface="Roboto" panose="02000000000000000000" pitchFamily="2" charset="0"/>
                <a:ea typeface="Roboto" panose="02000000000000000000" pitchFamily="2" charset="0"/>
              </a:rPr>
              <a:t>(Pillen et al., 2013). </a:t>
            </a:r>
          </a:p>
          <a:p>
            <a:endParaRPr lang="nl-NL" sz="1100" dirty="0">
              <a:solidFill>
                <a:srgbClr val="C00000"/>
              </a:solidFill>
              <a:latin typeface="Roboto" panose="02000000000000000000" pitchFamily="2" charset="0"/>
              <a:ea typeface="Roboto" panose="02000000000000000000" pitchFamily="2" charset="0"/>
            </a:endParaRPr>
          </a:p>
          <a:p>
            <a:r>
              <a:rPr lang="nl-NL" sz="1100" dirty="0">
                <a:solidFill>
                  <a:srgbClr val="C00000"/>
                </a:solidFill>
                <a:latin typeface="Roboto" panose="02000000000000000000" pitchFamily="2" charset="0"/>
                <a:ea typeface="Roboto" panose="02000000000000000000" pitchFamily="2" charset="0"/>
              </a:rPr>
              <a:t>Het benoemen van de spanningen,</a:t>
            </a:r>
          </a:p>
          <a:p>
            <a:r>
              <a:rPr lang="nl-NL" sz="1100" dirty="0">
                <a:solidFill>
                  <a:srgbClr val="C00000"/>
                </a:solidFill>
                <a:latin typeface="Roboto" panose="02000000000000000000" pitchFamily="2" charset="0"/>
                <a:ea typeface="Roboto" panose="02000000000000000000" pitchFamily="2" charset="0"/>
              </a:rPr>
              <a:t>ervaren dat collega’s dit ook </a:t>
            </a:r>
          </a:p>
          <a:p>
            <a:r>
              <a:rPr lang="nl-NL" sz="1100" dirty="0">
                <a:solidFill>
                  <a:srgbClr val="C00000"/>
                </a:solidFill>
                <a:latin typeface="Roboto" panose="02000000000000000000" pitchFamily="2" charset="0"/>
                <a:ea typeface="Roboto" panose="02000000000000000000" pitchFamily="2" charset="0"/>
              </a:rPr>
              <a:t>ervaren, tips krijgen van collega’s </a:t>
            </a:r>
          </a:p>
          <a:p>
            <a:r>
              <a:rPr lang="nl-NL" sz="1100" dirty="0">
                <a:solidFill>
                  <a:srgbClr val="C00000"/>
                </a:solidFill>
                <a:latin typeface="Roboto" panose="02000000000000000000" pitchFamily="2" charset="0"/>
                <a:ea typeface="Roboto" panose="02000000000000000000" pitchFamily="2" charset="0"/>
              </a:rPr>
              <a:t>om er mee om te gaan, is </a:t>
            </a:r>
          </a:p>
          <a:p>
            <a:r>
              <a:rPr lang="nl-NL" sz="1100" dirty="0">
                <a:solidFill>
                  <a:srgbClr val="C00000"/>
                </a:solidFill>
                <a:latin typeface="Roboto" panose="02000000000000000000" pitchFamily="2" charset="0"/>
                <a:ea typeface="Roboto" panose="02000000000000000000" pitchFamily="2" charset="0"/>
              </a:rPr>
              <a:t>behulpzaam voor de ontwikkeling </a:t>
            </a:r>
          </a:p>
          <a:p>
            <a:r>
              <a:rPr lang="nl-NL" sz="1100" dirty="0">
                <a:solidFill>
                  <a:srgbClr val="C00000"/>
                </a:solidFill>
                <a:latin typeface="Roboto" panose="02000000000000000000" pitchFamily="2" charset="0"/>
                <a:ea typeface="Roboto" panose="02000000000000000000" pitchFamily="2" charset="0"/>
              </a:rPr>
              <a:t>(Schaap, 2020). Hiervoor is het </a:t>
            </a:r>
          </a:p>
          <a:p>
            <a:r>
              <a:rPr lang="nl-NL" sz="1100" dirty="0">
                <a:solidFill>
                  <a:srgbClr val="C00000"/>
                </a:solidFill>
                <a:latin typeface="Roboto" panose="02000000000000000000" pitchFamily="2" charset="0"/>
                <a:ea typeface="Roboto" panose="02000000000000000000" pitchFamily="2" charset="0"/>
              </a:rPr>
              <a:t>voeren van het gesprek met </a:t>
            </a:r>
          </a:p>
          <a:p>
            <a:r>
              <a:rPr lang="nl-NL" sz="1100" dirty="0">
                <a:solidFill>
                  <a:srgbClr val="C00000"/>
                </a:solidFill>
                <a:latin typeface="Roboto" panose="02000000000000000000" pitchFamily="2" charset="0"/>
                <a:ea typeface="Roboto" panose="02000000000000000000" pitchFamily="2" charset="0"/>
              </a:rPr>
              <a:t>anderen en het samen leren </a:t>
            </a:r>
          </a:p>
          <a:p>
            <a:r>
              <a:rPr lang="nl-NL" sz="1100" dirty="0">
                <a:solidFill>
                  <a:srgbClr val="C00000"/>
                </a:solidFill>
                <a:latin typeface="Roboto" panose="02000000000000000000" pitchFamily="2" charset="0"/>
                <a:ea typeface="Roboto" panose="02000000000000000000" pitchFamily="2" charset="0"/>
              </a:rPr>
              <a:t>cruciaal. </a:t>
            </a:r>
          </a:p>
        </p:txBody>
      </p:sp>
      <p:pic>
        <p:nvPicPr>
          <p:cNvPr id="6" name="Afbeelding 5">
            <a:extLst>
              <a:ext uri="{FF2B5EF4-FFF2-40B4-BE49-F238E27FC236}">
                <a16:creationId xmlns:a16="http://schemas.microsoft.com/office/drawing/2014/main" id="{FF4608F1-324E-0FEE-47FA-7BB26CD3C101}"/>
              </a:ext>
            </a:extLst>
          </p:cNvPr>
          <p:cNvPicPr>
            <a:picLocks noChangeAspect="1"/>
          </p:cNvPicPr>
          <p:nvPr/>
        </p:nvPicPr>
        <p:blipFill>
          <a:blip r:embed="rId3"/>
          <a:stretch>
            <a:fillRect/>
          </a:stretch>
        </p:blipFill>
        <p:spPr>
          <a:xfrm>
            <a:off x="3040529" y="3217079"/>
            <a:ext cx="2303820" cy="3201719"/>
          </a:xfrm>
          <a:prstGeom prst="rect">
            <a:avLst/>
          </a:prstGeom>
        </p:spPr>
      </p:pic>
      <p:pic>
        <p:nvPicPr>
          <p:cNvPr id="7" name="Afbeelding 6">
            <a:extLst>
              <a:ext uri="{FF2B5EF4-FFF2-40B4-BE49-F238E27FC236}">
                <a16:creationId xmlns:a16="http://schemas.microsoft.com/office/drawing/2014/main" id="{B43006B4-8457-6406-2053-ADBE2BA45E3F}"/>
              </a:ext>
            </a:extLst>
          </p:cNvPr>
          <p:cNvPicPr>
            <a:picLocks noChangeAspect="1"/>
          </p:cNvPicPr>
          <p:nvPr/>
        </p:nvPicPr>
        <p:blipFill>
          <a:blip r:embed="rId4"/>
          <a:stretch>
            <a:fillRect/>
          </a:stretch>
        </p:blipFill>
        <p:spPr>
          <a:xfrm>
            <a:off x="6436576" y="3589776"/>
            <a:ext cx="2530065" cy="2643231"/>
          </a:xfrm>
          <a:prstGeom prst="rect">
            <a:avLst/>
          </a:prstGeom>
        </p:spPr>
      </p:pic>
    </p:spTree>
    <p:extLst>
      <p:ext uri="{BB962C8B-B14F-4D97-AF65-F5344CB8AC3E}">
        <p14:creationId xmlns:p14="http://schemas.microsoft.com/office/powerpoint/2010/main" val="15798159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A6D82DCBBC35458DEB46500EFA8A15" ma:contentTypeVersion="18" ma:contentTypeDescription="Create a new document." ma:contentTypeScope="" ma:versionID="d702b9be1540c6c9df25ceb20be8aa37">
  <xsd:schema xmlns:xsd="http://www.w3.org/2001/XMLSchema" xmlns:xs="http://www.w3.org/2001/XMLSchema" xmlns:p="http://schemas.microsoft.com/office/2006/metadata/properties" xmlns:ns2="abf7e546-0523-4d23-ba04-b3b64cc28b69" xmlns:ns3="8714486b-86e5-49d8-9dae-95bcbe20b95b" targetNamespace="http://schemas.microsoft.com/office/2006/metadata/properties" ma:root="true" ma:fieldsID="3bcffc4d27450e3fa659607dcb09776a" ns2:_="" ns3:_="">
    <xsd:import namespace="abf7e546-0523-4d23-ba04-b3b64cc28b69"/>
    <xsd:import namespace="8714486b-86e5-49d8-9dae-95bcbe20b9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7e546-0523-4d23-ba04-b3b64cc28b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cd3421-6b6d-41fd-bc7d-bfacbb824f4a}" ma:internalName="TaxCatchAll" ma:showField="CatchAllData" ma:web="abf7e546-0523-4d23-ba04-b3b64cc28b6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14486b-86e5-49d8-9dae-95bcbe20b9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14486b-86e5-49d8-9dae-95bcbe20b95b">
      <Terms xmlns="http://schemas.microsoft.com/office/infopath/2007/PartnerControls"/>
    </lcf76f155ced4ddcb4097134ff3c332f>
    <TaxCatchAll xmlns="abf7e546-0523-4d23-ba04-b3b64cc28b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EF48A6-F530-42DD-AB19-E3F2695E8A32}"/>
</file>

<file path=customXml/itemProps2.xml><?xml version="1.0" encoding="utf-8"?>
<ds:datastoreItem xmlns:ds="http://schemas.openxmlformats.org/officeDocument/2006/customXml" ds:itemID="{FD95ACDF-BE95-48EE-BE6A-57FD0F382743}">
  <ds:schemaRefs>
    <ds:schemaRef ds:uri="http://purl.org/dc/terms/"/>
    <ds:schemaRef ds:uri="http://schemas.openxmlformats.org/package/2006/metadata/core-properties"/>
    <ds:schemaRef ds:uri="2c2cb585-57a7-48c0-ae96-4113c54800d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0629C92-60CF-4C44-89FD-8C4F902CF3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1225</Words>
  <Application>Microsoft Office PowerPoint</Application>
  <PresentationFormat>Aangepast</PresentationFormat>
  <Paragraphs>91</Paragraphs>
  <Slides>6</Slides>
  <Notes>0</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Calibri</vt:lpstr>
      <vt:lpstr>Calibri Light</vt:lpstr>
      <vt:lpstr>Roboto</vt:lpstr>
      <vt:lpstr>Times New Roman</vt:lpstr>
      <vt:lpstr>Office Theme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Reijnierse,  C.</dc:creator>
  <cp:lastModifiedBy>Marloes Janssen</cp:lastModifiedBy>
  <cp:revision>1</cp:revision>
  <dcterms:created xsi:type="dcterms:W3CDTF">2020-03-10T14:48:47Z</dcterms:created>
  <dcterms:modified xsi:type="dcterms:W3CDTF">2024-10-16T11:37:09Z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0x01010084C01994631379489957D5CF4EA630F4</vt:lpwstr>
  </property>
</Properties>
</file>