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sldIdLst>
    <p:sldId id="265" r:id="rId5"/>
    <p:sldId id="288" r:id="rId6"/>
    <p:sldId id="292" r:id="rId7"/>
    <p:sldId id="289" r:id="rId8"/>
    <p:sldId id="291" r:id="rId9"/>
    <p:sldId id="290" r:id="rId10"/>
    <p:sldId id="293" r:id="rId11"/>
    <p:sldId id="271" r:id="rId12"/>
    <p:sldId id="295" r:id="rId13"/>
    <p:sldId id="298" r:id="rId14"/>
    <p:sldId id="296" r:id="rId15"/>
    <p:sldId id="286" r:id="rId16"/>
    <p:sldId id="294"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0056"/>
    <a:srgbClr val="E508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BA2FC9-590B-4C3E-8360-126335D79950}" v="51" dt="2026-05-29T12:25:01.931"/>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780" autoAdjust="0"/>
  </p:normalViewPr>
  <p:slideViewPr>
    <p:cSldViewPr snapToGrid="0">
      <p:cViewPr>
        <p:scale>
          <a:sx n="40" d="100"/>
          <a:sy n="40" d="100"/>
        </p:scale>
        <p:origin x="2218" y="48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neke Delisse" userId="a2f93123-b8ef-4558-9274-f99b66d49b10" providerId="ADAL" clId="{AEA8B789-3F28-4854-8460-EB295ABCD3F6}"/>
    <pc:docChg chg="undo custSel addSld delSld modSld sldOrd">
      <pc:chgData name="Janneke Delisse" userId="a2f93123-b8ef-4558-9274-f99b66d49b10" providerId="ADAL" clId="{AEA8B789-3F28-4854-8460-EB295ABCD3F6}" dt="2026-05-29T12:33:15.861" v="4859" actId="5793"/>
      <pc:docMkLst>
        <pc:docMk/>
      </pc:docMkLst>
      <pc:sldChg chg="del">
        <pc:chgData name="Janneke Delisse" userId="a2f93123-b8ef-4558-9274-f99b66d49b10" providerId="ADAL" clId="{AEA8B789-3F28-4854-8460-EB295ABCD3F6}" dt="2026-05-29T09:53:55.147" v="77" actId="47"/>
        <pc:sldMkLst>
          <pc:docMk/>
          <pc:sldMk cId="3073293024" sldId="259"/>
        </pc:sldMkLst>
      </pc:sldChg>
      <pc:sldChg chg="del">
        <pc:chgData name="Janneke Delisse" userId="a2f93123-b8ef-4558-9274-f99b66d49b10" providerId="ADAL" clId="{AEA8B789-3F28-4854-8460-EB295ABCD3F6}" dt="2026-05-29T12:14:07.722" v="3235" actId="47"/>
        <pc:sldMkLst>
          <pc:docMk/>
          <pc:sldMk cId="75528547" sldId="261"/>
        </pc:sldMkLst>
      </pc:sldChg>
      <pc:sldChg chg="delSp modSp mod delAnim modNotesTx">
        <pc:chgData name="Janneke Delisse" userId="a2f93123-b8ef-4558-9274-f99b66d49b10" providerId="ADAL" clId="{AEA8B789-3F28-4854-8460-EB295ABCD3F6}" dt="2026-05-29T11:58:29.106" v="2099" actId="207"/>
        <pc:sldMkLst>
          <pc:docMk/>
          <pc:sldMk cId="4229732641" sldId="265"/>
        </pc:sldMkLst>
        <pc:spChg chg="mod">
          <ac:chgData name="Janneke Delisse" userId="a2f93123-b8ef-4558-9274-f99b66d49b10" providerId="ADAL" clId="{AEA8B789-3F28-4854-8460-EB295ABCD3F6}" dt="2026-05-29T09:37:45.535" v="27" actId="1076"/>
          <ac:spMkLst>
            <pc:docMk/>
            <pc:sldMk cId="4229732641" sldId="265"/>
            <ac:spMk id="9" creationId="{FF7D5C68-F3DE-442B-8717-6434BAFEA9C9}"/>
          </ac:spMkLst>
        </pc:spChg>
        <pc:spChg chg="mod">
          <ac:chgData name="Janneke Delisse" userId="a2f93123-b8ef-4558-9274-f99b66d49b10" providerId="ADAL" clId="{AEA8B789-3F28-4854-8460-EB295ABCD3F6}" dt="2026-05-29T11:58:29.106" v="2099" actId="207"/>
          <ac:spMkLst>
            <pc:docMk/>
            <pc:sldMk cId="4229732641" sldId="265"/>
            <ac:spMk id="12" creationId="{E5871B09-4BEE-1375-885F-4646D60EA2C7}"/>
          </ac:spMkLst>
        </pc:spChg>
        <pc:spChg chg="del">
          <ac:chgData name="Janneke Delisse" userId="a2f93123-b8ef-4558-9274-f99b66d49b10" providerId="ADAL" clId="{AEA8B789-3F28-4854-8460-EB295ABCD3F6}" dt="2026-05-29T09:33:13.192" v="2" actId="478"/>
          <ac:spMkLst>
            <pc:docMk/>
            <pc:sldMk cId="4229732641" sldId="265"/>
            <ac:spMk id="16" creationId="{39F06B79-5DF4-8B5B-55D7-3809FCC560DB}"/>
          </ac:spMkLst>
        </pc:spChg>
        <pc:picChg chg="del">
          <ac:chgData name="Janneke Delisse" userId="a2f93123-b8ef-4558-9274-f99b66d49b10" providerId="ADAL" clId="{AEA8B789-3F28-4854-8460-EB295ABCD3F6}" dt="2026-05-29T09:32:29.037" v="0" actId="478"/>
          <ac:picMkLst>
            <pc:docMk/>
            <pc:sldMk cId="4229732641" sldId="265"/>
            <ac:picMk id="5" creationId="{BA6F3AC1-6FA3-E5C4-64B7-EE23A04E72DE}"/>
          </ac:picMkLst>
        </pc:picChg>
        <pc:picChg chg="del">
          <ac:chgData name="Janneke Delisse" userId="a2f93123-b8ef-4558-9274-f99b66d49b10" providerId="ADAL" clId="{AEA8B789-3F28-4854-8460-EB295ABCD3F6}" dt="2026-05-29T09:32:51.112" v="1" actId="478"/>
          <ac:picMkLst>
            <pc:docMk/>
            <pc:sldMk cId="4229732641" sldId="265"/>
            <ac:picMk id="7" creationId="{434931AC-FF75-35B0-DB27-9F023991F27B}"/>
          </ac:picMkLst>
        </pc:picChg>
      </pc:sldChg>
      <pc:sldChg chg="del">
        <pc:chgData name="Janneke Delisse" userId="a2f93123-b8ef-4558-9274-f99b66d49b10" providerId="ADAL" clId="{AEA8B789-3F28-4854-8460-EB295ABCD3F6}" dt="2026-05-29T09:45:32.739" v="28" actId="47"/>
        <pc:sldMkLst>
          <pc:docMk/>
          <pc:sldMk cId="375324299" sldId="269"/>
        </pc:sldMkLst>
      </pc:sldChg>
      <pc:sldChg chg="addSp delSp modSp del mod">
        <pc:chgData name="Janneke Delisse" userId="a2f93123-b8ef-4558-9274-f99b66d49b10" providerId="ADAL" clId="{AEA8B789-3F28-4854-8460-EB295ABCD3F6}" dt="2026-05-29T12:13:33.350" v="3232" actId="47"/>
        <pc:sldMkLst>
          <pc:docMk/>
          <pc:sldMk cId="1733474773" sldId="270"/>
        </pc:sldMkLst>
        <pc:spChg chg="mod">
          <ac:chgData name="Janneke Delisse" userId="a2f93123-b8ef-4558-9274-f99b66d49b10" providerId="ADAL" clId="{AEA8B789-3F28-4854-8460-EB295ABCD3F6}" dt="2026-05-29T09:46:19.772" v="64" actId="1076"/>
          <ac:spMkLst>
            <pc:docMk/>
            <pc:sldMk cId="1733474773" sldId="270"/>
            <ac:spMk id="11" creationId="{0D8A9DC7-B833-70D1-F7E5-345643F23CD7}"/>
          </ac:spMkLst>
        </pc:spChg>
        <pc:spChg chg="mod">
          <ac:chgData name="Janneke Delisse" userId="a2f93123-b8ef-4558-9274-f99b66d49b10" providerId="ADAL" clId="{AEA8B789-3F28-4854-8460-EB295ABCD3F6}" dt="2026-05-29T09:46:03.614" v="36" actId="1076"/>
          <ac:spMkLst>
            <pc:docMk/>
            <pc:sldMk cId="1733474773" sldId="270"/>
            <ac:spMk id="12" creationId="{D1E26B0E-35DE-22B8-3916-3B1A69F640CF}"/>
          </ac:spMkLst>
        </pc:spChg>
        <pc:spChg chg="del">
          <ac:chgData name="Janneke Delisse" userId="a2f93123-b8ef-4558-9274-f99b66d49b10" providerId="ADAL" clId="{AEA8B789-3F28-4854-8460-EB295ABCD3F6}" dt="2026-05-29T09:45:44.050" v="33" actId="478"/>
          <ac:spMkLst>
            <pc:docMk/>
            <pc:sldMk cId="1733474773" sldId="270"/>
            <ac:spMk id="14" creationId="{8963586D-615E-79D9-4D47-62ECFBB9722C}"/>
          </ac:spMkLst>
        </pc:spChg>
        <pc:spChg chg="mod">
          <ac:chgData name="Janneke Delisse" userId="a2f93123-b8ef-4558-9274-f99b66d49b10" providerId="ADAL" clId="{AEA8B789-3F28-4854-8460-EB295ABCD3F6}" dt="2026-05-29T09:46:06.471" v="37" actId="1076"/>
          <ac:spMkLst>
            <pc:docMk/>
            <pc:sldMk cId="1733474773" sldId="270"/>
            <ac:spMk id="15" creationId="{77D0C35F-06A7-3F5A-2BF8-6041B7B7ADDD}"/>
          </ac:spMkLst>
        </pc:spChg>
        <pc:spChg chg="del">
          <ac:chgData name="Janneke Delisse" userId="a2f93123-b8ef-4558-9274-f99b66d49b10" providerId="ADAL" clId="{AEA8B789-3F28-4854-8460-EB295ABCD3F6}" dt="2026-05-29T09:45:42.161" v="32" actId="478"/>
          <ac:spMkLst>
            <pc:docMk/>
            <pc:sldMk cId="1733474773" sldId="270"/>
            <ac:spMk id="18" creationId="{0A2855FE-96AA-F208-79BA-D0BE2120D99F}"/>
          </ac:spMkLst>
        </pc:spChg>
        <pc:picChg chg="add mod">
          <ac:chgData name="Janneke Delisse" userId="a2f93123-b8ef-4558-9274-f99b66d49b10" providerId="ADAL" clId="{AEA8B789-3F28-4854-8460-EB295ABCD3F6}" dt="2026-05-29T09:46:47.190" v="72" actId="1076"/>
          <ac:picMkLst>
            <pc:docMk/>
            <pc:sldMk cId="1733474773" sldId="270"/>
            <ac:picMk id="4" creationId="{9520D1D3-A8DB-6EB1-D94F-5B5822BBEEA4}"/>
          </ac:picMkLst>
        </pc:picChg>
        <pc:picChg chg="del">
          <ac:chgData name="Janneke Delisse" userId="a2f93123-b8ef-4558-9274-f99b66d49b10" providerId="ADAL" clId="{AEA8B789-3F28-4854-8460-EB295ABCD3F6}" dt="2026-05-29T09:45:38.670" v="29" actId="478"/>
          <ac:picMkLst>
            <pc:docMk/>
            <pc:sldMk cId="1733474773" sldId="270"/>
            <ac:picMk id="6" creationId="{DAEA7096-362F-109F-2AB3-30F1DAC37032}"/>
          </ac:picMkLst>
        </pc:picChg>
        <pc:picChg chg="del">
          <ac:chgData name="Janneke Delisse" userId="a2f93123-b8ef-4558-9274-f99b66d49b10" providerId="ADAL" clId="{AEA8B789-3F28-4854-8460-EB295ABCD3F6}" dt="2026-05-29T09:45:39.771" v="30" actId="478"/>
          <ac:picMkLst>
            <pc:docMk/>
            <pc:sldMk cId="1733474773" sldId="270"/>
            <ac:picMk id="10" creationId="{EEC9D548-338B-18A5-4F8D-E1F89E62832B}"/>
          </ac:picMkLst>
        </pc:picChg>
        <pc:picChg chg="del">
          <ac:chgData name="Janneke Delisse" userId="a2f93123-b8ef-4558-9274-f99b66d49b10" providerId="ADAL" clId="{AEA8B789-3F28-4854-8460-EB295ABCD3F6}" dt="2026-05-29T09:45:40.873" v="31" actId="478"/>
          <ac:picMkLst>
            <pc:docMk/>
            <pc:sldMk cId="1733474773" sldId="270"/>
            <ac:picMk id="17" creationId="{81C9DEE8-5EA5-AD91-605E-8B42AF353092}"/>
          </ac:picMkLst>
        </pc:picChg>
        <pc:picChg chg="mod">
          <ac:chgData name="Janneke Delisse" userId="a2f93123-b8ef-4558-9274-f99b66d49b10" providerId="ADAL" clId="{AEA8B789-3F28-4854-8460-EB295ABCD3F6}" dt="2026-05-29T09:46:41.571" v="71" actId="14100"/>
          <ac:picMkLst>
            <pc:docMk/>
            <pc:sldMk cId="1733474773" sldId="270"/>
            <ac:picMk id="2054" creationId="{B2D5196D-F0B5-32CF-EB8D-2A3B09C3B143}"/>
          </ac:picMkLst>
        </pc:picChg>
      </pc:sldChg>
      <pc:sldChg chg="addSp delSp modSp mod modNotesTx">
        <pc:chgData name="Janneke Delisse" userId="a2f93123-b8ef-4558-9274-f99b66d49b10" providerId="ADAL" clId="{AEA8B789-3F28-4854-8460-EB295ABCD3F6}" dt="2026-05-29T11:59:15.774" v="2106" actId="12"/>
        <pc:sldMkLst>
          <pc:docMk/>
          <pc:sldMk cId="1676855332" sldId="271"/>
        </pc:sldMkLst>
        <pc:spChg chg="mod">
          <ac:chgData name="Janneke Delisse" userId="a2f93123-b8ef-4558-9274-f99b66d49b10" providerId="ADAL" clId="{AEA8B789-3F28-4854-8460-EB295ABCD3F6}" dt="2026-05-29T11:59:15.774" v="2106" actId="12"/>
          <ac:spMkLst>
            <pc:docMk/>
            <pc:sldMk cId="1676855332" sldId="271"/>
            <ac:spMk id="2" creationId="{354F209B-D659-953C-BEC7-988DA7535F0A}"/>
          </ac:spMkLst>
        </pc:spChg>
        <pc:spChg chg="mod">
          <ac:chgData name="Janneke Delisse" userId="a2f93123-b8ef-4558-9274-f99b66d49b10" providerId="ADAL" clId="{AEA8B789-3F28-4854-8460-EB295ABCD3F6}" dt="2026-05-29T11:59:03.819" v="2105" actId="1076"/>
          <ac:spMkLst>
            <pc:docMk/>
            <pc:sldMk cId="1676855332" sldId="271"/>
            <ac:spMk id="4" creationId="{D2AE26C8-06E5-64D8-9914-52ADB148F74B}"/>
          </ac:spMkLst>
        </pc:spChg>
        <pc:picChg chg="del">
          <ac:chgData name="Janneke Delisse" userId="a2f93123-b8ef-4558-9274-f99b66d49b10" providerId="ADAL" clId="{AEA8B789-3F28-4854-8460-EB295ABCD3F6}" dt="2026-05-29T11:03:42.388" v="1699" actId="21"/>
          <ac:picMkLst>
            <pc:docMk/>
            <pc:sldMk cId="1676855332" sldId="271"/>
            <ac:picMk id="5" creationId="{959C384E-60CF-6935-DFA7-35BAAA12A185}"/>
          </ac:picMkLst>
        </pc:picChg>
        <pc:picChg chg="del">
          <ac:chgData name="Janneke Delisse" userId="a2f93123-b8ef-4558-9274-f99b66d49b10" providerId="ADAL" clId="{AEA8B789-3F28-4854-8460-EB295ABCD3F6}" dt="2026-05-29T11:03:42.388" v="1699" actId="21"/>
          <ac:picMkLst>
            <pc:docMk/>
            <pc:sldMk cId="1676855332" sldId="271"/>
            <ac:picMk id="6" creationId="{165F4674-E202-1C98-07B9-18F84FBAE857}"/>
          </ac:picMkLst>
        </pc:picChg>
        <pc:picChg chg="del">
          <ac:chgData name="Janneke Delisse" userId="a2f93123-b8ef-4558-9274-f99b66d49b10" providerId="ADAL" clId="{AEA8B789-3F28-4854-8460-EB295ABCD3F6}" dt="2026-05-29T11:03:42.388" v="1699" actId="21"/>
          <ac:picMkLst>
            <pc:docMk/>
            <pc:sldMk cId="1676855332" sldId="271"/>
            <ac:picMk id="7" creationId="{4F70B2DB-0FE5-9ADF-23C1-21081C9F4407}"/>
          </ac:picMkLst>
        </pc:picChg>
        <pc:picChg chg="del">
          <ac:chgData name="Janneke Delisse" userId="a2f93123-b8ef-4558-9274-f99b66d49b10" providerId="ADAL" clId="{AEA8B789-3F28-4854-8460-EB295ABCD3F6}" dt="2026-05-29T11:03:42.388" v="1699" actId="21"/>
          <ac:picMkLst>
            <pc:docMk/>
            <pc:sldMk cId="1676855332" sldId="271"/>
            <ac:picMk id="8" creationId="{93063206-CF97-1487-6414-98DBC59BD987}"/>
          </ac:picMkLst>
        </pc:picChg>
        <pc:picChg chg="del">
          <ac:chgData name="Janneke Delisse" userId="a2f93123-b8ef-4558-9274-f99b66d49b10" providerId="ADAL" clId="{AEA8B789-3F28-4854-8460-EB295ABCD3F6}" dt="2026-05-29T11:03:42.388" v="1699" actId="21"/>
          <ac:picMkLst>
            <pc:docMk/>
            <pc:sldMk cId="1676855332" sldId="271"/>
            <ac:picMk id="10" creationId="{5AD2C773-1614-8097-59B9-A215B7911492}"/>
          </ac:picMkLst>
        </pc:picChg>
        <pc:picChg chg="add del mod">
          <ac:chgData name="Janneke Delisse" userId="a2f93123-b8ef-4558-9274-f99b66d49b10" providerId="ADAL" clId="{AEA8B789-3F28-4854-8460-EB295ABCD3F6}" dt="2026-05-29T11:08:27.612" v="2009" actId="478"/>
          <ac:picMkLst>
            <pc:docMk/>
            <pc:sldMk cId="1676855332" sldId="271"/>
            <ac:picMk id="1026" creationId="{2C7C3CC5-7BDB-DC07-43DB-E6CDBD48068E}"/>
          </ac:picMkLst>
        </pc:picChg>
      </pc:sldChg>
      <pc:sldChg chg="del">
        <pc:chgData name="Janneke Delisse" userId="a2f93123-b8ef-4558-9274-f99b66d49b10" providerId="ADAL" clId="{AEA8B789-3F28-4854-8460-EB295ABCD3F6}" dt="2026-05-29T09:53:48.425" v="76" actId="47"/>
        <pc:sldMkLst>
          <pc:docMk/>
          <pc:sldMk cId="400726481" sldId="272"/>
        </pc:sldMkLst>
      </pc:sldChg>
      <pc:sldChg chg="del">
        <pc:chgData name="Janneke Delisse" userId="a2f93123-b8ef-4558-9274-f99b66d49b10" providerId="ADAL" clId="{AEA8B789-3F28-4854-8460-EB295ABCD3F6}" dt="2026-05-29T09:46:54.783" v="73" actId="47"/>
        <pc:sldMkLst>
          <pc:docMk/>
          <pc:sldMk cId="1199136509" sldId="273"/>
        </pc:sldMkLst>
      </pc:sldChg>
      <pc:sldChg chg="del">
        <pc:chgData name="Janneke Delisse" userId="a2f93123-b8ef-4558-9274-f99b66d49b10" providerId="ADAL" clId="{AEA8B789-3F28-4854-8460-EB295ABCD3F6}" dt="2026-05-29T09:46:56.329" v="74" actId="47"/>
        <pc:sldMkLst>
          <pc:docMk/>
          <pc:sldMk cId="312293630" sldId="274"/>
        </pc:sldMkLst>
      </pc:sldChg>
      <pc:sldChg chg="del">
        <pc:chgData name="Janneke Delisse" userId="a2f93123-b8ef-4558-9274-f99b66d49b10" providerId="ADAL" clId="{AEA8B789-3F28-4854-8460-EB295ABCD3F6}" dt="2026-05-29T09:54:14.653" v="78" actId="47"/>
        <pc:sldMkLst>
          <pc:docMk/>
          <pc:sldMk cId="391734847" sldId="277"/>
        </pc:sldMkLst>
      </pc:sldChg>
      <pc:sldChg chg="del">
        <pc:chgData name="Janneke Delisse" userId="a2f93123-b8ef-4558-9274-f99b66d49b10" providerId="ADAL" clId="{AEA8B789-3F28-4854-8460-EB295ABCD3F6}" dt="2026-05-29T09:54:34.422" v="79" actId="47"/>
        <pc:sldMkLst>
          <pc:docMk/>
          <pc:sldMk cId="2837547221" sldId="279"/>
        </pc:sldMkLst>
      </pc:sldChg>
      <pc:sldChg chg="modSp add del mod ord modNotesTx">
        <pc:chgData name="Janneke Delisse" userId="a2f93123-b8ef-4558-9274-f99b66d49b10" providerId="ADAL" clId="{AEA8B789-3F28-4854-8460-EB295ABCD3F6}" dt="2026-05-29T12:19:47.751" v="3815" actId="47"/>
        <pc:sldMkLst>
          <pc:docMk/>
          <pc:sldMk cId="2360249104" sldId="281"/>
        </pc:sldMkLst>
        <pc:spChg chg="mod">
          <ac:chgData name="Janneke Delisse" userId="a2f93123-b8ef-4558-9274-f99b66d49b10" providerId="ADAL" clId="{AEA8B789-3F28-4854-8460-EB295ABCD3F6}" dt="2026-05-29T09:55:36.710" v="130" actId="6549"/>
          <ac:spMkLst>
            <pc:docMk/>
            <pc:sldMk cId="2360249104" sldId="281"/>
            <ac:spMk id="2" creationId="{BA4F3B67-EAEE-2171-0082-1F69092C51D9}"/>
          </ac:spMkLst>
        </pc:spChg>
        <pc:spChg chg="mod">
          <ac:chgData name="Janneke Delisse" userId="a2f93123-b8ef-4558-9274-f99b66d49b10" providerId="ADAL" clId="{AEA8B789-3F28-4854-8460-EB295ABCD3F6}" dt="2026-05-29T09:55:09.342" v="97" actId="20577"/>
          <ac:spMkLst>
            <pc:docMk/>
            <pc:sldMk cId="2360249104" sldId="281"/>
            <ac:spMk id="8" creationId="{73805F16-AE29-AA51-D633-5E2B042D9A78}"/>
          </ac:spMkLst>
        </pc:spChg>
      </pc:sldChg>
      <pc:sldChg chg="del">
        <pc:chgData name="Janneke Delisse" userId="a2f93123-b8ef-4558-9274-f99b66d49b10" providerId="ADAL" clId="{AEA8B789-3F28-4854-8460-EB295ABCD3F6}" dt="2026-05-29T09:53:09.280" v="75" actId="47"/>
        <pc:sldMkLst>
          <pc:docMk/>
          <pc:sldMk cId="1732244559" sldId="282"/>
        </pc:sldMkLst>
      </pc:sldChg>
      <pc:sldChg chg="del">
        <pc:chgData name="Janneke Delisse" userId="a2f93123-b8ef-4558-9274-f99b66d49b10" providerId="ADAL" clId="{AEA8B789-3F28-4854-8460-EB295ABCD3F6}" dt="2026-05-29T09:54:36.793" v="80" actId="47"/>
        <pc:sldMkLst>
          <pc:docMk/>
          <pc:sldMk cId="1675159666" sldId="283"/>
        </pc:sldMkLst>
      </pc:sldChg>
      <pc:sldChg chg="del">
        <pc:chgData name="Janneke Delisse" userId="a2f93123-b8ef-4558-9274-f99b66d49b10" providerId="ADAL" clId="{AEA8B789-3F28-4854-8460-EB295ABCD3F6}" dt="2026-05-29T09:54:47.836" v="81" actId="47"/>
        <pc:sldMkLst>
          <pc:docMk/>
          <pc:sldMk cId="1928981425" sldId="285"/>
        </pc:sldMkLst>
      </pc:sldChg>
      <pc:sldChg chg="addSp delSp modSp mod">
        <pc:chgData name="Janneke Delisse" userId="a2f93123-b8ef-4558-9274-f99b66d49b10" providerId="ADAL" clId="{AEA8B789-3F28-4854-8460-EB295ABCD3F6}" dt="2026-05-29T12:11:09.654" v="3051" actId="20577"/>
        <pc:sldMkLst>
          <pc:docMk/>
          <pc:sldMk cId="1936815930" sldId="286"/>
        </pc:sldMkLst>
        <pc:spChg chg="add mod">
          <ac:chgData name="Janneke Delisse" userId="a2f93123-b8ef-4558-9274-f99b66d49b10" providerId="ADAL" clId="{AEA8B789-3F28-4854-8460-EB295ABCD3F6}" dt="2026-05-29T12:10:56.767" v="3020" actId="1076"/>
          <ac:spMkLst>
            <pc:docMk/>
            <pc:sldMk cId="1936815930" sldId="286"/>
            <ac:spMk id="2" creationId="{5D75902A-4434-4AD0-C01C-7A2CB5BDFD64}"/>
          </ac:spMkLst>
        </pc:spChg>
        <pc:spChg chg="add mod">
          <ac:chgData name="Janneke Delisse" userId="a2f93123-b8ef-4558-9274-f99b66d49b10" providerId="ADAL" clId="{AEA8B789-3F28-4854-8460-EB295ABCD3F6}" dt="2026-05-29T12:10:56.767" v="3020" actId="1076"/>
          <ac:spMkLst>
            <pc:docMk/>
            <pc:sldMk cId="1936815930" sldId="286"/>
            <ac:spMk id="3" creationId="{B0168D83-2F78-2F3C-BEE8-8DF918C72B97}"/>
          </ac:spMkLst>
        </pc:spChg>
        <pc:spChg chg="del">
          <ac:chgData name="Janneke Delisse" userId="a2f93123-b8ef-4558-9274-f99b66d49b10" providerId="ADAL" clId="{AEA8B789-3F28-4854-8460-EB295ABCD3F6}" dt="2026-05-29T09:37:33.315" v="26" actId="478"/>
          <ac:spMkLst>
            <pc:docMk/>
            <pc:sldMk cId="1936815930" sldId="286"/>
            <ac:spMk id="4" creationId="{20996B3F-487B-8DA8-B408-B72F7B98C84B}"/>
          </ac:spMkLst>
        </pc:spChg>
        <pc:spChg chg="mod">
          <ac:chgData name="Janneke Delisse" userId="a2f93123-b8ef-4558-9274-f99b66d49b10" providerId="ADAL" clId="{AEA8B789-3F28-4854-8460-EB295ABCD3F6}" dt="2026-05-29T12:11:09.654" v="3051" actId="20577"/>
          <ac:spMkLst>
            <pc:docMk/>
            <pc:sldMk cId="1936815930" sldId="286"/>
            <ac:spMk id="5" creationId="{1569D71C-645F-1C7E-6833-737F22AA4EE8}"/>
          </ac:spMkLst>
        </pc:spChg>
        <pc:spChg chg="del">
          <ac:chgData name="Janneke Delisse" userId="a2f93123-b8ef-4558-9274-f99b66d49b10" providerId="ADAL" clId="{AEA8B789-3F28-4854-8460-EB295ABCD3F6}" dt="2026-05-29T12:10:51.343" v="3019" actId="478"/>
          <ac:spMkLst>
            <pc:docMk/>
            <pc:sldMk cId="1936815930" sldId="286"/>
            <ac:spMk id="6" creationId="{A3C5D85B-3ECA-1273-E2A3-E45206DF515A}"/>
          </ac:spMkLst>
        </pc:spChg>
        <pc:spChg chg="del">
          <ac:chgData name="Janneke Delisse" userId="a2f93123-b8ef-4558-9274-f99b66d49b10" providerId="ADAL" clId="{AEA8B789-3F28-4854-8460-EB295ABCD3F6}" dt="2026-05-29T12:10:46.240" v="3017" actId="478"/>
          <ac:spMkLst>
            <pc:docMk/>
            <pc:sldMk cId="1936815930" sldId="286"/>
            <ac:spMk id="7" creationId="{DF159C2B-18CB-A1D6-5B9F-A95CEE0C9EBD}"/>
          </ac:spMkLst>
        </pc:spChg>
        <pc:spChg chg="add del mod">
          <ac:chgData name="Janneke Delisse" userId="a2f93123-b8ef-4558-9274-f99b66d49b10" providerId="ADAL" clId="{AEA8B789-3F28-4854-8460-EB295ABCD3F6}" dt="2026-05-29T12:10:48.852" v="3018" actId="478"/>
          <ac:spMkLst>
            <pc:docMk/>
            <pc:sldMk cId="1936815930" sldId="286"/>
            <ac:spMk id="8" creationId="{5203FC86-87D2-0546-96E4-6BFA51B511BE}"/>
          </ac:spMkLst>
        </pc:spChg>
      </pc:sldChg>
      <pc:sldChg chg="delSp del mod">
        <pc:chgData name="Janneke Delisse" userId="a2f93123-b8ef-4558-9274-f99b66d49b10" providerId="ADAL" clId="{AEA8B789-3F28-4854-8460-EB295ABCD3F6}" dt="2026-05-29T10:09:34.490" v="134" actId="47"/>
        <pc:sldMkLst>
          <pc:docMk/>
          <pc:sldMk cId="3893217503" sldId="287"/>
        </pc:sldMkLst>
        <pc:spChg chg="del">
          <ac:chgData name="Janneke Delisse" userId="a2f93123-b8ef-4558-9274-f99b66d49b10" providerId="ADAL" clId="{AEA8B789-3F28-4854-8460-EB295ABCD3F6}" dt="2026-05-29T09:33:37.105" v="24" actId="478"/>
          <ac:spMkLst>
            <pc:docMk/>
            <pc:sldMk cId="3893217503" sldId="287"/>
            <ac:spMk id="4" creationId="{8B98A1B0-FBBE-EE21-E459-3A4DF019E3E5}"/>
          </ac:spMkLst>
        </pc:spChg>
      </pc:sldChg>
      <pc:sldChg chg="del">
        <pc:chgData name="Janneke Delisse" userId="a2f93123-b8ef-4558-9274-f99b66d49b10" providerId="ADAL" clId="{AEA8B789-3F28-4854-8460-EB295ABCD3F6}" dt="2026-05-29T09:37:02.447" v="25" actId="47"/>
        <pc:sldMkLst>
          <pc:docMk/>
          <pc:sldMk cId="1678400726" sldId="288"/>
        </pc:sldMkLst>
      </pc:sldChg>
      <pc:sldChg chg="modSp add mod">
        <pc:chgData name="Janneke Delisse" userId="a2f93123-b8ef-4558-9274-f99b66d49b10" providerId="ADAL" clId="{AEA8B789-3F28-4854-8460-EB295ABCD3F6}" dt="2026-05-29T12:33:15.861" v="4859" actId="5793"/>
        <pc:sldMkLst>
          <pc:docMk/>
          <pc:sldMk cId="2977754635" sldId="288"/>
        </pc:sldMkLst>
        <pc:spChg chg="mod">
          <ac:chgData name="Janneke Delisse" userId="a2f93123-b8ef-4558-9274-f99b66d49b10" providerId="ADAL" clId="{AEA8B789-3F28-4854-8460-EB295ABCD3F6}" dt="2026-05-29T11:58:36.681" v="2100" actId="207"/>
          <ac:spMkLst>
            <pc:docMk/>
            <pc:sldMk cId="2977754635" sldId="288"/>
            <ac:spMk id="2" creationId="{F9217DDE-1E34-5D45-66C4-3384250F701F}"/>
          </ac:spMkLst>
        </pc:spChg>
        <pc:spChg chg="mod">
          <ac:chgData name="Janneke Delisse" userId="a2f93123-b8ef-4558-9274-f99b66d49b10" providerId="ADAL" clId="{AEA8B789-3F28-4854-8460-EB295ABCD3F6}" dt="2026-05-29T12:33:15.861" v="4859" actId="5793"/>
          <ac:spMkLst>
            <pc:docMk/>
            <pc:sldMk cId="2977754635" sldId="288"/>
            <ac:spMk id="3" creationId="{1F2B96DD-8B2A-D572-6815-D7EF6AE5E5CE}"/>
          </ac:spMkLst>
        </pc:spChg>
      </pc:sldChg>
      <pc:sldChg chg="addSp modSp add mod modNotesTx">
        <pc:chgData name="Janneke Delisse" userId="a2f93123-b8ef-4558-9274-f99b66d49b10" providerId="ADAL" clId="{AEA8B789-3F28-4854-8460-EB295ABCD3F6}" dt="2026-05-29T11:10:01.346" v="2058" actId="20577"/>
        <pc:sldMkLst>
          <pc:docMk/>
          <pc:sldMk cId="1916874807" sldId="289"/>
        </pc:sldMkLst>
        <pc:spChg chg="add mod">
          <ac:chgData name="Janneke Delisse" userId="a2f93123-b8ef-4558-9274-f99b66d49b10" providerId="ADAL" clId="{AEA8B789-3F28-4854-8460-EB295ABCD3F6}" dt="2026-05-29T10:22:54.025" v="522" actId="21"/>
          <ac:spMkLst>
            <pc:docMk/>
            <pc:sldMk cId="1916874807" sldId="289"/>
            <ac:spMk id="3" creationId="{4DD7DC8E-ADCC-FFDB-7C0F-E1FD278F2E63}"/>
          </ac:spMkLst>
        </pc:spChg>
        <pc:spChg chg="add mod">
          <ac:chgData name="Janneke Delisse" userId="a2f93123-b8ef-4558-9274-f99b66d49b10" providerId="ADAL" clId="{AEA8B789-3F28-4854-8460-EB295ABCD3F6}" dt="2026-05-29T10:23:00.898" v="524" actId="1076"/>
          <ac:spMkLst>
            <pc:docMk/>
            <pc:sldMk cId="1916874807" sldId="289"/>
            <ac:spMk id="4" creationId="{D82F7959-19B5-7367-16B1-5C15CE54642D}"/>
          </ac:spMkLst>
        </pc:spChg>
        <pc:spChg chg="add mod">
          <ac:chgData name="Janneke Delisse" userId="a2f93123-b8ef-4558-9274-f99b66d49b10" providerId="ADAL" clId="{AEA8B789-3F28-4854-8460-EB295ABCD3F6}" dt="2026-05-29T10:23:00.898" v="524" actId="1076"/>
          <ac:spMkLst>
            <pc:docMk/>
            <pc:sldMk cId="1916874807" sldId="289"/>
            <ac:spMk id="5" creationId="{8B4D6DD5-57B8-1CA9-6968-B66C01E35F2E}"/>
          </ac:spMkLst>
        </pc:spChg>
        <pc:spChg chg="add mod">
          <ac:chgData name="Janneke Delisse" userId="a2f93123-b8ef-4558-9274-f99b66d49b10" providerId="ADAL" clId="{AEA8B789-3F28-4854-8460-EB295ABCD3F6}" dt="2026-05-29T10:23:00.898" v="524" actId="1076"/>
          <ac:spMkLst>
            <pc:docMk/>
            <pc:sldMk cId="1916874807" sldId="289"/>
            <ac:spMk id="6" creationId="{99AB0DA6-F75E-07CF-195B-D113EE77B33A}"/>
          </ac:spMkLst>
        </pc:spChg>
        <pc:spChg chg="add mod">
          <ac:chgData name="Janneke Delisse" userId="a2f93123-b8ef-4558-9274-f99b66d49b10" providerId="ADAL" clId="{AEA8B789-3F28-4854-8460-EB295ABCD3F6}" dt="2026-05-29T10:23:13.359" v="526" actId="1076"/>
          <ac:spMkLst>
            <pc:docMk/>
            <pc:sldMk cId="1916874807" sldId="289"/>
            <ac:spMk id="7" creationId="{DAA7BDFA-505A-B367-631D-605C257DD345}"/>
          </ac:spMkLst>
        </pc:spChg>
        <pc:spChg chg="mod">
          <ac:chgData name="Janneke Delisse" userId="a2f93123-b8ef-4558-9274-f99b66d49b10" providerId="ADAL" clId="{AEA8B789-3F28-4854-8460-EB295ABCD3F6}" dt="2026-05-29T10:21:39.546" v="513" actId="207"/>
          <ac:spMkLst>
            <pc:docMk/>
            <pc:sldMk cId="1916874807" sldId="289"/>
            <ac:spMk id="8" creationId="{2441BE24-15EE-565C-27AE-EF39876EE560}"/>
          </ac:spMkLst>
        </pc:spChg>
      </pc:sldChg>
      <pc:sldChg chg="addSp delSp modSp new mod modNotesTx">
        <pc:chgData name="Janneke Delisse" userId="a2f93123-b8ef-4558-9274-f99b66d49b10" providerId="ADAL" clId="{AEA8B789-3F28-4854-8460-EB295ABCD3F6}" dt="2026-05-29T11:58:08.458" v="2097" actId="1076"/>
        <pc:sldMkLst>
          <pc:docMk/>
          <pc:sldMk cId="1507329607" sldId="290"/>
        </pc:sldMkLst>
        <pc:spChg chg="del">
          <ac:chgData name="Janneke Delisse" userId="a2f93123-b8ef-4558-9274-f99b66d49b10" providerId="ADAL" clId="{AEA8B789-3F28-4854-8460-EB295ABCD3F6}" dt="2026-05-29T11:03:49.266" v="1702" actId="478"/>
          <ac:spMkLst>
            <pc:docMk/>
            <pc:sldMk cId="1507329607" sldId="290"/>
            <ac:spMk id="2" creationId="{C7D612FB-2532-D83E-BF88-64AF7C584DBA}"/>
          </ac:spMkLst>
        </pc:spChg>
        <pc:spChg chg="mod">
          <ac:chgData name="Janneke Delisse" userId="a2f93123-b8ef-4558-9274-f99b66d49b10" providerId="ADAL" clId="{AEA8B789-3F28-4854-8460-EB295ABCD3F6}" dt="2026-05-29T10:30:17.709" v="1289" actId="20577"/>
          <ac:spMkLst>
            <pc:docMk/>
            <pc:sldMk cId="1507329607" sldId="290"/>
            <ac:spMk id="3" creationId="{BAE8EB36-4FCA-4262-DA44-2963A9D06E0E}"/>
          </ac:spMkLst>
        </pc:spChg>
        <pc:spChg chg="del">
          <ac:chgData name="Janneke Delisse" userId="a2f93123-b8ef-4558-9274-f99b66d49b10" providerId="ADAL" clId="{AEA8B789-3F28-4854-8460-EB295ABCD3F6}" dt="2026-05-29T11:03:47.244" v="1701" actId="478"/>
          <ac:spMkLst>
            <pc:docMk/>
            <pc:sldMk cId="1507329607" sldId="290"/>
            <ac:spMk id="4" creationId="{3586C4F1-A035-F4F2-9343-61FC6D936F3C}"/>
          </ac:spMkLst>
        </pc:spChg>
        <pc:spChg chg="del">
          <ac:chgData name="Janneke Delisse" userId="a2f93123-b8ef-4558-9274-f99b66d49b10" providerId="ADAL" clId="{AEA8B789-3F28-4854-8460-EB295ABCD3F6}" dt="2026-05-29T10:30:12.313" v="1274" actId="478"/>
          <ac:spMkLst>
            <pc:docMk/>
            <pc:sldMk cId="1507329607" sldId="290"/>
            <ac:spMk id="5" creationId="{9B14932C-43C3-A546-AE01-E7C540A64D13}"/>
          </ac:spMkLst>
        </pc:spChg>
        <pc:spChg chg="add mod">
          <ac:chgData name="Janneke Delisse" userId="a2f93123-b8ef-4558-9274-f99b66d49b10" providerId="ADAL" clId="{AEA8B789-3F28-4854-8460-EB295ABCD3F6}" dt="2026-05-29T11:57:59.763" v="2095" actId="114"/>
          <ac:spMkLst>
            <pc:docMk/>
            <pc:sldMk cId="1507329607" sldId="290"/>
            <ac:spMk id="9" creationId="{2C2AD975-A1C3-DBD6-2AF1-9A6EC763D0D5}"/>
          </ac:spMkLst>
        </pc:spChg>
        <pc:picChg chg="add mod">
          <ac:chgData name="Janneke Delisse" userId="a2f93123-b8ef-4558-9274-f99b66d49b10" providerId="ADAL" clId="{AEA8B789-3F28-4854-8460-EB295ABCD3F6}" dt="2026-05-29T11:03:44.572" v="1700"/>
          <ac:picMkLst>
            <pc:docMk/>
            <pc:sldMk cId="1507329607" sldId="290"/>
            <ac:picMk id="5" creationId="{959C384E-60CF-6935-DFA7-35BAAA12A185}"/>
          </ac:picMkLst>
        </pc:picChg>
        <pc:picChg chg="add mod">
          <ac:chgData name="Janneke Delisse" userId="a2f93123-b8ef-4558-9274-f99b66d49b10" providerId="ADAL" clId="{AEA8B789-3F28-4854-8460-EB295ABCD3F6}" dt="2026-05-29T11:58:08.458" v="2097" actId="1076"/>
          <ac:picMkLst>
            <pc:docMk/>
            <pc:sldMk cId="1507329607" sldId="290"/>
            <ac:picMk id="6" creationId="{165F4674-E202-1C98-07B9-18F84FBAE857}"/>
          </ac:picMkLst>
        </pc:picChg>
        <pc:picChg chg="add mod">
          <ac:chgData name="Janneke Delisse" userId="a2f93123-b8ef-4558-9274-f99b66d49b10" providerId="ADAL" clId="{AEA8B789-3F28-4854-8460-EB295ABCD3F6}" dt="2026-05-29T11:58:08.458" v="2097" actId="1076"/>
          <ac:picMkLst>
            <pc:docMk/>
            <pc:sldMk cId="1507329607" sldId="290"/>
            <ac:picMk id="7" creationId="{4F70B2DB-0FE5-9ADF-23C1-21081C9F4407}"/>
          </ac:picMkLst>
        </pc:picChg>
        <pc:picChg chg="add mod">
          <ac:chgData name="Janneke Delisse" userId="a2f93123-b8ef-4558-9274-f99b66d49b10" providerId="ADAL" clId="{AEA8B789-3F28-4854-8460-EB295ABCD3F6}" dt="2026-05-29T11:58:08.458" v="2097" actId="1076"/>
          <ac:picMkLst>
            <pc:docMk/>
            <pc:sldMk cId="1507329607" sldId="290"/>
            <ac:picMk id="8" creationId="{93063206-CF97-1487-6414-98DBC59BD987}"/>
          </ac:picMkLst>
        </pc:picChg>
        <pc:picChg chg="add mod">
          <ac:chgData name="Janneke Delisse" userId="a2f93123-b8ef-4558-9274-f99b66d49b10" providerId="ADAL" clId="{AEA8B789-3F28-4854-8460-EB295ABCD3F6}" dt="2026-05-29T11:58:08.458" v="2097" actId="1076"/>
          <ac:picMkLst>
            <pc:docMk/>
            <pc:sldMk cId="1507329607" sldId="290"/>
            <ac:picMk id="10" creationId="{5AD2C773-1614-8097-59B9-A215B7911492}"/>
          </ac:picMkLst>
        </pc:picChg>
      </pc:sldChg>
      <pc:sldChg chg="addSp delSp modSp add mod modNotesTx">
        <pc:chgData name="Janneke Delisse" userId="a2f93123-b8ef-4558-9274-f99b66d49b10" providerId="ADAL" clId="{AEA8B789-3F28-4854-8460-EB295ABCD3F6}" dt="2026-05-29T10:33:27.652" v="1315" actId="20577"/>
        <pc:sldMkLst>
          <pc:docMk/>
          <pc:sldMk cId="954199572" sldId="291"/>
        </pc:sldMkLst>
        <pc:spChg chg="mod">
          <ac:chgData name="Janneke Delisse" userId="a2f93123-b8ef-4558-9274-f99b66d49b10" providerId="ADAL" clId="{AEA8B789-3F28-4854-8460-EB295ABCD3F6}" dt="2026-05-29T10:29:41.434" v="1272" actId="20577"/>
          <ac:spMkLst>
            <pc:docMk/>
            <pc:sldMk cId="954199572" sldId="291"/>
            <ac:spMk id="3" creationId="{126D8680-CB9A-4C7A-B715-F08D5CD39E81}"/>
          </ac:spMkLst>
        </pc:spChg>
        <pc:spChg chg="del">
          <ac:chgData name="Janneke Delisse" userId="a2f93123-b8ef-4558-9274-f99b66d49b10" providerId="ADAL" clId="{AEA8B789-3F28-4854-8460-EB295ABCD3F6}" dt="2026-05-29T10:28:29.423" v="1239" actId="478"/>
          <ac:spMkLst>
            <pc:docMk/>
            <pc:sldMk cId="954199572" sldId="291"/>
            <ac:spMk id="4" creationId="{AC3BBA60-52EC-5953-CB39-45BABD42F4EC}"/>
          </ac:spMkLst>
        </pc:spChg>
        <pc:spChg chg="del">
          <ac:chgData name="Janneke Delisse" userId="a2f93123-b8ef-4558-9274-f99b66d49b10" providerId="ADAL" clId="{AEA8B789-3F28-4854-8460-EB295ABCD3F6}" dt="2026-05-29T10:28:30.177" v="1240" actId="478"/>
          <ac:spMkLst>
            <pc:docMk/>
            <pc:sldMk cId="954199572" sldId="291"/>
            <ac:spMk id="5" creationId="{2324FA21-4216-5A62-4AED-BBF19EDF5B49}"/>
          </ac:spMkLst>
        </pc:spChg>
        <pc:spChg chg="del">
          <ac:chgData name="Janneke Delisse" userId="a2f93123-b8ef-4558-9274-f99b66d49b10" providerId="ADAL" clId="{AEA8B789-3F28-4854-8460-EB295ABCD3F6}" dt="2026-05-29T10:28:30.785" v="1241" actId="478"/>
          <ac:spMkLst>
            <pc:docMk/>
            <pc:sldMk cId="954199572" sldId="291"/>
            <ac:spMk id="6" creationId="{E6C4F48D-FB70-57E2-09F9-3D320EC3C1B2}"/>
          </ac:spMkLst>
        </pc:spChg>
        <pc:spChg chg="mod">
          <ac:chgData name="Janneke Delisse" userId="a2f93123-b8ef-4558-9274-f99b66d49b10" providerId="ADAL" clId="{AEA8B789-3F28-4854-8460-EB295ABCD3F6}" dt="2026-05-29T10:23:26.823" v="549" actId="20577"/>
          <ac:spMkLst>
            <pc:docMk/>
            <pc:sldMk cId="954199572" sldId="291"/>
            <ac:spMk id="8" creationId="{DEDE5623-75D5-1340-2A0C-04B28AA9022B}"/>
          </ac:spMkLst>
        </pc:spChg>
        <pc:spChg chg="add mod">
          <ac:chgData name="Janneke Delisse" userId="a2f93123-b8ef-4558-9274-f99b66d49b10" providerId="ADAL" clId="{AEA8B789-3F28-4854-8460-EB295ABCD3F6}" dt="2026-05-29T10:29:49.401" v="1273" actId="1076"/>
          <ac:spMkLst>
            <pc:docMk/>
            <pc:sldMk cId="954199572" sldId="291"/>
            <ac:spMk id="9" creationId="{4F38A1C9-358D-6913-4DA2-52A60CF8BFB5}"/>
          </ac:spMkLst>
        </pc:spChg>
        <pc:spChg chg="add mod">
          <ac:chgData name="Janneke Delisse" userId="a2f93123-b8ef-4558-9274-f99b66d49b10" providerId="ADAL" clId="{AEA8B789-3F28-4854-8460-EB295ABCD3F6}" dt="2026-05-29T10:29:49.401" v="1273" actId="1076"/>
          <ac:spMkLst>
            <pc:docMk/>
            <pc:sldMk cId="954199572" sldId="291"/>
            <ac:spMk id="10" creationId="{2906A654-FC0F-354C-898E-B6995DC9036E}"/>
          </ac:spMkLst>
        </pc:spChg>
        <pc:spChg chg="add mod">
          <ac:chgData name="Janneke Delisse" userId="a2f93123-b8ef-4558-9274-f99b66d49b10" providerId="ADAL" clId="{AEA8B789-3F28-4854-8460-EB295ABCD3F6}" dt="2026-05-29T10:29:49.401" v="1273" actId="1076"/>
          <ac:spMkLst>
            <pc:docMk/>
            <pc:sldMk cId="954199572" sldId="291"/>
            <ac:spMk id="11" creationId="{833F217C-189A-B944-4B87-8F524A9A8E7E}"/>
          </ac:spMkLst>
        </pc:spChg>
        <pc:spChg chg="add mod">
          <ac:chgData name="Janneke Delisse" userId="a2f93123-b8ef-4558-9274-f99b66d49b10" providerId="ADAL" clId="{AEA8B789-3F28-4854-8460-EB295ABCD3F6}" dt="2026-05-29T10:29:49.401" v="1273" actId="1076"/>
          <ac:spMkLst>
            <pc:docMk/>
            <pc:sldMk cId="954199572" sldId="291"/>
            <ac:spMk id="12" creationId="{9994A66C-CDDF-4907-09C4-744BDDFCD994}"/>
          </ac:spMkLst>
        </pc:spChg>
      </pc:sldChg>
      <pc:sldChg chg="addSp delSp modSp new mod modClrScheme chgLayout">
        <pc:chgData name="Janneke Delisse" userId="a2f93123-b8ef-4558-9274-f99b66d49b10" providerId="ADAL" clId="{AEA8B789-3F28-4854-8460-EB295ABCD3F6}" dt="2026-05-29T11:58:43.912" v="2102" actId="207"/>
        <pc:sldMkLst>
          <pc:docMk/>
          <pc:sldMk cId="820246696" sldId="292"/>
        </pc:sldMkLst>
        <pc:spChg chg="del">
          <ac:chgData name="Janneke Delisse" userId="a2f93123-b8ef-4558-9274-f99b66d49b10" providerId="ADAL" clId="{AEA8B789-3F28-4854-8460-EB295ABCD3F6}" dt="2026-05-29T10:26:02.037" v="1046" actId="700"/>
          <ac:spMkLst>
            <pc:docMk/>
            <pc:sldMk cId="820246696" sldId="292"/>
            <ac:spMk id="2" creationId="{F2154015-8444-7B55-02D2-E3E0E6755859}"/>
          </ac:spMkLst>
        </pc:spChg>
        <pc:spChg chg="del mod ord">
          <ac:chgData name="Janneke Delisse" userId="a2f93123-b8ef-4558-9274-f99b66d49b10" providerId="ADAL" clId="{AEA8B789-3F28-4854-8460-EB295ABCD3F6}" dt="2026-05-29T10:26:02.037" v="1046" actId="700"/>
          <ac:spMkLst>
            <pc:docMk/>
            <pc:sldMk cId="820246696" sldId="292"/>
            <ac:spMk id="3" creationId="{23DC9108-7906-5700-3075-4B735E33733B}"/>
          </ac:spMkLst>
        </pc:spChg>
        <pc:spChg chg="del mod">
          <ac:chgData name="Janneke Delisse" userId="a2f93123-b8ef-4558-9274-f99b66d49b10" providerId="ADAL" clId="{AEA8B789-3F28-4854-8460-EB295ABCD3F6}" dt="2026-05-29T10:25:53.691" v="1045" actId="478"/>
          <ac:spMkLst>
            <pc:docMk/>
            <pc:sldMk cId="820246696" sldId="292"/>
            <ac:spMk id="4" creationId="{A0C1BA42-D3D5-6BE1-5732-CEEA71CBE057}"/>
          </ac:spMkLst>
        </pc:spChg>
        <pc:spChg chg="add mod ord">
          <ac:chgData name="Janneke Delisse" userId="a2f93123-b8ef-4558-9274-f99b66d49b10" providerId="ADAL" clId="{AEA8B789-3F28-4854-8460-EB295ABCD3F6}" dt="2026-05-29T11:58:43.912" v="2102" actId="207"/>
          <ac:spMkLst>
            <pc:docMk/>
            <pc:sldMk cId="820246696" sldId="292"/>
            <ac:spMk id="5" creationId="{20864E8F-18F5-B8CE-8115-B9D93261CD26}"/>
          </ac:spMkLst>
        </pc:spChg>
        <pc:spChg chg="add mod ord">
          <ac:chgData name="Janneke Delisse" userId="a2f93123-b8ef-4558-9274-f99b66d49b10" providerId="ADAL" clId="{AEA8B789-3F28-4854-8460-EB295ABCD3F6}" dt="2026-05-29T10:27:47.820" v="1232" actId="6549"/>
          <ac:spMkLst>
            <pc:docMk/>
            <pc:sldMk cId="820246696" sldId="292"/>
            <ac:spMk id="6" creationId="{10AAAB3A-46BD-1588-3148-68CAF0615573}"/>
          </ac:spMkLst>
        </pc:spChg>
      </pc:sldChg>
      <pc:sldChg chg="addSp delSp modSp add mod modNotesTx">
        <pc:chgData name="Janneke Delisse" userId="a2f93123-b8ef-4558-9274-f99b66d49b10" providerId="ADAL" clId="{AEA8B789-3F28-4854-8460-EB295ABCD3F6}" dt="2026-05-29T12:02:02.361" v="2249" actId="255"/>
        <pc:sldMkLst>
          <pc:docMk/>
          <pc:sldMk cId="0" sldId="293"/>
        </pc:sldMkLst>
        <pc:spChg chg="mod">
          <ac:chgData name="Janneke Delisse" userId="a2f93123-b8ef-4558-9274-f99b66d49b10" providerId="ADAL" clId="{AEA8B789-3F28-4854-8460-EB295ABCD3F6}" dt="2026-05-29T11:58:16.685" v="2098" actId="207"/>
          <ac:spMkLst>
            <pc:docMk/>
            <pc:sldMk cId="0" sldId="293"/>
            <ac:spMk id="2" creationId="{00000000-0000-0000-0000-000000000000}"/>
          </ac:spMkLst>
        </pc:spChg>
        <pc:spChg chg="del">
          <ac:chgData name="Janneke Delisse" userId="a2f93123-b8ef-4558-9274-f99b66d49b10" providerId="ADAL" clId="{AEA8B789-3F28-4854-8460-EB295ABCD3F6}" dt="2026-05-29T10:32:03.284" v="1294" actId="478"/>
          <ac:spMkLst>
            <pc:docMk/>
            <pc:sldMk cId="0" sldId="293"/>
            <ac:spMk id="3" creationId="{00000000-0000-0000-0000-000000000000}"/>
          </ac:spMkLst>
        </pc:spChg>
        <pc:spChg chg="mod">
          <ac:chgData name="Janneke Delisse" userId="a2f93123-b8ef-4558-9274-f99b66d49b10" providerId="ADAL" clId="{AEA8B789-3F28-4854-8460-EB295ABCD3F6}" dt="2026-05-29T10:47:49.577" v="1463" actId="20577"/>
          <ac:spMkLst>
            <pc:docMk/>
            <pc:sldMk cId="0" sldId="293"/>
            <ac:spMk id="4" creationId="{00000000-0000-0000-0000-000000000000}"/>
          </ac:spMkLst>
        </pc:spChg>
        <pc:spChg chg="mod">
          <ac:chgData name="Janneke Delisse" userId="a2f93123-b8ef-4558-9274-f99b66d49b10" providerId="ADAL" clId="{AEA8B789-3F28-4854-8460-EB295ABCD3F6}" dt="2026-05-29T12:02:02.361" v="2249" actId="255"/>
          <ac:spMkLst>
            <pc:docMk/>
            <pc:sldMk cId="0" sldId="293"/>
            <ac:spMk id="5" creationId="{00000000-0000-0000-0000-000000000000}"/>
          </ac:spMkLst>
        </pc:spChg>
        <pc:spChg chg="add del mod">
          <ac:chgData name="Janneke Delisse" userId="a2f93123-b8ef-4558-9274-f99b66d49b10" providerId="ADAL" clId="{AEA8B789-3F28-4854-8460-EB295ABCD3F6}" dt="2026-05-29T10:49:44.536" v="1505" actId="20577"/>
          <ac:spMkLst>
            <pc:docMk/>
            <pc:sldMk cId="0" sldId="293"/>
            <ac:spMk id="6" creationId="{00000000-0000-0000-0000-000000000000}"/>
          </ac:spMkLst>
        </pc:spChg>
        <pc:spChg chg="mod">
          <ac:chgData name="Janneke Delisse" userId="a2f93123-b8ef-4558-9274-f99b66d49b10" providerId="ADAL" clId="{AEA8B789-3F28-4854-8460-EB295ABCD3F6}" dt="2026-05-29T12:00:52.515" v="2172" actId="20577"/>
          <ac:spMkLst>
            <pc:docMk/>
            <pc:sldMk cId="0" sldId="293"/>
            <ac:spMk id="7" creationId="{00000000-0000-0000-0000-000000000000}"/>
          </ac:spMkLst>
        </pc:spChg>
        <pc:spChg chg="mod">
          <ac:chgData name="Janneke Delisse" userId="a2f93123-b8ef-4558-9274-f99b66d49b10" providerId="ADAL" clId="{AEA8B789-3F28-4854-8460-EB295ABCD3F6}" dt="2026-05-29T10:47:54.920" v="1479" actId="20577"/>
          <ac:spMkLst>
            <pc:docMk/>
            <pc:sldMk cId="0" sldId="293"/>
            <ac:spMk id="8" creationId="{00000000-0000-0000-0000-000000000000}"/>
          </ac:spMkLst>
        </pc:spChg>
        <pc:spChg chg="mod">
          <ac:chgData name="Janneke Delisse" userId="a2f93123-b8ef-4558-9274-f99b66d49b10" providerId="ADAL" clId="{AEA8B789-3F28-4854-8460-EB295ABCD3F6}" dt="2026-05-29T10:46:23.842" v="1435" actId="20577"/>
          <ac:spMkLst>
            <pc:docMk/>
            <pc:sldMk cId="0" sldId="293"/>
            <ac:spMk id="9" creationId="{00000000-0000-0000-0000-000000000000}"/>
          </ac:spMkLst>
        </pc:spChg>
        <pc:picChg chg="del">
          <ac:chgData name="Janneke Delisse" userId="a2f93123-b8ef-4558-9274-f99b66d49b10" providerId="ADAL" clId="{AEA8B789-3F28-4854-8460-EB295ABCD3F6}" dt="2026-05-29T10:32:01.888" v="1293" actId="478"/>
          <ac:picMkLst>
            <pc:docMk/>
            <pc:sldMk cId="0" sldId="293"/>
            <ac:picMk id="10" creationId="{00000000-0000-0000-0000-000000000000}"/>
          </ac:picMkLst>
        </pc:picChg>
        <pc:picChg chg="del">
          <ac:chgData name="Janneke Delisse" userId="a2f93123-b8ef-4558-9274-f99b66d49b10" providerId="ADAL" clId="{AEA8B789-3F28-4854-8460-EB295ABCD3F6}" dt="2026-05-29T10:32:00.402" v="1292" actId="478"/>
          <ac:picMkLst>
            <pc:docMk/>
            <pc:sldMk cId="0" sldId="293"/>
            <ac:picMk id="11" creationId="{00000000-0000-0000-0000-000000000000}"/>
          </ac:picMkLst>
        </pc:picChg>
        <pc:picChg chg="del">
          <ac:chgData name="Janneke Delisse" userId="a2f93123-b8ef-4558-9274-f99b66d49b10" providerId="ADAL" clId="{AEA8B789-3F28-4854-8460-EB295ABCD3F6}" dt="2026-05-29T10:30:55.312" v="1291" actId="478"/>
          <ac:picMkLst>
            <pc:docMk/>
            <pc:sldMk cId="0" sldId="293"/>
            <ac:picMk id="12" creationId="{00000000-0000-0000-0000-000000000000}"/>
          </ac:picMkLst>
        </pc:picChg>
      </pc:sldChg>
      <pc:sldChg chg="addSp delSp modSp new mod">
        <pc:chgData name="Janneke Delisse" userId="a2f93123-b8ef-4558-9274-f99b66d49b10" providerId="ADAL" clId="{AEA8B789-3F28-4854-8460-EB295ABCD3F6}" dt="2026-05-29T12:31:21.829" v="4776" actId="20577"/>
        <pc:sldMkLst>
          <pc:docMk/>
          <pc:sldMk cId="2299084029" sldId="294"/>
        </pc:sldMkLst>
        <pc:spChg chg="mod">
          <ac:chgData name="Janneke Delisse" userId="a2f93123-b8ef-4558-9274-f99b66d49b10" providerId="ADAL" clId="{AEA8B789-3F28-4854-8460-EB295ABCD3F6}" dt="2026-05-29T12:11:23.919" v="3105" actId="20577"/>
          <ac:spMkLst>
            <pc:docMk/>
            <pc:sldMk cId="2299084029" sldId="294"/>
            <ac:spMk id="2" creationId="{97E09860-475C-51B7-9C70-A9336F8F089F}"/>
          </ac:spMkLst>
        </pc:spChg>
        <pc:spChg chg="mod">
          <ac:chgData name="Janneke Delisse" userId="a2f93123-b8ef-4558-9274-f99b66d49b10" providerId="ADAL" clId="{AEA8B789-3F28-4854-8460-EB295ABCD3F6}" dt="2026-05-29T12:31:21.829" v="4776" actId="20577"/>
          <ac:spMkLst>
            <pc:docMk/>
            <pc:sldMk cId="2299084029" sldId="294"/>
            <ac:spMk id="3" creationId="{17CEA563-99E0-F45B-9717-0A308B0C8E90}"/>
          </ac:spMkLst>
        </pc:spChg>
        <pc:spChg chg="del mod">
          <ac:chgData name="Janneke Delisse" userId="a2f93123-b8ef-4558-9274-f99b66d49b10" providerId="ADAL" clId="{AEA8B789-3F28-4854-8460-EB295ABCD3F6}" dt="2026-05-29T12:10:18.142" v="2998" actId="478"/>
          <ac:spMkLst>
            <pc:docMk/>
            <pc:sldMk cId="2299084029" sldId="294"/>
            <ac:spMk id="4" creationId="{0D4B3713-5C20-579D-9146-1D78549DF605}"/>
          </ac:spMkLst>
        </pc:spChg>
        <pc:spChg chg="add mod">
          <ac:chgData name="Janneke Delisse" userId="a2f93123-b8ef-4558-9274-f99b66d49b10" providerId="ADAL" clId="{AEA8B789-3F28-4854-8460-EB295ABCD3F6}" dt="2026-05-29T12:13:17.021" v="3229" actId="1076"/>
          <ac:spMkLst>
            <pc:docMk/>
            <pc:sldMk cId="2299084029" sldId="294"/>
            <ac:spMk id="5" creationId="{42CD10A8-FD20-2AB9-FB83-ED8392EDF645}"/>
          </ac:spMkLst>
        </pc:spChg>
        <pc:spChg chg="add mod">
          <ac:chgData name="Janneke Delisse" userId="a2f93123-b8ef-4558-9274-f99b66d49b10" providerId="ADAL" clId="{AEA8B789-3F28-4854-8460-EB295ABCD3F6}" dt="2026-05-29T12:12:27.692" v="3129"/>
          <ac:spMkLst>
            <pc:docMk/>
            <pc:sldMk cId="2299084029" sldId="294"/>
            <ac:spMk id="6" creationId="{B0A77078-7AB2-2FF2-70F4-D01F29396B03}"/>
          </ac:spMkLst>
        </pc:spChg>
        <pc:spChg chg="add mod">
          <ac:chgData name="Janneke Delisse" userId="a2f93123-b8ef-4558-9274-f99b66d49b10" providerId="ADAL" clId="{AEA8B789-3F28-4854-8460-EB295ABCD3F6}" dt="2026-05-29T12:12:25.586" v="3128"/>
          <ac:spMkLst>
            <pc:docMk/>
            <pc:sldMk cId="2299084029" sldId="294"/>
            <ac:spMk id="7" creationId="{896A4062-B622-C0B7-D3DC-629E7ABDB9BF}"/>
          </ac:spMkLst>
        </pc:spChg>
        <pc:spChg chg="add mod">
          <ac:chgData name="Janneke Delisse" userId="a2f93123-b8ef-4558-9274-f99b66d49b10" providerId="ADAL" clId="{AEA8B789-3F28-4854-8460-EB295ABCD3F6}" dt="2026-05-29T12:13:26.281" v="3231" actId="20577"/>
          <ac:spMkLst>
            <pc:docMk/>
            <pc:sldMk cId="2299084029" sldId="294"/>
            <ac:spMk id="8" creationId="{0F122560-3D8E-AC86-6279-DA7CF58A3562}"/>
          </ac:spMkLst>
        </pc:spChg>
      </pc:sldChg>
      <pc:sldChg chg="modSp add mod modNotesTx">
        <pc:chgData name="Janneke Delisse" userId="a2f93123-b8ef-4558-9274-f99b66d49b10" providerId="ADAL" clId="{AEA8B789-3F28-4854-8460-EB295ABCD3F6}" dt="2026-05-29T12:31:36.655" v="4810" actId="20577"/>
        <pc:sldMkLst>
          <pc:docMk/>
          <pc:sldMk cId="2736751196" sldId="295"/>
        </pc:sldMkLst>
        <pc:spChg chg="mod">
          <ac:chgData name="Janneke Delisse" userId="a2f93123-b8ef-4558-9274-f99b66d49b10" providerId="ADAL" clId="{AEA8B789-3F28-4854-8460-EB295ABCD3F6}" dt="2026-05-29T12:31:36.655" v="4810" actId="20577"/>
          <ac:spMkLst>
            <pc:docMk/>
            <pc:sldMk cId="2736751196" sldId="295"/>
            <ac:spMk id="2" creationId="{527ABD65-CBBF-B6D9-FD24-773F735A7BAC}"/>
          </ac:spMkLst>
        </pc:spChg>
        <pc:spChg chg="mod">
          <ac:chgData name="Janneke Delisse" userId="a2f93123-b8ef-4558-9274-f99b66d49b10" providerId="ADAL" clId="{AEA8B789-3F28-4854-8460-EB295ABCD3F6}" dt="2026-05-29T12:29:24.595" v="4687" actId="1076"/>
          <ac:spMkLst>
            <pc:docMk/>
            <pc:sldMk cId="2736751196" sldId="295"/>
            <ac:spMk id="4" creationId="{07827F04-E104-E941-448C-C5148AB6BD7E}"/>
          </ac:spMkLst>
        </pc:spChg>
      </pc:sldChg>
      <pc:sldChg chg="delSp modSp new mod">
        <pc:chgData name="Janneke Delisse" userId="a2f93123-b8ef-4558-9274-f99b66d49b10" providerId="ADAL" clId="{AEA8B789-3F28-4854-8460-EB295ABCD3F6}" dt="2026-05-29T12:23:31.894" v="4356" actId="20577"/>
        <pc:sldMkLst>
          <pc:docMk/>
          <pc:sldMk cId="1323845489" sldId="296"/>
        </pc:sldMkLst>
        <pc:spChg chg="mod">
          <ac:chgData name="Janneke Delisse" userId="a2f93123-b8ef-4558-9274-f99b66d49b10" providerId="ADAL" clId="{AEA8B789-3F28-4854-8460-EB295ABCD3F6}" dt="2026-05-29T12:20:10.352" v="3827" actId="20577"/>
          <ac:spMkLst>
            <pc:docMk/>
            <pc:sldMk cId="1323845489" sldId="296"/>
            <ac:spMk id="2" creationId="{932943FD-6A90-1EA9-12D6-9AFC784AAA1E}"/>
          </ac:spMkLst>
        </pc:spChg>
        <pc:spChg chg="mod">
          <ac:chgData name="Janneke Delisse" userId="a2f93123-b8ef-4558-9274-f99b66d49b10" providerId="ADAL" clId="{AEA8B789-3F28-4854-8460-EB295ABCD3F6}" dt="2026-05-29T12:23:31.894" v="4356" actId="20577"/>
          <ac:spMkLst>
            <pc:docMk/>
            <pc:sldMk cId="1323845489" sldId="296"/>
            <ac:spMk id="3" creationId="{ABE0A88E-C60C-01E3-B303-9B9581D7F148}"/>
          </ac:spMkLst>
        </pc:spChg>
        <pc:spChg chg="del">
          <ac:chgData name="Janneke Delisse" userId="a2f93123-b8ef-4558-9274-f99b66d49b10" providerId="ADAL" clId="{AEA8B789-3F28-4854-8460-EB295ABCD3F6}" dt="2026-05-29T12:20:07.188" v="3817" actId="478"/>
          <ac:spMkLst>
            <pc:docMk/>
            <pc:sldMk cId="1323845489" sldId="296"/>
            <ac:spMk id="4" creationId="{1A37CDF4-5C04-D75A-4DBE-621ECD1850E3}"/>
          </ac:spMkLst>
        </pc:spChg>
      </pc:sldChg>
      <pc:sldChg chg="new del">
        <pc:chgData name="Janneke Delisse" userId="a2f93123-b8ef-4558-9274-f99b66d49b10" providerId="ADAL" clId="{AEA8B789-3F28-4854-8460-EB295ABCD3F6}" dt="2026-05-29T12:33:05.141" v="4842" actId="47"/>
        <pc:sldMkLst>
          <pc:docMk/>
          <pc:sldMk cId="1426137818" sldId="297"/>
        </pc:sldMkLst>
      </pc:sldChg>
      <pc:sldChg chg="delSp modSp add mod">
        <pc:chgData name="Janneke Delisse" userId="a2f93123-b8ef-4558-9274-f99b66d49b10" providerId="ADAL" clId="{AEA8B789-3F28-4854-8460-EB295ABCD3F6}" dt="2026-05-29T12:25:59.268" v="4420" actId="6549"/>
        <pc:sldMkLst>
          <pc:docMk/>
          <pc:sldMk cId="3849954778" sldId="298"/>
        </pc:sldMkLst>
        <pc:spChg chg="mod">
          <ac:chgData name="Janneke Delisse" userId="a2f93123-b8ef-4558-9274-f99b66d49b10" providerId="ADAL" clId="{AEA8B789-3F28-4854-8460-EB295ABCD3F6}" dt="2026-05-29T12:25:59.268" v="4420" actId="6549"/>
          <ac:spMkLst>
            <pc:docMk/>
            <pc:sldMk cId="3849954778" sldId="298"/>
            <ac:spMk id="3" creationId="{1C5062E6-C81E-DECB-942A-BECB3DF5EB05}"/>
          </ac:spMkLst>
        </pc:spChg>
        <pc:spChg chg="mod">
          <ac:chgData name="Janneke Delisse" userId="a2f93123-b8ef-4558-9274-f99b66d49b10" providerId="ADAL" clId="{AEA8B789-3F28-4854-8460-EB295ABCD3F6}" dt="2026-05-29T12:24:49.001" v="4404" actId="20577"/>
          <ac:spMkLst>
            <pc:docMk/>
            <pc:sldMk cId="3849954778" sldId="298"/>
            <ac:spMk id="8" creationId="{856F8C09-5B9A-1A1A-632A-46173B92D458}"/>
          </ac:spMkLst>
        </pc:spChg>
        <pc:spChg chg="del">
          <ac:chgData name="Janneke Delisse" userId="a2f93123-b8ef-4558-9274-f99b66d49b10" providerId="ADAL" clId="{AEA8B789-3F28-4854-8460-EB295ABCD3F6}" dt="2026-05-29T12:24:55.770" v="4405" actId="478"/>
          <ac:spMkLst>
            <pc:docMk/>
            <pc:sldMk cId="3849954778" sldId="298"/>
            <ac:spMk id="9" creationId="{DF69CC8D-BDD9-89DB-B860-8E455727673C}"/>
          </ac:spMkLst>
        </pc:spChg>
        <pc:spChg chg="del">
          <ac:chgData name="Janneke Delisse" userId="a2f93123-b8ef-4558-9274-f99b66d49b10" providerId="ADAL" clId="{AEA8B789-3F28-4854-8460-EB295ABCD3F6}" dt="2026-05-29T12:24:55.770" v="4405" actId="478"/>
          <ac:spMkLst>
            <pc:docMk/>
            <pc:sldMk cId="3849954778" sldId="298"/>
            <ac:spMk id="10" creationId="{0DC44CBE-C957-C3AE-25F0-742FADFC4E05}"/>
          </ac:spMkLst>
        </pc:spChg>
        <pc:spChg chg="del">
          <ac:chgData name="Janneke Delisse" userId="a2f93123-b8ef-4558-9274-f99b66d49b10" providerId="ADAL" clId="{AEA8B789-3F28-4854-8460-EB295ABCD3F6}" dt="2026-05-29T12:24:55.770" v="4405" actId="478"/>
          <ac:spMkLst>
            <pc:docMk/>
            <pc:sldMk cId="3849954778" sldId="298"/>
            <ac:spMk id="11" creationId="{F97EF4DC-A870-E5BB-B480-AEDBCEBD3E81}"/>
          </ac:spMkLst>
        </pc:spChg>
        <pc:spChg chg="del">
          <ac:chgData name="Janneke Delisse" userId="a2f93123-b8ef-4558-9274-f99b66d49b10" providerId="ADAL" clId="{AEA8B789-3F28-4854-8460-EB295ABCD3F6}" dt="2026-05-29T12:24:55.770" v="4405" actId="478"/>
          <ac:spMkLst>
            <pc:docMk/>
            <pc:sldMk cId="3849954778" sldId="298"/>
            <ac:spMk id="12" creationId="{24E09CB1-B1C0-8498-3BD1-95F1C50A01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261007-D337-4A97-AF82-811F77BE9512}" type="datetimeFigureOut">
              <a:rPr lang="nl-NL" smtClean="0"/>
              <a:t>29-5-2026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975E7-4466-4875-9780-79F85FC725BE}" type="slidenum">
              <a:rPr lang="nl-NL" smtClean="0"/>
              <a:t>‹nr.›</a:t>
            </a:fld>
            <a:endParaRPr lang="nl-NL"/>
          </a:p>
        </p:txBody>
      </p:sp>
    </p:spTree>
    <p:extLst>
      <p:ext uri="{BB962C8B-B14F-4D97-AF65-F5344CB8AC3E}">
        <p14:creationId xmlns:p14="http://schemas.microsoft.com/office/powerpoint/2010/main" val="1399890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EB975E7-4466-4875-9780-79F85FC725BE}" type="slidenum">
              <a:rPr lang="nl-NL" smtClean="0"/>
              <a:t>1</a:t>
            </a:fld>
            <a:endParaRPr lang="nl-NL"/>
          </a:p>
        </p:txBody>
      </p:sp>
    </p:spTree>
    <p:extLst>
      <p:ext uri="{BB962C8B-B14F-4D97-AF65-F5344CB8AC3E}">
        <p14:creationId xmlns:p14="http://schemas.microsoft.com/office/powerpoint/2010/main" val="660177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5EB975E7-4466-4875-9780-79F85FC725BE}" type="slidenum">
              <a:rPr lang="nl-NL" smtClean="0"/>
              <a:t>13</a:t>
            </a:fld>
            <a:endParaRPr lang="nl-NL"/>
          </a:p>
        </p:txBody>
      </p:sp>
    </p:spTree>
    <p:extLst>
      <p:ext uri="{BB962C8B-B14F-4D97-AF65-F5344CB8AC3E}">
        <p14:creationId xmlns:p14="http://schemas.microsoft.com/office/powerpoint/2010/main" val="842034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A03AC-19F2-A8E1-5E0E-45A776B5E2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0289DF0-D53F-0FE3-F428-EF101A1E65C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214A0A5-DC80-9732-4096-794AE7E3345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Deze dia introduceert het begrip ondernemende </a:t>
            </a:r>
            <a:r>
              <a:rPr lang="nl-NL" sz="1200" dirty="0" err="1"/>
              <a:t>mindset</a:t>
            </a:r>
            <a:r>
              <a:rPr lang="nl-NL" sz="1200" dirty="0"/>
              <a:t>. In de handleiding wordt </a:t>
            </a:r>
            <a:r>
              <a:rPr lang="nl-NL" sz="1200" dirty="0" err="1"/>
              <a:t>entrepreneurial</a:t>
            </a:r>
            <a:r>
              <a:rPr lang="nl-NL" sz="1200" dirty="0"/>
              <a:t> </a:t>
            </a:r>
            <a:r>
              <a:rPr lang="nl-NL" sz="1200" dirty="0" err="1"/>
              <a:t>mindset</a:t>
            </a:r>
            <a:r>
              <a:rPr lang="nl-NL" sz="1200" dirty="0"/>
              <a:t> omschreven als een samenhangende set van attitudes: de gedachten, gevoelens en gedragingen van iemand ten aanzien van ondernemen. </a:t>
            </a:r>
            <a:r>
              <a:rPr lang="nl-NL" sz="1200" kern="1200" dirty="0">
                <a:solidFill>
                  <a:schemeClr val="tx1"/>
                </a:solidFill>
                <a:latin typeface="+mn-lt"/>
                <a:ea typeface="+mn-ea"/>
                <a:cs typeface="+mn-cs"/>
              </a:rPr>
              <a:t>De manier waarop een ondernemer naar kansen, uitdagingen en verandering kijkt en hoe hij/zij daar vervolgens op denkt, voelt en handelt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Voor studenten is vooral belangrijk dat dit niet alleen gaat over wat een ondernemer weet of vindt, maar ook over emoties en handelingsbereidheid. De gesprekstool helpt om dat perspectief zichtbaar te maken: welke kansen ziet iemand, waar zit twijfel of weerstand, en welke stap zou logisch of haalbaar zijn?</a:t>
            </a:r>
          </a:p>
          <a:p>
            <a:endParaRPr lang="nl-NL" dirty="0"/>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rgbClr val="000000"/>
                </a:solidFill>
                <a:latin typeface="+mn-lt"/>
                <a:ea typeface="+mn-ea"/>
                <a:cs typeface="+mn-cs"/>
              </a:rPr>
              <a:t>Een samenhangende set van attitudes, de gedachten (cognities), gevoelens (emoties) en gedragingen (doen) ten aanzien van ondernemen</a:t>
            </a:r>
          </a:p>
          <a:p>
            <a:endParaRPr lang="nl-NL" dirty="0"/>
          </a:p>
        </p:txBody>
      </p:sp>
      <p:sp>
        <p:nvSpPr>
          <p:cNvPr id="4" name="Tijdelijke aanduiding voor dianummer 3">
            <a:extLst>
              <a:ext uri="{FF2B5EF4-FFF2-40B4-BE49-F238E27FC236}">
                <a16:creationId xmlns:a16="http://schemas.microsoft.com/office/drawing/2014/main" id="{5055F8EE-85A2-4704-3FAE-E758F467D360}"/>
              </a:ext>
            </a:extLst>
          </p:cNvPr>
          <p:cNvSpPr>
            <a:spLocks noGrp="1"/>
          </p:cNvSpPr>
          <p:nvPr>
            <p:ph type="sldNum" sz="quarter" idx="5"/>
          </p:nvPr>
        </p:nvSpPr>
        <p:spPr/>
        <p:txBody>
          <a:bodyPr/>
          <a:lstStyle/>
          <a:p>
            <a:fld id="{5EB975E7-4466-4875-9780-79F85FC725BE}" type="slidenum">
              <a:rPr lang="nl-NL" smtClean="0"/>
              <a:t>4</a:t>
            </a:fld>
            <a:endParaRPr lang="nl-NL"/>
          </a:p>
        </p:txBody>
      </p:sp>
    </p:spTree>
    <p:extLst>
      <p:ext uri="{BB962C8B-B14F-4D97-AF65-F5344CB8AC3E}">
        <p14:creationId xmlns:p14="http://schemas.microsoft.com/office/powerpoint/2010/main" val="3486617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79680-ECC6-837B-6D81-7CE151DEE8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78246F2-1287-ED90-59DD-706C94CCFC1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515AAC3-E99A-F05D-EE4C-B02E197F33B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Een transitiethema is een grote maatschappelijke verandering die ondernemers raakt. Het gaat om opgaven die niet met één ingreep zijn opgelost en waarbij verschillende partijen nodig zijn.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Voorbeelden zijn de energietransitie, voedseltransitie, digitalisering, klimaat- en milieueisen, zero-emissiezones en arbeidsmarktkrapte. </a:t>
            </a:r>
            <a:endParaRPr lang="nl-NL" dirty="0"/>
          </a:p>
        </p:txBody>
      </p:sp>
      <p:sp>
        <p:nvSpPr>
          <p:cNvPr id="4" name="Tijdelijke aanduiding voor dianummer 3">
            <a:extLst>
              <a:ext uri="{FF2B5EF4-FFF2-40B4-BE49-F238E27FC236}">
                <a16:creationId xmlns:a16="http://schemas.microsoft.com/office/drawing/2014/main" id="{7AE862DA-3DEA-9D9A-0170-9D363E2785C0}"/>
              </a:ext>
            </a:extLst>
          </p:cNvPr>
          <p:cNvSpPr>
            <a:spLocks noGrp="1"/>
          </p:cNvSpPr>
          <p:nvPr>
            <p:ph type="sldNum" sz="quarter" idx="5"/>
          </p:nvPr>
        </p:nvSpPr>
        <p:spPr/>
        <p:txBody>
          <a:bodyPr/>
          <a:lstStyle/>
          <a:p>
            <a:fld id="{5EB975E7-4466-4875-9780-79F85FC725BE}" type="slidenum">
              <a:rPr lang="nl-NL" smtClean="0"/>
              <a:t>5</a:t>
            </a:fld>
            <a:endParaRPr lang="nl-NL"/>
          </a:p>
        </p:txBody>
      </p:sp>
    </p:spTree>
    <p:extLst>
      <p:ext uri="{BB962C8B-B14F-4D97-AF65-F5344CB8AC3E}">
        <p14:creationId xmlns:p14="http://schemas.microsoft.com/office/powerpoint/2010/main" val="3720634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gesprekstool helpt omdat het inzicht geeft in hoe een ondernemer aankijkt tegen een transitiethema: ziet hij of zij vooral kansen, twijfels, belemmeringen of mogelijkheden om in beweging te komen?</a:t>
            </a:r>
          </a:p>
          <a:p>
            <a:endParaRPr lang="nl-NL" dirty="0"/>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In het gesprek kiest de ondernemer één transitie als context. Alle kaartjes worden daarna geordend vanuit de vraag: hoe denk en voel ik over deze transitie, en wat betekent dit voor mijn onderneming?</a:t>
            </a:r>
          </a:p>
          <a:p>
            <a:endParaRPr lang="nl-NL" dirty="0"/>
          </a:p>
        </p:txBody>
      </p:sp>
      <p:sp>
        <p:nvSpPr>
          <p:cNvPr id="4" name="Tijdelijke aanduiding voor dianummer 3"/>
          <p:cNvSpPr>
            <a:spLocks noGrp="1"/>
          </p:cNvSpPr>
          <p:nvPr>
            <p:ph type="sldNum" sz="quarter" idx="5"/>
          </p:nvPr>
        </p:nvSpPr>
        <p:spPr/>
        <p:txBody>
          <a:bodyPr/>
          <a:lstStyle/>
          <a:p>
            <a:fld id="{5EB975E7-4466-4875-9780-79F85FC725BE}" type="slidenum">
              <a:rPr lang="nl-NL" smtClean="0"/>
              <a:t>6</a:t>
            </a:fld>
            <a:endParaRPr lang="nl-NL"/>
          </a:p>
        </p:txBody>
      </p:sp>
    </p:spTree>
    <p:extLst>
      <p:ext uri="{BB962C8B-B14F-4D97-AF65-F5344CB8AC3E}">
        <p14:creationId xmlns:p14="http://schemas.microsoft.com/office/powerpoint/2010/main" val="793868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dirty="0"/>
              <a:t>Deze dia verbindt het nut van de tool aan drie perspectieven. </a:t>
            </a:r>
          </a:p>
          <a:p>
            <a:r>
              <a:rPr lang="nl-NL" sz="1200" dirty="0"/>
              <a:t>1. Voor studenten is het een hulpmiddel om een goed gesprek (diepte-interview) te voeren. De kaartjes zorgen voor een indirecte vraagtechniek: de ondernemer hoeft niet meteen abstracte vragen te beantwoorden, maar reageert op concrete uitspraken. Dat maakt doorvragen gemakkelijker en helpt studenten met minder interviewervaring om diepgang te bereiken. </a:t>
            </a:r>
          </a:p>
          <a:p>
            <a:endParaRPr lang="nl-NL" sz="1200" dirty="0"/>
          </a:p>
          <a:p>
            <a:r>
              <a:rPr lang="nl-NL" sz="1200" dirty="0"/>
              <a:t>2. Voor het onderzoek levert de tool snel inzicht op in hoe ondernemers naar een transitieopgave kijken: welwillend, afwachtend, gestrest, </a:t>
            </a:r>
            <a:r>
              <a:rPr lang="nl-NL" sz="1200" dirty="0" err="1"/>
              <a:t>kansgericht</a:t>
            </a:r>
            <a:r>
              <a:rPr lang="nl-NL" sz="1200" dirty="0"/>
              <a:t> of juist bezorgd. </a:t>
            </a:r>
          </a:p>
          <a:p>
            <a:endParaRPr lang="nl-NL" sz="1200" dirty="0"/>
          </a:p>
          <a:p>
            <a:r>
              <a:rPr lang="nl-NL" sz="1200" dirty="0"/>
              <a:t>3. Voor de ondernemer is het gesprek vaak leuker dan een standaard interview en kan het zelfinzicht opleveren. Door uitkomsten geanonimiseerd te verzamelen, bouwen we bovendien een database op van ondernemende </a:t>
            </a:r>
            <a:r>
              <a:rPr lang="nl-NL" sz="1200" dirty="0" err="1"/>
              <a:t>mindsets</a:t>
            </a:r>
            <a:r>
              <a:rPr lang="nl-NL" sz="1200" dirty="0"/>
              <a:t> per transitiethema. Daarmee kunnen ondernemers op termijn zien hoe andere ondernemers in de wedstrijd staan: zien zij een thema als kans, uitdaging of bedreiging?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Spelregels:</a:t>
            </a:r>
          </a:p>
          <a:p>
            <a:pPr marL="171450" indent="-171450">
              <a:buFontTx/>
              <a:buChar char="-"/>
            </a:pPr>
            <a:r>
              <a:rPr lang="nl-NL" dirty="0"/>
              <a:t>Verticale as heeft géén betekenis. Het gaat om de horizontale verdeling (de uitersten links en rechts). De discussie zit hem in de uiteinden de drie linker en rechtervakken.</a:t>
            </a:r>
          </a:p>
          <a:p>
            <a:pPr marL="171450" indent="-171450">
              <a:buFontTx/>
              <a:buChar char="-"/>
            </a:pPr>
            <a:r>
              <a:rPr lang="nl-NL" dirty="0"/>
              <a:t>Je moet het werkblad gebruiken, dus niet kaartjes buiten het werkblad plaatsen. Ze moeten in de daarvoor bestemde vakjes worden geplaatst.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nl-NL" dirty="0"/>
              <a:t>Tip: Maak eerst drie stapels grove verdeling maken en dan precies neerleggen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nl-NL" dirty="0"/>
              <a:t>De ondernemer legt in stilte de kaartjes op het werkblad.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171450" indent="-171450">
              <a:buFontTx/>
              <a:buChar char="-"/>
            </a:pPr>
            <a:endParaRPr lang="nl-NL" dirty="0"/>
          </a:p>
        </p:txBody>
      </p:sp>
      <p:sp>
        <p:nvSpPr>
          <p:cNvPr id="4" name="Tijdelijke aanduiding voor dianummer 3"/>
          <p:cNvSpPr>
            <a:spLocks noGrp="1"/>
          </p:cNvSpPr>
          <p:nvPr>
            <p:ph type="sldNum" sz="quarter" idx="5"/>
          </p:nvPr>
        </p:nvSpPr>
        <p:spPr/>
        <p:txBody>
          <a:bodyPr/>
          <a:lstStyle/>
          <a:p>
            <a:fld id="{5EB975E7-4466-4875-9780-79F85FC725BE}" type="slidenum">
              <a:rPr lang="nl-NL" smtClean="0"/>
              <a:t>8</a:t>
            </a:fld>
            <a:endParaRPr lang="nl-NL"/>
          </a:p>
        </p:txBody>
      </p:sp>
    </p:spTree>
    <p:extLst>
      <p:ext uri="{BB962C8B-B14F-4D97-AF65-F5344CB8AC3E}">
        <p14:creationId xmlns:p14="http://schemas.microsoft.com/office/powerpoint/2010/main" val="2391813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2DDB5-426C-B14A-F8E0-0A049D50658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FB7D2B6-CB6E-4317-4E64-B28D480DA05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26E05B4-8BF7-6534-010F-B63A7C7D8174}"/>
              </a:ext>
            </a:extLst>
          </p:cNvPr>
          <p:cNvSpPr>
            <a:spLocks noGrp="1"/>
          </p:cNvSpPr>
          <p:nvPr>
            <p:ph type="body" idx="1"/>
          </p:nvPr>
        </p:nvSpPr>
        <p:spPr/>
        <p:txBody>
          <a:bodyPr/>
          <a:lstStyle/>
          <a:p>
            <a:pPr rtl="0" fontAlgn="base"/>
            <a:r>
              <a:rPr lang="nl-NL" sz="1200" b="0" i="1" kern="1200" dirty="0">
                <a:solidFill>
                  <a:schemeClr val="tx1"/>
                </a:solidFill>
                <a:effectLst/>
                <a:latin typeface="+mn-lt"/>
                <a:ea typeface="+mn-ea"/>
                <a:cs typeface="+mn-cs"/>
              </a:rPr>
              <a:t>Hoe kom je aan de gesprekstool?</a:t>
            </a:r>
            <a:r>
              <a:rPr lang="nl-NL" sz="1200" b="0" i="0" kern="1200" dirty="0">
                <a:solidFill>
                  <a:schemeClr val="tx1"/>
                </a:solidFill>
                <a:effectLst/>
                <a:latin typeface="+mn-lt"/>
                <a:ea typeface="+mn-ea"/>
                <a:cs typeface="+mn-cs"/>
              </a:rPr>
              <a:t> </a:t>
            </a:r>
          </a:p>
          <a:p>
            <a:pPr rtl="0" fontAlgn="base"/>
            <a:r>
              <a:rPr lang="nl-NL" sz="1200" b="0" i="0" kern="1200" dirty="0">
                <a:solidFill>
                  <a:schemeClr val="tx1"/>
                </a:solidFill>
                <a:effectLst/>
                <a:latin typeface="+mn-lt"/>
                <a:ea typeface="+mn-ea"/>
                <a:cs typeface="+mn-cs"/>
              </a:rPr>
              <a:t>Er zijn 2 manieren om de tool te verkrijgen: </a:t>
            </a:r>
          </a:p>
          <a:p>
            <a:pPr rtl="0" fontAlgn="base"/>
            <a:r>
              <a:rPr lang="nl-NL" sz="1200" b="0" i="0" kern="1200" dirty="0">
                <a:solidFill>
                  <a:schemeClr val="tx1"/>
                </a:solidFill>
                <a:effectLst/>
                <a:latin typeface="+mn-lt"/>
                <a:ea typeface="+mn-ea"/>
                <a:cs typeface="+mn-cs"/>
              </a:rPr>
              <a:t>Neem contact op met Antoine van den Berg (Antoine.vandenBerg.han.nl) en leen een </a:t>
            </a:r>
            <a:r>
              <a:rPr lang="nl-NL" sz="1200" b="0" i="0" kern="1200" dirty="0" err="1">
                <a:solidFill>
                  <a:schemeClr val="tx1"/>
                </a:solidFill>
                <a:effectLst/>
                <a:latin typeface="+mn-lt"/>
                <a:ea typeface="+mn-ea"/>
                <a:cs typeface="+mn-cs"/>
              </a:rPr>
              <a:t>kaartenset</a:t>
            </a:r>
            <a:r>
              <a:rPr lang="nl-NL" sz="1200" b="0" i="0" kern="1200" dirty="0">
                <a:solidFill>
                  <a:schemeClr val="tx1"/>
                </a:solidFill>
                <a:effectLst/>
                <a:latin typeface="+mn-lt"/>
                <a:ea typeface="+mn-ea"/>
                <a:cs typeface="+mn-cs"/>
              </a:rPr>
              <a:t> met werkblad bij het lectoraat Kansrijk Ondernemen (HAN Nijmegen, locatie Bisschop Hamer Huis, kamernummer H1.23) </a:t>
            </a:r>
          </a:p>
          <a:p>
            <a:pPr rtl="0" fontAlgn="base"/>
            <a:r>
              <a:rPr lang="nl-NL" sz="1200" b="0" i="0" kern="1200" dirty="0">
                <a:solidFill>
                  <a:schemeClr val="tx1"/>
                </a:solidFill>
                <a:effectLst/>
                <a:latin typeface="+mn-lt"/>
                <a:ea typeface="+mn-ea"/>
                <a:cs typeface="+mn-cs"/>
              </a:rPr>
              <a:t>Print de stellingen en het werkblad (op A3-formaat) in de bijlage van deze handleiding of van de website.   </a:t>
            </a:r>
          </a:p>
          <a:p>
            <a:pPr rtl="0" fontAlgn="base"/>
            <a:r>
              <a:rPr lang="nl-NL" sz="1200" b="0" i="0" kern="1200" dirty="0">
                <a:solidFill>
                  <a:schemeClr val="tx1"/>
                </a:solidFill>
                <a:effectLst/>
                <a:latin typeface="+mn-lt"/>
                <a:ea typeface="+mn-ea"/>
                <a:cs typeface="+mn-cs"/>
              </a:rPr>
              <a:t> </a:t>
            </a:r>
          </a:p>
          <a:p>
            <a:pPr rtl="0" fontAlgn="base"/>
            <a:r>
              <a:rPr lang="nl-NL" sz="1200" b="0" i="1" kern="1200" dirty="0">
                <a:solidFill>
                  <a:schemeClr val="tx1"/>
                </a:solidFill>
                <a:effectLst/>
                <a:latin typeface="+mn-lt"/>
                <a:ea typeface="+mn-ea"/>
                <a:cs typeface="+mn-cs"/>
              </a:rPr>
              <a:t>Hoe ga je aan de slag?</a:t>
            </a:r>
            <a:r>
              <a:rPr lang="nl-NL" sz="1200" b="0" i="0" kern="1200" dirty="0">
                <a:solidFill>
                  <a:schemeClr val="tx1"/>
                </a:solidFill>
                <a:effectLst/>
                <a:latin typeface="+mn-lt"/>
                <a:ea typeface="+mn-ea"/>
                <a:cs typeface="+mn-cs"/>
              </a:rPr>
              <a:t> </a:t>
            </a:r>
          </a:p>
          <a:p>
            <a:pPr rtl="0" fontAlgn="base"/>
            <a:r>
              <a:rPr lang="nl-NL" sz="1200" b="0" i="0" u="sng" kern="1200" dirty="0">
                <a:solidFill>
                  <a:schemeClr val="tx1"/>
                </a:solidFill>
                <a:effectLst/>
                <a:latin typeface="+mn-lt"/>
                <a:ea typeface="+mn-ea"/>
                <a:cs typeface="+mn-cs"/>
              </a:rPr>
              <a:t>Stap 1: ondernemer informeren en akkoord vragen</a:t>
            </a:r>
            <a:r>
              <a:rPr lang="nl-NL" sz="1200" b="0" i="0" kern="1200" dirty="0">
                <a:solidFill>
                  <a:schemeClr val="tx1"/>
                </a:solidFill>
                <a:effectLst/>
                <a:latin typeface="+mn-lt"/>
                <a:ea typeface="+mn-ea"/>
                <a:cs typeface="+mn-cs"/>
              </a:rPr>
              <a:t> </a:t>
            </a:r>
          </a:p>
          <a:p>
            <a:pPr rtl="0" fontAlgn="base"/>
            <a:r>
              <a:rPr lang="nl-NL" sz="1200" b="0" i="0" kern="1200" dirty="0">
                <a:solidFill>
                  <a:schemeClr val="tx1"/>
                </a:solidFill>
                <a:effectLst/>
                <a:latin typeface="+mn-lt"/>
                <a:ea typeface="+mn-ea"/>
                <a:cs typeface="+mn-cs"/>
              </a:rPr>
              <a:t>Als je de ondernemer vraagt om deel te nemen aan het gesprek, zorg ervoor dat je informatie geeft over het onderzoek en toestemming vraagt voor het delen van de uitkomsten met de onderzoekers van het Lectoraat Kansrijk Ondernemen. Deze werkwijze heet ‘</a:t>
            </a:r>
            <a:r>
              <a:rPr lang="nl-NL" sz="1200" b="0" i="0" kern="1200" dirty="0" err="1">
                <a:solidFill>
                  <a:schemeClr val="tx1"/>
                </a:solidFill>
                <a:effectLst/>
                <a:latin typeface="+mn-lt"/>
                <a:ea typeface="+mn-ea"/>
                <a:cs typeface="+mn-cs"/>
              </a:rPr>
              <a:t>informed</a:t>
            </a:r>
            <a:r>
              <a:rPr lang="nl-NL" sz="1200" b="0" i="0" kern="1200" dirty="0">
                <a:solidFill>
                  <a:schemeClr val="tx1"/>
                </a:solidFill>
                <a:effectLst/>
                <a:latin typeface="+mn-lt"/>
                <a:ea typeface="+mn-ea"/>
                <a:cs typeface="+mn-cs"/>
              </a:rPr>
              <a:t> consent’-procedure</a:t>
            </a:r>
            <a:r>
              <a:rPr lang="nl-NL" sz="1200" b="1" i="0" kern="1200" dirty="0">
                <a:solidFill>
                  <a:schemeClr val="tx1"/>
                </a:solidFill>
                <a:effectLst/>
                <a:latin typeface="+mn-lt"/>
                <a:ea typeface="+mn-ea"/>
                <a:cs typeface="+mn-cs"/>
              </a:rPr>
              <a:t> </a:t>
            </a:r>
            <a:r>
              <a:rPr lang="nl-NL" sz="1200" b="0" i="0" kern="1200" dirty="0">
                <a:solidFill>
                  <a:schemeClr val="tx1"/>
                </a:solidFill>
                <a:effectLst/>
                <a:latin typeface="+mn-lt"/>
                <a:ea typeface="+mn-ea"/>
                <a:cs typeface="+mn-cs"/>
              </a:rPr>
              <a:t>(zie ook</a:t>
            </a:r>
            <a:r>
              <a:rPr lang="nl-NL" sz="1200" b="1" i="0" kern="1200" dirty="0">
                <a:solidFill>
                  <a:schemeClr val="tx1"/>
                </a:solidFill>
                <a:effectLst/>
                <a:latin typeface="+mn-lt"/>
                <a:ea typeface="+mn-ea"/>
                <a:cs typeface="+mn-cs"/>
              </a:rPr>
              <a:t> Handleiding Integer onderzoek)</a:t>
            </a:r>
            <a:r>
              <a:rPr lang="nl-NL" sz="1200" b="0" i="0" kern="1200" dirty="0">
                <a:solidFill>
                  <a:schemeClr val="tx1"/>
                </a:solidFill>
                <a:effectLst/>
                <a:latin typeface="+mn-lt"/>
                <a:ea typeface="+mn-ea"/>
                <a:cs typeface="+mn-cs"/>
              </a:rPr>
              <a:t>. Dit houdt in dat je de ondernemer vooraf duidelijk informeert over wat je wilt gaan doen, met welk doel, wat er met de gegevens gebeurt, wie inzage krijgt tot welke gegevens, contactmogelijkheden bij vragen, etc. Dit doe je vooraf via:  </a:t>
            </a:r>
          </a:p>
          <a:p>
            <a:pPr rtl="0" fontAlgn="base"/>
            <a:r>
              <a:rPr lang="nl-NL" sz="1200" b="0" i="0" kern="1200" dirty="0">
                <a:solidFill>
                  <a:schemeClr val="tx1"/>
                </a:solidFill>
                <a:effectLst/>
                <a:latin typeface="+mn-lt"/>
                <a:ea typeface="+mn-ea"/>
                <a:cs typeface="+mn-cs"/>
              </a:rPr>
              <a:t>Telefonisch contact, waarbij je de informatiebrief per mail nastuurt. Of je benadert de ondernemer per mail met de informatiebrief als bijlage toegevoegd;  </a:t>
            </a:r>
          </a:p>
          <a:p>
            <a:pPr rtl="0" fontAlgn="base"/>
            <a:r>
              <a:rPr lang="nl-NL" sz="1200" b="0" i="0" kern="1200" dirty="0">
                <a:solidFill>
                  <a:schemeClr val="tx1"/>
                </a:solidFill>
                <a:effectLst/>
                <a:latin typeface="+mn-lt"/>
                <a:ea typeface="+mn-ea"/>
                <a:cs typeface="+mn-cs"/>
              </a:rPr>
              <a:t>Voorafgaand aan het geplande gesprek geef je nog een keer toelichting, vraag je of alles duidelijk is en beantwoord je eventuele vragen.  </a:t>
            </a:r>
          </a:p>
          <a:p>
            <a:pPr rtl="0" fontAlgn="base"/>
            <a:r>
              <a:rPr lang="nl-NL" sz="1200" b="0" i="0" kern="1200" dirty="0">
                <a:solidFill>
                  <a:schemeClr val="tx1"/>
                </a:solidFill>
                <a:effectLst/>
                <a:latin typeface="+mn-lt"/>
                <a:ea typeface="+mn-ea"/>
                <a:cs typeface="+mn-cs"/>
              </a:rPr>
              <a:t>In de bijlage staat de informatiebrief die je deelt met de ondernemer, en een toestemmingsverklaring. Deze informatie staat ook op de website</a:t>
            </a:r>
            <a:r>
              <a:rPr lang="nl-NL" sz="1200" b="1" i="0" kern="1200" dirty="0">
                <a:solidFill>
                  <a:schemeClr val="tx1"/>
                </a:solidFill>
                <a:effectLst/>
                <a:latin typeface="+mn-lt"/>
                <a:ea typeface="+mn-ea"/>
                <a:cs typeface="+mn-cs"/>
              </a:rPr>
              <a:t>: </a:t>
            </a:r>
            <a:r>
              <a:rPr lang="nl-NL" sz="1200" b="0" i="0" kern="1200" dirty="0">
                <a:solidFill>
                  <a:schemeClr val="tx1"/>
                </a:solidFill>
                <a:effectLst/>
                <a:latin typeface="+mn-lt"/>
                <a:ea typeface="+mn-ea"/>
                <a:cs typeface="+mn-cs"/>
              </a:rPr>
              <a:t>￼￼gesprekstool. Let op: je kunt het gesprek sowieso voeren. Aan het eind van het gesprek kan de ondernemer beslissen of hij/zij akkoord gaat met het delen van een foto van het ingevulde werkblad met de onderzoekers van het lectoraat. De </a:t>
            </a:r>
            <a:r>
              <a:rPr lang="nl-NL" sz="1200" b="1" i="0" kern="1200" dirty="0">
                <a:solidFill>
                  <a:schemeClr val="tx1"/>
                </a:solidFill>
                <a:effectLst/>
                <a:latin typeface="+mn-lt"/>
                <a:ea typeface="+mn-ea"/>
                <a:cs typeface="+mn-cs"/>
              </a:rPr>
              <a:t> </a:t>
            </a:r>
            <a:r>
              <a:rPr lang="nl-NL" sz="1200" b="0" i="0" kern="1200" dirty="0">
                <a:solidFill>
                  <a:schemeClr val="tx1"/>
                </a:solidFill>
                <a:effectLst/>
                <a:latin typeface="+mn-lt"/>
                <a:ea typeface="+mn-ea"/>
                <a:cs typeface="+mn-cs"/>
              </a:rPr>
              <a:t> </a:t>
            </a:r>
          </a:p>
          <a:p>
            <a:pPr rtl="0" fontAlgn="base"/>
            <a:r>
              <a:rPr lang="nl-NL" sz="1200" b="0" i="0" kern="1200" dirty="0">
                <a:solidFill>
                  <a:schemeClr val="tx1"/>
                </a:solidFill>
                <a:effectLst/>
                <a:latin typeface="+mn-lt"/>
                <a:ea typeface="+mn-ea"/>
                <a:cs typeface="+mn-cs"/>
              </a:rPr>
              <a:t> </a:t>
            </a:r>
          </a:p>
          <a:p>
            <a:pPr rtl="0" fontAlgn="base"/>
            <a:r>
              <a:rPr lang="nl-NL" sz="1200" b="0" i="0" u="sng" kern="1200" dirty="0">
                <a:solidFill>
                  <a:schemeClr val="tx1"/>
                </a:solidFill>
                <a:effectLst/>
                <a:latin typeface="+mn-lt"/>
                <a:ea typeface="+mn-ea"/>
                <a:cs typeface="+mn-cs"/>
              </a:rPr>
              <a:t>Stap 2: gesprek voorbereiden</a:t>
            </a:r>
            <a:r>
              <a:rPr lang="nl-NL" sz="1200" b="0" i="0" kern="1200" dirty="0">
                <a:solidFill>
                  <a:schemeClr val="tx1"/>
                </a:solidFill>
                <a:effectLst/>
                <a:latin typeface="+mn-lt"/>
                <a:ea typeface="+mn-ea"/>
                <a:cs typeface="+mn-cs"/>
              </a:rPr>
              <a:t> </a:t>
            </a:r>
          </a:p>
          <a:p>
            <a:pPr rtl="0" fontAlgn="base"/>
            <a:r>
              <a:rPr lang="nl-NL" sz="1200" b="0" i="0" kern="1200" dirty="0">
                <a:solidFill>
                  <a:schemeClr val="tx1"/>
                </a:solidFill>
                <a:effectLst/>
                <a:latin typeface="+mn-lt"/>
                <a:ea typeface="+mn-ea"/>
                <a:cs typeface="+mn-cs"/>
              </a:rPr>
              <a:t>Nadat de ondernemer akkoord gegaan is met het gesprek maak je een afspraak. Samen beslis je of je het gesprek fysiek of online gaat voeren. Neem ter voorbereiding de set</a:t>
            </a:r>
            <a:r>
              <a:rPr lang="nl-NL" sz="1200" b="1" i="0" kern="1200" dirty="0">
                <a:solidFill>
                  <a:schemeClr val="tx1"/>
                </a:solidFill>
                <a:effectLst/>
                <a:latin typeface="+mn-lt"/>
                <a:ea typeface="+mn-ea"/>
                <a:cs typeface="+mn-cs"/>
              </a:rPr>
              <a:t> (stellingen en werkblad)</a:t>
            </a:r>
            <a:r>
              <a:rPr lang="nl-NL" sz="1200" b="0" i="0" kern="1200" dirty="0">
                <a:solidFill>
                  <a:schemeClr val="tx1"/>
                </a:solidFill>
                <a:effectLst/>
                <a:latin typeface="+mn-lt"/>
                <a:ea typeface="+mn-ea"/>
                <a:cs typeface="+mn-cs"/>
              </a:rPr>
              <a:t> mee en zorg ervoor dat je de stellingen zelf kent. Indien het gesprek online plaatsvindt maak dan gebruik van een digitale versie van de gesprekstool (zie PowerPoint in bijlagen, ook te downloaden vanaf de website).  </a:t>
            </a:r>
          </a:p>
          <a:p>
            <a:pPr rtl="0" fontAlgn="base"/>
            <a:r>
              <a:rPr lang="nl-NL" sz="1200" b="1" i="0" kern="1200" dirty="0">
                <a:solidFill>
                  <a:schemeClr val="tx1"/>
                </a:solidFill>
                <a:effectLst/>
                <a:latin typeface="+mn-lt"/>
                <a:ea typeface="+mn-ea"/>
                <a:cs typeface="+mn-cs"/>
              </a:rPr>
              <a:t> </a:t>
            </a:r>
            <a:r>
              <a:rPr lang="nl-NL" sz="1200" b="0" i="0" kern="1200" dirty="0">
                <a:solidFill>
                  <a:schemeClr val="tx1"/>
                </a:solidFill>
                <a:effectLst/>
                <a:latin typeface="+mn-lt"/>
                <a:ea typeface="+mn-ea"/>
                <a:cs typeface="+mn-cs"/>
              </a:rPr>
              <a:t>  </a:t>
            </a:r>
          </a:p>
          <a:p>
            <a:pPr rtl="0" fontAlgn="base"/>
            <a:r>
              <a:rPr lang="nl-NL" sz="1200" b="0" i="0" u="sng" kern="1200" dirty="0">
                <a:solidFill>
                  <a:schemeClr val="tx1"/>
                </a:solidFill>
                <a:effectLst/>
                <a:latin typeface="+mn-lt"/>
                <a:ea typeface="+mn-ea"/>
                <a:cs typeface="+mn-cs"/>
              </a:rPr>
              <a:t>Stap 3: gesprek voeren</a:t>
            </a:r>
            <a:r>
              <a:rPr lang="nl-NL" sz="1200" b="0" i="0" kern="1200" dirty="0">
                <a:solidFill>
                  <a:schemeClr val="tx1"/>
                </a:solidFill>
                <a:effectLst/>
                <a:latin typeface="+mn-lt"/>
                <a:ea typeface="+mn-ea"/>
                <a:cs typeface="+mn-cs"/>
              </a:rPr>
              <a:t> </a:t>
            </a:r>
          </a:p>
          <a:p>
            <a:pPr rtl="0" fontAlgn="base"/>
            <a:r>
              <a:rPr lang="nl-NL" sz="1200" b="0" i="0" kern="1200" dirty="0">
                <a:solidFill>
                  <a:schemeClr val="tx1"/>
                </a:solidFill>
                <a:effectLst/>
                <a:latin typeface="+mn-lt"/>
                <a:ea typeface="+mn-ea"/>
                <a:cs typeface="+mn-cs"/>
              </a:rPr>
              <a:t>De tool is een </a:t>
            </a:r>
            <a:r>
              <a:rPr lang="nl-NL" sz="1200" b="0" i="0" kern="1200" dirty="0" err="1">
                <a:solidFill>
                  <a:schemeClr val="tx1"/>
                </a:solidFill>
                <a:effectLst/>
                <a:latin typeface="+mn-lt"/>
                <a:ea typeface="+mn-ea"/>
                <a:cs typeface="+mn-cs"/>
              </a:rPr>
              <a:t>kaartenset</a:t>
            </a:r>
            <a:r>
              <a:rPr lang="nl-NL" sz="1200" b="0" i="0" kern="1200" dirty="0">
                <a:solidFill>
                  <a:schemeClr val="tx1"/>
                </a:solidFill>
                <a:effectLst/>
                <a:latin typeface="+mn-lt"/>
                <a:ea typeface="+mn-ea"/>
                <a:cs typeface="+mn-cs"/>
              </a:rPr>
              <a:t> met stellingen die de ondernemer op volgorde van belangrijkheid ordent (Q-</a:t>
            </a:r>
            <a:r>
              <a:rPr lang="nl-NL" sz="1200" b="0" i="0" kern="1200" dirty="0" err="1">
                <a:solidFill>
                  <a:schemeClr val="tx1"/>
                </a:solidFill>
                <a:effectLst/>
                <a:latin typeface="+mn-lt"/>
                <a:ea typeface="+mn-ea"/>
                <a:cs typeface="+mn-cs"/>
              </a:rPr>
              <a:t>sort</a:t>
            </a:r>
            <a:r>
              <a:rPr lang="nl-NL" sz="1200" b="0" i="0" kern="1200" dirty="0">
                <a:solidFill>
                  <a:schemeClr val="tx1"/>
                </a:solidFill>
                <a:effectLst/>
                <a:latin typeface="+mn-lt"/>
                <a:ea typeface="+mn-ea"/>
                <a:cs typeface="+mn-cs"/>
              </a:rPr>
              <a:t>) op een </a:t>
            </a:r>
            <a:r>
              <a:rPr lang="nl-NL" sz="1200" b="1" i="0" kern="1200" dirty="0">
                <a:solidFill>
                  <a:schemeClr val="tx1"/>
                </a:solidFill>
                <a:effectLst/>
                <a:latin typeface="+mn-lt"/>
                <a:ea typeface="+mn-ea"/>
                <a:cs typeface="+mn-cs"/>
              </a:rPr>
              <a:t>werkblad met </a:t>
            </a:r>
            <a:r>
              <a:rPr lang="nl-NL" sz="1200" b="0" i="0" kern="1200" dirty="0">
                <a:solidFill>
                  <a:schemeClr val="tx1"/>
                </a:solidFill>
                <a:effectLst/>
                <a:latin typeface="+mn-lt"/>
                <a:ea typeface="+mn-ea"/>
                <a:cs typeface="+mn-cs"/>
              </a:rPr>
              <a:t>ordeningskader (vergelijkbaar met een placemat). Vraag aan de ondernemer om een transitievraagstuk voor zich te nemen en dat hardop uit te spreken. Het is de bedoeling dat hij/zij de stellingen gaat ordenen in het ordeningskader met het gekozen transitievraagstuk als context. Geef de ondernemer de tip mee om eerst de </a:t>
            </a:r>
            <a:r>
              <a:rPr lang="nl-NL" sz="1200" b="0" i="0" kern="1200" dirty="0" err="1">
                <a:solidFill>
                  <a:schemeClr val="tx1"/>
                </a:solidFill>
                <a:effectLst/>
                <a:latin typeface="+mn-lt"/>
                <a:ea typeface="+mn-ea"/>
                <a:cs typeface="+mn-cs"/>
              </a:rPr>
              <a:t>kaartenset</a:t>
            </a:r>
            <a:r>
              <a:rPr lang="nl-NL" sz="1200" b="0" i="0" kern="1200" dirty="0">
                <a:solidFill>
                  <a:schemeClr val="tx1"/>
                </a:solidFill>
                <a:effectLst/>
                <a:latin typeface="+mn-lt"/>
                <a:ea typeface="+mn-ea"/>
                <a:cs typeface="+mn-cs"/>
              </a:rPr>
              <a:t> te verdelen in drie stapels; neutraal geformuleerde stellingen, positief geformuleerde stellingen en negatief geformuleerde stellingen. Dit maakt het makkelijker voor de ondernemer om vervolgens stellingen in het ordeningskader (lees het werkblad) te plaatsen. Let op: stellingen mogen NIET buiten het ordeningskader worden geplaatst. Stellingen waar de ondernemer het ‘zeer mee eens’ is plaatst hij/zij rechts in het ordeningskader, stellingen waar hij het ‘zeer mee oneens’ is plaatst hij/zij links. In het midden plaatst hij de neutrale stellingen. Alle stellingen moeten in het ordeningskader worden geplaatst, en dus niet daarbuiten. Er is géén verschil in plaatsing van stellingen qua hoogte, de verticale as heeft dus géén betekenis (verticale as).  De hoogte (meer vakjes) speelt vooral in op het gegeven dat we over vrij veel zaken ‘neutraal’ zijn (de middelste) kolom, terwijl we over minder zaken heel uitgesproken zijn (de uiteinden). </a:t>
            </a:r>
          </a:p>
          <a:p>
            <a:pPr rtl="0" fontAlgn="base"/>
            <a:r>
              <a:rPr lang="nl-NL" sz="1200" b="0" i="0" kern="1200" dirty="0">
                <a:solidFill>
                  <a:schemeClr val="tx1"/>
                </a:solidFill>
                <a:effectLst/>
                <a:latin typeface="+mn-lt"/>
                <a:ea typeface="+mn-ea"/>
                <a:cs typeface="+mn-cs"/>
              </a:rPr>
              <a:t>Daarna bespreek je de uitkomsten. Hierbij focus jij je op de twee uitersten: groepjes met ‘zeer oneens’ en ‘zeer eens’. Bekijk of daar tegenstrijdigheden in zitten. Vraag waarom de ondernemer deze stellingen daar heeft neergelegd.</a:t>
            </a:r>
            <a:br>
              <a:rPr lang="nl-NL" sz="1200" b="0" i="0" kern="1200" dirty="0">
                <a:solidFill>
                  <a:schemeClr val="tx1"/>
                </a:solidFill>
                <a:effectLst/>
                <a:latin typeface="+mn-lt"/>
                <a:ea typeface="+mn-ea"/>
                <a:cs typeface="+mn-cs"/>
              </a:rPr>
            </a:br>
            <a:br>
              <a:rPr lang="nl-NL" sz="1200" b="0" i="0" kern="1200" dirty="0">
                <a:solidFill>
                  <a:schemeClr val="tx1"/>
                </a:solidFill>
                <a:effectLst/>
                <a:latin typeface="+mn-lt"/>
                <a:ea typeface="+mn-ea"/>
                <a:cs typeface="+mn-cs"/>
              </a:rPr>
            </a:br>
            <a:r>
              <a:rPr lang="nl-NL" sz="1200" b="0" i="0" u="sng" kern="1200" dirty="0">
                <a:solidFill>
                  <a:schemeClr val="tx1"/>
                </a:solidFill>
                <a:effectLst/>
                <a:latin typeface="+mn-lt"/>
                <a:ea typeface="+mn-ea"/>
                <a:cs typeface="+mn-cs"/>
              </a:rPr>
              <a:t>Stap 4:</a:t>
            </a:r>
            <a:r>
              <a:rPr lang="nl-NL" sz="1200" b="0" i="0" kern="1200" dirty="0">
                <a:solidFill>
                  <a:schemeClr val="tx1"/>
                </a:solidFill>
                <a:effectLst/>
                <a:latin typeface="+mn-lt"/>
                <a:ea typeface="+mn-ea"/>
                <a:cs typeface="+mn-cs"/>
              </a:rPr>
              <a:t> gesprek afronden </a:t>
            </a:r>
          </a:p>
          <a:p>
            <a:pPr rtl="0" fontAlgn="base"/>
            <a:r>
              <a:rPr lang="nl-NL" sz="1200" b="0" i="0" kern="1200" dirty="0">
                <a:solidFill>
                  <a:schemeClr val="tx1"/>
                </a:solidFill>
                <a:effectLst/>
                <a:latin typeface="+mn-lt"/>
                <a:ea typeface="+mn-ea"/>
                <a:cs typeface="+mn-cs"/>
              </a:rPr>
              <a:t>Vraag welk inzicht dit de ondernemer heeft opgeleverd. Vraag daarnaast of de ondernemer tevreden is met de uitkomsten of er nog iets aan wil veranderen;  </a:t>
            </a:r>
          </a:p>
          <a:p>
            <a:pPr rtl="0" fontAlgn="base"/>
            <a:r>
              <a:rPr lang="nl-NL" sz="1200" b="0" i="0" kern="1200" dirty="0">
                <a:solidFill>
                  <a:schemeClr val="tx1"/>
                </a:solidFill>
                <a:effectLst/>
                <a:latin typeface="+mn-lt"/>
                <a:ea typeface="+mn-ea"/>
                <a:cs typeface="+mn-cs"/>
              </a:rPr>
              <a:t>Wanneer de ondernemer tevreden is, vraag je de ondernemer om een foto te maken van de uitkomsten van de geordende kaarten. Zorg ervoor dat alleen de uitkomsten </a:t>
            </a:r>
            <a:r>
              <a:rPr lang="nl-NL" sz="1200" b="1" i="0" kern="1200" dirty="0">
                <a:solidFill>
                  <a:schemeClr val="tx1"/>
                </a:solidFill>
                <a:effectLst/>
                <a:latin typeface="+mn-lt"/>
                <a:ea typeface="+mn-ea"/>
                <a:cs typeface="+mn-cs"/>
              </a:rPr>
              <a:t>met de geordende stellingen gecentreerd op de foto staan. </a:t>
            </a:r>
            <a:r>
              <a:rPr lang="nl-NL" sz="1200" b="0" i="0" kern="1200" dirty="0">
                <a:solidFill>
                  <a:schemeClr val="tx1"/>
                </a:solidFill>
                <a:effectLst/>
                <a:latin typeface="+mn-lt"/>
                <a:ea typeface="+mn-ea"/>
                <a:cs typeface="+mn-cs"/>
              </a:rPr>
              <a:t>[voorbeeld] Er mogen </a:t>
            </a:r>
            <a:r>
              <a:rPr lang="nl-NL" sz="1200" b="1" i="1" kern="1200" dirty="0">
                <a:solidFill>
                  <a:schemeClr val="tx1"/>
                </a:solidFill>
                <a:effectLst/>
                <a:latin typeface="+mn-lt"/>
                <a:ea typeface="+mn-ea"/>
                <a:cs typeface="+mn-cs"/>
              </a:rPr>
              <a:t>geen</a:t>
            </a:r>
            <a:r>
              <a:rPr lang="nl-NL" sz="1200" b="0" i="0" kern="1200" dirty="0">
                <a:solidFill>
                  <a:schemeClr val="tx1"/>
                </a:solidFill>
                <a:effectLst/>
                <a:latin typeface="+mn-lt"/>
                <a:ea typeface="+mn-ea"/>
                <a:cs typeface="+mn-cs"/>
              </a:rPr>
              <a:t> mensen op de foto staan, dit </a:t>
            </a:r>
            <a:r>
              <a:rPr lang="nl-NL" sz="1200" b="0" i="0" kern="1200" dirty="0" err="1">
                <a:solidFill>
                  <a:schemeClr val="tx1"/>
                </a:solidFill>
                <a:effectLst/>
                <a:latin typeface="+mn-lt"/>
                <a:ea typeface="+mn-ea"/>
                <a:cs typeface="+mn-cs"/>
              </a:rPr>
              <a:t>i.v.m</a:t>
            </a:r>
            <a:r>
              <a:rPr lang="nl-NL" sz="1200" b="0" i="0" kern="1200" dirty="0">
                <a:solidFill>
                  <a:schemeClr val="tx1"/>
                </a:solidFill>
                <a:effectLst/>
                <a:latin typeface="+mn-lt"/>
                <a:ea typeface="+mn-ea"/>
                <a:cs typeface="+mn-cs"/>
              </a:rPr>
              <a:t> privacy wetgeving;  </a:t>
            </a:r>
          </a:p>
          <a:p>
            <a:pPr rtl="0" fontAlgn="base"/>
            <a:r>
              <a:rPr lang="nl-NL" sz="1200" b="0" i="0" kern="1200" dirty="0">
                <a:solidFill>
                  <a:schemeClr val="tx1"/>
                </a:solidFill>
                <a:effectLst/>
                <a:latin typeface="+mn-lt"/>
                <a:ea typeface="+mn-ea"/>
                <a:cs typeface="+mn-cs"/>
              </a:rPr>
              <a:t>Op het werkblad staat een QR-code naar de website waar de ondernemer de foto kan uploaden; </a:t>
            </a:r>
          </a:p>
          <a:p>
            <a:pPr rtl="0" fontAlgn="base"/>
            <a:r>
              <a:rPr lang="nl-NL" sz="1200" b="0" i="0" kern="1200" dirty="0">
                <a:solidFill>
                  <a:schemeClr val="tx1"/>
                </a:solidFill>
                <a:effectLst/>
                <a:latin typeface="+mn-lt"/>
                <a:ea typeface="+mn-ea"/>
                <a:cs typeface="+mn-cs"/>
              </a:rPr>
              <a:t>Op de website staat eerst een ‘toestemmingsakkoord’, dat de ondernemer </a:t>
            </a:r>
            <a:r>
              <a:rPr lang="nl-NL" sz="1200" b="0" i="0" kern="1200" dirty="0" err="1">
                <a:solidFill>
                  <a:schemeClr val="tx1"/>
                </a:solidFill>
                <a:effectLst/>
                <a:latin typeface="+mn-lt"/>
                <a:ea typeface="+mn-ea"/>
                <a:cs typeface="+mn-cs"/>
              </a:rPr>
              <a:t>aanvinkt</a:t>
            </a:r>
            <a:r>
              <a:rPr lang="nl-NL" sz="1200" b="0" i="0" kern="1200" dirty="0">
                <a:solidFill>
                  <a:schemeClr val="tx1"/>
                </a:solidFill>
                <a:effectLst/>
                <a:latin typeface="+mn-lt"/>
                <a:ea typeface="+mn-ea"/>
                <a:cs typeface="+mn-cs"/>
              </a:rPr>
              <a:t>. Daarna kan de foto geüpload worden en volgt een invulveld om te noteren wat het transitiethema was. .  Daarna volgen er nog een paar korte vragen. Deze hoeft de ondernemer niet verplicht in te vullen, maar de onderzoekers waarderen het als het wel wordt ingevuld. De vragen gaan over de sector, regio, functie van de ondernemer, de grootte van de onderneming en welke inzichten verkregen zijn tijdens het gesprek.    </a:t>
            </a:r>
          </a:p>
          <a:p>
            <a:pPr rtl="0" fontAlgn="base"/>
            <a:r>
              <a:rPr lang="nl-NL" sz="1200" b="0" i="0" kern="1200" dirty="0">
                <a:solidFill>
                  <a:schemeClr val="tx1"/>
                </a:solidFill>
                <a:effectLst/>
                <a:latin typeface="+mn-lt"/>
                <a:ea typeface="+mn-ea"/>
                <a:cs typeface="+mn-cs"/>
              </a:rPr>
              <a:t>Nb. </a:t>
            </a:r>
          </a:p>
          <a:p>
            <a:pPr rtl="0" fontAlgn="base"/>
            <a:r>
              <a:rPr lang="nl-NL" sz="1200" b="0" i="0" kern="1200" dirty="0">
                <a:solidFill>
                  <a:schemeClr val="tx1"/>
                </a:solidFill>
                <a:effectLst/>
                <a:latin typeface="+mn-lt"/>
                <a:ea typeface="+mn-ea"/>
                <a:cs typeface="+mn-cs"/>
              </a:rPr>
              <a:t>Het is belangrijk dat je de ondernemer zelf vraagt om de foto te maken, zodat je zeker weet dat degene die akkoord geeft ook daadwerkelijk de ondernemer is. Tegelijkertijd zorgt dat ervoor dat de ondernemer niet ‘per ongeluk’ op de foto komt, en dat een gemaakte foto niet onnodig lang bij jou als student op je telefoon staat. </a:t>
            </a:r>
          </a:p>
          <a:p>
            <a:pPr marL="0" indent="0">
              <a:buFontTx/>
              <a:buNone/>
            </a:pPr>
            <a:endParaRPr lang="nl-NL" dirty="0"/>
          </a:p>
        </p:txBody>
      </p:sp>
      <p:sp>
        <p:nvSpPr>
          <p:cNvPr id="4" name="Tijdelijke aanduiding voor dianummer 3">
            <a:extLst>
              <a:ext uri="{FF2B5EF4-FFF2-40B4-BE49-F238E27FC236}">
                <a16:creationId xmlns:a16="http://schemas.microsoft.com/office/drawing/2014/main" id="{7B3E323E-84C9-6390-4164-ED8117E23540}"/>
              </a:ext>
            </a:extLst>
          </p:cNvPr>
          <p:cNvSpPr>
            <a:spLocks noGrp="1"/>
          </p:cNvSpPr>
          <p:nvPr>
            <p:ph type="sldNum" sz="quarter" idx="5"/>
          </p:nvPr>
        </p:nvSpPr>
        <p:spPr/>
        <p:txBody>
          <a:bodyPr/>
          <a:lstStyle/>
          <a:p>
            <a:fld id="{5EB975E7-4466-4875-9780-79F85FC725BE}" type="slidenum">
              <a:rPr lang="nl-NL" smtClean="0"/>
              <a:t>9</a:t>
            </a:fld>
            <a:endParaRPr lang="nl-NL"/>
          </a:p>
        </p:txBody>
      </p:sp>
    </p:spTree>
    <p:extLst>
      <p:ext uri="{BB962C8B-B14F-4D97-AF65-F5344CB8AC3E}">
        <p14:creationId xmlns:p14="http://schemas.microsoft.com/office/powerpoint/2010/main" val="600010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D1F94-81B4-B3D5-D778-286EC0BDF52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E2A29FA-8FC0-BFA3-7852-BA3825DBAEF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0B68C61-F24F-69B2-75FF-EFA1607EEBD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Een transitiethema is een grote maatschappelijke verandering die ondernemers raakt. Het gaat om opgaven die niet met één ingreep zijn opgelost en waarbij verschillende partijen nodig zijn.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t>Voorbeelden zijn de energietransitie, voedseltransitie, digitalisering, klimaat- en milieueisen, zero-emissiezones en arbeidsmarktkrapte. </a:t>
            </a:r>
            <a:endParaRPr lang="nl-NL" dirty="0"/>
          </a:p>
        </p:txBody>
      </p:sp>
      <p:sp>
        <p:nvSpPr>
          <p:cNvPr id="4" name="Tijdelijke aanduiding voor dianummer 3">
            <a:extLst>
              <a:ext uri="{FF2B5EF4-FFF2-40B4-BE49-F238E27FC236}">
                <a16:creationId xmlns:a16="http://schemas.microsoft.com/office/drawing/2014/main" id="{04D45F8B-C963-E286-50DB-2B03750F0A19}"/>
              </a:ext>
            </a:extLst>
          </p:cNvPr>
          <p:cNvSpPr>
            <a:spLocks noGrp="1"/>
          </p:cNvSpPr>
          <p:nvPr>
            <p:ph type="sldNum" sz="quarter" idx="5"/>
          </p:nvPr>
        </p:nvSpPr>
        <p:spPr/>
        <p:txBody>
          <a:bodyPr/>
          <a:lstStyle/>
          <a:p>
            <a:fld id="{5EB975E7-4466-4875-9780-79F85FC725BE}" type="slidenum">
              <a:rPr lang="nl-NL" smtClean="0"/>
              <a:t>10</a:t>
            </a:fld>
            <a:endParaRPr lang="nl-NL"/>
          </a:p>
        </p:txBody>
      </p:sp>
    </p:spTree>
    <p:extLst>
      <p:ext uri="{BB962C8B-B14F-4D97-AF65-F5344CB8AC3E}">
        <p14:creationId xmlns:p14="http://schemas.microsoft.com/office/powerpoint/2010/main" val="3409597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5EB975E7-4466-4875-9780-79F85FC725BE}" type="slidenum">
              <a:rPr lang="nl-NL" smtClean="0"/>
              <a:t>11</a:t>
            </a:fld>
            <a:endParaRPr lang="nl-NL"/>
          </a:p>
        </p:txBody>
      </p:sp>
    </p:spTree>
    <p:extLst>
      <p:ext uri="{BB962C8B-B14F-4D97-AF65-F5344CB8AC3E}">
        <p14:creationId xmlns:p14="http://schemas.microsoft.com/office/powerpoint/2010/main" val="1330852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9" name="Tijdelijke aanduiding voor tekst 28">
            <a:extLst>
              <a:ext uri="{FF2B5EF4-FFF2-40B4-BE49-F238E27FC236}">
                <a16:creationId xmlns:a16="http://schemas.microsoft.com/office/drawing/2014/main" id="{FDED8E11-341A-45D2-85B1-F7C4DB53232E}"/>
              </a:ext>
            </a:extLst>
          </p:cNvPr>
          <p:cNvSpPr>
            <a:spLocks noGrp="1"/>
          </p:cNvSpPr>
          <p:nvPr>
            <p:ph type="body" sz="quarter" idx="11" hasCustomPrompt="1"/>
          </p:nvPr>
        </p:nvSpPr>
        <p:spPr>
          <a:xfrm>
            <a:off x="893235" y="5095875"/>
            <a:ext cx="8397864" cy="1009650"/>
          </a:xfrm>
        </p:spPr>
        <p:txBody>
          <a:bodyPr>
            <a:normAutofit/>
          </a:bodyPr>
          <a:lstStyle>
            <a:lvl1pPr marL="0" indent="0">
              <a:buNone/>
              <a:defRPr lang="en-GB" sz="2475" b="0" i="0" u="none" strike="noStrike" cap="all" spc="0" baseline="0" dirty="0">
                <a:ln>
                  <a:noFill/>
                </a:ln>
                <a:solidFill>
                  <a:srgbClr val="000000"/>
                </a:solidFill>
                <a:uFillTx/>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Medium"/>
              </a:defRPr>
            </a:lvl1pPr>
          </a:lstStyle>
          <a:p>
            <a:pPr lvl="0"/>
            <a:r>
              <a:rPr lang="nl-NL"/>
              <a:t>VOORBEELD VAN EEN ONDERTITEL</a:t>
            </a:r>
            <a:endParaRPr lang="en-GB"/>
          </a:p>
        </p:txBody>
      </p:sp>
      <p:sp>
        <p:nvSpPr>
          <p:cNvPr id="34" name="Tijdelijke aanduiding voor tekst 33">
            <a:extLst>
              <a:ext uri="{FF2B5EF4-FFF2-40B4-BE49-F238E27FC236}">
                <a16:creationId xmlns:a16="http://schemas.microsoft.com/office/drawing/2014/main" id="{D9C3A310-643B-4139-9F62-77D06674713C}"/>
              </a:ext>
            </a:extLst>
          </p:cNvPr>
          <p:cNvSpPr>
            <a:spLocks noGrp="1"/>
          </p:cNvSpPr>
          <p:nvPr>
            <p:ph type="body" sz="quarter" idx="12" hasCustomPrompt="1"/>
          </p:nvPr>
        </p:nvSpPr>
        <p:spPr>
          <a:xfrm>
            <a:off x="893233" y="1196300"/>
            <a:ext cx="10458803" cy="588915"/>
          </a:xfrm>
        </p:spPr>
        <p:txBody>
          <a:bodyPr anchor="b">
            <a:noAutofit/>
          </a:bodyPr>
          <a:lstStyle>
            <a:lvl1pPr marL="0" indent="0">
              <a:buNone/>
              <a:defRPr lang="nl-NL" sz="1846" b="0" kern="1200" cap="all" baseline="0" dirty="0" smtClean="0">
                <a:solidFill>
                  <a:schemeClr val="tx2"/>
                </a:solidFill>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Demi Bold"/>
              </a:defRPr>
            </a:lvl1pPr>
          </a:lstStyle>
          <a:p>
            <a:pPr lvl="0"/>
            <a:r>
              <a:rPr lang="nl-NL"/>
              <a:t>NAAM OPLEIDING/ACADEMIE</a:t>
            </a:r>
          </a:p>
        </p:txBody>
      </p:sp>
      <p:sp>
        <p:nvSpPr>
          <p:cNvPr id="3" name="Tijdelijke aanduiding voor tekst 2">
            <a:extLst>
              <a:ext uri="{FF2B5EF4-FFF2-40B4-BE49-F238E27FC236}">
                <a16:creationId xmlns:a16="http://schemas.microsoft.com/office/drawing/2014/main" id="{D3983EC9-36B1-B744-A87D-1AA0BEB38BFB}"/>
              </a:ext>
            </a:extLst>
          </p:cNvPr>
          <p:cNvSpPr>
            <a:spLocks noGrp="1"/>
          </p:cNvSpPr>
          <p:nvPr>
            <p:ph type="body" sz="quarter" idx="13" hasCustomPrompt="1"/>
          </p:nvPr>
        </p:nvSpPr>
        <p:spPr>
          <a:xfrm>
            <a:off x="893234" y="2214000"/>
            <a:ext cx="10452100" cy="2808000"/>
          </a:xfrm>
        </p:spPr>
        <p:txBody>
          <a:bodyPr>
            <a:normAutofit/>
          </a:bodyPr>
          <a:lstStyle>
            <a:lvl1pPr marL="0" indent="0">
              <a:lnSpc>
                <a:spcPct val="80000"/>
              </a:lnSpc>
              <a:buNone/>
              <a:defRPr sz="6750" b="1" cap="all" baseline="0">
                <a:latin typeface="Avenir Next Condensed Medium" panose="020B0606020202020204" pitchFamily="34" charset="0"/>
              </a:defRPr>
            </a:lvl1pPr>
          </a:lstStyle>
          <a:p>
            <a:r>
              <a:rPr lang="nl-NL"/>
              <a:t>Titel van de presentatie</a:t>
            </a:r>
          </a:p>
        </p:txBody>
      </p:sp>
      <p:sp>
        <p:nvSpPr>
          <p:cNvPr id="7" name="Rechthoek 6">
            <a:extLst>
              <a:ext uri="{FF2B5EF4-FFF2-40B4-BE49-F238E27FC236}">
                <a16:creationId xmlns:a16="http://schemas.microsoft.com/office/drawing/2014/main" id="{401D1CB6-6B35-4216-835D-4B6D7DC10AA2}"/>
              </a:ext>
            </a:extLst>
          </p:cNvPr>
          <p:cNvSpPr/>
          <p:nvPr userDrawn="1"/>
        </p:nvSpPr>
        <p:spPr>
          <a:xfrm>
            <a:off x="9227489" y="5111778"/>
            <a:ext cx="2119048" cy="17462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a:extLst>
              <a:ext uri="{FF2B5EF4-FFF2-40B4-BE49-F238E27FC236}">
                <a16:creationId xmlns:a16="http://schemas.microsoft.com/office/drawing/2014/main" id="{8570D387-A9DA-4389-8749-9601C83ADFA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0589" y="5111779"/>
            <a:ext cx="2387821" cy="1836000"/>
          </a:xfrm>
          <a:prstGeom prst="rect">
            <a:avLst/>
          </a:prstGeom>
        </p:spPr>
      </p:pic>
    </p:spTree>
    <p:extLst>
      <p:ext uri="{BB962C8B-B14F-4D97-AF65-F5344CB8AC3E}">
        <p14:creationId xmlns:p14="http://schemas.microsoft.com/office/powerpoint/2010/main" val="358500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Tekst_">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D13B7015-BB4D-A84E-84E4-520C33B85DF3}"/>
              </a:ext>
            </a:extLst>
          </p:cNvPr>
          <p:cNvSpPr>
            <a:spLocks noGrp="1"/>
          </p:cNvSpPr>
          <p:nvPr>
            <p:ph type="title" hasCustomPrompt="1"/>
          </p:nvPr>
        </p:nvSpPr>
        <p:spPr/>
        <p:txBody>
          <a:bodyPr anchor="b">
            <a:normAutofit/>
          </a:bodyPr>
          <a:lstStyle>
            <a:lvl1pPr>
              <a:defRPr sz="3200">
                <a:solidFill>
                  <a:schemeClr val="tx2"/>
                </a:solidFill>
              </a:defRPr>
            </a:lvl1pPr>
          </a:lstStyle>
          <a:p>
            <a:r>
              <a:rPr lang="nl-NL"/>
              <a:t>ONDERWERP / titel</a:t>
            </a:r>
          </a:p>
        </p:txBody>
      </p:sp>
      <p:sp>
        <p:nvSpPr>
          <p:cNvPr id="6" name="Tijdelijke aanduiding voor tekst 2"/>
          <p:cNvSpPr>
            <a:spLocks noGrp="1"/>
          </p:cNvSpPr>
          <p:nvPr>
            <p:ph type="body" sz="quarter" idx="11"/>
          </p:nvPr>
        </p:nvSpPr>
        <p:spPr>
          <a:xfrm>
            <a:off x="838200" y="1925638"/>
            <a:ext cx="10515600" cy="4248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ijdelijke aanduiding voor dianummer 1">
            <a:extLst>
              <a:ext uri="{FF2B5EF4-FFF2-40B4-BE49-F238E27FC236}">
                <a16:creationId xmlns:a16="http://schemas.microsoft.com/office/drawing/2014/main" id="{1B98C57B-182B-4B1A-8517-6B7CDA9A9E1B}"/>
              </a:ext>
            </a:extLst>
          </p:cNvPr>
          <p:cNvSpPr>
            <a:spLocks noGrp="1"/>
          </p:cNvSpPr>
          <p:nvPr>
            <p:ph type="sldNum" sz="quarter" idx="12"/>
          </p:nvPr>
        </p:nvSpPr>
        <p:spPr/>
        <p:txBody>
          <a:bodyPr/>
          <a:lstStyle/>
          <a:p>
            <a:fld id="{FACE7509-F60A-4509-9491-CD4ED7B54EDD}" type="slidenum">
              <a:rPr lang="nl-NL" smtClean="0"/>
              <a:pPr/>
              <a:t>‹nr.›</a:t>
            </a:fld>
            <a:endParaRPr lang="nl-NL"/>
          </a:p>
        </p:txBody>
      </p:sp>
    </p:spTree>
    <p:extLst>
      <p:ext uri="{BB962C8B-B14F-4D97-AF65-F5344CB8AC3E}">
        <p14:creationId xmlns:p14="http://schemas.microsoft.com/office/powerpoint/2010/main" val="263155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Tekst">
    <p:spTree>
      <p:nvGrpSpPr>
        <p:cNvPr id="1" name=""/>
        <p:cNvGrpSpPr/>
        <p:nvPr/>
      </p:nvGrpSpPr>
      <p:grpSpPr>
        <a:xfrm>
          <a:off x="0" y="0"/>
          <a:ext cx="0" cy="0"/>
          <a:chOff x="0" y="0"/>
          <a:chExt cx="0" cy="0"/>
        </a:xfrm>
      </p:grpSpPr>
      <p:sp>
        <p:nvSpPr>
          <p:cNvPr id="4" name="Titel 6">
            <a:extLst>
              <a:ext uri="{FF2B5EF4-FFF2-40B4-BE49-F238E27FC236}">
                <a16:creationId xmlns:a16="http://schemas.microsoft.com/office/drawing/2014/main" id="{24158585-8C9B-2444-8413-2968F1CB97F5}"/>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a:t>ONDERWERP / titel</a:t>
            </a:r>
          </a:p>
        </p:txBody>
      </p:sp>
      <p:sp>
        <p:nvSpPr>
          <p:cNvPr id="7" name="Tijdelijke aanduiding voor tekst 2"/>
          <p:cNvSpPr>
            <a:spLocks noGrp="1"/>
          </p:cNvSpPr>
          <p:nvPr>
            <p:ph type="body" sz="quarter" idx="11"/>
          </p:nvPr>
        </p:nvSpPr>
        <p:spPr>
          <a:xfrm>
            <a:off x="838200" y="1925638"/>
            <a:ext cx="5257800" cy="4248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ijdelijke aanduiding voor dianummer 1">
            <a:extLst>
              <a:ext uri="{FF2B5EF4-FFF2-40B4-BE49-F238E27FC236}">
                <a16:creationId xmlns:a16="http://schemas.microsoft.com/office/drawing/2014/main" id="{1D7D2143-8A99-4F87-AD10-03EFEAABE85B}"/>
              </a:ext>
            </a:extLst>
          </p:cNvPr>
          <p:cNvSpPr>
            <a:spLocks noGrp="1"/>
          </p:cNvSpPr>
          <p:nvPr>
            <p:ph type="sldNum" sz="quarter" idx="12"/>
          </p:nvPr>
        </p:nvSpPr>
        <p:spPr/>
        <p:txBody>
          <a:bodyPr/>
          <a:lstStyle/>
          <a:p>
            <a:fld id="{FACE7509-F60A-4509-9491-CD4ED7B54EDD}" type="slidenum">
              <a:rPr lang="nl-NL" smtClean="0"/>
              <a:pPr/>
              <a:t>‹nr.›</a:t>
            </a:fld>
            <a:endParaRPr lang="nl-NL"/>
          </a:p>
        </p:txBody>
      </p:sp>
    </p:spTree>
    <p:extLst>
      <p:ext uri="{BB962C8B-B14F-4D97-AF65-F5344CB8AC3E}">
        <p14:creationId xmlns:p14="http://schemas.microsoft.com/office/powerpoint/2010/main" val="46748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Tekst en Afbeelding">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260C8E6A-14DF-4CBC-B795-FDA284EC4712}"/>
              </a:ext>
            </a:extLst>
          </p:cNvPr>
          <p:cNvSpPr>
            <a:spLocks noGrp="1"/>
          </p:cNvSpPr>
          <p:nvPr>
            <p:ph type="pic" sz="quarter" idx="11"/>
          </p:nvPr>
        </p:nvSpPr>
        <p:spPr>
          <a:xfrm>
            <a:off x="6553203" y="1917701"/>
            <a:ext cx="4800600" cy="4248000"/>
          </a:xfrm>
        </p:spPr>
        <p:txBody>
          <a:bodyPr>
            <a:normAutofit/>
          </a:bodyPr>
          <a:lstStyle>
            <a:lvl1pPr marL="0" indent="0">
              <a:buNone/>
              <a:defRPr sz="1275">
                <a:latin typeface="Arial" panose="020B0604020202020204" pitchFamily="34" charset="0"/>
                <a:cs typeface="Arial" panose="020B0604020202020204" pitchFamily="34" charset="0"/>
              </a:defRPr>
            </a:lvl1pPr>
          </a:lstStyle>
          <a:p>
            <a:r>
              <a:rPr lang="nl-NL"/>
              <a:t>Klik op het pictogram als u een afbeelding wilt toevoegen</a:t>
            </a:r>
            <a:endParaRPr lang="en-GB"/>
          </a:p>
        </p:txBody>
      </p:sp>
      <p:sp>
        <p:nvSpPr>
          <p:cNvPr id="7" name="Titel 6">
            <a:extLst>
              <a:ext uri="{FF2B5EF4-FFF2-40B4-BE49-F238E27FC236}">
                <a16:creationId xmlns:a16="http://schemas.microsoft.com/office/drawing/2014/main" id="{70688633-6D41-064D-B005-BBA9338D0D94}"/>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a:t>ONDERWERP / titel</a:t>
            </a:r>
          </a:p>
        </p:txBody>
      </p:sp>
      <p:sp>
        <p:nvSpPr>
          <p:cNvPr id="8" name="Tijdelijke aanduiding voor tekst 2"/>
          <p:cNvSpPr>
            <a:spLocks noGrp="1"/>
          </p:cNvSpPr>
          <p:nvPr>
            <p:ph type="body" sz="quarter" idx="12"/>
          </p:nvPr>
        </p:nvSpPr>
        <p:spPr>
          <a:xfrm>
            <a:off x="838200" y="1926000"/>
            <a:ext cx="5257800" cy="4248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ijdelijke aanduiding voor dianummer 1">
            <a:extLst>
              <a:ext uri="{FF2B5EF4-FFF2-40B4-BE49-F238E27FC236}">
                <a16:creationId xmlns:a16="http://schemas.microsoft.com/office/drawing/2014/main" id="{02897271-9D30-452B-AAF1-F0E2E5634182}"/>
              </a:ext>
            </a:extLst>
          </p:cNvPr>
          <p:cNvSpPr>
            <a:spLocks noGrp="1"/>
          </p:cNvSpPr>
          <p:nvPr>
            <p:ph type="sldNum" sz="quarter" idx="13"/>
          </p:nvPr>
        </p:nvSpPr>
        <p:spPr/>
        <p:txBody>
          <a:bodyPr/>
          <a:lstStyle/>
          <a:p>
            <a:fld id="{FACE7509-F60A-4509-9491-CD4ED7B54EDD}" type="slidenum">
              <a:rPr lang="nl-NL" smtClean="0"/>
              <a:pPr/>
              <a:t>‹nr.›</a:t>
            </a:fld>
            <a:endParaRPr lang="nl-NL"/>
          </a:p>
        </p:txBody>
      </p:sp>
    </p:spTree>
    <p:extLst>
      <p:ext uri="{BB962C8B-B14F-4D97-AF65-F5344CB8AC3E}">
        <p14:creationId xmlns:p14="http://schemas.microsoft.com/office/powerpoint/2010/main" val="335136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bbele Titel en Tekst">
    <p:spTree>
      <p:nvGrpSpPr>
        <p:cNvPr id="1" name=""/>
        <p:cNvGrpSpPr/>
        <p:nvPr/>
      </p:nvGrpSpPr>
      <p:grpSpPr>
        <a:xfrm>
          <a:off x="0" y="0"/>
          <a:ext cx="0" cy="0"/>
          <a:chOff x="0" y="0"/>
          <a:chExt cx="0" cy="0"/>
        </a:xfrm>
      </p:grpSpPr>
      <p:sp>
        <p:nvSpPr>
          <p:cNvPr id="9" name="Tijdelijke aanduiding voor tekst 4">
            <a:extLst>
              <a:ext uri="{FF2B5EF4-FFF2-40B4-BE49-F238E27FC236}">
                <a16:creationId xmlns:a16="http://schemas.microsoft.com/office/drawing/2014/main" id="{4B8653B3-70AE-4E3E-9A4D-3EAF4B4F4A9E}"/>
              </a:ext>
            </a:extLst>
          </p:cNvPr>
          <p:cNvSpPr>
            <a:spLocks noGrp="1"/>
          </p:cNvSpPr>
          <p:nvPr>
            <p:ph type="body" sz="quarter" idx="15" hasCustomPrompt="1"/>
          </p:nvPr>
        </p:nvSpPr>
        <p:spPr>
          <a:xfrm>
            <a:off x="6553200" y="1778435"/>
            <a:ext cx="4800600" cy="413103"/>
          </a:xfrm>
        </p:spPr>
        <p:txBody>
          <a:bodyPr anchor="ctr">
            <a:noAutofit/>
          </a:bodyPr>
          <a:lstStyle>
            <a:lvl1pPr marL="0" indent="0">
              <a:buNone/>
              <a:defRPr sz="2000" b="1" baseline="0"/>
            </a:lvl1pPr>
          </a:lstStyle>
          <a:p>
            <a:pPr lvl="0"/>
            <a:r>
              <a:rPr lang="nl-NL"/>
              <a:t>Klik voor </a:t>
            </a:r>
            <a:r>
              <a:rPr lang="nl-NL" err="1"/>
              <a:t>subkop</a:t>
            </a:r>
            <a:endParaRPr lang="en-GB"/>
          </a:p>
        </p:txBody>
      </p:sp>
      <p:sp>
        <p:nvSpPr>
          <p:cNvPr id="10" name="Tijdelijke aanduiding voor tekst 4">
            <a:extLst>
              <a:ext uri="{FF2B5EF4-FFF2-40B4-BE49-F238E27FC236}">
                <a16:creationId xmlns:a16="http://schemas.microsoft.com/office/drawing/2014/main" id="{60C7571E-BBB1-4DDF-9329-A0C028CAE8FB}"/>
              </a:ext>
            </a:extLst>
          </p:cNvPr>
          <p:cNvSpPr>
            <a:spLocks noGrp="1"/>
          </p:cNvSpPr>
          <p:nvPr>
            <p:ph type="body" sz="quarter" idx="16" hasCustomPrompt="1"/>
          </p:nvPr>
        </p:nvSpPr>
        <p:spPr>
          <a:xfrm>
            <a:off x="838200" y="1778435"/>
            <a:ext cx="4800600" cy="413103"/>
          </a:xfrm>
        </p:spPr>
        <p:txBody>
          <a:bodyPr anchor="ctr">
            <a:noAutofit/>
          </a:bodyPr>
          <a:lstStyle>
            <a:lvl1pPr marL="0" indent="0">
              <a:buNone/>
              <a:defRPr sz="2000" b="1"/>
            </a:lvl1pPr>
          </a:lstStyle>
          <a:p>
            <a:pPr lvl="0"/>
            <a:r>
              <a:rPr lang="nl-NL"/>
              <a:t>Klik voor </a:t>
            </a:r>
            <a:r>
              <a:rPr lang="nl-NL" err="1"/>
              <a:t>subkop</a:t>
            </a:r>
            <a:endParaRPr lang="en-GB"/>
          </a:p>
        </p:txBody>
      </p:sp>
      <p:sp>
        <p:nvSpPr>
          <p:cNvPr id="8" name="Titel 6">
            <a:extLst>
              <a:ext uri="{FF2B5EF4-FFF2-40B4-BE49-F238E27FC236}">
                <a16:creationId xmlns:a16="http://schemas.microsoft.com/office/drawing/2014/main" id="{AB6897B6-1B30-8840-AEF5-653E3015C372}"/>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a:t>ONDERWERP / titel</a:t>
            </a:r>
          </a:p>
        </p:txBody>
      </p:sp>
      <p:sp>
        <p:nvSpPr>
          <p:cNvPr id="3" name="Tijdelijke aanduiding voor tekst 2"/>
          <p:cNvSpPr>
            <a:spLocks noGrp="1"/>
          </p:cNvSpPr>
          <p:nvPr>
            <p:ph type="body" sz="quarter" idx="18"/>
          </p:nvPr>
        </p:nvSpPr>
        <p:spPr>
          <a:xfrm>
            <a:off x="838200" y="2286000"/>
            <a:ext cx="4800600" cy="39052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2" name="Tijdelijke aanduiding voor tekst 4"/>
          <p:cNvSpPr>
            <a:spLocks noGrp="1"/>
          </p:cNvSpPr>
          <p:nvPr>
            <p:ph type="body" sz="quarter" idx="19"/>
          </p:nvPr>
        </p:nvSpPr>
        <p:spPr>
          <a:xfrm>
            <a:off x="6553200" y="2286000"/>
            <a:ext cx="4800600" cy="39052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2" name="Tijdelijke aanduiding voor dianummer 1">
            <a:extLst>
              <a:ext uri="{FF2B5EF4-FFF2-40B4-BE49-F238E27FC236}">
                <a16:creationId xmlns:a16="http://schemas.microsoft.com/office/drawing/2014/main" id="{25BC47CD-32CA-4434-A931-60298C186A0B}"/>
              </a:ext>
            </a:extLst>
          </p:cNvPr>
          <p:cNvSpPr>
            <a:spLocks noGrp="1"/>
          </p:cNvSpPr>
          <p:nvPr>
            <p:ph type="sldNum" sz="quarter" idx="20"/>
          </p:nvPr>
        </p:nvSpPr>
        <p:spPr/>
        <p:txBody>
          <a:bodyPr/>
          <a:lstStyle/>
          <a:p>
            <a:fld id="{FACE7509-F60A-4509-9491-CD4ED7B54EDD}" type="slidenum">
              <a:rPr lang="nl-NL" smtClean="0"/>
              <a:pPr/>
              <a:t>‹nr.›</a:t>
            </a:fld>
            <a:endParaRPr lang="nl-NL"/>
          </a:p>
        </p:txBody>
      </p:sp>
    </p:spTree>
    <p:extLst>
      <p:ext uri="{BB962C8B-B14F-4D97-AF65-F5344CB8AC3E}">
        <p14:creationId xmlns:p14="http://schemas.microsoft.com/office/powerpoint/2010/main" val="2813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13" name="Rechthoek">
            <a:extLst>
              <a:ext uri="{FF2B5EF4-FFF2-40B4-BE49-F238E27FC236}">
                <a16:creationId xmlns:a16="http://schemas.microsoft.com/office/drawing/2014/main" id="{2F35E840-7D0C-489A-B88C-9B5B6A358F43}"/>
              </a:ext>
            </a:extLst>
          </p:cNvPr>
          <p:cNvSpPr/>
          <p:nvPr/>
        </p:nvSpPr>
        <p:spPr>
          <a:xfrm>
            <a:off x="3149600" y="733425"/>
            <a:ext cx="5892800" cy="5391150"/>
          </a:xfrm>
          <a:prstGeom prst="rect">
            <a:avLst/>
          </a:prstGeom>
          <a:solidFill>
            <a:srgbClr val="000000"/>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sz="2400"/>
          </a:p>
        </p:txBody>
      </p:sp>
      <p:sp>
        <p:nvSpPr>
          <p:cNvPr id="20" name="Tijdelijke aanduiding voor tekst 19">
            <a:extLst>
              <a:ext uri="{FF2B5EF4-FFF2-40B4-BE49-F238E27FC236}">
                <a16:creationId xmlns:a16="http://schemas.microsoft.com/office/drawing/2014/main" id="{7E150451-5081-475D-A7BF-2CE6F5C377F5}"/>
              </a:ext>
            </a:extLst>
          </p:cNvPr>
          <p:cNvSpPr>
            <a:spLocks noGrp="1"/>
          </p:cNvSpPr>
          <p:nvPr>
            <p:ph type="body" sz="quarter" idx="11" hasCustomPrompt="1"/>
          </p:nvPr>
        </p:nvSpPr>
        <p:spPr>
          <a:xfrm>
            <a:off x="3640216" y="5429602"/>
            <a:ext cx="4910667" cy="493713"/>
          </a:xfrm>
        </p:spPr>
        <p:txBody>
          <a:bodyPr anchor="b"/>
          <a:lstStyle>
            <a:lvl1pPr marL="0" indent="0">
              <a:spcBef>
                <a:spcPts val="0"/>
              </a:spcBef>
              <a:buNone/>
              <a:defRPr sz="1800" cap="all" baseline="0">
                <a:solidFill>
                  <a:schemeClr val="bg1"/>
                </a:solidFill>
              </a:defRPr>
            </a:lvl1pPr>
          </a:lstStyle>
          <a:p>
            <a:pPr lvl="0"/>
            <a:r>
              <a:rPr lang="nl-NL"/>
              <a:t>NAAM</a:t>
            </a:r>
            <a:endParaRPr lang="en-GB"/>
          </a:p>
        </p:txBody>
      </p:sp>
      <p:sp>
        <p:nvSpPr>
          <p:cNvPr id="3" name="Tijdelijke aanduiding voor tekst 2">
            <a:extLst>
              <a:ext uri="{FF2B5EF4-FFF2-40B4-BE49-F238E27FC236}">
                <a16:creationId xmlns:a16="http://schemas.microsoft.com/office/drawing/2014/main" id="{B0DA6865-FA7E-094E-A575-DAADE998A20B}"/>
              </a:ext>
            </a:extLst>
          </p:cNvPr>
          <p:cNvSpPr>
            <a:spLocks noGrp="1"/>
          </p:cNvSpPr>
          <p:nvPr>
            <p:ph type="body" sz="quarter" idx="12" hasCustomPrompt="1"/>
          </p:nvPr>
        </p:nvSpPr>
        <p:spPr>
          <a:xfrm>
            <a:off x="3640216" y="1628775"/>
            <a:ext cx="4910667" cy="3600450"/>
          </a:xfrm>
        </p:spPr>
        <p:txBody>
          <a:bodyPr>
            <a:normAutofit/>
          </a:bodyPr>
          <a:lstStyle>
            <a:lvl1pPr marL="0" indent="0">
              <a:spcBef>
                <a:spcPts val="0"/>
              </a:spcBef>
              <a:buNone/>
              <a:defRPr sz="2800" cap="all" baseline="0">
                <a:solidFill>
                  <a:schemeClr val="bg1"/>
                </a:solidFill>
              </a:defRPr>
            </a:lvl1pPr>
          </a:lstStyle>
          <a:p>
            <a:r>
              <a:rPr lang="nl-NL"/>
              <a:t>‘QUOTE’</a:t>
            </a:r>
          </a:p>
        </p:txBody>
      </p:sp>
      <p:pic>
        <p:nvPicPr>
          <p:cNvPr id="6" name="Afbeelding 2">
            <a:extLst>
              <a:ext uri="{FF2B5EF4-FFF2-40B4-BE49-F238E27FC236}">
                <a16:creationId xmlns:a16="http://schemas.microsoft.com/office/drawing/2014/main" id="{FFDA8079-95BD-45E3-8313-ABF6A59ED207}"/>
              </a:ext>
            </a:extLst>
          </p:cNvPr>
          <p:cNvPicPr>
            <a:picLocks noChangeAspect="1"/>
          </p:cNvPicPr>
          <p:nvPr userDrawn="1"/>
        </p:nvPicPr>
        <p:blipFill>
          <a:blip r:embed="rId2"/>
          <a:stretch>
            <a:fillRect/>
          </a:stretch>
        </p:blipFill>
        <p:spPr>
          <a:xfrm>
            <a:off x="3644574" y="601590"/>
            <a:ext cx="355939" cy="297299"/>
          </a:xfrm>
          <a:prstGeom prst="rect">
            <a:avLst/>
          </a:prstGeom>
        </p:spPr>
      </p:pic>
      <p:sp>
        <p:nvSpPr>
          <p:cNvPr id="2" name="Tijdelijke aanduiding voor dianummer 1">
            <a:extLst>
              <a:ext uri="{FF2B5EF4-FFF2-40B4-BE49-F238E27FC236}">
                <a16:creationId xmlns:a16="http://schemas.microsoft.com/office/drawing/2014/main" id="{904E24CA-A573-4CEE-A581-99C9D72CAA2A}"/>
              </a:ext>
            </a:extLst>
          </p:cNvPr>
          <p:cNvSpPr>
            <a:spLocks noGrp="1"/>
          </p:cNvSpPr>
          <p:nvPr>
            <p:ph type="sldNum" sz="quarter" idx="13"/>
          </p:nvPr>
        </p:nvSpPr>
        <p:spPr/>
        <p:txBody>
          <a:bodyPr/>
          <a:lstStyle/>
          <a:p>
            <a:fld id="{FACE7509-F60A-4509-9491-CD4ED7B54EDD}" type="slidenum">
              <a:rPr lang="nl-NL" smtClean="0"/>
              <a:pPr/>
              <a:t>‹nr.›</a:t>
            </a:fld>
            <a:endParaRPr lang="nl-NL"/>
          </a:p>
        </p:txBody>
      </p:sp>
    </p:spTree>
    <p:extLst>
      <p:ext uri="{BB962C8B-B14F-4D97-AF65-F5344CB8AC3E}">
        <p14:creationId xmlns:p14="http://schemas.microsoft.com/office/powerpoint/2010/main" val="2967552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6486190-F1D1-43BB-B712-AB7BE1C184AD}"/>
              </a:ext>
            </a:extLst>
          </p:cNvPr>
          <p:cNvSpPr>
            <a:spLocks noGrp="1"/>
          </p:cNvSpPr>
          <p:nvPr>
            <p:ph type="title"/>
          </p:nvPr>
        </p:nvSpPr>
        <p:spPr>
          <a:xfrm>
            <a:off x="838200" y="365129"/>
            <a:ext cx="10515600" cy="1325563"/>
          </a:xfrm>
          <a:prstGeom prst="rect">
            <a:avLst/>
          </a:prstGeom>
        </p:spPr>
        <p:txBody>
          <a:bodyPr vert="horz" lIns="91440" tIns="45720" rIns="91440" bIns="45720" rtlCol="0" anchor="b">
            <a:normAutofit/>
          </a:bodyPr>
          <a:lstStyle/>
          <a:p>
            <a:r>
              <a:rPr lang="nl-NL"/>
              <a:t>KLIK OM STIJL TE BEWERKEN</a:t>
            </a:r>
            <a:endParaRPr lang="en-GB"/>
          </a:p>
        </p:txBody>
      </p:sp>
      <p:sp>
        <p:nvSpPr>
          <p:cNvPr id="3" name="Tijdelijke aanduiding voor tekst 2">
            <a:extLst>
              <a:ext uri="{FF2B5EF4-FFF2-40B4-BE49-F238E27FC236}">
                <a16:creationId xmlns:a16="http://schemas.microsoft.com/office/drawing/2014/main" id="{6BC46703-C372-4CCF-BBDB-349EF159E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GB"/>
          </a:p>
        </p:txBody>
      </p:sp>
      <p:pic>
        <p:nvPicPr>
          <p:cNvPr id="6" name="Afbeelding 5">
            <a:extLst>
              <a:ext uri="{FF2B5EF4-FFF2-40B4-BE49-F238E27FC236}">
                <a16:creationId xmlns:a16="http://schemas.microsoft.com/office/drawing/2014/main" id="{D2936B9B-9586-48DE-B845-C54BC129D8BB}"/>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999687" y="6227764"/>
            <a:ext cx="1359194" cy="588915"/>
          </a:xfrm>
          <a:prstGeom prst="rect">
            <a:avLst/>
          </a:prstGeom>
        </p:spPr>
      </p:pic>
      <p:sp>
        <p:nvSpPr>
          <p:cNvPr id="7" name="Tijdelijke aanduiding voor dianummer 5">
            <a:extLst>
              <a:ext uri="{FF2B5EF4-FFF2-40B4-BE49-F238E27FC236}">
                <a16:creationId xmlns:a16="http://schemas.microsoft.com/office/drawing/2014/main" id="{AD4D3619-56D9-4271-9849-15E3BE0631EF}"/>
              </a:ext>
            </a:extLst>
          </p:cNvPr>
          <p:cNvSpPr>
            <a:spLocks noGrp="1"/>
          </p:cNvSpPr>
          <p:nvPr>
            <p:ph type="sldNum" sz="quarter" idx="4"/>
          </p:nvPr>
        </p:nvSpPr>
        <p:spPr>
          <a:xfrm>
            <a:off x="838200" y="6342598"/>
            <a:ext cx="1107478" cy="365125"/>
          </a:xfrm>
          <a:prstGeom prst="rect">
            <a:avLst/>
          </a:prstGeom>
        </p:spPr>
        <p:txBody>
          <a:bodyPr vert="horz" lIns="91440" tIns="45720" rIns="91440" bIns="45720" rtlCol="0" anchor="ctr"/>
          <a:lstStyle>
            <a:lvl1pPr algn="l">
              <a:defRPr sz="1200">
                <a:solidFill>
                  <a:schemeClr val="tx1"/>
                </a:solidFill>
              </a:defRPr>
            </a:lvl1pPr>
          </a:lstStyle>
          <a:p>
            <a:fld id="{FACE7509-F60A-4509-9491-CD4ED7B54EDD}" type="slidenum">
              <a:rPr lang="nl-NL" smtClean="0"/>
              <a:pPr/>
              <a:t>‹nr.›</a:t>
            </a:fld>
            <a:endParaRPr lang="nl-NL"/>
          </a:p>
        </p:txBody>
      </p:sp>
    </p:spTree>
    <p:extLst>
      <p:ext uri="{BB962C8B-B14F-4D97-AF65-F5344CB8AC3E}">
        <p14:creationId xmlns:p14="http://schemas.microsoft.com/office/powerpoint/2010/main" val="1496374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514337" rtl="0" eaLnBrk="1" latinLnBrk="0" hangingPunct="1">
        <a:lnSpc>
          <a:spcPct val="90000"/>
        </a:lnSpc>
        <a:spcBef>
          <a:spcPct val="0"/>
        </a:spcBef>
        <a:buNone/>
        <a:defRPr lang="nl-NL" sz="3200" b="1" kern="1200" cap="all" baseline="0" dirty="0">
          <a:solidFill>
            <a:schemeClr val="tx2"/>
          </a:solidFill>
          <a:latin typeface="Avenir Next Condensed Medium" panose="020B0606020202020204" pitchFamily="34" charset="0"/>
          <a:ea typeface="+mj-ea"/>
          <a:cs typeface="Arial" panose="020B0604020202020204" pitchFamily="34" charset="0"/>
          <a:sym typeface="Avenir Next Condensed Demi Bold"/>
        </a:defRPr>
      </a:lvl1pPr>
    </p:titleStyle>
    <p:bodyStyle>
      <a:lvl1pPr marL="18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37" rtl="0" eaLnBrk="1" latinLnBrk="0" hangingPunct="1">
        <a:defRPr sz="1013" kern="1200">
          <a:solidFill>
            <a:schemeClr val="tx1"/>
          </a:solidFill>
          <a:latin typeface="+mn-lt"/>
          <a:ea typeface="+mn-ea"/>
          <a:cs typeface="+mn-cs"/>
        </a:defRPr>
      </a:lvl1pPr>
      <a:lvl2pPr marL="257169" algn="l" defTabSz="514337" rtl="0" eaLnBrk="1" latinLnBrk="0" hangingPunct="1">
        <a:defRPr sz="1013" kern="1200">
          <a:solidFill>
            <a:schemeClr val="tx1"/>
          </a:solidFill>
          <a:latin typeface="+mn-lt"/>
          <a:ea typeface="+mn-ea"/>
          <a:cs typeface="+mn-cs"/>
        </a:defRPr>
      </a:lvl2pPr>
      <a:lvl3pPr marL="514337" algn="l" defTabSz="514337" rtl="0" eaLnBrk="1" latinLnBrk="0" hangingPunct="1">
        <a:defRPr sz="1013" kern="1200">
          <a:solidFill>
            <a:schemeClr val="tx1"/>
          </a:solidFill>
          <a:latin typeface="+mn-lt"/>
          <a:ea typeface="+mn-ea"/>
          <a:cs typeface="+mn-cs"/>
        </a:defRPr>
      </a:lvl3pPr>
      <a:lvl4pPr marL="771506" algn="l" defTabSz="514337" rtl="0" eaLnBrk="1" latinLnBrk="0" hangingPunct="1">
        <a:defRPr sz="1013" kern="1200">
          <a:solidFill>
            <a:schemeClr val="tx1"/>
          </a:solidFill>
          <a:latin typeface="+mn-lt"/>
          <a:ea typeface="+mn-ea"/>
          <a:cs typeface="+mn-cs"/>
        </a:defRPr>
      </a:lvl4pPr>
      <a:lvl5pPr marL="1028675" algn="l" defTabSz="514337" rtl="0" eaLnBrk="1" latinLnBrk="0" hangingPunct="1">
        <a:defRPr sz="1013" kern="1200">
          <a:solidFill>
            <a:schemeClr val="tx1"/>
          </a:solidFill>
          <a:latin typeface="+mn-lt"/>
          <a:ea typeface="+mn-ea"/>
          <a:cs typeface="+mn-cs"/>
        </a:defRPr>
      </a:lvl5pPr>
      <a:lvl6pPr marL="1285843" algn="l" defTabSz="514337" rtl="0" eaLnBrk="1" latinLnBrk="0" hangingPunct="1">
        <a:defRPr sz="1013" kern="1200">
          <a:solidFill>
            <a:schemeClr val="tx1"/>
          </a:solidFill>
          <a:latin typeface="+mn-lt"/>
          <a:ea typeface="+mn-ea"/>
          <a:cs typeface="+mn-cs"/>
        </a:defRPr>
      </a:lvl6pPr>
      <a:lvl7pPr marL="1543011" algn="l" defTabSz="514337" rtl="0" eaLnBrk="1" latinLnBrk="0" hangingPunct="1">
        <a:defRPr sz="1013" kern="1200">
          <a:solidFill>
            <a:schemeClr val="tx1"/>
          </a:solidFill>
          <a:latin typeface="+mn-lt"/>
          <a:ea typeface="+mn-ea"/>
          <a:cs typeface="+mn-cs"/>
        </a:defRPr>
      </a:lvl7pPr>
      <a:lvl8pPr marL="1800180" algn="l" defTabSz="514337" rtl="0" eaLnBrk="1" latinLnBrk="0" hangingPunct="1">
        <a:defRPr sz="1013" kern="1200">
          <a:solidFill>
            <a:schemeClr val="tx1"/>
          </a:solidFill>
          <a:latin typeface="+mn-lt"/>
          <a:ea typeface="+mn-ea"/>
          <a:cs typeface="+mn-cs"/>
        </a:defRPr>
      </a:lvl8pPr>
      <a:lvl9pPr marL="2057349" algn="l" defTabSz="514337"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han.nl/onderzoek/lectoraten/lectoraat-kansrijk-ondernemen/gesprekstool"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ntoine.vandenBerg@han.n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jdelijke aanduiding voor tekst 8">
            <a:extLst>
              <a:ext uri="{FF2B5EF4-FFF2-40B4-BE49-F238E27FC236}">
                <a16:creationId xmlns:a16="http://schemas.microsoft.com/office/drawing/2014/main" id="{FF7D5C68-F3DE-442B-8717-6434BAFEA9C9}"/>
              </a:ext>
            </a:extLst>
          </p:cNvPr>
          <p:cNvSpPr>
            <a:spLocks noGrp="1"/>
          </p:cNvSpPr>
          <p:nvPr>
            <p:ph type="body" sz="quarter" idx="13"/>
          </p:nvPr>
        </p:nvSpPr>
        <p:spPr>
          <a:xfrm>
            <a:off x="1378584" y="2150466"/>
            <a:ext cx="10452100" cy="2808000"/>
          </a:xfrm>
        </p:spPr>
        <p:txBody>
          <a:bodyPr>
            <a:normAutofit/>
          </a:bodyPr>
          <a:lstStyle/>
          <a:p>
            <a:r>
              <a:rPr lang="nl-NL" dirty="0"/>
              <a:t>Het goede gesprek</a:t>
            </a:r>
          </a:p>
        </p:txBody>
      </p:sp>
      <p:sp>
        <p:nvSpPr>
          <p:cNvPr id="12" name="Tijdelijke aanduiding voor tekst 8">
            <a:extLst>
              <a:ext uri="{FF2B5EF4-FFF2-40B4-BE49-F238E27FC236}">
                <a16:creationId xmlns:a16="http://schemas.microsoft.com/office/drawing/2014/main" id="{E5871B09-4BEE-1375-885F-4646D60EA2C7}"/>
              </a:ext>
            </a:extLst>
          </p:cNvPr>
          <p:cNvSpPr txBox="1">
            <a:spLocks/>
          </p:cNvSpPr>
          <p:nvPr/>
        </p:nvSpPr>
        <p:spPr>
          <a:xfrm>
            <a:off x="1378584" y="3295644"/>
            <a:ext cx="10452100" cy="2808000"/>
          </a:xfrm>
          <a:prstGeom prst="rect">
            <a:avLst/>
          </a:prstGeom>
        </p:spPr>
        <p:txBody>
          <a:bodyPr vert="horz" lIns="91440" tIns="45720" rIns="91440" bIns="45720" rtlCol="0">
            <a:normAutofit/>
          </a:bodyPr>
          <a:lstStyle>
            <a:lvl1pPr marL="0" indent="0" algn="l" defTabSz="514337" rtl="0" eaLnBrk="1" latinLnBrk="0" hangingPunct="1">
              <a:lnSpc>
                <a:spcPct val="80000"/>
              </a:lnSpc>
              <a:spcBef>
                <a:spcPts val="0"/>
              </a:spcBef>
              <a:buFont typeface="Arial" panose="020B0604020202020204" pitchFamily="34" charset="0"/>
              <a:buNone/>
              <a:defRPr sz="6750" b="1" kern="1200" cap="all" baseline="0">
                <a:solidFill>
                  <a:schemeClr val="tx1"/>
                </a:solidFill>
                <a:latin typeface="Avenir Next Condensed Medium" panose="020B0606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nl-NL" sz="4200" dirty="0"/>
              <a:t>Aan de slag met </a:t>
            </a:r>
            <a:r>
              <a:rPr lang="nl-NL" sz="4400" dirty="0">
                <a:solidFill>
                  <a:srgbClr val="E50056"/>
                </a:solidFill>
              </a:rPr>
              <a:t>De Gesprekstool </a:t>
            </a:r>
          </a:p>
          <a:p>
            <a:r>
              <a:rPr lang="nl-NL" sz="4200" dirty="0"/>
              <a:t>Ondernemende </a:t>
            </a:r>
            <a:r>
              <a:rPr lang="nl-NL" sz="4200" dirty="0" err="1"/>
              <a:t>mindset</a:t>
            </a:r>
            <a:endParaRPr lang="nl-NL" sz="4200" dirty="0"/>
          </a:p>
          <a:p>
            <a:r>
              <a:rPr lang="nl-NL" sz="4200" dirty="0"/>
              <a:t> </a:t>
            </a:r>
          </a:p>
        </p:txBody>
      </p:sp>
    </p:spTree>
    <p:extLst>
      <p:ext uri="{BB962C8B-B14F-4D97-AF65-F5344CB8AC3E}">
        <p14:creationId xmlns:p14="http://schemas.microsoft.com/office/powerpoint/2010/main" val="4229732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988E2-DF71-3FAD-7CB3-8595CBFBD36A}"/>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856F8C09-5B9A-1A1A-632A-46173B92D458}"/>
              </a:ext>
            </a:extLst>
          </p:cNvPr>
          <p:cNvSpPr>
            <a:spLocks noGrp="1"/>
          </p:cNvSpPr>
          <p:nvPr>
            <p:ph type="title"/>
          </p:nvPr>
        </p:nvSpPr>
        <p:spPr>
          <a:xfrm>
            <a:off x="0" y="455748"/>
            <a:ext cx="10515600" cy="1325563"/>
          </a:xfrm>
          <a:solidFill>
            <a:srgbClr val="E50056"/>
          </a:solidFill>
        </p:spPr>
        <p:txBody>
          <a:bodyPr>
            <a:normAutofit/>
          </a:bodyPr>
          <a:lstStyle/>
          <a:p>
            <a:r>
              <a:rPr lang="nl-NL" sz="4400" dirty="0">
                <a:solidFill>
                  <a:schemeClr val="bg1"/>
                </a:solidFill>
              </a:rPr>
              <a:t>	Welke data wordt er verzameld?</a:t>
            </a:r>
          </a:p>
        </p:txBody>
      </p:sp>
      <p:sp>
        <p:nvSpPr>
          <p:cNvPr id="2" name="Text Placeholder 2">
            <a:extLst>
              <a:ext uri="{FF2B5EF4-FFF2-40B4-BE49-F238E27FC236}">
                <a16:creationId xmlns:a16="http://schemas.microsoft.com/office/drawing/2014/main" id="{F2B8AA02-2249-C33F-B878-1898ADB1DA03}"/>
              </a:ext>
            </a:extLst>
          </p:cNvPr>
          <p:cNvSpPr txBox="1">
            <a:spLocks/>
          </p:cNvSpPr>
          <p:nvPr/>
        </p:nvSpPr>
        <p:spPr>
          <a:xfrm>
            <a:off x="290281" y="1417864"/>
            <a:ext cx="10832869" cy="4248000"/>
          </a:xfrm>
          <a:prstGeom prst="rect">
            <a:avLst/>
          </a:prstGeom>
        </p:spPr>
        <p:txBody>
          <a:bodyPr vert="horz" lIns="91440" tIns="45720" rIns="91440" bIns="45720" rtlCol="0">
            <a:noAutofit/>
          </a:bodyPr>
          <a:lstStyle>
            <a:lvl1pPr marL="0" indent="0" algn="l" defTabSz="514337" rtl="0" eaLnBrk="1" latinLnBrk="0" hangingPunct="1">
              <a:lnSpc>
                <a:spcPct val="110000"/>
              </a:lnSpc>
              <a:spcBef>
                <a:spcPts val="0"/>
              </a:spcBef>
              <a:buFont typeface="Arial" panose="020B0604020202020204" pitchFamily="34" charset="0"/>
              <a:buNone/>
              <a:defRPr sz="1275"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endParaRPr lang="en-US" sz="1500" dirty="0">
              <a:latin typeface="+mj-lt"/>
            </a:endParaRPr>
          </a:p>
        </p:txBody>
      </p:sp>
      <p:sp>
        <p:nvSpPr>
          <p:cNvPr id="3" name="TextBox 6">
            <a:extLst>
              <a:ext uri="{FF2B5EF4-FFF2-40B4-BE49-F238E27FC236}">
                <a16:creationId xmlns:a16="http://schemas.microsoft.com/office/drawing/2014/main" id="{1C5062E6-C81E-DECB-942A-BECB3DF5EB05}"/>
              </a:ext>
            </a:extLst>
          </p:cNvPr>
          <p:cNvSpPr txBox="1"/>
          <p:nvPr/>
        </p:nvSpPr>
        <p:spPr>
          <a:xfrm>
            <a:off x="822959" y="2423160"/>
            <a:ext cx="9201573" cy="2194560"/>
          </a:xfrm>
          <a:prstGeom prst="rect">
            <a:avLst/>
          </a:prstGeom>
          <a:noFill/>
        </p:spPr>
        <p:txBody>
          <a:bodyPr wrap="square">
            <a:noAutofit/>
          </a:bodyPr>
          <a:lstStyle/>
          <a:p>
            <a:pPr marL="342900" indent="-342900" fontAlgn="base">
              <a:buClr>
                <a:srgbClr val="E50856"/>
              </a:buClr>
              <a:buFont typeface="Courier New" panose="02070309020205020404" pitchFamily="49" charset="0"/>
              <a:buChar char="o"/>
            </a:pPr>
            <a:r>
              <a:rPr lang="nl-NL" sz="2200" dirty="0">
                <a:latin typeface="+mj-lt"/>
              </a:rPr>
              <a:t>Alleen de ordening van de stellingen wordt verzameld, en aanvullende sector en regio informatie, mits de ondernemer dat wil delen </a:t>
            </a:r>
          </a:p>
          <a:p>
            <a:pPr marL="342900" indent="-342900" fontAlgn="base">
              <a:buClr>
                <a:srgbClr val="E50856"/>
              </a:buClr>
              <a:buFont typeface="Courier New" panose="02070309020205020404" pitchFamily="49" charset="0"/>
              <a:buChar char="o"/>
            </a:pPr>
            <a:r>
              <a:rPr lang="nl-NL" sz="2200" dirty="0">
                <a:latin typeface="+mj-lt"/>
              </a:rPr>
              <a:t>Er worden geen persoonsgegevens verzameld, behalve als de ondernemer zelf aangeeft graag op de hoogte gehouden te willen worden</a:t>
            </a:r>
          </a:p>
          <a:p>
            <a:pPr marL="342900" indent="-342900" fontAlgn="base">
              <a:buClr>
                <a:srgbClr val="E50856"/>
              </a:buClr>
              <a:buFont typeface="Courier New" panose="02070309020205020404" pitchFamily="49" charset="0"/>
              <a:buChar char="o"/>
            </a:pPr>
            <a:r>
              <a:rPr lang="nl-NL" sz="2200" dirty="0">
                <a:latin typeface="+mj-lt"/>
              </a:rPr>
              <a:t>Er worden geen gegevens van jou als student verzameld </a:t>
            </a:r>
          </a:p>
          <a:p>
            <a:pPr marL="342900" indent="-342900" fontAlgn="base">
              <a:buClr>
                <a:srgbClr val="E50856"/>
              </a:buClr>
              <a:buFont typeface="Courier New" panose="02070309020205020404" pitchFamily="49" charset="0"/>
              <a:buChar char="o"/>
            </a:pPr>
            <a:r>
              <a:rPr lang="nl-NL" sz="2200" dirty="0">
                <a:latin typeface="+mj-lt"/>
              </a:rPr>
              <a:t>Mocht een ondernemer meer willen weten, of contact willen met de onderzoekers dan kan dat via het contactformulier op de website </a:t>
            </a:r>
            <a:r>
              <a:rPr lang="nl-NL" sz="2200" u="sng" dirty="0">
                <a:latin typeface="+mj-lt"/>
                <a:hlinkClick r:id="rId3"/>
              </a:rPr>
              <a:t>https://www.han.nl/onderzoek/lectoraten/lectoraat-kansrijk-ondernemen/gesprekstool</a:t>
            </a:r>
            <a:r>
              <a:rPr lang="nl-NL" sz="2200" dirty="0">
                <a:latin typeface="+mj-lt"/>
              </a:rPr>
              <a:t> </a:t>
            </a:r>
          </a:p>
          <a:p>
            <a:pPr marL="342900" indent="-342900" fontAlgn="base">
              <a:buClr>
                <a:srgbClr val="E50856"/>
              </a:buClr>
              <a:buFont typeface="Courier New" panose="02070309020205020404" pitchFamily="49" charset="0"/>
              <a:buChar char="o"/>
            </a:pPr>
            <a:r>
              <a:rPr lang="nl-NL" sz="2200" dirty="0">
                <a:latin typeface="+mj-lt"/>
              </a:rPr>
              <a:t>De ondernemer kan via de website op de hoogte blijven van de opbrengsten van het onderzoek; wat het heeft opgeleverd. </a:t>
            </a:r>
          </a:p>
          <a:p>
            <a:pPr marL="342900" indent="-342900">
              <a:buClr>
                <a:srgbClr val="E50856"/>
              </a:buClr>
              <a:buFont typeface="Courier New" panose="02070309020205020404" pitchFamily="49" charset="0"/>
              <a:buChar char="o"/>
              <a:defRPr sz="2000">
                <a:solidFill>
                  <a:srgbClr val="000000"/>
                </a:solidFill>
                <a:latin typeface="Arial"/>
              </a:defRPr>
            </a:pPr>
            <a:endParaRPr sz="2200" dirty="0">
              <a:latin typeface="+mj-lt"/>
            </a:endParaRPr>
          </a:p>
        </p:txBody>
      </p:sp>
      <p:sp>
        <p:nvSpPr>
          <p:cNvPr id="7" name="Rectangle 2">
            <a:extLst>
              <a:ext uri="{FF2B5EF4-FFF2-40B4-BE49-F238E27FC236}">
                <a16:creationId xmlns:a16="http://schemas.microsoft.com/office/drawing/2014/main" id="{B8A6AC64-E850-7AF9-1657-0C70EC1331A8}"/>
              </a:ext>
            </a:extLst>
          </p:cNvPr>
          <p:cNvSpPr/>
          <p:nvPr/>
        </p:nvSpPr>
        <p:spPr>
          <a:xfrm>
            <a:off x="606213" y="2035880"/>
            <a:ext cx="2926080" cy="54864"/>
          </a:xfrm>
          <a:prstGeom prst="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849954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2943FD-6A90-1EA9-12D6-9AFC784AAA1E}"/>
              </a:ext>
            </a:extLst>
          </p:cNvPr>
          <p:cNvSpPr>
            <a:spLocks noGrp="1"/>
          </p:cNvSpPr>
          <p:nvPr>
            <p:ph type="title"/>
          </p:nvPr>
        </p:nvSpPr>
        <p:spPr/>
        <p:txBody>
          <a:bodyPr/>
          <a:lstStyle/>
          <a:p>
            <a:r>
              <a:rPr lang="nl-NL" dirty="0"/>
              <a:t>Naslagwerk</a:t>
            </a:r>
          </a:p>
        </p:txBody>
      </p:sp>
      <p:sp>
        <p:nvSpPr>
          <p:cNvPr id="3" name="Tijdelijke aanduiding voor tekst 2">
            <a:extLst>
              <a:ext uri="{FF2B5EF4-FFF2-40B4-BE49-F238E27FC236}">
                <a16:creationId xmlns:a16="http://schemas.microsoft.com/office/drawing/2014/main" id="{ABE0A88E-C60C-01E3-B303-9B9581D7F148}"/>
              </a:ext>
            </a:extLst>
          </p:cNvPr>
          <p:cNvSpPr>
            <a:spLocks noGrp="1"/>
          </p:cNvSpPr>
          <p:nvPr>
            <p:ph type="body" sz="quarter" idx="11"/>
          </p:nvPr>
        </p:nvSpPr>
        <p:spPr/>
        <p:txBody>
          <a:bodyPr>
            <a:noAutofit/>
          </a:bodyPr>
          <a:lstStyle/>
          <a:p>
            <a:pPr>
              <a:buClr>
                <a:srgbClr val="E50856"/>
              </a:buClr>
              <a:buFont typeface="Courier New" panose="02070309020205020404" pitchFamily="49" charset="0"/>
              <a:buChar char="o"/>
            </a:pPr>
            <a:r>
              <a:rPr lang="nl-NL" sz="2200" b="1" dirty="0"/>
              <a:t> Handleiding </a:t>
            </a:r>
          </a:p>
          <a:p>
            <a:pPr>
              <a:buClr>
                <a:srgbClr val="E50856"/>
              </a:buClr>
              <a:buFont typeface="Courier New" panose="02070309020205020404" pitchFamily="49" charset="0"/>
              <a:buChar char="o"/>
            </a:pPr>
            <a:r>
              <a:rPr lang="nl-NL" sz="2200" b="1" dirty="0"/>
              <a:t> Website</a:t>
            </a:r>
          </a:p>
          <a:p>
            <a:pPr lvl="1">
              <a:buClr>
                <a:srgbClr val="E50856"/>
              </a:buClr>
              <a:buFont typeface="Courier New" panose="02070309020205020404" pitchFamily="49" charset="0"/>
              <a:buChar char="o"/>
            </a:pPr>
            <a:r>
              <a:rPr lang="nl-NL" sz="2200" dirty="0"/>
              <a:t> Gesprekstool (werkblad en </a:t>
            </a:r>
            <a:r>
              <a:rPr lang="nl-NL" sz="2200" dirty="0" err="1"/>
              <a:t>kaartenset</a:t>
            </a:r>
            <a:r>
              <a:rPr lang="nl-NL" sz="2200" dirty="0"/>
              <a:t> met stellingen)</a:t>
            </a:r>
          </a:p>
          <a:p>
            <a:pPr lvl="1">
              <a:buClr>
                <a:srgbClr val="E50856"/>
              </a:buClr>
              <a:buFont typeface="Courier New" panose="02070309020205020404" pitchFamily="49" charset="0"/>
              <a:buChar char="o"/>
            </a:pPr>
            <a:r>
              <a:rPr lang="nl-NL" sz="2200" dirty="0"/>
              <a:t> Informatie over het onderzoek (informatiebrief)</a:t>
            </a:r>
          </a:p>
          <a:p>
            <a:pPr lvl="1">
              <a:buClr>
                <a:srgbClr val="E50856"/>
              </a:buClr>
              <a:buFont typeface="Courier New" panose="02070309020205020404" pitchFamily="49" charset="0"/>
              <a:buChar char="o"/>
            </a:pPr>
            <a:r>
              <a:rPr lang="nl-NL" sz="2200" dirty="0"/>
              <a:t> Contactgegevens onderzoekers</a:t>
            </a:r>
          </a:p>
          <a:p>
            <a:pPr lvl="1">
              <a:buClr>
                <a:srgbClr val="E50856"/>
              </a:buClr>
              <a:buFont typeface="Courier New" panose="02070309020205020404" pitchFamily="49" charset="0"/>
              <a:buChar char="o"/>
            </a:pPr>
            <a:r>
              <a:rPr lang="nl-NL" sz="2200" dirty="0"/>
              <a:t> Beeldmateriaal dat laat zien hoe de tool werkt</a:t>
            </a:r>
          </a:p>
          <a:p>
            <a:pPr lvl="1">
              <a:buClr>
                <a:srgbClr val="E50856"/>
              </a:buClr>
              <a:buFont typeface="Courier New" panose="02070309020205020404" pitchFamily="49" charset="0"/>
              <a:buChar char="o"/>
            </a:pPr>
            <a:r>
              <a:rPr lang="nl-NL" sz="2200" dirty="0"/>
              <a:t> Invulformulier met toestemmingsverklaring</a:t>
            </a:r>
          </a:p>
          <a:p>
            <a:pPr lvl="1">
              <a:buClr>
                <a:srgbClr val="E50856"/>
              </a:buClr>
              <a:buFont typeface="Courier New" panose="02070309020205020404" pitchFamily="49" charset="0"/>
              <a:buChar char="o"/>
            </a:pPr>
            <a:r>
              <a:rPr lang="nl-NL" sz="2200" dirty="0"/>
              <a:t> Uploadfunctie voor het resultaat foto’s en thema waar het gesprek over is gegaan</a:t>
            </a:r>
          </a:p>
          <a:p>
            <a:pPr lvl="1">
              <a:buClr>
                <a:srgbClr val="E50856"/>
              </a:buClr>
              <a:buFont typeface="Courier New" panose="02070309020205020404" pitchFamily="49" charset="0"/>
              <a:buChar char="o"/>
            </a:pPr>
            <a:r>
              <a:rPr lang="nl-NL" sz="2200" dirty="0"/>
              <a:t> 5 vragen over ondernemerscontext: regio, sector, functie, grootte </a:t>
            </a:r>
          </a:p>
          <a:p>
            <a:pPr lvl="1">
              <a:buClr>
                <a:srgbClr val="E50856"/>
              </a:buClr>
              <a:buFont typeface="Courier New" panose="02070309020205020404" pitchFamily="49" charset="0"/>
              <a:buChar char="o"/>
            </a:pPr>
            <a:r>
              <a:rPr lang="nl-NL" sz="2200" dirty="0"/>
              <a:t> Uitkomsten </a:t>
            </a:r>
            <a:r>
              <a:rPr lang="nl-NL" sz="2200" dirty="0" err="1"/>
              <a:t>mindsetmonitor</a:t>
            </a:r>
            <a:r>
              <a:rPr lang="nl-NL" sz="2200" dirty="0"/>
              <a:t> </a:t>
            </a:r>
          </a:p>
          <a:p>
            <a:pPr>
              <a:buClr>
                <a:srgbClr val="E50856"/>
              </a:buClr>
              <a:buFont typeface="Courier New" panose="02070309020205020404" pitchFamily="49" charset="0"/>
              <a:buChar char="o"/>
            </a:pPr>
            <a:r>
              <a:rPr lang="nl-NL" sz="2200" b="1" dirty="0"/>
              <a:t> PowerPoint</a:t>
            </a:r>
          </a:p>
        </p:txBody>
      </p:sp>
    </p:spTree>
    <p:extLst>
      <p:ext uri="{BB962C8B-B14F-4D97-AF65-F5344CB8AC3E}">
        <p14:creationId xmlns:p14="http://schemas.microsoft.com/office/powerpoint/2010/main" val="1323845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1569D71C-645F-1C7E-6833-737F22AA4EE8}"/>
              </a:ext>
            </a:extLst>
          </p:cNvPr>
          <p:cNvSpPr>
            <a:spLocks noGrp="1"/>
          </p:cNvSpPr>
          <p:nvPr>
            <p:ph type="body" sz="quarter" idx="11"/>
          </p:nvPr>
        </p:nvSpPr>
        <p:spPr/>
        <p:txBody>
          <a:bodyPr/>
          <a:lstStyle/>
          <a:p>
            <a:r>
              <a:rPr lang="nl-NL" dirty="0"/>
              <a:t>Leer meer over hoe de gesprekstool is ontstaan…</a:t>
            </a:r>
            <a:endParaRPr lang="en-NL" dirty="0"/>
          </a:p>
        </p:txBody>
      </p:sp>
      <p:sp>
        <p:nvSpPr>
          <p:cNvPr id="2" name="Titel 7">
            <a:extLst>
              <a:ext uri="{FF2B5EF4-FFF2-40B4-BE49-F238E27FC236}">
                <a16:creationId xmlns:a16="http://schemas.microsoft.com/office/drawing/2014/main" id="{5D75902A-4434-4AD0-C01C-7A2CB5BDFD64}"/>
              </a:ext>
            </a:extLst>
          </p:cNvPr>
          <p:cNvSpPr txBox="1">
            <a:spLocks/>
          </p:cNvSpPr>
          <p:nvPr/>
        </p:nvSpPr>
        <p:spPr>
          <a:xfrm>
            <a:off x="0" y="1427298"/>
            <a:ext cx="10515600" cy="1325563"/>
          </a:xfrm>
          <a:prstGeom prst="rect">
            <a:avLst/>
          </a:prstGeom>
          <a:solidFill>
            <a:srgbClr val="E50056"/>
          </a:solidFill>
        </p:spPr>
        <p:txBody>
          <a:bodyPr>
            <a:normAutofit/>
          </a:bodyPr>
          <a:lstStyle>
            <a:lvl1pPr algn="l" defTabSz="514337" rtl="0" eaLnBrk="1" latinLnBrk="0" hangingPunct="1">
              <a:lnSpc>
                <a:spcPct val="90000"/>
              </a:lnSpc>
              <a:spcBef>
                <a:spcPct val="0"/>
              </a:spcBef>
              <a:buNone/>
              <a:defRPr lang="nl-NL" sz="3200" b="1" kern="1200" cap="all" baseline="0" dirty="0">
                <a:solidFill>
                  <a:schemeClr val="tx2"/>
                </a:solidFill>
                <a:latin typeface="Avenir Next Condensed Medium" panose="020B0606020202020204" pitchFamily="34" charset="0"/>
                <a:ea typeface="+mj-ea"/>
                <a:cs typeface="Arial" panose="020B0604020202020204" pitchFamily="34" charset="0"/>
                <a:sym typeface="Avenir Next Condensed Demi Bold"/>
              </a:defRPr>
            </a:lvl1pPr>
          </a:lstStyle>
          <a:p>
            <a:r>
              <a:rPr lang="nl-NL" sz="4400" dirty="0">
                <a:solidFill>
                  <a:schemeClr val="bg1"/>
                </a:solidFill>
              </a:rPr>
              <a:t>	</a:t>
            </a:r>
            <a:br>
              <a:rPr lang="nl-NL" sz="4400" dirty="0">
                <a:solidFill>
                  <a:schemeClr val="bg1"/>
                </a:solidFill>
              </a:rPr>
            </a:br>
            <a:r>
              <a:rPr lang="nl-NL" sz="4400" dirty="0">
                <a:solidFill>
                  <a:schemeClr val="bg1"/>
                </a:solidFill>
              </a:rPr>
              <a:t>	De achtergrond</a:t>
            </a:r>
          </a:p>
        </p:txBody>
      </p:sp>
      <p:sp>
        <p:nvSpPr>
          <p:cNvPr id="3" name="Rectangle 2">
            <a:extLst>
              <a:ext uri="{FF2B5EF4-FFF2-40B4-BE49-F238E27FC236}">
                <a16:creationId xmlns:a16="http://schemas.microsoft.com/office/drawing/2014/main" id="{B0168D83-2F78-2F3C-BEE8-8DF918C72B97}"/>
              </a:ext>
            </a:extLst>
          </p:cNvPr>
          <p:cNvSpPr/>
          <p:nvPr/>
        </p:nvSpPr>
        <p:spPr>
          <a:xfrm>
            <a:off x="606213" y="3007430"/>
            <a:ext cx="2926080" cy="54864"/>
          </a:xfrm>
          <a:prstGeom prst="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936815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E09860-475C-51B7-9C70-A9336F8F089F}"/>
              </a:ext>
            </a:extLst>
          </p:cNvPr>
          <p:cNvSpPr>
            <a:spLocks noGrp="1"/>
          </p:cNvSpPr>
          <p:nvPr>
            <p:ph type="title"/>
          </p:nvPr>
        </p:nvSpPr>
        <p:spPr/>
        <p:txBody>
          <a:bodyPr/>
          <a:lstStyle/>
          <a:p>
            <a:r>
              <a:rPr lang="nl-NL" dirty="0"/>
              <a:t>Het ontstaan van de gesprekstool</a:t>
            </a:r>
          </a:p>
        </p:txBody>
      </p:sp>
      <p:sp>
        <p:nvSpPr>
          <p:cNvPr id="3" name="Tijdelijke aanduiding voor tekst 2">
            <a:extLst>
              <a:ext uri="{FF2B5EF4-FFF2-40B4-BE49-F238E27FC236}">
                <a16:creationId xmlns:a16="http://schemas.microsoft.com/office/drawing/2014/main" id="{17CEA563-99E0-F45B-9717-0A308B0C8E90}"/>
              </a:ext>
            </a:extLst>
          </p:cNvPr>
          <p:cNvSpPr>
            <a:spLocks noGrp="1"/>
          </p:cNvSpPr>
          <p:nvPr>
            <p:ph type="body" sz="quarter" idx="11"/>
          </p:nvPr>
        </p:nvSpPr>
        <p:spPr/>
        <p:txBody>
          <a:bodyPr>
            <a:normAutofit/>
          </a:bodyPr>
          <a:lstStyle/>
          <a:p>
            <a:pPr>
              <a:buClr>
                <a:srgbClr val="E50856"/>
              </a:buClr>
              <a:buFont typeface="Courier New" panose="02070309020205020404" pitchFamily="49" charset="0"/>
              <a:buChar char="o"/>
            </a:pPr>
            <a:r>
              <a:rPr lang="nl-NL" dirty="0"/>
              <a:t> Het  lectoraat Kansrijk Ondernemen wilden samen met HAN Slim – Smart </a:t>
            </a:r>
            <a:r>
              <a:rPr lang="nl-NL" dirty="0" err="1"/>
              <a:t>Region</a:t>
            </a:r>
            <a:r>
              <a:rPr lang="nl-NL" dirty="0"/>
              <a:t>, The </a:t>
            </a:r>
            <a:r>
              <a:rPr lang="nl-NL" dirty="0" err="1"/>
              <a:t>Economic</a:t>
            </a:r>
            <a:r>
              <a:rPr lang="nl-NL" dirty="0"/>
              <a:t> Board Regio Arnhem Nijmegen en de Groene Metropoolregio Arnhem-Nijmegen inzicht krijgen in hoe MKB ondernemers hun huidige situatie ervaren, of zij kunnen en/of willen meebewegen me toekomstige ontwikkelingen en wat daar eventueel voor nodig is</a:t>
            </a:r>
          </a:p>
          <a:p>
            <a:pPr>
              <a:buClr>
                <a:srgbClr val="E50856"/>
              </a:buClr>
              <a:buFont typeface="Courier New" panose="02070309020205020404" pitchFamily="49" charset="0"/>
              <a:buChar char="o"/>
            </a:pPr>
            <a:r>
              <a:rPr lang="nl-NL" dirty="0"/>
              <a:t> De ambitie was om een herbruikbaar instrument te ontwerpen dat informeel leren ondersteunt en dat de ontwikkeling en behoeften van het brede MKB structureel in beeld kan brengen </a:t>
            </a:r>
          </a:p>
          <a:p>
            <a:pPr>
              <a:buClr>
                <a:srgbClr val="E50856"/>
              </a:buClr>
              <a:buFont typeface="Courier New" panose="02070309020205020404" pitchFamily="49" charset="0"/>
              <a:buChar char="o"/>
            </a:pPr>
            <a:r>
              <a:rPr lang="nl-NL" dirty="0"/>
              <a:t> Zo ontstaat een brug tussen praktijk, onderwijs en beleid, gericht op het versterken van het aanpassingsvermogen van het MKB</a:t>
            </a:r>
          </a:p>
          <a:p>
            <a:endParaRPr lang="nl-NL" dirty="0"/>
          </a:p>
          <a:p>
            <a:pPr marL="0" indent="0">
              <a:buNone/>
            </a:pPr>
            <a:endParaRPr lang="nl-NL" dirty="0"/>
          </a:p>
        </p:txBody>
      </p:sp>
      <p:sp>
        <p:nvSpPr>
          <p:cNvPr id="5" name="Pijl: rechts 4">
            <a:extLst>
              <a:ext uri="{FF2B5EF4-FFF2-40B4-BE49-F238E27FC236}">
                <a16:creationId xmlns:a16="http://schemas.microsoft.com/office/drawing/2014/main" id="{42CD10A8-FD20-2AB9-FB83-ED8392EDF645}"/>
              </a:ext>
            </a:extLst>
          </p:cNvPr>
          <p:cNvSpPr/>
          <p:nvPr/>
        </p:nvSpPr>
        <p:spPr>
          <a:xfrm>
            <a:off x="1257300" y="5606175"/>
            <a:ext cx="1619250" cy="644521"/>
          </a:xfrm>
          <a:prstGeom prst="rightArrow">
            <a:avLst/>
          </a:prstGeom>
          <a:solidFill>
            <a:schemeClr val="bg1"/>
          </a:solidFill>
          <a:ln w="38100">
            <a:solidFill>
              <a:srgbClr val="E5085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ijdelijke aanduiding voor tekst 2">
            <a:extLst>
              <a:ext uri="{FF2B5EF4-FFF2-40B4-BE49-F238E27FC236}">
                <a16:creationId xmlns:a16="http://schemas.microsoft.com/office/drawing/2014/main" id="{0F122560-3D8E-AC86-6279-DA7CF58A3562}"/>
              </a:ext>
            </a:extLst>
          </p:cNvPr>
          <p:cNvSpPr txBox="1">
            <a:spLocks/>
          </p:cNvSpPr>
          <p:nvPr/>
        </p:nvSpPr>
        <p:spPr>
          <a:xfrm>
            <a:off x="3162300" y="5566637"/>
            <a:ext cx="7772400" cy="1887388"/>
          </a:xfrm>
          <a:prstGeom prst="rect">
            <a:avLst/>
          </a:prstGeom>
        </p:spPr>
        <p:txBody>
          <a:bodyPr vert="horz" lIns="91440" tIns="45720" rIns="91440" bIns="45720" rtlCol="0">
            <a:normAutofit/>
          </a:bodyPr>
          <a:lstStyle>
            <a:lvl1pPr marL="18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indent="0">
              <a:buNone/>
            </a:pPr>
            <a:r>
              <a:rPr lang="nl-NL" dirty="0">
                <a:solidFill>
                  <a:srgbClr val="E50056"/>
                </a:solidFill>
              </a:rPr>
              <a:t>GESPREKSTOOL ONDERNEMENDE MINDSET = </a:t>
            </a:r>
            <a:br>
              <a:rPr lang="nl-NL" dirty="0">
                <a:solidFill>
                  <a:srgbClr val="E50056"/>
                </a:solidFill>
              </a:rPr>
            </a:br>
            <a:r>
              <a:rPr lang="nl-NL" dirty="0">
                <a:solidFill>
                  <a:srgbClr val="E50056"/>
                </a:solidFill>
              </a:rPr>
              <a:t>DE OPBRENGST</a:t>
            </a:r>
          </a:p>
        </p:txBody>
      </p:sp>
    </p:spTree>
    <p:extLst>
      <p:ext uri="{BB962C8B-B14F-4D97-AF65-F5344CB8AC3E}">
        <p14:creationId xmlns:p14="http://schemas.microsoft.com/office/powerpoint/2010/main" val="2299084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217DDE-1E34-5D45-66C4-3384250F701F}"/>
              </a:ext>
            </a:extLst>
          </p:cNvPr>
          <p:cNvSpPr>
            <a:spLocks noGrp="1"/>
          </p:cNvSpPr>
          <p:nvPr>
            <p:ph type="title"/>
          </p:nvPr>
        </p:nvSpPr>
        <p:spPr/>
        <p:txBody>
          <a:bodyPr/>
          <a:lstStyle/>
          <a:p>
            <a:r>
              <a:rPr lang="nl-NL" dirty="0" err="1">
                <a:solidFill>
                  <a:srgbClr val="E50856"/>
                </a:solidFill>
              </a:rPr>
              <a:t>INhoud</a:t>
            </a:r>
            <a:endParaRPr lang="en-NL" dirty="0">
              <a:solidFill>
                <a:srgbClr val="E50856"/>
              </a:solidFill>
            </a:endParaRPr>
          </a:p>
        </p:txBody>
      </p:sp>
      <p:sp>
        <p:nvSpPr>
          <p:cNvPr id="3" name="Tijdelijke aanduiding voor tekst 2">
            <a:extLst>
              <a:ext uri="{FF2B5EF4-FFF2-40B4-BE49-F238E27FC236}">
                <a16:creationId xmlns:a16="http://schemas.microsoft.com/office/drawing/2014/main" id="{1F2B96DD-8B2A-D572-6815-D7EF6AE5E5CE}"/>
              </a:ext>
            </a:extLst>
          </p:cNvPr>
          <p:cNvSpPr>
            <a:spLocks noGrp="1"/>
          </p:cNvSpPr>
          <p:nvPr>
            <p:ph type="body" sz="quarter" idx="11"/>
          </p:nvPr>
        </p:nvSpPr>
        <p:spPr/>
        <p:txBody>
          <a:bodyPr>
            <a:normAutofit/>
          </a:bodyPr>
          <a:lstStyle/>
          <a:p>
            <a:pPr>
              <a:buClr>
                <a:srgbClr val="E50056"/>
              </a:buClr>
            </a:pPr>
            <a:r>
              <a:rPr sz="2800" dirty="0" err="1">
                <a:latin typeface="+mj-lt"/>
              </a:rPr>
              <a:t>Ondernemende</a:t>
            </a:r>
            <a:r>
              <a:rPr sz="2800" dirty="0">
                <a:latin typeface="+mj-lt"/>
              </a:rPr>
              <a:t> mindset</a:t>
            </a:r>
            <a:r>
              <a:rPr lang="nl-NL" sz="2800" dirty="0">
                <a:latin typeface="+mj-lt"/>
              </a:rPr>
              <a:t> </a:t>
            </a:r>
          </a:p>
          <a:p>
            <a:pPr>
              <a:buClr>
                <a:srgbClr val="E50056"/>
              </a:buClr>
            </a:pPr>
            <a:r>
              <a:rPr sz="2800" dirty="0" err="1">
                <a:latin typeface="+mj-lt"/>
              </a:rPr>
              <a:t>Transitiethema’s</a:t>
            </a:r>
            <a:r>
              <a:rPr lang="nl-NL" sz="2800" dirty="0">
                <a:latin typeface="+mj-lt"/>
              </a:rPr>
              <a:t> </a:t>
            </a:r>
          </a:p>
          <a:p>
            <a:pPr>
              <a:buClr>
                <a:srgbClr val="E50056"/>
              </a:buClr>
            </a:pPr>
            <a:r>
              <a:rPr lang="nl-NL" sz="2800" dirty="0">
                <a:latin typeface="+mj-lt"/>
              </a:rPr>
              <a:t>Uitleg gesprekstool</a:t>
            </a:r>
          </a:p>
          <a:p>
            <a:pPr>
              <a:buClr>
                <a:srgbClr val="E50056"/>
              </a:buClr>
            </a:pPr>
            <a:r>
              <a:rPr lang="nl-NL" sz="2800" dirty="0">
                <a:latin typeface="+mj-lt"/>
              </a:rPr>
              <a:t>Naslagwerk </a:t>
            </a:r>
          </a:p>
          <a:p>
            <a:pPr>
              <a:buClr>
                <a:srgbClr val="E50056"/>
              </a:buClr>
            </a:pPr>
            <a:r>
              <a:rPr sz="2800" dirty="0" err="1">
                <a:latin typeface="+mj-lt"/>
              </a:rPr>
              <a:t>Achtergrond</a:t>
            </a:r>
            <a:r>
              <a:rPr sz="2800" dirty="0">
                <a:latin typeface="+mj-lt"/>
              </a:rPr>
              <a:t> van de tool</a:t>
            </a:r>
          </a:p>
        </p:txBody>
      </p:sp>
    </p:spTree>
    <p:extLst>
      <p:ext uri="{BB962C8B-B14F-4D97-AF65-F5344CB8AC3E}">
        <p14:creationId xmlns:p14="http://schemas.microsoft.com/office/powerpoint/2010/main" val="297775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20864E8F-18F5-B8CE-8115-B9D93261CD26}"/>
              </a:ext>
            </a:extLst>
          </p:cNvPr>
          <p:cNvSpPr>
            <a:spLocks noGrp="1"/>
          </p:cNvSpPr>
          <p:nvPr>
            <p:ph type="body" sz="quarter" idx="11"/>
          </p:nvPr>
        </p:nvSpPr>
        <p:spPr/>
        <p:txBody>
          <a:bodyPr>
            <a:noAutofit/>
          </a:bodyPr>
          <a:lstStyle/>
          <a:p>
            <a:pPr>
              <a:lnSpc>
                <a:spcPct val="140000"/>
              </a:lnSpc>
            </a:pPr>
            <a:r>
              <a:rPr lang="nl-NL" sz="2600" dirty="0">
                <a:solidFill>
                  <a:srgbClr val="E50056"/>
                </a:solidFill>
              </a:rPr>
              <a:t>#ondernemende </a:t>
            </a:r>
            <a:r>
              <a:rPr lang="nl-NL" sz="2600" dirty="0" err="1">
                <a:solidFill>
                  <a:srgbClr val="E50056"/>
                </a:solidFill>
              </a:rPr>
              <a:t>mindset</a:t>
            </a:r>
            <a:r>
              <a:rPr lang="nl-NL" sz="2600" dirty="0">
                <a:solidFill>
                  <a:srgbClr val="E50056"/>
                </a:solidFill>
              </a:rPr>
              <a:t> </a:t>
            </a:r>
            <a:br>
              <a:rPr lang="nl-NL" sz="2600" dirty="0">
                <a:solidFill>
                  <a:srgbClr val="E50056"/>
                </a:solidFill>
              </a:rPr>
            </a:br>
            <a:r>
              <a:rPr lang="nl-NL" sz="2600" dirty="0">
                <a:solidFill>
                  <a:srgbClr val="E50056"/>
                </a:solidFill>
              </a:rPr>
              <a:t>#transitiethema’s</a:t>
            </a:r>
          </a:p>
        </p:txBody>
      </p:sp>
      <p:sp>
        <p:nvSpPr>
          <p:cNvPr id="6" name="Tijdelijke aanduiding voor tekst 5">
            <a:extLst>
              <a:ext uri="{FF2B5EF4-FFF2-40B4-BE49-F238E27FC236}">
                <a16:creationId xmlns:a16="http://schemas.microsoft.com/office/drawing/2014/main" id="{10AAAB3A-46BD-1588-3148-68CAF0615573}"/>
              </a:ext>
            </a:extLst>
          </p:cNvPr>
          <p:cNvSpPr>
            <a:spLocks noGrp="1"/>
          </p:cNvSpPr>
          <p:nvPr>
            <p:ph type="body" sz="quarter" idx="12"/>
          </p:nvPr>
        </p:nvSpPr>
        <p:spPr/>
        <p:txBody>
          <a:bodyPr>
            <a:normAutofit/>
          </a:bodyPr>
          <a:lstStyle/>
          <a:p>
            <a:r>
              <a:rPr lang="nl-NL" sz="2600" dirty="0"/>
              <a:t>Alvorens we tot uitleg over gaan omtrent de gesprekstool zul je eerst kennis moeten hebben van twee begrippen</a:t>
            </a:r>
          </a:p>
        </p:txBody>
      </p:sp>
    </p:spTree>
    <p:extLst>
      <p:ext uri="{BB962C8B-B14F-4D97-AF65-F5344CB8AC3E}">
        <p14:creationId xmlns:p14="http://schemas.microsoft.com/office/powerpoint/2010/main" val="820246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5AE3B-EAA3-B33F-4F13-BA073C655350}"/>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2441BE24-15EE-565C-27AE-EF39876EE560}"/>
              </a:ext>
            </a:extLst>
          </p:cNvPr>
          <p:cNvSpPr>
            <a:spLocks noGrp="1"/>
          </p:cNvSpPr>
          <p:nvPr>
            <p:ph type="title"/>
          </p:nvPr>
        </p:nvSpPr>
        <p:spPr>
          <a:xfrm>
            <a:off x="0" y="455748"/>
            <a:ext cx="10515600" cy="1325563"/>
          </a:xfrm>
          <a:solidFill>
            <a:srgbClr val="E50056"/>
          </a:solidFill>
        </p:spPr>
        <p:txBody>
          <a:bodyPr>
            <a:normAutofit/>
          </a:bodyPr>
          <a:lstStyle/>
          <a:p>
            <a:r>
              <a:rPr lang="nl-NL" sz="4400" dirty="0">
                <a:solidFill>
                  <a:schemeClr val="bg1"/>
                </a:solidFill>
              </a:rPr>
              <a:t>	Ondernemende </a:t>
            </a:r>
            <a:r>
              <a:rPr lang="nl-NL" sz="4400" dirty="0" err="1">
                <a:solidFill>
                  <a:schemeClr val="bg1"/>
                </a:solidFill>
              </a:rPr>
              <a:t>mindset</a:t>
            </a:r>
            <a:endParaRPr lang="nl-NL" sz="4400" dirty="0">
              <a:solidFill>
                <a:schemeClr val="bg1"/>
              </a:solidFill>
            </a:endParaRPr>
          </a:p>
        </p:txBody>
      </p:sp>
      <p:sp>
        <p:nvSpPr>
          <p:cNvPr id="2" name="Text Placeholder 2">
            <a:extLst>
              <a:ext uri="{FF2B5EF4-FFF2-40B4-BE49-F238E27FC236}">
                <a16:creationId xmlns:a16="http://schemas.microsoft.com/office/drawing/2014/main" id="{42AFA377-EE01-4CA1-33EB-F705743E178B}"/>
              </a:ext>
            </a:extLst>
          </p:cNvPr>
          <p:cNvSpPr txBox="1">
            <a:spLocks/>
          </p:cNvSpPr>
          <p:nvPr/>
        </p:nvSpPr>
        <p:spPr>
          <a:xfrm>
            <a:off x="290281" y="1417864"/>
            <a:ext cx="10832869" cy="4248000"/>
          </a:xfrm>
          <a:prstGeom prst="rect">
            <a:avLst/>
          </a:prstGeom>
        </p:spPr>
        <p:txBody>
          <a:bodyPr vert="horz" lIns="91440" tIns="45720" rIns="91440" bIns="45720" rtlCol="0">
            <a:noAutofit/>
          </a:bodyPr>
          <a:lstStyle>
            <a:lvl1pPr marL="0" indent="0" algn="l" defTabSz="514337" rtl="0" eaLnBrk="1" latinLnBrk="0" hangingPunct="1">
              <a:lnSpc>
                <a:spcPct val="110000"/>
              </a:lnSpc>
              <a:spcBef>
                <a:spcPts val="0"/>
              </a:spcBef>
              <a:buFont typeface="Arial" panose="020B0604020202020204" pitchFamily="34" charset="0"/>
              <a:buNone/>
              <a:defRPr sz="1275"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endParaRPr lang="en-US" sz="1500" dirty="0">
              <a:latin typeface="+mj-lt"/>
            </a:endParaRPr>
          </a:p>
        </p:txBody>
      </p:sp>
      <p:sp>
        <p:nvSpPr>
          <p:cNvPr id="3" name="TextBox 6">
            <a:extLst>
              <a:ext uri="{FF2B5EF4-FFF2-40B4-BE49-F238E27FC236}">
                <a16:creationId xmlns:a16="http://schemas.microsoft.com/office/drawing/2014/main" id="{4DD7DC8E-ADCC-FFDB-7C0F-E1FD278F2E63}"/>
              </a:ext>
            </a:extLst>
          </p:cNvPr>
          <p:cNvSpPr txBox="1"/>
          <p:nvPr/>
        </p:nvSpPr>
        <p:spPr>
          <a:xfrm>
            <a:off x="822959" y="2423160"/>
            <a:ext cx="9201573" cy="2194560"/>
          </a:xfrm>
          <a:prstGeom prst="rect">
            <a:avLst/>
          </a:prstGeom>
          <a:noFill/>
        </p:spPr>
        <p:txBody>
          <a:bodyPr wrap="square">
            <a:noAutofit/>
          </a:bodyPr>
          <a:lstStyle/>
          <a:p>
            <a:pPr>
              <a:defRPr sz="2000">
                <a:solidFill>
                  <a:srgbClr val="000000"/>
                </a:solidFill>
                <a:latin typeface="Arial"/>
              </a:defRPr>
            </a:pPr>
            <a:r>
              <a:rPr lang="nl-NL" sz="2200" b="1" dirty="0">
                <a:latin typeface="+mj-lt"/>
              </a:rPr>
              <a:t>Wat wordt hier onder verstaan?</a:t>
            </a:r>
            <a:br>
              <a:rPr lang="nl-NL" sz="2200" dirty="0">
                <a:latin typeface="+mj-lt"/>
              </a:rPr>
            </a:br>
            <a:r>
              <a:rPr lang="nl-NL" sz="2200" dirty="0">
                <a:latin typeface="+mj-lt"/>
              </a:rPr>
              <a:t>De ondernemende </a:t>
            </a:r>
            <a:r>
              <a:rPr lang="nl-NL" sz="2200" dirty="0" err="1">
                <a:latin typeface="+mj-lt"/>
              </a:rPr>
              <a:t>mindset</a:t>
            </a:r>
            <a:r>
              <a:rPr lang="nl-NL" sz="2200" dirty="0">
                <a:latin typeface="+mj-lt"/>
              </a:rPr>
              <a:t> gaat over hoe een ondernemer </a:t>
            </a:r>
            <a:r>
              <a:rPr lang="nl-NL" sz="2600" i="1" dirty="0">
                <a:latin typeface="+mj-lt"/>
              </a:rPr>
              <a:t>denkt</a:t>
            </a:r>
            <a:r>
              <a:rPr lang="nl-NL" sz="2200" dirty="0">
                <a:latin typeface="+mj-lt"/>
              </a:rPr>
              <a:t>, </a:t>
            </a:r>
            <a:r>
              <a:rPr lang="nl-NL" sz="2600" i="1" dirty="0">
                <a:latin typeface="+mj-lt"/>
              </a:rPr>
              <a:t>voelt </a:t>
            </a:r>
            <a:r>
              <a:rPr lang="nl-NL" sz="2200" dirty="0">
                <a:latin typeface="+mj-lt"/>
              </a:rPr>
              <a:t>en </a:t>
            </a:r>
            <a:r>
              <a:rPr lang="nl-NL" sz="2600" i="1" dirty="0">
                <a:latin typeface="+mj-lt"/>
              </a:rPr>
              <a:t>handelt</a:t>
            </a:r>
            <a:r>
              <a:rPr lang="nl-NL" sz="2200" dirty="0">
                <a:latin typeface="+mj-lt"/>
              </a:rPr>
              <a:t> bij veranderingen en uitdagingen. Het laat zien of iemand kansen ziet, onzekerheid ervaart, initiatief neemt, wil meebewegen en welke stappen hij of zij wil of kan zetten richting de toekomst.</a:t>
            </a:r>
          </a:p>
          <a:p>
            <a:pPr>
              <a:defRPr sz="2000">
                <a:solidFill>
                  <a:srgbClr val="000000"/>
                </a:solidFill>
                <a:latin typeface="Arial"/>
              </a:defRPr>
            </a:pPr>
            <a:endParaRPr lang="nl-NL" sz="2200" dirty="0">
              <a:latin typeface="+mj-lt"/>
            </a:endParaRPr>
          </a:p>
          <a:p>
            <a:pPr>
              <a:defRPr sz="2000">
                <a:solidFill>
                  <a:srgbClr val="000000"/>
                </a:solidFill>
                <a:latin typeface="Arial"/>
              </a:defRPr>
            </a:pPr>
            <a:endParaRPr sz="2200" dirty="0">
              <a:latin typeface="+mj-lt"/>
            </a:endParaRPr>
          </a:p>
        </p:txBody>
      </p:sp>
      <p:sp>
        <p:nvSpPr>
          <p:cNvPr id="4" name="Rounded Rectangle 3">
            <a:extLst>
              <a:ext uri="{FF2B5EF4-FFF2-40B4-BE49-F238E27FC236}">
                <a16:creationId xmlns:a16="http://schemas.microsoft.com/office/drawing/2014/main" id="{D82F7959-19B5-7367-16B1-5C15CE54642D}"/>
              </a:ext>
            </a:extLst>
          </p:cNvPr>
          <p:cNvSpPr/>
          <p:nvPr/>
        </p:nvSpPr>
        <p:spPr>
          <a:xfrm>
            <a:off x="1255116" y="4940532"/>
            <a:ext cx="2240280" cy="594360"/>
          </a:xfrm>
          <a:prstGeom prst="roundRect">
            <a:avLst/>
          </a:prstGeom>
          <a:solidFill>
            <a:srgbClr val="E5085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2000" b="1">
                <a:solidFill>
                  <a:srgbClr val="FFFFFF"/>
                </a:solidFill>
                <a:latin typeface="Arial"/>
              </a:defRPr>
            </a:pPr>
            <a:r>
              <a:rPr dirty="0" err="1"/>
              <a:t>denken</a:t>
            </a:r>
            <a:endParaRPr dirty="0"/>
          </a:p>
        </p:txBody>
      </p:sp>
      <p:sp>
        <p:nvSpPr>
          <p:cNvPr id="5" name="Rounded Rectangle 4">
            <a:extLst>
              <a:ext uri="{FF2B5EF4-FFF2-40B4-BE49-F238E27FC236}">
                <a16:creationId xmlns:a16="http://schemas.microsoft.com/office/drawing/2014/main" id="{8B4D6DD5-57B8-1CA9-6968-B66C01E35F2E}"/>
              </a:ext>
            </a:extLst>
          </p:cNvPr>
          <p:cNvSpPr/>
          <p:nvPr/>
        </p:nvSpPr>
        <p:spPr>
          <a:xfrm>
            <a:off x="4044036" y="4940532"/>
            <a:ext cx="2240280" cy="594360"/>
          </a:xfrm>
          <a:prstGeom prst="roundRect">
            <a:avLst/>
          </a:prstGeom>
          <a:solidFill>
            <a:srgbClr val="E5085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2000" b="1">
                <a:solidFill>
                  <a:srgbClr val="FFFFFF"/>
                </a:solidFill>
                <a:latin typeface="Arial"/>
              </a:defRPr>
            </a:pPr>
            <a:r>
              <a:t>voelen</a:t>
            </a:r>
          </a:p>
        </p:txBody>
      </p:sp>
      <p:sp>
        <p:nvSpPr>
          <p:cNvPr id="6" name="Rounded Rectangle 5">
            <a:extLst>
              <a:ext uri="{FF2B5EF4-FFF2-40B4-BE49-F238E27FC236}">
                <a16:creationId xmlns:a16="http://schemas.microsoft.com/office/drawing/2014/main" id="{99AB0DA6-F75E-07CF-195B-D113EE77B33A}"/>
              </a:ext>
            </a:extLst>
          </p:cNvPr>
          <p:cNvSpPr/>
          <p:nvPr/>
        </p:nvSpPr>
        <p:spPr>
          <a:xfrm>
            <a:off x="6832956" y="4940532"/>
            <a:ext cx="2240280" cy="594360"/>
          </a:xfrm>
          <a:prstGeom prst="roundRect">
            <a:avLst/>
          </a:prstGeom>
          <a:solidFill>
            <a:srgbClr val="E5085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2000" b="1">
                <a:solidFill>
                  <a:srgbClr val="FFFFFF"/>
                </a:solidFill>
                <a:latin typeface="Arial"/>
              </a:defRPr>
            </a:pPr>
            <a:r>
              <a:t>doen</a:t>
            </a:r>
          </a:p>
        </p:txBody>
      </p:sp>
      <p:sp>
        <p:nvSpPr>
          <p:cNvPr id="7" name="Rectangle 2">
            <a:extLst>
              <a:ext uri="{FF2B5EF4-FFF2-40B4-BE49-F238E27FC236}">
                <a16:creationId xmlns:a16="http://schemas.microsoft.com/office/drawing/2014/main" id="{DAA7BDFA-505A-B367-631D-605C257DD345}"/>
              </a:ext>
            </a:extLst>
          </p:cNvPr>
          <p:cNvSpPr/>
          <p:nvPr/>
        </p:nvSpPr>
        <p:spPr>
          <a:xfrm>
            <a:off x="606213" y="2035880"/>
            <a:ext cx="2926080" cy="54864"/>
          </a:xfrm>
          <a:prstGeom prst="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916874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8AF26-C969-46A1-2D00-639FF27DE0DB}"/>
            </a:ext>
          </a:extLst>
        </p:cNvPr>
        <p:cNvGrpSpPr/>
        <p:nvPr/>
      </p:nvGrpSpPr>
      <p:grpSpPr>
        <a:xfrm>
          <a:off x="0" y="0"/>
          <a:ext cx="0" cy="0"/>
          <a:chOff x="0" y="0"/>
          <a:chExt cx="0" cy="0"/>
        </a:xfrm>
      </p:grpSpPr>
      <p:sp>
        <p:nvSpPr>
          <p:cNvPr id="8" name="Titel 7">
            <a:extLst>
              <a:ext uri="{FF2B5EF4-FFF2-40B4-BE49-F238E27FC236}">
                <a16:creationId xmlns:a16="http://schemas.microsoft.com/office/drawing/2014/main" id="{DEDE5623-75D5-1340-2A0C-04B28AA9022B}"/>
              </a:ext>
            </a:extLst>
          </p:cNvPr>
          <p:cNvSpPr>
            <a:spLocks noGrp="1"/>
          </p:cNvSpPr>
          <p:nvPr>
            <p:ph type="title"/>
          </p:nvPr>
        </p:nvSpPr>
        <p:spPr>
          <a:xfrm>
            <a:off x="0" y="455748"/>
            <a:ext cx="10515600" cy="1325563"/>
          </a:xfrm>
          <a:solidFill>
            <a:srgbClr val="E50056"/>
          </a:solidFill>
        </p:spPr>
        <p:txBody>
          <a:bodyPr>
            <a:normAutofit/>
          </a:bodyPr>
          <a:lstStyle/>
          <a:p>
            <a:r>
              <a:rPr lang="nl-NL" sz="4400" dirty="0">
                <a:solidFill>
                  <a:schemeClr val="bg1"/>
                </a:solidFill>
              </a:rPr>
              <a:t>	Transitiethema’s</a:t>
            </a:r>
          </a:p>
        </p:txBody>
      </p:sp>
      <p:sp>
        <p:nvSpPr>
          <p:cNvPr id="2" name="Text Placeholder 2">
            <a:extLst>
              <a:ext uri="{FF2B5EF4-FFF2-40B4-BE49-F238E27FC236}">
                <a16:creationId xmlns:a16="http://schemas.microsoft.com/office/drawing/2014/main" id="{5E7076E7-2263-7C36-B543-8B3D38B72D62}"/>
              </a:ext>
            </a:extLst>
          </p:cNvPr>
          <p:cNvSpPr txBox="1">
            <a:spLocks/>
          </p:cNvSpPr>
          <p:nvPr/>
        </p:nvSpPr>
        <p:spPr>
          <a:xfrm>
            <a:off x="290281" y="1417864"/>
            <a:ext cx="10832869" cy="4248000"/>
          </a:xfrm>
          <a:prstGeom prst="rect">
            <a:avLst/>
          </a:prstGeom>
        </p:spPr>
        <p:txBody>
          <a:bodyPr vert="horz" lIns="91440" tIns="45720" rIns="91440" bIns="45720" rtlCol="0">
            <a:noAutofit/>
          </a:bodyPr>
          <a:lstStyle>
            <a:lvl1pPr marL="0" indent="0" algn="l" defTabSz="514337" rtl="0" eaLnBrk="1" latinLnBrk="0" hangingPunct="1">
              <a:lnSpc>
                <a:spcPct val="110000"/>
              </a:lnSpc>
              <a:spcBef>
                <a:spcPts val="0"/>
              </a:spcBef>
              <a:buFont typeface="Arial" panose="020B0604020202020204" pitchFamily="34" charset="0"/>
              <a:buNone/>
              <a:defRPr sz="1275"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endParaRPr lang="en-US" sz="1500" dirty="0">
              <a:latin typeface="+mj-lt"/>
            </a:endParaRPr>
          </a:p>
        </p:txBody>
      </p:sp>
      <p:sp>
        <p:nvSpPr>
          <p:cNvPr id="3" name="TextBox 6">
            <a:extLst>
              <a:ext uri="{FF2B5EF4-FFF2-40B4-BE49-F238E27FC236}">
                <a16:creationId xmlns:a16="http://schemas.microsoft.com/office/drawing/2014/main" id="{126D8680-CB9A-4C7A-B715-F08D5CD39E81}"/>
              </a:ext>
            </a:extLst>
          </p:cNvPr>
          <p:cNvSpPr txBox="1"/>
          <p:nvPr/>
        </p:nvSpPr>
        <p:spPr>
          <a:xfrm>
            <a:off x="822959" y="2423160"/>
            <a:ext cx="9201573" cy="2194560"/>
          </a:xfrm>
          <a:prstGeom prst="rect">
            <a:avLst/>
          </a:prstGeom>
          <a:noFill/>
        </p:spPr>
        <p:txBody>
          <a:bodyPr wrap="square">
            <a:noAutofit/>
          </a:bodyPr>
          <a:lstStyle/>
          <a:p>
            <a:pPr>
              <a:defRPr sz="2000">
                <a:solidFill>
                  <a:srgbClr val="000000"/>
                </a:solidFill>
                <a:latin typeface="Arial"/>
              </a:defRPr>
            </a:pPr>
            <a:r>
              <a:rPr lang="nl-NL" sz="2200" b="1" dirty="0">
                <a:latin typeface="+mj-lt"/>
              </a:rPr>
              <a:t>Wat wordt hier onder verstaan?</a:t>
            </a:r>
            <a:br>
              <a:rPr lang="nl-NL" sz="2200" dirty="0">
                <a:latin typeface="+mj-lt"/>
              </a:rPr>
            </a:br>
            <a:r>
              <a:rPr lang="nl-NL" sz="2200" dirty="0">
                <a:latin typeface="+mj-lt"/>
              </a:rPr>
              <a:t>Transitievraagstukken zijn </a:t>
            </a:r>
            <a:r>
              <a:rPr lang="nl-NL" sz="2600" i="1" dirty="0">
                <a:latin typeface="+mj-lt"/>
              </a:rPr>
              <a:t>complexe opgaven </a:t>
            </a:r>
            <a:r>
              <a:rPr lang="nl-NL" sz="2200" dirty="0">
                <a:latin typeface="+mj-lt"/>
              </a:rPr>
              <a:t>zonder één simpele oplossing. Het valt ook niet in je eentje op te lossen, je hebt hier </a:t>
            </a:r>
            <a:r>
              <a:rPr lang="nl-NL" sz="2600" i="1" dirty="0">
                <a:latin typeface="+mj-lt"/>
              </a:rPr>
              <a:t>meerdere stakeholders </a:t>
            </a:r>
            <a:r>
              <a:rPr lang="nl-NL" sz="2200" dirty="0">
                <a:latin typeface="+mj-lt"/>
              </a:rPr>
              <a:t>voor nodig. De verandering vraagt om een lange adem van alle partijen</a:t>
            </a:r>
            <a:br>
              <a:rPr lang="nl-NL" sz="2200" dirty="0">
                <a:latin typeface="+mj-lt"/>
              </a:rPr>
            </a:br>
            <a:br>
              <a:rPr lang="nl-NL" sz="2200" dirty="0">
                <a:latin typeface="+mj-lt"/>
              </a:rPr>
            </a:br>
            <a:r>
              <a:rPr lang="nl-NL" sz="2200" dirty="0">
                <a:latin typeface="+mj-lt"/>
              </a:rPr>
              <a:t>Voorbeelden: energie-, voedseltransitie, digitalisering, klimaatadaptatie, circulariteit, zero-emissiezones en personeelstekorten.</a:t>
            </a:r>
          </a:p>
          <a:p>
            <a:pPr>
              <a:defRPr sz="2000">
                <a:solidFill>
                  <a:srgbClr val="000000"/>
                </a:solidFill>
                <a:latin typeface="Arial"/>
              </a:defRPr>
            </a:pPr>
            <a:endParaRPr sz="2200" dirty="0">
              <a:latin typeface="+mj-lt"/>
            </a:endParaRPr>
          </a:p>
        </p:txBody>
      </p:sp>
      <p:sp>
        <p:nvSpPr>
          <p:cNvPr id="7" name="Rectangle 2">
            <a:extLst>
              <a:ext uri="{FF2B5EF4-FFF2-40B4-BE49-F238E27FC236}">
                <a16:creationId xmlns:a16="http://schemas.microsoft.com/office/drawing/2014/main" id="{4A419F28-0B2D-498A-F14A-A3F935AE40B0}"/>
              </a:ext>
            </a:extLst>
          </p:cNvPr>
          <p:cNvSpPr/>
          <p:nvPr/>
        </p:nvSpPr>
        <p:spPr>
          <a:xfrm>
            <a:off x="606213" y="2035880"/>
            <a:ext cx="2926080" cy="54864"/>
          </a:xfrm>
          <a:prstGeom prst="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ounded Rectangle 4">
            <a:extLst>
              <a:ext uri="{FF2B5EF4-FFF2-40B4-BE49-F238E27FC236}">
                <a16:creationId xmlns:a16="http://schemas.microsoft.com/office/drawing/2014/main" id="{4F38A1C9-358D-6913-4DA2-52A60CF8BFB5}"/>
              </a:ext>
            </a:extLst>
          </p:cNvPr>
          <p:cNvSpPr/>
          <p:nvPr/>
        </p:nvSpPr>
        <p:spPr>
          <a:xfrm>
            <a:off x="606213" y="5512032"/>
            <a:ext cx="2103120" cy="64008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FFFFFF"/>
                </a:solidFill>
                <a:latin typeface="Arial"/>
              </a:defRPr>
            </a:pPr>
            <a:r>
              <a:t>Energie</a:t>
            </a:r>
          </a:p>
        </p:txBody>
      </p:sp>
      <p:sp>
        <p:nvSpPr>
          <p:cNvPr id="10" name="Rounded Rectangle 5">
            <a:extLst>
              <a:ext uri="{FF2B5EF4-FFF2-40B4-BE49-F238E27FC236}">
                <a16:creationId xmlns:a16="http://schemas.microsoft.com/office/drawing/2014/main" id="{2906A654-FC0F-354C-898E-B6995DC9036E}"/>
              </a:ext>
            </a:extLst>
          </p:cNvPr>
          <p:cNvSpPr/>
          <p:nvPr/>
        </p:nvSpPr>
        <p:spPr>
          <a:xfrm>
            <a:off x="3029373" y="5512032"/>
            <a:ext cx="2103120" cy="64008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FFFFFF"/>
                </a:solidFill>
                <a:latin typeface="Arial"/>
              </a:defRPr>
            </a:pPr>
            <a:r>
              <a:t>Voedsel</a:t>
            </a:r>
          </a:p>
        </p:txBody>
      </p:sp>
      <p:sp>
        <p:nvSpPr>
          <p:cNvPr id="11" name="Rounded Rectangle 6">
            <a:extLst>
              <a:ext uri="{FF2B5EF4-FFF2-40B4-BE49-F238E27FC236}">
                <a16:creationId xmlns:a16="http://schemas.microsoft.com/office/drawing/2014/main" id="{833F217C-189A-B944-4B87-8F524A9A8E7E}"/>
              </a:ext>
            </a:extLst>
          </p:cNvPr>
          <p:cNvSpPr/>
          <p:nvPr/>
        </p:nvSpPr>
        <p:spPr>
          <a:xfrm>
            <a:off x="5452533" y="5512032"/>
            <a:ext cx="2377440" cy="64008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FFFFFF"/>
                </a:solidFill>
                <a:latin typeface="Arial"/>
              </a:defRPr>
            </a:pPr>
            <a:r>
              <a:t>Digitalisering</a:t>
            </a:r>
          </a:p>
        </p:txBody>
      </p:sp>
      <p:sp>
        <p:nvSpPr>
          <p:cNvPr id="12" name="Rounded Rectangle 7">
            <a:extLst>
              <a:ext uri="{FF2B5EF4-FFF2-40B4-BE49-F238E27FC236}">
                <a16:creationId xmlns:a16="http://schemas.microsoft.com/office/drawing/2014/main" id="{9994A66C-CDDF-4907-09C4-744BDDFCD994}"/>
              </a:ext>
            </a:extLst>
          </p:cNvPr>
          <p:cNvSpPr/>
          <p:nvPr/>
        </p:nvSpPr>
        <p:spPr>
          <a:xfrm>
            <a:off x="8150013" y="5512032"/>
            <a:ext cx="2377440" cy="64008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FFFFFF"/>
                </a:solidFill>
                <a:latin typeface="Arial"/>
              </a:defRPr>
            </a:pPr>
            <a:r>
              <a:t>Arbeidsmarkt</a:t>
            </a:r>
          </a:p>
        </p:txBody>
      </p:sp>
    </p:spTree>
    <p:extLst>
      <p:ext uri="{BB962C8B-B14F-4D97-AF65-F5344CB8AC3E}">
        <p14:creationId xmlns:p14="http://schemas.microsoft.com/office/powerpoint/2010/main" val="954199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AE8EB36-4FCA-4262-DA44-2963A9D06E0E}"/>
              </a:ext>
            </a:extLst>
          </p:cNvPr>
          <p:cNvSpPr>
            <a:spLocks noGrp="1"/>
          </p:cNvSpPr>
          <p:nvPr>
            <p:ph type="title"/>
          </p:nvPr>
        </p:nvSpPr>
        <p:spPr/>
        <p:txBody>
          <a:bodyPr/>
          <a:lstStyle/>
          <a:p>
            <a:r>
              <a:rPr lang="nl-NL" dirty="0"/>
              <a:t>De gesprekstool</a:t>
            </a:r>
          </a:p>
        </p:txBody>
      </p:sp>
      <p:pic>
        <p:nvPicPr>
          <p:cNvPr id="5" name="Picture 5">
            <a:extLst>
              <a:ext uri="{FF2B5EF4-FFF2-40B4-BE49-F238E27FC236}">
                <a16:creationId xmlns:a16="http://schemas.microsoft.com/office/drawing/2014/main" id="{959C384E-60CF-6935-DFA7-35BAAA12A185}"/>
              </a:ext>
            </a:extLst>
          </p:cNvPr>
          <p:cNvPicPr>
            <a:picLocks noChangeAspect="1"/>
          </p:cNvPicPr>
          <p:nvPr/>
        </p:nvPicPr>
        <p:blipFill>
          <a:blip r:embed="rId3"/>
          <a:stretch>
            <a:fillRect/>
          </a:stretch>
        </p:blipFill>
        <p:spPr>
          <a:xfrm>
            <a:off x="7269748" y="215900"/>
            <a:ext cx="4509614" cy="3213100"/>
          </a:xfrm>
          <a:prstGeom prst="rect">
            <a:avLst/>
          </a:prstGeom>
          <a:noFill/>
        </p:spPr>
      </p:pic>
      <p:pic>
        <p:nvPicPr>
          <p:cNvPr id="6" name="Picture 14">
            <a:extLst>
              <a:ext uri="{FF2B5EF4-FFF2-40B4-BE49-F238E27FC236}">
                <a16:creationId xmlns:a16="http://schemas.microsoft.com/office/drawing/2014/main" id="{165F4674-E202-1C98-07B9-18F84FBAE857}"/>
              </a:ext>
            </a:extLst>
          </p:cNvPr>
          <p:cNvPicPr>
            <a:picLocks noChangeAspect="1"/>
          </p:cNvPicPr>
          <p:nvPr/>
        </p:nvPicPr>
        <p:blipFill>
          <a:blip r:embed="rId4"/>
          <a:stretch>
            <a:fillRect/>
          </a:stretch>
        </p:blipFill>
        <p:spPr>
          <a:xfrm rot="20812750">
            <a:off x="6986441" y="3546211"/>
            <a:ext cx="2401870" cy="1402552"/>
          </a:xfrm>
          <a:prstGeom prst="rect">
            <a:avLst/>
          </a:prstGeom>
        </p:spPr>
      </p:pic>
      <p:pic>
        <p:nvPicPr>
          <p:cNvPr id="7" name="Picture 32">
            <a:extLst>
              <a:ext uri="{FF2B5EF4-FFF2-40B4-BE49-F238E27FC236}">
                <a16:creationId xmlns:a16="http://schemas.microsoft.com/office/drawing/2014/main" id="{4F70B2DB-0FE5-9ADF-23C1-21081C9F4407}"/>
              </a:ext>
            </a:extLst>
          </p:cNvPr>
          <p:cNvPicPr>
            <a:picLocks noChangeAspect="1"/>
          </p:cNvPicPr>
          <p:nvPr/>
        </p:nvPicPr>
        <p:blipFill>
          <a:blip r:embed="rId5"/>
          <a:stretch>
            <a:fillRect/>
          </a:stretch>
        </p:blipFill>
        <p:spPr>
          <a:xfrm rot="201890">
            <a:off x="9233449" y="3698173"/>
            <a:ext cx="2397267" cy="1402552"/>
          </a:xfrm>
          <a:prstGeom prst="rect">
            <a:avLst/>
          </a:prstGeom>
        </p:spPr>
      </p:pic>
      <p:pic>
        <p:nvPicPr>
          <p:cNvPr id="8" name="Picture 22">
            <a:extLst>
              <a:ext uri="{FF2B5EF4-FFF2-40B4-BE49-F238E27FC236}">
                <a16:creationId xmlns:a16="http://schemas.microsoft.com/office/drawing/2014/main" id="{93063206-CF97-1487-6414-98DBC59BD987}"/>
              </a:ext>
            </a:extLst>
          </p:cNvPr>
          <p:cNvPicPr>
            <a:picLocks noChangeAspect="1"/>
          </p:cNvPicPr>
          <p:nvPr/>
        </p:nvPicPr>
        <p:blipFill>
          <a:blip r:embed="rId6"/>
          <a:stretch>
            <a:fillRect/>
          </a:stretch>
        </p:blipFill>
        <p:spPr>
          <a:xfrm>
            <a:off x="7448076" y="4655540"/>
            <a:ext cx="2254110" cy="1327763"/>
          </a:xfrm>
          <a:prstGeom prst="rect">
            <a:avLst/>
          </a:prstGeom>
        </p:spPr>
      </p:pic>
      <p:pic>
        <p:nvPicPr>
          <p:cNvPr id="10" name="Picture 28">
            <a:extLst>
              <a:ext uri="{FF2B5EF4-FFF2-40B4-BE49-F238E27FC236}">
                <a16:creationId xmlns:a16="http://schemas.microsoft.com/office/drawing/2014/main" id="{5AD2C773-1614-8097-59B9-A215B7911492}"/>
              </a:ext>
            </a:extLst>
          </p:cNvPr>
          <p:cNvPicPr>
            <a:picLocks noChangeAspect="1"/>
          </p:cNvPicPr>
          <p:nvPr/>
        </p:nvPicPr>
        <p:blipFill>
          <a:blip r:embed="rId7"/>
          <a:stretch>
            <a:fillRect/>
          </a:stretch>
        </p:blipFill>
        <p:spPr>
          <a:xfrm rot="21068851">
            <a:off x="9549767" y="4766550"/>
            <a:ext cx="2236572" cy="1313348"/>
          </a:xfrm>
          <a:prstGeom prst="rect">
            <a:avLst/>
          </a:prstGeom>
        </p:spPr>
      </p:pic>
      <p:sp>
        <p:nvSpPr>
          <p:cNvPr id="9" name="TextBox 6">
            <a:extLst>
              <a:ext uri="{FF2B5EF4-FFF2-40B4-BE49-F238E27FC236}">
                <a16:creationId xmlns:a16="http://schemas.microsoft.com/office/drawing/2014/main" id="{2C2AD975-A1C3-DBD6-2AF1-9A6EC763D0D5}"/>
              </a:ext>
            </a:extLst>
          </p:cNvPr>
          <p:cNvSpPr txBox="1"/>
          <p:nvPr/>
        </p:nvSpPr>
        <p:spPr>
          <a:xfrm>
            <a:off x="838200" y="2002126"/>
            <a:ext cx="5844541" cy="2194560"/>
          </a:xfrm>
          <a:prstGeom prst="rect">
            <a:avLst/>
          </a:prstGeom>
          <a:noFill/>
        </p:spPr>
        <p:txBody>
          <a:bodyPr wrap="square">
            <a:noAutofit/>
          </a:bodyPr>
          <a:lstStyle/>
          <a:p>
            <a:r>
              <a:rPr lang="nl-NL" sz="2200" dirty="0"/>
              <a:t>Geeft inzicht in hoe een ondernemer aankijkt tegen een transitiethema: </a:t>
            </a:r>
            <a:r>
              <a:rPr lang="nl-NL" sz="2200" i="1" dirty="0"/>
              <a:t>ziet hij of zij vooral kansen, twijfels, belemmeringen of mogelijkheden om in beweging te komen?</a:t>
            </a:r>
            <a:br>
              <a:rPr lang="nl-NL" sz="2200" i="1" dirty="0"/>
            </a:br>
            <a:br>
              <a:rPr lang="nl-NL" sz="2200" dirty="0"/>
            </a:br>
            <a:r>
              <a:rPr lang="nl-NL" sz="2200" dirty="0"/>
              <a:t>In het gesprek kiest de ondernemer één transitiethema als context. Alle kaartjes worden daarna geordend vanuit de vraag: </a:t>
            </a:r>
            <a:r>
              <a:rPr lang="nl-NL" sz="2200" i="1" dirty="0"/>
              <a:t>hoe denk en voel ik me over deze transitie, en wat betekent dit voor mijn onderneming?</a:t>
            </a:r>
          </a:p>
          <a:p>
            <a:endParaRPr lang="nl-NL" sz="2200" dirty="0"/>
          </a:p>
          <a:p>
            <a:pPr>
              <a:defRPr sz="2000">
                <a:solidFill>
                  <a:srgbClr val="000000"/>
                </a:solidFill>
                <a:latin typeface="Arial"/>
              </a:defRPr>
            </a:pPr>
            <a:endParaRPr lang="nl-NL" sz="2200" dirty="0">
              <a:latin typeface="+mj-lt"/>
            </a:endParaRPr>
          </a:p>
          <a:p>
            <a:pPr>
              <a:defRPr sz="2000">
                <a:solidFill>
                  <a:srgbClr val="000000"/>
                </a:solidFill>
                <a:latin typeface="Arial"/>
              </a:defRPr>
            </a:pPr>
            <a:endParaRPr sz="2200" dirty="0">
              <a:latin typeface="+mj-lt"/>
            </a:endParaRPr>
          </a:p>
        </p:txBody>
      </p:sp>
    </p:spTree>
    <p:extLst>
      <p:ext uri="{BB962C8B-B14F-4D97-AF65-F5344CB8AC3E}">
        <p14:creationId xmlns:p14="http://schemas.microsoft.com/office/powerpoint/2010/main" val="1507329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91269" y="621115"/>
            <a:ext cx="8689879" cy="769441"/>
          </a:xfrm>
          <a:prstGeom prst="rect">
            <a:avLst/>
          </a:prstGeom>
          <a:noFill/>
        </p:spPr>
        <p:txBody>
          <a:bodyPr wrap="none" lIns="0" rIns="0">
            <a:spAutoFit/>
          </a:bodyPr>
          <a:lstStyle/>
          <a:p>
            <a:pPr>
              <a:defRPr sz="3000" b="1">
                <a:solidFill>
                  <a:srgbClr val="000000"/>
                </a:solidFill>
                <a:latin typeface="Arial"/>
              </a:defRPr>
            </a:pPr>
            <a:r>
              <a:rPr lang="nl-NL" sz="4400" dirty="0">
                <a:solidFill>
                  <a:srgbClr val="E50856"/>
                </a:solidFill>
              </a:rPr>
              <a:t>Doel en nut van de gesprekstool</a:t>
            </a:r>
            <a:endParaRPr sz="4400" dirty="0">
              <a:solidFill>
                <a:srgbClr val="E50856"/>
              </a:solidFill>
            </a:endParaRPr>
          </a:p>
        </p:txBody>
      </p:sp>
      <p:sp>
        <p:nvSpPr>
          <p:cNvPr id="4" name="Rounded Rectangle 3"/>
          <p:cNvSpPr/>
          <p:nvPr/>
        </p:nvSpPr>
        <p:spPr>
          <a:xfrm>
            <a:off x="868681" y="2030306"/>
            <a:ext cx="3246120" cy="50292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1">
                <a:solidFill>
                  <a:srgbClr val="FFFFFF"/>
                </a:solidFill>
                <a:latin typeface="Arial"/>
              </a:defRPr>
            </a:pPr>
            <a:r>
              <a:rPr lang="nl-NL" dirty="0"/>
              <a:t>VOOR STUDENTEN</a:t>
            </a:r>
            <a:endParaRPr dirty="0"/>
          </a:p>
        </p:txBody>
      </p:sp>
      <p:sp>
        <p:nvSpPr>
          <p:cNvPr id="5" name="TextBox 4"/>
          <p:cNvSpPr txBox="1"/>
          <p:nvPr/>
        </p:nvSpPr>
        <p:spPr>
          <a:xfrm>
            <a:off x="932689" y="2624666"/>
            <a:ext cx="3108960" cy="2377440"/>
          </a:xfrm>
          <a:prstGeom prst="rect">
            <a:avLst/>
          </a:prstGeom>
          <a:noFill/>
        </p:spPr>
        <p:txBody>
          <a:bodyPr wrap="square">
            <a:noAutofit/>
          </a:bodyPr>
          <a:lstStyle/>
          <a:p>
            <a:pPr marL="342900" indent="-342900">
              <a:buClr>
                <a:srgbClr val="E50056"/>
              </a:buClr>
              <a:buFont typeface="Courier New" panose="02070309020205020404" pitchFamily="49" charset="0"/>
              <a:buChar char="o"/>
              <a:defRPr sz="1500">
                <a:solidFill>
                  <a:srgbClr val="000000"/>
                </a:solidFill>
                <a:latin typeface="Arial"/>
              </a:defRPr>
            </a:pPr>
            <a:r>
              <a:rPr sz="2000" dirty="0" err="1"/>
              <a:t>Makkelijker</a:t>
            </a:r>
            <a:r>
              <a:rPr sz="2000" dirty="0"/>
              <a:t> het </a:t>
            </a:r>
            <a:r>
              <a:rPr sz="2000" dirty="0" err="1"/>
              <a:t>goede</a:t>
            </a:r>
            <a:r>
              <a:rPr sz="2000" dirty="0"/>
              <a:t> </a:t>
            </a:r>
            <a:r>
              <a:rPr sz="2000" dirty="0" err="1"/>
              <a:t>gesprek</a:t>
            </a:r>
            <a:r>
              <a:rPr sz="2000" dirty="0"/>
              <a:t> </a:t>
            </a:r>
            <a:r>
              <a:rPr sz="2000" dirty="0" err="1"/>
              <a:t>voeren</a:t>
            </a:r>
            <a:endParaRPr sz="2000" dirty="0"/>
          </a:p>
          <a:p>
            <a:pPr marL="342900" indent="-342900">
              <a:buClr>
                <a:srgbClr val="E50056"/>
              </a:buClr>
              <a:buFont typeface="Courier New" panose="02070309020205020404" pitchFamily="49" charset="0"/>
              <a:buChar char="o"/>
              <a:defRPr sz="1500">
                <a:solidFill>
                  <a:srgbClr val="000000"/>
                </a:solidFill>
                <a:latin typeface="Arial"/>
              </a:defRPr>
            </a:pPr>
            <a:r>
              <a:rPr sz="2000" dirty="0" err="1"/>
              <a:t>Speelse</a:t>
            </a:r>
            <a:r>
              <a:rPr sz="2000" dirty="0"/>
              <a:t>, </a:t>
            </a:r>
            <a:r>
              <a:rPr sz="2000" dirty="0" err="1"/>
              <a:t>indirecte</a:t>
            </a:r>
            <a:r>
              <a:rPr sz="2000" dirty="0"/>
              <a:t> </a:t>
            </a:r>
            <a:r>
              <a:rPr sz="2000" dirty="0" err="1"/>
              <a:t>interviewtechniek</a:t>
            </a:r>
            <a:endParaRPr sz="2000" dirty="0"/>
          </a:p>
          <a:p>
            <a:pPr marL="342900" indent="-342900">
              <a:buClr>
                <a:srgbClr val="E50056"/>
              </a:buClr>
              <a:buFont typeface="Courier New" panose="02070309020205020404" pitchFamily="49" charset="0"/>
              <a:buChar char="o"/>
              <a:defRPr sz="1500">
                <a:solidFill>
                  <a:srgbClr val="000000"/>
                </a:solidFill>
                <a:latin typeface="Arial"/>
              </a:defRPr>
            </a:pPr>
            <a:r>
              <a:rPr sz="2000" dirty="0" err="1"/>
              <a:t>Structuur</a:t>
            </a:r>
            <a:r>
              <a:rPr sz="2000" dirty="0"/>
              <a:t> voor </a:t>
            </a:r>
            <a:r>
              <a:rPr sz="2000" dirty="0" err="1"/>
              <a:t>diepgang</a:t>
            </a:r>
            <a:r>
              <a:rPr sz="2000" dirty="0"/>
              <a:t>, </a:t>
            </a:r>
            <a:r>
              <a:rPr sz="2000" dirty="0" err="1"/>
              <a:t>ook</a:t>
            </a:r>
            <a:r>
              <a:rPr sz="2000" dirty="0"/>
              <a:t> </a:t>
            </a:r>
            <a:r>
              <a:rPr sz="2000" dirty="0" err="1"/>
              <a:t>bij</a:t>
            </a:r>
            <a:r>
              <a:rPr sz="2000" dirty="0"/>
              <a:t> </a:t>
            </a:r>
            <a:r>
              <a:rPr sz="2000" dirty="0" err="1"/>
              <a:t>weinig</a:t>
            </a:r>
            <a:r>
              <a:rPr sz="2000" dirty="0"/>
              <a:t> </a:t>
            </a:r>
            <a:r>
              <a:rPr sz="2000" dirty="0" err="1"/>
              <a:t>interviewervaring</a:t>
            </a:r>
            <a:endParaRPr lang="nl-NL" sz="2000" dirty="0"/>
          </a:p>
          <a:p>
            <a:pPr marL="342900" indent="-342900">
              <a:buClr>
                <a:srgbClr val="E50056"/>
              </a:buClr>
              <a:buFont typeface="Courier New" panose="02070309020205020404" pitchFamily="49" charset="0"/>
              <a:buChar char="o"/>
              <a:defRPr sz="1500">
                <a:solidFill>
                  <a:srgbClr val="000000"/>
                </a:solidFill>
                <a:latin typeface="Arial"/>
              </a:defRPr>
            </a:pPr>
            <a:r>
              <a:rPr lang="nl-NL" sz="2000" dirty="0"/>
              <a:t>Kennis maken met de leefwereld van de ondernemer</a:t>
            </a:r>
            <a:endParaRPr sz="2000" dirty="0"/>
          </a:p>
        </p:txBody>
      </p:sp>
      <p:sp>
        <p:nvSpPr>
          <p:cNvPr id="6" name="Rounded Rectangle 5"/>
          <p:cNvSpPr/>
          <p:nvPr/>
        </p:nvSpPr>
        <p:spPr>
          <a:xfrm>
            <a:off x="4617721" y="2030306"/>
            <a:ext cx="3246120" cy="50292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1">
                <a:solidFill>
                  <a:srgbClr val="FFFFFF"/>
                </a:solidFill>
                <a:latin typeface="Arial"/>
              </a:defRPr>
            </a:pPr>
            <a:r>
              <a:rPr lang="nl-NL" dirty="0"/>
              <a:t>VOOR INZICHT</a:t>
            </a:r>
            <a:endParaRPr dirty="0"/>
          </a:p>
        </p:txBody>
      </p:sp>
      <p:sp>
        <p:nvSpPr>
          <p:cNvPr id="7" name="TextBox 6"/>
          <p:cNvSpPr txBox="1"/>
          <p:nvPr/>
        </p:nvSpPr>
        <p:spPr>
          <a:xfrm>
            <a:off x="4681729" y="2624666"/>
            <a:ext cx="3108960" cy="2377440"/>
          </a:xfrm>
          <a:prstGeom prst="rect">
            <a:avLst/>
          </a:prstGeom>
          <a:noFill/>
        </p:spPr>
        <p:txBody>
          <a:bodyPr wrap="square">
            <a:noAutofit/>
          </a:bodyPr>
          <a:lstStyle/>
          <a:p>
            <a:pPr marL="342900" indent="-342900">
              <a:buClr>
                <a:srgbClr val="E50056"/>
              </a:buClr>
              <a:buFont typeface="Courier New" panose="02070309020205020404" pitchFamily="49" charset="0"/>
              <a:buChar char="o"/>
              <a:defRPr sz="1500">
                <a:solidFill>
                  <a:srgbClr val="000000"/>
                </a:solidFill>
                <a:latin typeface="Arial"/>
              </a:defRPr>
            </a:pPr>
            <a:r>
              <a:rPr sz="2000" dirty="0"/>
              <a:t>Snel </a:t>
            </a:r>
            <a:r>
              <a:rPr sz="2000" dirty="0" err="1"/>
              <a:t>beeld</a:t>
            </a:r>
            <a:r>
              <a:rPr sz="2000" dirty="0"/>
              <a:t> van </a:t>
            </a:r>
            <a:r>
              <a:rPr sz="2000" dirty="0" err="1"/>
              <a:t>houding</a:t>
            </a:r>
            <a:r>
              <a:rPr sz="2000" dirty="0"/>
              <a:t> </a:t>
            </a:r>
            <a:r>
              <a:rPr sz="2000" dirty="0" err="1"/>
              <a:t>t.o.v</a:t>
            </a:r>
            <a:r>
              <a:rPr sz="2000" dirty="0"/>
              <a:t>. </a:t>
            </a:r>
            <a:r>
              <a:rPr sz="2000" dirty="0" err="1"/>
              <a:t>een</a:t>
            </a:r>
            <a:r>
              <a:rPr sz="2000" dirty="0"/>
              <a:t> </a:t>
            </a:r>
            <a:r>
              <a:rPr sz="2000" dirty="0" err="1"/>
              <a:t>transitieopgave</a:t>
            </a:r>
            <a:endParaRPr sz="2000" dirty="0"/>
          </a:p>
          <a:p>
            <a:pPr marL="342900" indent="-342900">
              <a:buClr>
                <a:srgbClr val="E50056"/>
              </a:buClr>
              <a:buFont typeface="Courier New" panose="02070309020205020404" pitchFamily="49" charset="0"/>
              <a:buChar char="o"/>
              <a:defRPr sz="1500">
                <a:solidFill>
                  <a:srgbClr val="000000"/>
                </a:solidFill>
                <a:latin typeface="Arial"/>
              </a:defRPr>
            </a:pPr>
            <a:r>
              <a:rPr sz="2000" dirty="0" err="1"/>
              <a:t>Ziet</a:t>
            </a:r>
            <a:r>
              <a:rPr sz="2000" dirty="0"/>
              <a:t> de </a:t>
            </a:r>
            <a:r>
              <a:rPr sz="2000" dirty="0" err="1"/>
              <a:t>ondernemer</a:t>
            </a:r>
            <a:r>
              <a:rPr sz="2000" dirty="0"/>
              <a:t> </a:t>
            </a:r>
            <a:r>
              <a:rPr sz="2000" dirty="0" err="1"/>
              <a:t>kansen</a:t>
            </a:r>
            <a:r>
              <a:rPr lang="nl-NL" sz="2000" dirty="0"/>
              <a:t> of </a:t>
            </a:r>
            <a:r>
              <a:rPr sz="2000" dirty="0" err="1"/>
              <a:t>uitdagingen</a:t>
            </a:r>
            <a:endParaRPr sz="2000" dirty="0"/>
          </a:p>
          <a:p>
            <a:pPr marL="342900" indent="-342900">
              <a:buClr>
                <a:srgbClr val="E50056"/>
              </a:buClr>
              <a:buFont typeface="Courier New" panose="02070309020205020404" pitchFamily="49" charset="0"/>
              <a:buChar char="o"/>
              <a:defRPr sz="1500">
                <a:solidFill>
                  <a:srgbClr val="000000"/>
                </a:solidFill>
                <a:latin typeface="Arial"/>
              </a:defRPr>
            </a:pPr>
            <a:r>
              <a:rPr lang="nl-NL" sz="2000" dirty="0"/>
              <a:t>Kennisontwikkeling voor het versnellen van transitievraagstukken</a:t>
            </a:r>
            <a:endParaRPr sz="2000" dirty="0"/>
          </a:p>
        </p:txBody>
      </p:sp>
      <p:sp>
        <p:nvSpPr>
          <p:cNvPr id="8" name="Rounded Rectangle 7"/>
          <p:cNvSpPr/>
          <p:nvPr/>
        </p:nvSpPr>
        <p:spPr>
          <a:xfrm>
            <a:off x="8366760" y="2030306"/>
            <a:ext cx="3246120" cy="502920"/>
          </a:xfrm>
          <a:prstGeom prst="roundRect">
            <a:avLst/>
          </a:prstGeom>
          <a:solidFill>
            <a:srgbClr val="E2006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1">
                <a:solidFill>
                  <a:srgbClr val="FFFFFF"/>
                </a:solidFill>
                <a:latin typeface="Arial"/>
              </a:defRPr>
            </a:pPr>
            <a:r>
              <a:rPr lang="nl-NL" dirty="0"/>
              <a:t>VOOR ONDERNEMERS</a:t>
            </a:r>
            <a:endParaRPr dirty="0"/>
          </a:p>
        </p:txBody>
      </p:sp>
      <p:sp>
        <p:nvSpPr>
          <p:cNvPr id="9" name="TextBox 8"/>
          <p:cNvSpPr txBox="1"/>
          <p:nvPr/>
        </p:nvSpPr>
        <p:spPr>
          <a:xfrm>
            <a:off x="8430769" y="2624666"/>
            <a:ext cx="3063240" cy="2377440"/>
          </a:xfrm>
          <a:prstGeom prst="rect">
            <a:avLst/>
          </a:prstGeom>
          <a:noFill/>
        </p:spPr>
        <p:txBody>
          <a:bodyPr wrap="square">
            <a:noAutofit/>
          </a:bodyPr>
          <a:lstStyle/>
          <a:p>
            <a:pPr marL="342900" indent="-342900">
              <a:buClr>
                <a:srgbClr val="E50056"/>
              </a:buClr>
              <a:buFont typeface="Courier New" panose="02070309020205020404" pitchFamily="49" charset="0"/>
              <a:buChar char="o"/>
              <a:defRPr sz="1500">
                <a:solidFill>
                  <a:srgbClr val="000000"/>
                </a:solidFill>
                <a:latin typeface="Arial"/>
              </a:defRPr>
            </a:pPr>
            <a:r>
              <a:rPr sz="2000" dirty="0"/>
              <a:t>Anders dan </a:t>
            </a:r>
            <a:r>
              <a:rPr sz="2000" dirty="0" err="1"/>
              <a:t>een</a:t>
            </a:r>
            <a:r>
              <a:rPr sz="2000" dirty="0"/>
              <a:t> </a:t>
            </a:r>
            <a:r>
              <a:rPr sz="2000" dirty="0" err="1"/>
              <a:t>standaard</a:t>
            </a:r>
            <a:r>
              <a:rPr sz="2000" dirty="0"/>
              <a:t> interview</a:t>
            </a:r>
          </a:p>
          <a:p>
            <a:pPr marL="342900" indent="-342900">
              <a:buClr>
                <a:srgbClr val="E50056"/>
              </a:buClr>
              <a:buFont typeface="Courier New" panose="02070309020205020404" pitchFamily="49" charset="0"/>
              <a:buChar char="o"/>
              <a:defRPr sz="1500">
                <a:solidFill>
                  <a:srgbClr val="000000"/>
                </a:solidFill>
                <a:latin typeface="Arial"/>
              </a:defRPr>
            </a:pPr>
            <a:r>
              <a:rPr sz="2000" dirty="0" err="1"/>
              <a:t>Geeft</a:t>
            </a:r>
            <a:r>
              <a:rPr sz="2000" dirty="0"/>
              <a:t> </a:t>
            </a:r>
            <a:r>
              <a:rPr sz="2000" dirty="0" err="1"/>
              <a:t>zelfinzicht</a:t>
            </a:r>
            <a:r>
              <a:rPr lang="nl-NL" sz="2000" dirty="0"/>
              <a:t> in ondernemende </a:t>
            </a:r>
            <a:r>
              <a:rPr lang="nl-NL" sz="2000" dirty="0" err="1"/>
              <a:t>mindset</a:t>
            </a:r>
            <a:r>
              <a:rPr lang="nl-NL" sz="2000" dirty="0"/>
              <a:t> </a:t>
            </a:r>
            <a:r>
              <a:rPr lang="nl-NL" sz="2000" dirty="0" err="1"/>
              <a:t>tav</a:t>
            </a:r>
            <a:r>
              <a:rPr lang="nl-NL" sz="2000" dirty="0"/>
              <a:t> transitiethema</a:t>
            </a:r>
          </a:p>
          <a:p>
            <a:pPr marL="342900" indent="-342900">
              <a:buClr>
                <a:srgbClr val="E50056"/>
              </a:buClr>
              <a:buFont typeface="Courier New" panose="02070309020205020404" pitchFamily="49" charset="0"/>
              <a:buChar char="o"/>
              <a:defRPr sz="1500">
                <a:solidFill>
                  <a:srgbClr val="000000"/>
                </a:solidFill>
                <a:latin typeface="Arial"/>
              </a:defRPr>
            </a:pPr>
            <a:r>
              <a:rPr lang="nl-NL" sz="2000" dirty="0"/>
              <a:t>Geanonimiseerde data maakt vergelijking met </a:t>
            </a:r>
            <a:r>
              <a:rPr lang="nl-NL" sz="2000" dirty="0" err="1"/>
              <a:t>mindset</a:t>
            </a:r>
            <a:r>
              <a:rPr lang="nl-NL" sz="2000" dirty="0"/>
              <a:t> andere ondernemers mogelijk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2AE26C8-06E5-64D8-9914-52ADB148F74B}"/>
              </a:ext>
            </a:extLst>
          </p:cNvPr>
          <p:cNvSpPr>
            <a:spLocks noGrp="1"/>
          </p:cNvSpPr>
          <p:nvPr>
            <p:ph type="title"/>
          </p:nvPr>
        </p:nvSpPr>
        <p:spPr>
          <a:xfrm>
            <a:off x="368300" y="822329"/>
            <a:ext cx="10515600" cy="1325563"/>
          </a:xfrm>
        </p:spPr>
        <p:txBody>
          <a:bodyPr>
            <a:normAutofit/>
          </a:bodyPr>
          <a:lstStyle/>
          <a:p>
            <a:r>
              <a:rPr lang="nl-NL" sz="4400" dirty="0"/>
              <a:t>Spelregels tool</a:t>
            </a:r>
          </a:p>
        </p:txBody>
      </p:sp>
      <p:sp>
        <p:nvSpPr>
          <p:cNvPr id="2" name="Tijdelijke aanduiding voor tekst 1">
            <a:extLst>
              <a:ext uri="{FF2B5EF4-FFF2-40B4-BE49-F238E27FC236}">
                <a16:creationId xmlns:a16="http://schemas.microsoft.com/office/drawing/2014/main" id="{354F209B-D659-953C-BEC7-988DA7535F0A}"/>
              </a:ext>
            </a:extLst>
          </p:cNvPr>
          <p:cNvSpPr>
            <a:spLocks noGrp="1"/>
          </p:cNvSpPr>
          <p:nvPr>
            <p:ph type="body" sz="quarter" idx="11"/>
          </p:nvPr>
        </p:nvSpPr>
        <p:spPr>
          <a:xfrm>
            <a:off x="5270500" y="700352"/>
            <a:ext cx="6083300" cy="5457296"/>
          </a:xfrm>
          <a:ln w="57150">
            <a:solidFill>
              <a:srgbClr val="E50056"/>
            </a:solidFill>
          </a:ln>
        </p:spPr>
        <p:txBody>
          <a:bodyPr>
            <a:noAutofit/>
          </a:bodyPr>
          <a:lstStyle/>
          <a:p>
            <a:pPr>
              <a:lnSpc>
                <a:spcPct val="150000"/>
              </a:lnSpc>
              <a:buClr>
                <a:srgbClr val="E50856"/>
              </a:buClr>
              <a:buFont typeface="Courier New" panose="02070309020205020404" pitchFamily="49" charset="0"/>
              <a:buChar char="o"/>
            </a:pPr>
            <a:r>
              <a:rPr lang="nl-NL" sz="1800" dirty="0">
                <a:latin typeface="+mj-lt"/>
              </a:rPr>
              <a:t>De ondernemer neemt een transitiethema in gedachten</a:t>
            </a:r>
          </a:p>
          <a:p>
            <a:pPr>
              <a:lnSpc>
                <a:spcPct val="150000"/>
              </a:lnSpc>
              <a:buClr>
                <a:srgbClr val="E50856"/>
              </a:buClr>
              <a:buFont typeface="Courier New" panose="02070309020205020404" pitchFamily="49" charset="0"/>
              <a:buChar char="o"/>
            </a:pPr>
            <a:r>
              <a:rPr lang="nl-NL" sz="1800" dirty="0">
                <a:latin typeface="+mj-lt"/>
              </a:rPr>
              <a:t>De ondernemer geeft m.b.v. de kaartjes aan hoe hij/zij denkt en zich voelt over deze transitie</a:t>
            </a:r>
          </a:p>
          <a:p>
            <a:pPr>
              <a:lnSpc>
                <a:spcPct val="150000"/>
              </a:lnSpc>
              <a:buClr>
                <a:srgbClr val="E50856"/>
              </a:buClr>
              <a:buFont typeface="Courier New" panose="02070309020205020404" pitchFamily="49" charset="0"/>
              <a:buChar char="o"/>
            </a:pPr>
            <a:r>
              <a:rPr lang="nl-NL" sz="1800" dirty="0">
                <a:latin typeface="+mj-lt"/>
              </a:rPr>
              <a:t>De ondernemer pakt de kaartjes met uitspraken en legt die in één van de vakjes op het werkblad:</a:t>
            </a:r>
            <a:br>
              <a:rPr lang="nl-NL" sz="1800" dirty="0">
                <a:latin typeface="+mj-lt"/>
              </a:rPr>
            </a:br>
            <a:r>
              <a:rPr lang="nl-NL" sz="1800" dirty="0">
                <a:latin typeface="+mj-lt"/>
              </a:rPr>
              <a:t>	</a:t>
            </a:r>
            <a:r>
              <a:rPr lang="nl-NL" sz="1800" u="sng" dirty="0">
                <a:latin typeface="+mj-lt"/>
              </a:rPr>
              <a:t>Links:</a:t>
            </a:r>
            <a:r>
              <a:rPr lang="nl-NL" sz="1800" dirty="0">
                <a:latin typeface="+mj-lt"/>
              </a:rPr>
              <a:t> ik ben het er volledig mee oneens 	</a:t>
            </a:r>
            <a:br>
              <a:rPr lang="nl-NL" sz="1800" dirty="0">
                <a:latin typeface="+mj-lt"/>
              </a:rPr>
            </a:br>
            <a:r>
              <a:rPr lang="nl-NL" sz="1800" dirty="0">
                <a:latin typeface="+mj-lt"/>
              </a:rPr>
              <a:t>	</a:t>
            </a:r>
            <a:r>
              <a:rPr lang="nl-NL" sz="1800" u="sng" dirty="0">
                <a:latin typeface="+mj-lt"/>
              </a:rPr>
              <a:t>Rechts:</a:t>
            </a:r>
            <a:r>
              <a:rPr lang="nl-NL" sz="1800" dirty="0">
                <a:latin typeface="+mj-lt"/>
              </a:rPr>
              <a:t> ik ben het er volledig mee eens</a:t>
            </a:r>
          </a:p>
          <a:p>
            <a:pPr>
              <a:lnSpc>
                <a:spcPct val="150000"/>
              </a:lnSpc>
              <a:buClr>
                <a:srgbClr val="E50856"/>
              </a:buClr>
              <a:buFont typeface="Courier New" panose="02070309020205020404" pitchFamily="49" charset="0"/>
              <a:buChar char="o"/>
            </a:pPr>
            <a:r>
              <a:rPr lang="nl-NL" sz="1800" dirty="0">
                <a:latin typeface="+mj-lt"/>
              </a:rPr>
              <a:t>De verticale as heeft géén betekenis</a:t>
            </a:r>
          </a:p>
          <a:p>
            <a:pPr>
              <a:lnSpc>
                <a:spcPct val="150000"/>
              </a:lnSpc>
              <a:buClr>
                <a:srgbClr val="E50856"/>
              </a:buClr>
              <a:buFont typeface="Courier New" panose="02070309020205020404" pitchFamily="49" charset="0"/>
              <a:buChar char="o"/>
            </a:pPr>
            <a:r>
              <a:rPr lang="nl-NL" sz="1800" dirty="0">
                <a:latin typeface="+mj-lt"/>
              </a:rPr>
              <a:t>Kaartjes moeten in de vakjes gelegd worden, niet er buiten</a:t>
            </a:r>
          </a:p>
          <a:p>
            <a:pPr>
              <a:lnSpc>
                <a:spcPct val="150000"/>
              </a:lnSpc>
            </a:pPr>
            <a:endParaRPr lang="nl-NL" sz="1800" dirty="0">
              <a:latin typeface="+mj-lt"/>
            </a:endParaRPr>
          </a:p>
          <a:p>
            <a:pPr marL="0" indent="0">
              <a:lnSpc>
                <a:spcPct val="150000"/>
              </a:lnSpc>
              <a:buNone/>
            </a:pPr>
            <a:r>
              <a:rPr lang="nl-NL" sz="1800" i="1" dirty="0">
                <a:latin typeface="+mj-lt"/>
              </a:rPr>
              <a:t>(TIP: maak eerst drie stapels: eens, neutraal, oneens en verdeel daarna in detail)</a:t>
            </a:r>
          </a:p>
          <a:p>
            <a:pPr>
              <a:lnSpc>
                <a:spcPct val="150000"/>
              </a:lnSpc>
            </a:pPr>
            <a:endParaRPr lang="nl-NL" sz="1800" dirty="0">
              <a:latin typeface="+mj-lt"/>
            </a:endParaRPr>
          </a:p>
        </p:txBody>
      </p:sp>
    </p:spTree>
    <p:extLst>
      <p:ext uri="{BB962C8B-B14F-4D97-AF65-F5344CB8AC3E}">
        <p14:creationId xmlns:p14="http://schemas.microsoft.com/office/powerpoint/2010/main" val="167685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6C0A6-FDA4-74FB-5412-FB5993A9D242}"/>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07827F04-E104-E941-448C-C5148AB6BD7E}"/>
              </a:ext>
            </a:extLst>
          </p:cNvPr>
          <p:cNvSpPr>
            <a:spLocks noGrp="1"/>
          </p:cNvSpPr>
          <p:nvPr>
            <p:ph type="title"/>
          </p:nvPr>
        </p:nvSpPr>
        <p:spPr>
          <a:xfrm>
            <a:off x="7645400" y="357452"/>
            <a:ext cx="10515600" cy="1325563"/>
          </a:xfrm>
        </p:spPr>
        <p:txBody>
          <a:bodyPr>
            <a:normAutofit/>
          </a:bodyPr>
          <a:lstStyle/>
          <a:p>
            <a:r>
              <a:rPr lang="nl-NL" sz="4400" dirty="0"/>
              <a:t>DE WERKWIJZE</a:t>
            </a:r>
          </a:p>
        </p:txBody>
      </p:sp>
      <p:sp>
        <p:nvSpPr>
          <p:cNvPr id="2" name="Tijdelijke aanduiding voor tekst 1">
            <a:extLst>
              <a:ext uri="{FF2B5EF4-FFF2-40B4-BE49-F238E27FC236}">
                <a16:creationId xmlns:a16="http://schemas.microsoft.com/office/drawing/2014/main" id="{527ABD65-CBBF-B6D9-FD24-773F735A7BAC}"/>
              </a:ext>
            </a:extLst>
          </p:cNvPr>
          <p:cNvSpPr>
            <a:spLocks noGrp="1"/>
          </p:cNvSpPr>
          <p:nvPr>
            <p:ph type="body" sz="quarter" idx="11"/>
          </p:nvPr>
        </p:nvSpPr>
        <p:spPr>
          <a:xfrm>
            <a:off x="165100" y="178726"/>
            <a:ext cx="6978650" cy="6500548"/>
          </a:xfrm>
          <a:ln w="57150">
            <a:solidFill>
              <a:srgbClr val="E50056"/>
            </a:solidFill>
          </a:ln>
        </p:spPr>
        <p:txBody>
          <a:bodyPr>
            <a:noAutofit/>
          </a:bodyPr>
          <a:lstStyle/>
          <a:p>
            <a:pPr marL="0" indent="0">
              <a:lnSpc>
                <a:spcPct val="150000"/>
              </a:lnSpc>
              <a:buNone/>
            </a:pPr>
            <a:r>
              <a:rPr lang="nl-NL" b="1" dirty="0">
                <a:latin typeface="+mj-lt"/>
              </a:rPr>
              <a:t>Voorbereiding</a:t>
            </a:r>
          </a:p>
          <a:p>
            <a:pPr marL="0" indent="0">
              <a:lnSpc>
                <a:spcPct val="150000"/>
              </a:lnSpc>
              <a:buNone/>
            </a:pPr>
            <a:r>
              <a:rPr lang="nl-NL" dirty="0">
                <a:latin typeface="+mj-lt"/>
              </a:rPr>
              <a:t>Kom in het bezit van de gesprekstool = </a:t>
            </a:r>
            <a:r>
              <a:rPr lang="nl-NL" dirty="0" err="1">
                <a:latin typeface="+mj-lt"/>
              </a:rPr>
              <a:t>kaartenset</a:t>
            </a:r>
            <a:r>
              <a:rPr lang="nl-NL" dirty="0">
                <a:latin typeface="+mj-lt"/>
              </a:rPr>
              <a:t> + werkblad: digitaal via de website, fysiek door contact op te nemen met </a:t>
            </a:r>
            <a:r>
              <a:rPr lang="nl-NL" dirty="0">
                <a:latin typeface="+mj-lt"/>
                <a:hlinkClick r:id="rId3"/>
              </a:rPr>
              <a:t>Antoine.vandenBerg@han.nl</a:t>
            </a:r>
            <a:r>
              <a:rPr lang="nl-NL" dirty="0">
                <a:latin typeface="+mj-lt"/>
              </a:rPr>
              <a:t> of print het zelf uit (zie handleiding)</a:t>
            </a:r>
          </a:p>
          <a:p>
            <a:pPr marL="0" indent="0">
              <a:lnSpc>
                <a:spcPct val="150000"/>
              </a:lnSpc>
              <a:buNone/>
            </a:pPr>
            <a:endParaRPr lang="nl-NL" dirty="0">
              <a:latin typeface="+mj-lt"/>
            </a:endParaRPr>
          </a:p>
          <a:p>
            <a:pPr marL="0" indent="0">
              <a:lnSpc>
                <a:spcPct val="150000"/>
              </a:lnSpc>
              <a:buNone/>
            </a:pPr>
            <a:r>
              <a:rPr lang="nl-NL" b="1" dirty="0">
                <a:latin typeface="+mj-lt"/>
              </a:rPr>
              <a:t>Aan de slag</a:t>
            </a:r>
            <a:endParaRPr lang="nl-NL" dirty="0">
              <a:latin typeface="+mj-lt"/>
            </a:endParaRPr>
          </a:p>
          <a:p>
            <a:pPr marL="0" indent="0">
              <a:lnSpc>
                <a:spcPct val="150000"/>
              </a:lnSpc>
              <a:buNone/>
            </a:pPr>
            <a:r>
              <a:rPr lang="nl-NL" dirty="0">
                <a:latin typeface="+mj-lt"/>
              </a:rPr>
              <a:t>Stap 1: ondernemer informeren en akkoord vragen</a:t>
            </a:r>
          </a:p>
          <a:p>
            <a:pPr marL="0" indent="0">
              <a:lnSpc>
                <a:spcPct val="150000"/>
              </a:lnSpc>
              <a:buNone/>
            </a:pPr>
            <a:r>
              <a:rPr lang="nl-NL" dirty="0">
                <a:latin typeface="+mj-lt"/>
              </a:rPr>
              <a:t>Stap 2: gesprek voorbereiden</a:t>
            </a:r>
            <a:br>
              <a:rPr lang="nl-NL" dirty="0">
                <a:latin typeface="+mj-lt"/>
              </a:rPr>
            </a:br>
            <a:r>
              <a:rPr lang="nl-NL" dirty="0">
                <a:latin typeface="+mj-lt"/>
              </a:rPr>
              <a:t>Stap 3: gesprek voeren</a:t>
            </a:r>
          </a:p>
          <a:p>
            <a:pPr marL="0" indent="0">
              <a:lnSpc>
                <a:spcPct val="150000"/>
              </a:lnSpc>
              <a:buNone/>
            </a:pPr>
            <a:r>
              <a:rPr lang="nl-NL" dirty="0">
                <a:latin typeface="+mj-lt"/>
              </a:rPr>
              <a:t>Stap 4: gesprek afronden</a:t>
            </a:r>
            <a:br>
              <a:rPr lang="nl-NL" dirty="0">
                <a:latin typeface="+mj-lt"/>
              </a:rPr>
            </a:br>
            <a:r>
              <a:rPr lang="nl-NL" dirty="0">
                <a:latin typeface="+mj-lt"/>
              </a:rPr>
              <a:t>	    uitkomsten met geordende stellingen moeten gecentreerd</a:t>
            </a:r>
            <a:br>
              <a:rPr lang="nl-NL" dirty="0">
                <a:latin typeface="+mj-lt"/>
              </a:rPr>
            </a:br>
            <a:r>
              <a:rPr lang="nl-NL" dirty="0">
                <a:latin typeface="+mj-lt"/>
              </a:rPr>
              <a:t>	    de foto staan zonder mensen in beeld. Ondernemer</a:t>
            </a:r>
            <a:br>
              <a:rPr lang="nl-NL" dirty="0">
                <a:latin typeface="+mj-lt"/>
              </a:rPr>
            </a:br>
            <a:r>
              <a:rPr lang="nl-NL" dirty="0">
                <a:latin typeface="+mj-lt"/>
              </a:rPr>
              <a:t>	    upload de foto middels QR-code (zie werkblad) naar 	 </a:t>
            </a:r>
          </a:p>
          <a:p>
            <a:pPr marL="0" indent="0">
              <a:lnSpc>
                <a:spcPct val="150000"/>
              </a:lnSpc>
              <a:buNone/>
            </a:pPr>
            <a:r>
              <a:rPr lang="nl-NL" dirty="0">
                <a:latin typeface="+mj-lt"/>
              </a:rPr>
              <a:t>	    website (toestemmingsakkoord)</a:t>
            </a:r>
          </a:p>
          <a:p>
            <a:pPr marL="0" indent="0">
              <a:lnSpc>
                <a:spcPct val="150000"/>
              </a:lnSpc>
              <a:buNone/>
            </a:pPr>
            <a:endParaRPr lang="nl-NL" b="1" dirty="0">
              <a:latin typeface="+mj-lt"/>
            </a:endParaRPr>
          </a:p>
        </p:txBody>
      </p:sp>
    </p:spTree>
    <p:extLst>
      <p:ext uri="{BB962C8B-B14F-4D97-AF65-F5344CB8AC3E}">
        <p14:creationId xmlns:p14="http://schemas.microsoft.com/office/powerpoint/2010/main" val="2736751196"/>
      </p:ext>
    </p:extLst>
  </p:cSld>
  <p:clrMapOvr>
    <a:masterClrMapping/>
  </p:clrMapOvr>
</p:sld>
</file>

<file path=ppt/theme/theme1.xml><?xml version="1.0" encoding="utf-8"?>
<a:theme xmlns:a="http://schemas.openxmlformats.org/drawingml/2006/main" name="Presentatie_Smal">
  <a:themeElements>
    <a:clrScheme name="HAN">
      <a:dk1>
        <a:sysClr val="windowText" lastClr="000000"/>
      </a:dk1>
      <a:lt1>
        <a:sysClr val="window" lastClr="FFFFFF"/>
      </a:lt1>
      <a:dk2>
        <a:srgbClr val="E50056"/>
      </a:dk2>
      <a:lt2>
        <a:srgbClr val="F8F8F8"/>
      </a:lt2>
      <a:accent1>
        <a:srgbClr val="000000"/>
      </a:accent1>
      <a:accent2>
        <a:srgbClr val="454545"/>
      </a:accent2>
      <a:accent3>
        <a:srgbClr val="757575"/>
      </a:accent3>
      <a:accent4>
        <a:srgbClr val="919191"/>
      </a:accent4>
      <a:accent5>
        <a:srgbClr val="E3E3E3"/>
      </a:accent5>
      <a:accent6>
        <a:srgbClr val="F8F8F8"/>
      </a:accent6>
      <a:hlink>
        <a:srgbClr val="000000"/>
      </a:hlink>
      <a:folHlink>
        <a:srgbClr val="000000"/>
      </a:folHlink>
    </a:clrScheme>
    <a:fontScheme name="HAN-PP">
      <a:majorFont>
        <a:latin typeface="Avenir Next Condensed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eed_wit_v6.potx" id="{1C2B887D-0E2F-4393-AE10-71B0F4C6B8CE}" vid="{D606C3C8-4944-4828-9085-977CDA2695E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50b0a71-9538-440a-820e-315faf71a7dc" xsi:nil="true"/>
    <lcf76f155ced4ddcb4097134ff3c332f xmlns="d9a1a1f7-6fba-4615-9a07-6bc34c89008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DEC4E466C73C40B150B4AA8D56BF87" ma:contentTypeVersion="14" ma:contentTypeDescription="Een nieuw document maken." ma:contentTypeScope="" ma:versionID="6b22373e500f9a9cca2e5e6bb37c94c7">
  <xsd:schema xmlns:xsd="http://www.w3.org/2001/XMLSchema" xmlns:xs="http://www.w3.org/2001/XMLSchema" xmlns:p="http://schemas.microsoft.com/office/2006/metadata/properties" xmlns:ns2="d9a1a1f7-6fba-4615-9a07-6bc34c890084" xmlns:ns3="c50b0a71-9538-440a-820e-315faf71a7dc" targetNamespace="http://schemas.microsoft.com/office/2006/metadata/properties" ma:root="true" ma:fieldsID="265d540a28cfe45d7b75d987ee534b34" ns2:_="" ns3:_="">
    <xsd:import namespace="d9a1a1f7-6fba-4615-9a07-6bc34c890084"/>
    <xsd:import namespace="c50b0a71-9538-440a-820e-315faf71a7d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a1a1f7-6fba-4615-9a07-6bc34c8900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f6aa0a0a-ab1b-4084-9454-0fab0472597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0b0a71-9538-440a-820e-315faf71a7dc"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19" nillable="true" ma:displayName="Taxonomy Catch All Column" ma:hidden="true" ma:list="{e939a640-29c5-469c-8bcf-96f3600ea900}" ma:internalName="TaxCatchAll" ma:showField="CatchAllData" ma:web="c50b0a71-9538-440a-820e-315faf71a7d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7F7458-4E40-42D0-9029-F7F0FA470003}">
  <ds:schemaRefs>
    <ds:schemaRef ds:uri="http://schemas.microsoft.com/office/2006/documentManagement/types"/>
    <ds:schemaRef ds:uri="http://purl.org/dc/elements/1.1/"/>
    <ds:schemaRef ds:uri="http://schemas.openxmlformats.org/package/2006/metadata/core-properties"/>
    <ds:schemaRef ds:uri="http://purl.org/dc/terms/"/>
    <ds:schemaRef ds:uri="c50b0a71-9538-440a-820e-315faf71a7dc"/>
    <ds:schemaRef ds:uri="http://purl.org/dc/dcmitype/"/>
    <ds:schemaRef ds:uri="d9a1a1f7-6fba-4615-9a07-6bc34c890084"/>
    <ds:schemaRef ds:uri="http://schemas.microsoft.com/office/2006/metadata/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93E87B57-1FD3-4077-AF65-6E8022FEE0E8}"/>
</file>

<file path=customXml/itemProps3.xml><?xml version="1.0" encoding="utf-8"?>
<ds:datastoreItem xmlns:ds="http://schemas.openxmlformats.org/officeDocument/2006/customXml" ds:itemID="{DE29E68A-26FE-4C8B-A80A-15359DBF0F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breed_wit_v7 11-202 (2)</Template>
  <TotalTime>0</TotalTime>
  <Words>2392</Words>
  <Application>Microsoft Office PowerPoint</Application>
  <PresentationFormat>Breedbeeld</PresentationFormat>
  <Paragraphs>141</Paragraphs>
  <Slides>13</Slides>
  <Notes>10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13</vt:i4>
      </vt:variant>
    </vt:vector>
  </HeadingPairs>
  <TitlesOfParts>
    <vt:vector size="18" baseType="lpstr">
      <vt:lpstr>Arial</vt:lpstr>
      <vt:lpstr>Avenir Next Condensed Medium</vt:lpstr>
      <vt:lpstr>Calibri</vt:lpstr>
      <vt:lpstr>Courier New</vt:lpstr>
      <vt:lpstr>Presentatie_Smal</vt:lpstr>
      <vt:lpstr>PowerPoint-presentatie</vt:lpstr>
      <vt:lpstr>INhoud</vt:lpstr>
      <vt:lpstr>PowerPoint-presentatie</vt:lpstr>
      <vt:lpstr> Ondernemende mindset</vt:lpstr>
      <vt:lpstr> Transitiethema’s</vt:lpstr>
      <vt:lpstr>De gesprekstool</vt:lpstr>
      <vt:lpstr>PowerPoint-presentatie</vt:lpstr>
      <vt:lpstr>Spelregels tool</vt:lpstr>
      <vt:lpstr>DE WERKWIJZE</vt:lpstr>
      <vt:lpstr> Welke data wordt er verzameld?</vt:lpstr>
      <vt:lpstr>Naslagwerk</vt:lpstr>
      <vt:lpstr>PowerPoint-presentatie</vt:lpstr>
      <vt:lpstr>Het ontstaan van de gesprekstool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Zita Leite Ribeiro</dc:creator>
  <cp:lastModifiedBy>Janneke Delisse</cp:lastModifiedBy>
  <cp:revision>3</cp:revision>
  <dcterms:created xsi:type="dcterms:W3CDTF">2021-11-08T18:29:33Z</dcterms:created>
  <dcterms:modified xsi:type="dcterms:W3CDTF">2026-05-29T12:33:19Z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0x010100BCDEC4E466C73C40B150B4AA8D56BF87</vt:lpwstr>
  </property>
  <property fmtid="{D5CDD505-2E9C-101B-9397-08002B2CF9AE}" pid="3" name="MediaServiceImageTags">
    <vt:lpwstr/>
  </property>
</Properties>
</file>