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3"/>
  </p:sldMasterIdLst>
  <p:notesMasterIdLst>
    <p:notesMasterId r:id="rId16"/>
  </p:notesMasterIdLst>
  <p:handoutMasterIdLst>
    <p:handoutMasterId r:id="rId17"/>
  </p:handoutMasterIdLst>
  <p:sldIdLst>
    <p:sldId id="256" r:id="rId4"/>
    <p:sldId id="484" r:id="rId5"/>
    <p:sldId id="1387" r:id="rId6"/>
    <p:sldId id="1391" r:id="rId7"/>
    <p:sldId id="1388" r:id="rId8"/>
    <p:sldId id="1386" r:id="rId9"/>
    <p:sldId id="1389" r:id="rId10"/>
    <p:sldId id="1390" r:id="rId11"/>
    <p:sldId id="1395" r:id="rId12"/>
    <p:sldId id="1396" r:id="rId13"/>
    <p:sldId id="1392" r:id="rId14"/>
    <p:sldId id="13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4A77448-B5B2-4483-BA48-0DD31ABE6EB5}">
          <p14:sldIdLst>
            <p14:sldId id="256"/>
            <p14:sldId id="484"/>
            <p14:sldId id="1387"/>
            <p14:sldId id="1391"/>
            <p14:sldId id="1388"/>
            <p14:sldId id="1386"/>
            <p14:sldId id="1389"/>
            <p14:sldId id="1390"/>
            <p14:sldId id="1395"/>
            <p14:sldId id="1396"/>
            <p14:sldId id="1392"/>
            <p14:sldId id="1394"/>
          </p14:sldIdLst>
        </p14:section>
        <p14:section name="Naamloze sectie" id="{2086A89A-5552-4D75-8917-9AE843C95D1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856"/>
    <a:srgbClr val="FF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F81DD-51D7-4D20-9AC1-A4E67069CC80}" v="375" dt="2025-05-19T09:51:58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an Berkel" userId="dc9c0f96-3bf7-4c25-85c3-d708c66f3ced" providerId="ADAL" clId="{049F81DD-51D7-4D20-9AC1-A4E67069CC80}"/>
    <pc:docChg chg="undo custSel addSld delSld modSld sldOrd addSection modSection">
      <pc:chgData name="Marc van Berkel" userId="dc9c0f96-3bf7-4c25-85c3-d708c66f3ced" providerId="ADAL" clId="{049F81DD-51D7-4D20-9AC1-A4E67069CC80}" dt="2025-05-19T09:52:10.869" v="1428" actId="1076"/>
      <pc:docMkLst>
        <pc:docMk/>
      </pc:docMkLst>
      <pc:sldChg chg="modSp mod">
        <pc:chgData name="Marc van Berkel" userId="dc9c0f96-3bf7-4c25-85c3-d708c66f3ced" providerId="ADAL" clId="{049F81DD-51D7-4D20-9AC1-A4E67069CC80}" dt="2025-05-16T09:57:32.737" v="1003" actId="2711"/>
        <pc:sldMkLst>
          <pc:docMk/>
          <pc:sldMk cId="3047515878" sldId="256"/>
        </pc:sldMkLst>
        <pc:spChg chg="mod">
          <ac:chgData name="Marc van Berkel" userId="dc9c0f96-3bf7-4c25-85c3-d708c66f3ced" providerId="ADAL" clId="{049F81DD-51D7-4D20-9AC1-A4E67069CC80}" dt="2025-05-16T09:57:32.737" v="1003" actId="2711"/>
          <ac:spMkLst>
            <pc:docMk/>
            <pc:sldMk cId="3047515878" sldId="256"/>
            <ac:spMk id="4" creationId="{CC0C7580-8271-8847-9B7E-CD3F7B415C6A}"/>
          </ac:spMkLst>
        </pc:spChg>
      </pc:sldChg>
      <pc:sldChg chg="modSp mod">
        <pc:chgData name="Marc van Berkel" userId="dc9c0f96-3bf7-4c25-85c3-d708c66f3ced" providerId="ADAL" clId="{049F81DD-51D7-4D20-9AC1-A4E67069CC80}" dt="2025-05-16T07:55:41.010" v="51" actId="113"/>
        <pc:sldMkLst>
          <pc:docMk/>
          <pc:sldMk cId="432203415" sldId="1386"/>
        </pc:sldMkLst>
        <pc:spChg chg="mod">
          <ac:chgData name="Marc van Berkel" userId="dc9c0f96-3bf7-4c25-85c3-d708c66f3ced" providerId="ADAL" clId="{049F81DD-51D7-4D20-9AC1-A4E67069CC80}" dt="2025-05-16T07:55:41.010" v="51" actId="113"/>
          <ac:spMkLst>
            <pc:docMk/>
            <pc:sldMk cId="432203415" sldId="1386"/>
            <ac:spMk id="3" creationId="{66B61C24-7D77-4097-AF66-48A6A4321EDA}"/>
          </ac:spMkLst>
        </pc:spChg>
      </pc:sldChg>
      <pc:sldChg chg="ord">
        <pc:chgData name="Marc van Berkel" userId="dc9c0f96-3bf7-4c25-85c3-d708c66f3ced" providerId="ADAL" clId="{049F81DD-51D7-4D20-9AC1-A4E67069CC80}" dt="2025-05-16T09:54:04.339" v="810"/>
        <pc:sldMkLst>
          <pc:docMk/>
          <pc:sldMk cId="936627549" sldId="1389"/>
        </pc:sldMkLst>
      </pc:sldChg>
      <pc:sldChg chg="modSp mod ord modAnim chgLayout">
        <pc:chgData name="Marc van Berkel" userId="dc9c0f96-3bf7-4c25-85c3-d708c66f3ced" providerId="ADAL" clId="{049F81DD-51D7-4D20-9AC1-A4E67069CC80}" dt="2025-05-16T09:57:06.219" v="1002" actId="2711"/>
        <pc:sldMkLst>
          <pc:docMk/>
          <pc:sldMk cId="4121238517" sldId="1390"/>
        </pc:sldMkLst>
        <pc:spChg chg="mod ord">
          <ac:chgData name="Marc van Berkel" userId="dc9c0f96-3bf7-4c25-85c3-d708c66f3ced" providerId="ADAL" clId="{049F81DD-51D7-4D20-9AC1-A4E67069CC80}" dt="2025-05-16T09:57:06.219" v="1002" actId="2711"/>
          <ac:spMkLst>
            <pc:docMk/>
            <pc:sldMk cId="4121238517" sldId="1390"/>
            <ac:spMk id="2" creationId="{33386854-6C5E-05FD-490D-2A7CFC4EDABB}"/>
          </ac:spMkLst>
        </pc:spChg>
        <pc:spChg chg="mod ord">
          <ac:chgData name="Marc van Berkel" userId="dc9c0f96-3bf7-4c25-85c3-d708c66f3ced" providerId="ADAL" clId="{049F81DD-51D7-4D20-9AC1-A4E67069CC80}" dt="2025-05-16T09:56:30.552" v="999" actId="20577"/>
          <ac:spMkLst>
            <pc:docMk/>
            <pc:sldMk cId="4121238517" sldId="1390"/>
            <ac:spMk id="3" creationId="{C07BE93F-6D30-4C33-1E0D-ACF166C4828D}"/>
          </ac:spMkLst>
        </pc:spChg>
        <pc:spChg chg="mod ord">
          <ac:chgData name="Marc van Berkel" userId="dc9c0f96-3bf7-4c25-85c3-d708c66f3ced" providerId="ADAL" clId="{049F81DD-51D7-4D20-9AC1-A4E67069CC80}" dt="2025-05-15T11:04:50.229" v="2" actId="700"/>
          <ac:spMkLst>
            <pc:docMk/>
            <pc:sldMk cId="4121238517" sldId="1390"/>
            <ac:spMk id="4" creationId="{21D0A67E-32A7-D05F-4186-C31F8001CB1F}"/>
          </ac:spMkLst>
        </pc:spChg>
      </pc:sldChg>
      <pc:sldChg chg="addSp delSp modSp new mod ord modAnim chgLayout">
        <pc:chgData name="Marc van Berkel" userId="dc9c0f96-3bf7-4c25-85c3-d708c66f3ced" providerId="ADAL" clId="{049F81DD-51D7-4D20-9AC1-A4E67069CC80}" dt="2025-05-19T09:47:23.216" v="1074" actId="20577"/>
        <pc:sldMkLst>
          <pc:docMk/>
          <pc:sldMk cId="3766759179" sldId="1391"/>
        </pc:sldMkLst>
        <pc:spChg chg="mod ord">
          <ac:chgData name="Marc van Berkel" userId="dc9c0f96-3bf7-4c25-85c3-d708c66f3ced" providerId="ADAL" clId="{049F81DD-51D7-4D20-9AC1-A4E67069CC80}" dt="2025-05-16T07:58:03.145" v="54" actId="700"/>
          <ac:spMkLst>
            <pc:docMk/>
            <pc:sldMk cId="3766759179" sldId="1391"/>
            <ac:spMk id="4" creationId="{358FC315-1E25-F821-290A-89F2B3187363}"/>
          </ac:spMkLst>
        </pc:spChg>
        <pc:spChg chg="add mod ord">
          <ac:chgData name="Marc van Berkel" userId="dc9c0f96-3bf7-4c25-85c3-d708c66f3ced" providerId="ADAL" clId="{049F81DD-51D7-4D20-9AC1-A4E67069CC80}" dt="2025-05-16T09:56:57.083" v="1001" actId="2711"/>
          <ac:spMkLst>
            <pc:docMk/>
            <pc:sldMk cId="3766759179" sldId="1391"/>
            <ac:spMk id="9" creationId="{D6245F49-D00F-BA2C-C060-2154A5871703}"/>
          </ac:spMkLst>
        </pc:spChg>
        <pc:spChg chg="add mod ord">
          <ac:chgData name="Marc van Berkel" userId="dc9c0f96-3bf7-4c25-85c3-d708c66f3ced" providerId="ADAL" clId="{049F81DD-51D7-4D20-9AC1-A4E67069CC80}" dt="2025-05-19T09:47:23.216" v="1074" actId="20577"/>
          <ac:spMkLst>
            <pc:docMk/>
            <pc:sldMk cId="3766759179" sldId="1391"/>
            <ac:spMk id="10" creationId="{24A025A4-96D0-F497-F531-049ECF483210}"/>
          </ac:spMkLst>
        </pc:spChg>
      </pc:sldChg>
      <pc:sldChg chg="addSp delSp modSp new mod modAnim">
        <pc:chgData name="Marc van Berkel" userId="dc9c0f96-3bf7-4c25-85c3-d708c66f3ced" providerId="ADAL" clId="{049F81DD-51D7-4D20-9AC1-A4E67069CC80}" dt="2025-05-19T09:52:10.869" v="1428" actId="1076"/>
        <pc:sldMkLst>
          <pc:docMk/>
          <pc:sldMk cId="2890356329" sldId="1392"/>
        </pc:sldMkLst>
        <pc:spChg chg="del">
          <ac:chgData name="Marc van Berkel" userId="dc9c0f96-3bf7-4c25-85c3-d708c66f3ced" providerId="ADAL" clId="{049F81DD-51D7-4D20-9AC1-A4E67069CC80}" dt="2025-05-19T09:52:05.555" v="1426" actId="478"/>
          <ac:spMkLst>
            <pc:docMk/>
            <pc:sldMk cId="2890356329" sldId="1392"/>
            <ac:spMk id="2" creationId="{991F7FB2-9FC7-ED66-B7D8-F7EF8DC73635}"/>
          </ac:spMkLst>
        </pc:spChg>
        <pc:spChg chg="del">
          <ac:chgData name="Marc van Berkel" userId="dc9c0f96-3bf7-4c25-85c3-d708c66f3ced" providerId="ADAL" clId="{049F81DD-51D7-4D20-9AC1-A4E67069CC80}" dt="2025-05-19T09:52:07.874" v="1427" actId="478"/>
          <ac:spMkLst>
            <pc:docMk/>
            <pc:sldMk cId="2890356329" sldId="1392"/>
            <ac:spMk id="3" creationId="{DE89C2B8-198F-110A-4724-A3A44499E27B}"/>
          </ac:spMkLst>
        </pc:spChg>
        <pc:picChg chg="add mod">
          <ac:chgData name="Marc van Berkel" userId="dc9c0f96-3bf7-4c25-85c3-d708c66f3ced" providerId="ADAL" clId="{049F81DD-51D7-4D20-9AC1-A4E67069CC80}" dt="2025-05-19T09:52:10.869" v="1428" actId="1076"/>
          <ac:picMkLst>
            <pc:docMk/>
            <pc:sldMk cId="2890356329" sldId="1392"/>
            <ac:picMk id="5" creationId="{AE69A395-3384-7F24-1589-0155691145A3}"/>
          </ac:picMkLst>
        </pc:picChg>
      </pc:sldChg>
      <pc:sldChg chg="addSp delSp modSp new del mod">
        <pc:chgData name="Marc van Berkel" userId="dc9c0f96-3bf7-4c25-85c3-d708c66f3ced" providerId="ADAL" clId="{049F81DD-51D7-4D20-9AC1-A4E67069CC80}" dt="2025-05-16T09:45:56.564" v="528" actId="47"/>
        <pc:sldMkLst>
          <pc:docMk/>
          <pc:sldMk cId="2848982021" sldId="1393"/>
        </pc:sldMkLst>
      </pc:sldChg>
      <pc:sldChg chg="addSp delSp modSp add mod modClrScheme chgLayout">
        <pc:chgData name="Marc van Berkel" userId="dc9c0f96-3bf7-4c25-85c3-d708c66f3ced" providerId="ADAL" clId="{049F81DD-51D7-4D20-9AC1-A4E67069CC80}" dt="2025-05-16T09:51:32.285" v="806" actId="20577"/>
        <pc:sldMkLst>
          <pc:docMk/>
          <pc:sldMk cId="1473260278" sldId="1394"/>
        </pc:sldMkLst>
        <pc:spChg chg="mod ord">
          <ac:chgData name="Marc van Berkel" userId="dc9c0f96-3bf7-4c25-85c3-d708c66f3ced" providerId="ADAL" clId="{049F81DD-51D7-4D20-9AC1-A4E67069CC80}" dt="2025-05-16T09:43:11.085" v="508" actId="26606"/>
          <ac:spMkLst>
            <pc:docMk/>
            <pc:sldMk cId="1473260278" sldId="1394"/>
            <ac:spMk id="2" creationId="{A3EF3911-CAB0-8C30-2559-3AFE7DAEFF1C}"/>
          </ac:spMkLst>
        </pc:spChg>
        <pc:spChg chg="mod ord">
          <ac:chgData name="Marc van Berkel" userId="dc9c0f96-3bf7-4c25-85c3-d708c66f3ced" providerId="ADAL" clId="{049F81DD-51D7-4D20-9AC1-A4E67069CC80}" dt="2025-05-16T09:43:11.085" v="508" actId="26606"/>
          <ac:spMkLst>
            <pc:docMk/>
            <pc:sldMk cId="1473260278" sldId="1394"/>
            <ac:spMk id="4" creationId="{8AA6E51C-BDEF-E0F1-0766-E9BA785838E8}"/>
          </ac:spMkLst>
        </pc:spChg>
        <pc:spChg chg="mod ord">
          <ac:chgData name="Marc van Berkel" userId="dc9c0f96-3bf7-4c25-85c3-d708c66f3ced" providerId="ADAL" clId="{049F81DD-51D7-4D20-9AC1-A4E67069CC80}" dt="2025-05-16T09:51:32.285" v="806" actId="20577"/>
          <ac:spMkLst>
            <pc:docMk/>
            <pc:sldMk cId="1473260278" sldId="1394"/>
            <ac:spMk id="6" creationId="{EA78BF15-72E1-A554-C753-D84EA4C3BFD6}"/>
          </ac:spMkLst>
        </pc:spChg>
      </pc:sldChg>
      <pc:sldChg chg="addSp delSp modSp new mod">
        <pc:chgData name="Marc van Berkel" userId="dc9c0f96-3bf7-4c25-85c3-d708c66f3ced" providerId="ADAL" clId="{049F81DD-51D7-4D20-9AC1-A4E67069CC80}" dt="2025-05-19T09:46:32.274" v="1054"/>
        <pc:sldMkLst>
          <pc:docMk/>
          <pc:sldMk cId="3919273024" sldId="1395"/>
        </pc:sldMkLst>
        <pc:spChg chg="mod">
          <ac:chgData name="Marc van Berkel" userId="dc9c0f96-3bf7-4c25-85c3-d708c66f3ced" providerId="ADAL" clId="{049F81DD-51D7-4D20-9AC1-A4E67069CC80}" dt="2025-05-19T09:45:57.630" v="1047" actId="14100"/>
          <ac:spMkLst>
            <pc:docMk/>
            <pc:sldMk cId="3919273024" sldId="1395"/>
            <ac:spMk id="2" creationId="{06876741-0D28-1670-2D1A-3CEB3A1E9588}"/>
          </ac:spMkLst>
        </pc:spChg>
        <pc:spChg chg="del mod">
          <ac:chgData name="Marc van Berkel" userId="dc9c0f96-3bf7-4c25-85c3-d708c66f3ced" providerId="ADAL" clId="{049F81DD-51D7-4D20-9AC1-A4E67069CC80}" dt="2025-05-19T09:46:01.793" v="1049" actId="478"/>
          <ac:spMkLst>
            <pc:docMk/>
            <pc:sldMk cId="3919273024" sldId="1395"/>
            <ac:spMk id="3" creationId="{66ABF358-C42A-410D-8770-41408A9A6E60}"/>
          </ac:spMkLst>
        </pc:spChg>
        <pc:picChg chg="add mod">
          <ac:chgData name="Marc van Berkel" userId="dc9c0f96-3bf7-4c25-85c3-d708c66f3ced" providerId="ADAL" clId="{049F81DD-51D7-4D20-9AC1-A4E67069CC80}" dt="2025-05-19T09:46:32.274" v="1054"/>
          <ac:picMkLst>
            <pc:docMk/>
            <pc:sldMk cId="3919273024" sldId="1395"/>
            <ac:picMk id="5" creationId="{D2200E8E-2B6B-8614-448F-3CEB7D9C8001}"/>
          </ac:picMkLst>
        </pc:picChg>
      </pc:sldChg>
      <pc:sldChg chg="modSp add mod modAnim">
        <pc:chgData name="Marc van Berkel" userId="dc9c0f96-3bf7-4c25-85c3-d708c66f3ced" providerId="ADAL" clId="{049F81DD-51D7-4D20-9AC1-A4E67069CC80}" dt="2025-05-19T09:51:58.640" v="1425" actId="255"/>
        <pc:sldMkLst>
          <pc:docMk/>
          <pc:sldMk cId="1429324477" sldId="1396"/>
        </pc:sldMkLst>
        <pc:spChg chg="mod">
          <ac:chgData name="Marc van Berkel" userId="dc9c0f96-3bf7-4c25-85c3-d708c66f3ced" providerId="ADAL" clId="{049F81DD-51D7-4D20-9AC1-A4E67069CC80}" dt="2025-05-19T09:49:46.760" v="1083" actId="20577"/>
          <ac:spMkLst>
            <pc:docMk/>
            <pc:sldMk cId="1429324477" sldId="1396"/>
            <ac:spMk id="2" creationId="{1F1C491D-1830-4956-F36A-1BDB6F047118}"/>
          </ac:spMkLst>
        </pc:spChg>
        <pc:spChg chg="mod">
          <ac:chgData name="Marc van Berkel" userId="dc9c0f96-3bf7-4c25-85c3-d708c66f3ced" providerId="ADAL" clId="{049F81DD-51D7-4D20-9AC1-A4E67069CC80}" dt="2025-05-19T09:51:58.640" v="1425" actId="255"/>
          <ac:spMkLst>
            <pc:docMk/>
            <pc:sldMk cId="1429324477" sldId="1396"/>
            <ac:spMk id="3" creationId="{63E1846C-550C-B1AB-3322-75B38813821E}"/>
          </ac:spMkLst>
        </pc:spChg>
      </pc:sldChg>
    </pc:docChg>
  </pc:docChgLst>
  <pc:docChgLst>
    <pc:chgData name="Marc van Berkel" userId="dc9c0f96-3bf7-4c25-85c3-d708c66f3ced" providerId="ADAL" clId="{38AFF691-B9E2-402B-856C-95C462862BEE}"/>
    <pc:docChg chg="custSel addSld modSld">
      <pc:chgData name="Marc van Berkel" userId="dc9c0f96-3bf7-4c25-85c3-d708c66f3ced" providerId="ADAL" clId="{38AFF691-B9E2-402B-856C-95C462862BEE}" dt="2025-04-23T10:30:59.980" v="285" actId="6549"/>
      <pc:docMkLst>
        <pc:docMk/>
      </pc:docMkLst>
      <pc:sldChg chg="modSp mod">
        <pc:chgData name="Marc van Berkel" userId="dc9c0f96-3bf7-4c25-85c3-d708c66f3ced" providerId="ADAL" clId="{38AFF691-B9E2-402B-856C-95C462862BEE}" dt="2025-04-23T10:07:47.212" v="257" actId="6549"/>
        <pc:sldMkLst>
          <pc:docMk/>
          <pc:sldMk cId="432203415" sldId="1386"/>
        </pc:sldMkLst>
        <pc:spChg chg="mod">
          <ac:chgData name="Marc van Berkel" userId="dc9c0f96-3bf7-4c25-85c3-d708c66f3ced" providerId="ADAL" clId="{38AFF691-B9E2-402B-856C-95C462862BEE}" dt="2025-04-23T10:06:59.497" v="22" actId="20577"/>
          <ac:spMkLst>
            <pc:docMk/>
            <pc:sldMk cId="432203415" sldId="1386"/>
            <ac:spMk id="2" creationId="{0EE04B8A-C949-4FA0-9646-F403C78CA57A}"/>
          </ac:spMkLst>
        </pc:spChg>
        <pc:spChg chg="mod">
          <ac:chgData name="Marc van Berkel" userId="dc9c0f96-3bf7-4c25-85c3-d708c66f3ced" providerId="ADAL" clId="{38AFF691-B9E2-402B-856C-95C462862BEE}" dt="2025-04-23T10:07:47.212" v="257" actId="6549"/>
          <ac:spMkLst>
            <pc:docMk/>
            <pc:sldMk cId="432203415" sldId="1386"/>
            <ac:spMk id="3" creationId="{66B61C24-7D77-4097-AF66-48A6A4321EDA}"/>
          </ac:spMkLst>
        </pc:spChg>
      </pc:sldChg>
      <pc:sldChg chg="addSp delSp modSp new mod modClrScheme modAnim chgLayout">
        <pc:chgData name="Marc van Berkel" userId="dc9c0f96-3bf7-4c25-85c3-d708c66f3ced" providerId="ADAL" clId="{38AFF691-B9E2-402B-856C-95C462862BEE}" dt="2025-04-23T10:04:31.632" v="2" actId="26606"/>
        <pc:sldMkLst>
          <pc:docMk/>
          <pc:sldMk cId="3813177371" sldId="1388"/>
        </pc:sldMkLst>
        <pc:spChg chg="mod ord modVis">
          <ac:chgData name="Marc van Berkel" userId="dc9c0f96-3bf7-4c25-85c3-d708c66f3ced" providerId="ADAL" clId="{38AFF691-B9E2-402B-856C-95C462862BEE}" dt="2025-04-23T10:04:31.632" v="2" actId="26606"/>
          <ac:spMkLst>
            <pc:docMk/>
            <pc:sldMk cId="3813177371" sldId="1388"/>
            <ac:spMk id="4" creationId="{D301B403-EE06-5032-9A4E-369B439CBE1D}"/>
          </ac:spMkLst>
        </pc:spChg>
        <pc:picChg chg="add mod">
          <ac:chgData name="Marc van Berkel" userId="dc9c0f96-3bf7-4c25-85c3-d708c66f3ced" providerId="ADAL" clId="{38AFF691-B9E2-402B-856C-95C462862BEE}" dt="2025-04-23T10:04:31.632" v="2" actId="26606"/>
          <ac:picMkLst>
            <pc:docMk/>
            <pc:sldMk cId="3813177371" sldId="1388"/>
            <ac:picMk id="5" creationId="{50995C14-A1B9-3349-BEFD-78E67AE9F9E8}"/>
          </ac:picMkLst>
        </pc:picChg>
      </pc:sldChg>
      <pc:sldChg chg="addSp delSp modSp new mod modAnim">
        <pc:chgData name="Marc van Berkel" userId="dc9c0f96-3bf7-4c25-85c3-d708c66f3ced" providerId="ADAL" clId="{38AFF691-B9E2-402B-856C-95C462862BEE}" dt="2025-04-23T10:29:27.772" v="270" actId="478"/>
        <pc:sldMkLst>
          <pc:docMk/>
          <pc:sldMk cId="936627549" sldId="1389"/>
        </pc:sldMkLst>
        <pc:spChg chg="mod">
          <ac:chgData name="Marc van Berkel" userId="dc9c0f96-3bf7-4c25-85c3-d708c66f3ced" providerId="ADAL" clId="{38AFF691-B9E2-402B-856C-95C462862BEE}" dt="2025-04-23T10:28:51.412" v="266" actId="20577"/>
          <ac:spMkLst>
            <pc:docMk/>
            <pc:sldMk cId="936627549" sldId="1389"/>
            <ac:spMk id="2" creationId="{33386854-6C5E-05FD-490D-2A7CFC4EDABB}"/>
          </ac:spMkLst>
        </pc:spChg>
        <pc:picChg chg="add mod">
          <ac:chgData name="Marc van Berkel" userId="dc9c0f96-3bf7-4c25-85c3-d708c66f3ced" providerId="ADAL" clId="{38AFF691-B9E2-402B-856C-95C462862BEE}" dt="2025-04-23T10:29:24.447" v="269" actId="1076"/>
          <ac:picMkLst>
            <pc:docMk/>
            <pc:sldMk cId="936627549" sldId="1389"/>
            <ac:picMk id="5" creationId="{27B9D9BD-D47E-1408-75A9-51BA85DCA970}"/>
          </ac:picMkLst>
        </pc:picChg>
      </pc:sldChg>
      <pc:sldChg chg="addSp delSp modSp add mod delAnim chgLayout">
        <pc:chgData name="Marc van Berkel" userId="dc9c0f96-3bf7-4c25-85c3-d708c66f3ced" providerId="ADAL" clId="{38AFF691-B9E2-402B-856C-95C462862BEE}" dt="2025-04-23T10:30:59.980" v="285" actId="6549"/>
        <pc:sldMkLst>
          <pc:docMk/>
          <pc:sldMk cId="4121238517" sldId="1390"/>
        </pc:sldMkLst>
        <pc:spChg chg="mod ord">
          <ac:chgData name="Marc van Berkel" userId="dc9c0f96-3bf7-4c25-85c3-d708c66f3ced" providerId="ADAL" clId="{38AFF691-B9E2-402B-856C-95C462862BEE}" dt="2025-04-23T10:30:25.969" v="273" actId="700"/>
          <ac:spMkLst>
            <pc:docMk/>
            <pc:sldMk cId="4121238517" sldId="1390"/>
            <ac:spMk id="2" creationId="{33386854-6C5E-05FD-490D-2A7CFC4EDABB}"/>
          </ac:spMkLst>
        </pc:spChg>
        <pc:spChg chg="add mod ord">
          <ac:chgData name="Marc van Berkel" userId="dc9c0f96-3bf7-4c25-85c3-d708c66f3ced" providerId="ADAL" clId="{38AFF691-B9E2-402B-856C-95C462862BEE}" dt="2025-04-23T10:30:59.980" v="285" actId="6549"/>
          <ac:spMkLst>
            <pc:docMk/>
            <pc:sldMk cId="4121238517" sldId="1390"/>
            <ac:spMk id="3" creationId="{C07BE93F-6D30-4C33-1E0D-ACF166C4828D}"/>
          </ac:spMkLst>
        </pc:spChg>
        <pc:spChg chg="mod ord">
          <ac:chgData name="Marc van Berkel" userId="dc9c0f96-3bf7-4c25-85c3-d708c66f3ced" providerId="ADAL" clId="{38AFF691-B9E2-402B-856C-95C462862BEE}" dt="2025-04-23T10:30:25.969" v="273" actId="700"/>
          <ac:spMkLst>
            <pc:docMk/>
            <pc:sldMk cId="4121238517" sldId="1390"/>
            <ac:spMk id="4" creationId="{21D0A67E-32A7-D05F-4186-C31F8001CB1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56CBC0D-03CA-4BD2-AA3A-39704C6F33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3AEAE5-7999-4FA8-B4F6-41E3D0259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E114-883C-4005-8B79-4B4959BD501D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5D6CCB-ECC7-4CF7-8436-3FD27AC48B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A603B7-C6CF-4B01-BDDC-331AB274E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79118-89BE-48B3-A265-99FF40ECC2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53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223D-D36B-4519-9BFA-05114803D2ED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5652-11CD-4E75-840D-3CFCEF00DE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4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>
            <a:extLst>
              <a:ext uri="{FF2B5EF4-FFF2-40B4-BE49-F238E27FC236}">
                <a16:creationId xmlns:a16="http://schemas.microsoft.com/office/drawing/2014/main" id="{53E0A2FF-C6A9-4782-95AC-C5656966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28" y="1053888"/>
            <a:ext cx="5635557" cy="3581124"/>
          </a:xfrm>
          <a:prstGeom prst="rect">
            <a:avLst/>
          </a:prstGeom>
        </p:spPr>
      </p:pic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7AD8D30E-2AA9-47F3-90D8-82AAE93B89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4764089"/>
            <a:ext cx="10414000" cy="804863"/>
          </a:xfrm>
        </p:spPr>
        <p:txBody>
          <a:bodyPr anchor="ctr">
            <a:normAutofit/>
          </a:bodyPr>
          <a:lstStyle>
            <a:lvl1pPr marL="0" indent="0">
              <a:buNone/>
              <a:defRPr sz="3450">
                <a:latin typeface="Avenir Next Condensed"/>
              </a:defRPr>
            </a:lvl1pPr>
          </a:lstStyle>
          <a:p>
            <a:pPr lvl="0"/>
            <a:r>
              <a:rPr lang="nl-NL" sz="3450" dirty="0">
                <a:latin typeface="Avenir Next Condensed"/>
              </a:rPr>
              <a:t>VOORBEELD VAN EEN ONDERTITEL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780FE8-8C68-47EE-B9EE-55E3A0D91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21" y="1212044"/>
            <a:ext cx="10402887" cy="515679"/>
          </a:xfrm>
        </p:spPr>
        <p:txBody>
          <a:bodyPr anchor="b"/>
          <a:lstStyle>
            <a:lvl1pPr marL="0" indent="0" algn="l" defTabSz="457154" rtl="0" eaLnBrk="1" latinLnBrk="0" hangingPunct="1">
              <a:buNone/>
              <a:defRPr lang="nl-NL" sz="26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lvl="0"/>
            <a:r>
              <a:rPr lang="nl-NL" dirty="0"/>
              <a:t>NAAM OPLEIDING/FACULTEIT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B7299B-775E-5A4F-B57B-5F267E02D1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21" y="1888638"/>
            <a:ext cx="10414232" cy="2746375"/>
          </a:xfrm>
        </p:spPr>
        <p:txBody>
          <a:bodyPr>
            <a:normAutofit/>
          </a:bodyPr>
          <a:lstStyle>
            <a:lvl1pPr marL="65693" indent="0">
              <a:buNone/>
              <a:defRPr sz="6949" b="1">
                <a:latin typeface="Avenir Next Condensed" panose="020B0506020202020204" pitchFamily="34" charset="0"/>
              </a:defRPr>
            </a:lvl1pPr>
          </a:lstStyle>
          <a:p>
            <a:r>
              <a:rPr lang="nl-NL" dirty="0"/>
              <a:t>VOORBEELD VAN EEN TITEL_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9733C2F-8DA9-0E43-BD2A-A11C92979E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5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50177EE-ACA9-4FC5-BEF9-9131A50F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3906"/>
          </a:xfrm>
        </p:spPr>
        <p:txBody>
          <a:bodyPr anchor="b">
            <a:normAutofit/>
          </a:bodyPr>
          <a:lstStyle>
            <a:lvl1pPr>
              <a:defRPr sz="3450" baseline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defRPr>
            </a:lvl1pPr>
          </a:lstStyle>
          <a:p>
            <a:r>
              <a:rPr lang="nl-NL" dirty="0"/>
              <a:t>VOORBEELD VAN EEN ONDERWERP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E7365E-1A12-6544-A145-5518763DA4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982" y="1543334"/>
            <a:ext cx="10515818" cy="4648200"/>
          </a:xfrm>
        </p:spPr>
        <p:txBody>
          <a:bodyPr>
            <a:normAutofit/>
          </a:bodyPr>
          <a:lstStyle>
            <a:lvl1pPr marL="65693" indent="0">
              <a:buNone/>
              <a:defRPr sz="2000"/>
            </a:lvl1pPr>
          </a:lstStyle>
          <a:p>
            <a:r>
              <a:rPr lang="nl-NL" dirty="0"/>
              <a:t>Voorbeeldtekst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1914727-816A-FE4E-897C-0D0885F98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4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halv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50177EE-ACA9-4FC5-BEF9-9131A50F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3906"/>
          </a:xfrm>
        </p:spPr>
        <p:txBody>
          <a:bodyPr anchor="b">
            <a:normAutofit/>
          </a:bodyPr>
          <a:lstStyle>
            <a:lvl1pPr>
              <a:defRPr sz="345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defRPr>
            </a:lvl1pPr>
          </a:lstStyle>
          <a:p>
            <a:r>
              <a:rPr lang="nl-NL" dirty="0"/>
              <a:t>VOORBEELD VAN EEN ONDERWERP</a:t>
            </a:r>
            <a:endParaRPr lang="en-GB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6724F713-8D6E-5D4E-8771-62D605A6D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982" y="1543334"/>
            <a:ext cx="5254376" cy="4648200"/>
          </a:xfrm>
        </p:spPr>
        <p:txBody>
          <a:bodyPr>
            <a:normAutofit/>
          </a:bodyPr>
          <a:lstStyle>
            <a:lvl1pPr marL="65693" indent="0">
              <a:buNone/>
              <a:defRPr sz="2000"/>
            </a:lvl1pPr>
          </a:lstStyle>
          <a:p>
            <a:r>
              <a:rPr lang="nl-NL" dirty="0"/>
              <a:t>Voorbeeldtekst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FFECA4-E4C6-914B-B5DA-5FB7B434C7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3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4D6A13EF-0E0A-48A4-A5A6-2E8A94B7B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4950" y="1532249"/>
            <a:ext cx="4762500" cy="4611624"/>
          </a:xfrm>
        </p:spPr>
        <p:txBody>
          <a:bodyPr>
            <a:normAutofit/>
          </a:bodyPr>
          <a:lstStyle>
            <a:lvl1pPr>
              <a:defRPr sz="1600">
                <a:latin typeface="Avenir Next Condensed"/>
              </a:defRPr>
            </a:lvl1pPr>
          </a:lstStyle>
          <a:p>
            <a:r>
              <a:rPr lang="nl-NL" sz="1900"/>
              <a:t>Klik op het pictogram als u een afbeelding wilt toevoegen</a:t>
            </a:r>
            <a:endParaRPr lang="en-GB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F50177EE-ACA9-4FC5-BEF9-9131A50F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3906"/>
          </a:xfrm>
        </p:spPr>
        <p:txBody>
          <a:bodyPr anchor="b">
            <a:normAutofit/>
          </a:bodyPr>
          <a:lstStyle>
            <a:lvl1pPr>
              <a:defRPr sz="345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defRPr>
            </a:lvl1pPr>
          </a:lstStyle>
          <a:p>
            <a:r>
              <a:rPr lang="nl-NL" dirty="0"/>
              <a:t>VOORBEELD VAN EEN ONDERWERP</a:t>
            </a:r>
            <a:endParaRPr lang="en-GB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1E6F6D5C-74AF-2444-AEBF-8D0417AB9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32249"/>
            <a:ext cx="4775419" cy="4648200"/>
          </a:xfrm>
        </p:spPr>
        <p:txBody>
          <a:bodyPr>
            <a:normAutofit/>
          </a:bodyPr>
          <a:lstStyle>
            <a:lvl1pPr marL="65693" indent="0">
              <a:buNone/>
              <a:defRPr sz="2000"/>
            </a:lvl1pPr>
          </a:lstStyle>
          <a:p>
            <a:r>
              <a:rPr lang="nl-NL" noProof="0"/>
              <a:t>Voorbeeldtekst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79FB53E-AF9F-554A-9B09-55A2AFD583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19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bbe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50177EE-ACA9-4FC5-BEF9-9131A50F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3906"/>
          </a:xfrm>
        </p:spPr>
        <p:txBody>
          <a:bodyPr anchor="b">
            <a:normAutofit/>
          </a:bodyPr>
          <a:lstStyle>
            <a:lvl1pPr>
              <a:defRPr sz="345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defRPr>
            </a:lvl1pPr>
          </a:lstStyle>
          <a:p>
            <a:r>
              <a:rPr lang="nl-NL" dirty="0"/>
              <a:t>VOORBEELD VAN EEN ONDERWERP</a:t>
            </a:r>
            <a:endParaRPr lang="en-GB" dirty="0"/>
          </a:p>
        </p:txBody>
      </p:sp>
      <p:sp>
        <p:nvSpPr>
          <p:cNvPr id="5" name="Tijdelijke aanduiding voor tekst 23">
            <a:extLst>
              <a:ext uri="{FF2B5EF4-FFF2-40B4-BE49-F238E27FC236}">
                <a16:creationId xmlns:a16="http://schemas.microsoft.com/office/drawing/2014/main" id="{2EE7C876-6069-4C11-846E-FA376DBE58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8599" y="2218470"/>
            <a:ext cx="4768851" cy="3961979"/>
          </a:xfrm>
        </p:spPr>
        <p:txBody>
          <a:bodyPr>
            <a:normAutofit/>
          </a:bodyPr>
          <a:lstStyle>
            <a:lvl1pPr marL="0" indent="0">
              <a:buNone/>
              <a:defRPr sz="1900" b="0"/>
            </a:lvl1pPr>
          </a:lstStyle>
          <a:p>
            <a:pPr lvl="0"/>
            <a:r>
              <a:rPr lang="nl-NL" sz="1900" dirty="0"/>
              <a:t>Voorbeeldtekst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88C64C-A8F8-41EF-A3B5-A2E44C985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577340"/>
            <a:ext cx="4768850" cy="465106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 b="1" dirty="0"/>
              <a:t>Klik om een tekst toe te voegen</a:t>
            </a:r>
            <a:endParaRPr lang="en-GB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02EDF56B-6E7F-4216-83EF-17E2E83503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8600" y="1575055"/>
            <a:ext cx="4768850" cy="46739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 b="1" dirty="0"/>
              <a:t>Klik om een tekst toe te voegen</a:t>
            </a:r>
            <a:endParaRPr lang="en-GB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58317168-EFA6-8046-938C-6F174C3028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220754"/>
            <a:ext cx="4775419" cy="3959695"/>
          </a:xfrm>
        </p:spPr>
        <p:txBody>
          <a:bodyPr>
            <a:normAutofit/>
          </a:bodyPr>
          <a:lstStyle>
            <a:lvl1pPr marL="65693" indent="0">
              <a:buNone/>
              <a:defRPr sz="2000"/>
            </a:lvl1pPr>
          </a:lstStyle>
          <a:p>
            <a:r>
              <a:rPr lang="nl-NL" dirty="0"/>
              <a:t>Voorbeeldtekst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8542B91-AAF2-ED4E-8C50-3F70FA8380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2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2">
            <a:extLst>
              <a:ext uri="{FF2B5EF4-FFF2-40B4-BE49-F238E27FC236}">
                <a16:creationId xmlns:a16="http://schemas.microsoft.com/office/drawing/2014/main" id="{EB21CF03-A487-413E-853C-2BE2946BB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10" y="502276"/>
            <a:ext cx="2681827" cy="1704171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1FDDF9DF-A68B-4D5B-A047-4D2F41CAF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425" y="1354362"/>
            <a:ext cx="4775151" cy="414927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450" b="1">
                <a:solidFill>
                  <a:schemeClr val="bg1"/>
                </a:solidFill>
              </a:defRPr>
            </a:lvl1pPr>
          </a:lstStyle>
          <a:p>
            <a:r>
              <a:rPr lang="nl-NL" sz="3450" b="1" dirty="0"/>
              <a:t>‘QUOTE’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7D2A8AE-2D31-490B-9B2F-0BCA2DD1CD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8424" y="5628183"/>
            <a:ext cx="4775150" cy="571450"/>
          </a:xfrm>
        </p:spPr>
        <p:txBody>
          <a:bodyPr anchor="b">
            <a:norm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72BE786-4F44-7B42-BA22-B59FF370B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26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268BCB-36EE-4F6D-A352-B00B9ED1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AAN TE PASSEN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43F09E-6E46-4B73-8800-8C4A93D4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8" name="Afbeelding 7" descr="Afbeelding met illustratie, bord, tafelgerei&#10;&#10;Automatisch gegenereerde beschrijving">
            <a:extLst>
              <a:ext uri="{FF2B5EF4-FFF2-40B4-BE49-F238E27FC236}">
                <a16:creationId xmlns:a16="http://schemas.microsoft.com/office/drawing/2014/main" id="{A6BC1268-D8D0-4F41-BB6B-6BE484A2AC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9" y="6287014"/>
            <a:ext cx="1593111" cy="34888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589EFA-7D6D-4945-A657-4EA9EF059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18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19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hdr="0" ftr="0" dt="0"/>
  <p:txStyles>
    <p:titleStyle>
      <a:lvl1pPr algn="l" defTabSz="457154" rtl="0" eaLnBrk="1" latinLnBrk="0" hangingPunct="1">
        <a:lnSpc>
          <a:spcPct val="90000"/>
        </a:lnSpc>
        <a:spcBef>
          <a:spcPct val="0"/>
        </a:spcBef>
        <a:buNone/>
        <a:defRPr lang="nl-NL" sz="3450" kern="1200" dirty="0">
          <a:solidFill>
            <a:srgbClr val="E50856"/>
          </a:solidFill>
          <a:latin typeface="Avenir Next Condensed"/>
          <a:ea typeface="+mj-ea"/>
          <a:cs typeface="Arial" panose="020B0604020202020204" pitchFamily="34" charset="0"/>
        </a:defRPr>
      </a:lvl1pPr>
    </p:titleStyle>
    <p:bodyStyle>
      <a:lvl1pPr marL="179982" indent="-114289" algn="l" defTabSz="457154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9964" indent="-114289" algn="l" defTabSz="457154" rtl="0" eaLnBrk="1" latinLnBrk="0" hangingPunct="1">
        <a:lnSpc>
          <a:spcPct val="8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946" indent="-114289" algn="l" defTabSz="457154" rtl="0" eaLnBrk="1" latinLnBrk="0" hangingPunct="1">
        <a:lnSpc>
          <a:spcPct val="8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9919" indent="-114289" algn="l" defTabSz="457154" rtl="0" eaLnBrk="1" latinLnBrk="0" hangingPunct="1">
        <a:lnSpc>
          <a:spcPct val="80000"/>
        </a:lnSpc>
        <a:spcBef>
          <a:spcPts val="25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4897" indent="-114289" algn="l" defTabSz="457154" rtl="0" eaLnBrk="1" latinLnBrk="0" hangingPunct="1">
        <a:lnSpc>
          <a:spcPct val="80000"/>
        </a:lnSpc>
        <a:spcBef>
          <a:spcPts val="25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57174" indent="-114289" algn="l" defTabSz="457154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51" indent="-114289" algn="l" defTabSz="457154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29" indent="-114289" algn="l" defTabSz="457154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06" indent="-114289" algn="l" defTabSz="457154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77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4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31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09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86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63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40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17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uTVG04Cxt4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pYeekQkAdc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b138E-vig8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os.nl/l/241897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0C7580-8271-8847-9B7E-CD3F7B415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Oorlog en Vrede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975E5F-A5C9-7643-A507-73B6D1BF8F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D412D4F-11C1-08F7-D114-342B6D25A6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DE7CA47-4782-84C0-6696-2EE6C8F5F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51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E4F5D-05D0-D432-824D-14EE4E400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C491D-1830-4956-F36A-1BDB6F04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Rusland-Oekraïne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E1846C-550C-B1AB-3322-75B388138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SzPts val="1500"/>
              <a:buFont typeface="Arial" panose="020B0604020202020204" pitchFamily="34" charset="0"/>
              <a:buChar char="●"/>
            </a:pPr>
            <a:r>
              <a:rPr lang="nl-NL" sz="3200" dirty="0">
                <a:latin typeface="+mn-lt"/>
                <a:ea typeface="Arial" panose="020B0604020202020204" pitchFamily="34" charset="0"/>
              </a:rPr>
              <a:t>Wat bedoelt Benjamin met ‘</a:t>
            </a:r>
            <a:r>
              <a:rPr lang="nl-NL" sz="3200" dirty="0" err="1">
                <a:latin typeface="+mn-lt"/>
                <a:ea typeface="Arial" panose="020B0604020202020204" pitchFamily="34" charset="0"/>
              </a:rPr>
              <a:t>geolocaten</a:t>
            </a:r>
            <a:r>
              <a:rPr lang="nl-NL" sz="3200" dirty="0">
                <a:latin typeface="+mn-lt"/>
                <a:ea typeface="Arial" panose="020B0604020202020204" pitchFamily="34" charset="0"/>
              </a:rPr>
              <a:t>’?</a:t>
            </a:r>
            <a:endParaRPr lang="nl-NL" sz="3200" u="none" strike="noStrike" dirty="0">
              <a:effectLst/>
              <a:latin typeface="+mn-lt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SzPts val="1500"/>
              <a:buFont typeface="Arial" panose="020B0604020202020204" pitchFamily="34" charset="0"/>
              <a:buChar char="●"/>
            </a:pPr>
            <a:r>
              <a:rPr lang="nl-NL" sz="3200" u="none" strike="noStrike" dirty="0">
                <a:effectLst/>
                <a:latin typeface="+mn-lt"/>
                <a:ea typeface="Arial" panose="020B0604020202020204" pitchFamily="34" charset="0"/>
              </a:rPr>
              <a:t>Noem twee voorbeelden van nepbeelden die gebruikt worden in het filmpje.</a:t>
            </a:r>
          </a:p>
          <a:p>
            <a:pPr marL="342900" lvl="0" indent="-342900">
              <a:lnSpc>
                <a:spcPct val="115000"/>
              </a:lnSpc>
              <a:buSzPts val="1500"/>
              <a:buFont typeface="Arial" panose="020B0604020202020204" pitchFamily="34" charset="0"/>
              <a:buChar char="●"/>
            </a:pPr>
            <a:r>
              <a:rPr lang="nl-NL" sz="3200" u="none" strike="noStrike" dirty="0">
                <a:effectLst/>
                <a:latin typeface="+mn-lt"/>
                <a:ea typeface="Arial" panose="020B0604020202020204" pitchFamily="34" charset="0"/>
              </a:rPr>
              <a:t>Wat wordt bedoeld met het ‘recyclen’ van beelden?</a:t>
            </a:r>
          </a:p>
          <a:p>
            <a:pPr marL="342900" lvl="0" indent="-342900">
              <a:lnSpc>
                <a:spcPct val="115000"/>
              </a:lnSpc>
              <a:buSzPts val="1500"/>
              <a:buFont typeface="Arial" panose="020B0604020202020204" pitchFamily="34" charset="0"/>
              <a:buChar char="●"/>
            </a:pPr>
            <a:r>
              <a:rPr lang="nl-NL" sz="3200" dirty="0">
                <a:latin typeface="+mn-lt"/>
              </a:rPr>
              <a:t>Hoe kun je achterhalen of beelden zijn ‘gerecycled’?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1CA148-61C8-220F-1904-C46C07A7D1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3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8A473C-AEFF-CABA-DBD3-79886D67B6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5" name="Onlinemedia 4" title="Generation War - How old are you?">
            <a:hlinkClick r:id="" action="ppaction://media"/>
            <a:extLst>
              <a:ext uri="{FF2B5EF4-FFF2-40B4-BE49-F238E27FC236}">
                <a16:creationId xmlns:a16="http://schemas.microsoft.com/office/drawing/2014/main" id="{AE69A395-3384-7F24-1589-0155691145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1360" y="46736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5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F6B6-DB32-ECA0-A843-4A80BA725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F3911-CAB0-8C30-2559-3AFE7DAE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3906"/>
          </a:xfrm>
        </p:spPr>
        <p:txBody>
          <a:bodyPr anchor="b">
            <a:normAutofit/>
          </a:bodyPr>
          <a:lstStyle/>
          <a:p>
            <a:r>
              <a:rPr lang="nl-NL" dirty="0"/>
              <a:t>Vragen bij het fragment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A78BF15-72E1-A554-C753-D84EA4C3BFD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37982" y="1543334"/>
            <a:ext cx="10846018" cy="464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800" dirty="0">
                <a:effectLst/>
                <a:latin typeface="+mn-lt"/>
              </a:rPr>
              <a:t>Wat voelde je bij het bekijken van dit fragment?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800" dirty="0">
                <a:effectLst/>
                <a:latin typeface="+mn-lt"/>
              </a:rPr>
              <a:t>Wie zijn volgens jou in dit fragment de daders, en wie zijn de slachtoffers?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800" dirty="0">
                <a:latin typeface="+mn-lt"/>
                <a:ea typeface="Times New Roman" panose="02020603050405020304" pitchFamily="18" charset="0"/>
              </a:rPr>
              <a:t>Fr</a:t>
            </a:r>
            <a:r>
              <a:rPr lang="nl-NL" sz="2800" dirty="0">
                <a:effectLst/>
                <a:latin typeface="+mn-lt"/>
                <a:ea typeface="Times New Roman" panose="02020603050405020304" pitchFamily="18" charset="0"/>
              </a:rPr>
              <a:t>iedhelm besluit om zichzelf te laten neerschieten; waarom deed hij dat?</a:t>
            </a:r>
            <a:endParaRPr lang="nl-NL" sz="2800" i="1" dirty="0">
              <a:latin typeface="+mn-lt"/>
              <a:ea typeface="Calibri" panose="020F0502020204030204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800" dirty="0">
                <a:effectLst/>
                <a:latin typeface="+mn-lt"/>
                <a:ea typeface="Calibri" panose="020F0502020204030204" pitchFamily="34" charset="0"/>
              </a:rPr>
              <a:t>Waarom heeft de regisseur de beelden vertraagd weergegeven?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800" dirty="0">
                <a:latin typeface="+mn-lt"/>
                <a:ea typeface="Calibri" panose="020F0502020204030204" pitchFamily="34" charset="0"/>
              </a:rPr>
              <a:t>W</a:t>
            </a:r>
            <a:r>
              <a:rPr lang="nl-NL" sz="2800" dirty="0">
                <a:effectLst/>
                <a:latin typeface="+mn-lt"/>
                <a:ea typeface="Times New Roman" panose="02020603050405020304" pitchFamily="18" charset="0"/>
              </a:rPr>
              <a:t>elke normen en waarden laat de regisseur in deze scène zien?</a:t>
            </a:r>
            <a:r>
              <a:rPr lang="nl-NL" sz="2800" i="1" dirty="0"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2800" dirty="0">
                <a:latin typeface="+mn-lt"/>
                <a:ea typeface="Calibri" panose="020F0502020204030204" pitchFamily="34" charset="0"/>
              </a:rPr>
              <a:t>Vind</a:t>
            </a:r>
            <a:r>
              <a:rPr lang="nl-NL" sz="2800" dirty="0">
                <a:effectLst/>
                <a:latin typeface="+mn-lt"/>
                <a:ea typeface="Times New Roman" panose="02020603050405020304" pitchFamily="18" charset="0"/>
              </a:rPr>
              <a:t> jij dat het geoorloofd is dat kinderen (zoals de 12-jarige jongen in dit fragment) opgeroepen worden als soldaat?</a:t>
            </a: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nl-NL" altLang="nl-NL" sz="2800" b="0" i="0" u="none" strike="noStrike" cap="none" normalizeH="0" baseline="0" dirty="0">
                <a:ln>
                  <a:noFill/>
                </a:ln>
                <a:latin typeface="+mn-lt"/>
              </a:rPr>
              <a:t>Welk beeld van oorlog zie je in dit fragment?</a:t>
            </a:r>
            <a:endParaRPr kumimoji="0" lang="nl-NL" altLang="nl-NL" sz="2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A6E51C-BDEF-E0F1-0766-E9BA785838E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38200" y="63118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0578A68-1265-4D41-A349-4D841EA07AA4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26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04B8A-C949-4FA0-9646-F403C78CA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398520" cy="3566793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Oorlog: waar denk je aan?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ADD00F-BFB0-4F4E-B2AE-EBD0711BD3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2</a:t>
            </a:fld>
            <a:endParaRPr lang="nl-NL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CE3A094B-7BFF-A224-7A49-43B6BF5E5BE1}"/>
              </a:ext>
            </a:extLst>
          </p:cNvPr>
          <p:cNvGrpSpPr/>
          <p:nvPr/>
        </p:nvGrpSpPr>
        <p:grpSpPr>
          <a:xfrm>
            <a:off x="4744720" y="365127"/>
            <a:ext cx="6756399" cy="5728968"/>
            <a:chOff x="0" y="0"/>
            <a:chExt cx="3867150" cy="3867150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41E5A491-D9F7-E376-1A4C-84F62DD33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67150" cy="386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kstvak 21">
              <a:extLst>
                <a:ext uri="{FF2B5EF4-FFF2-40B4-BE49-F238E27FC236}">
                  <a16:creationId xmlns:a16="http://schemas.microsoft.com/office/drawing/2014/main" id="{CCC72311-6792-29FA-E3B1-335769F5A54B}"/>
                </a:ext>
              </a:extLst>
            </p:cNvPr>
            <p:cNvSpPr txBox="1"/>
            <p:nvPr/>
          </p:nvSpPr>
          <p:spPr>
            <a:xfrm>
              <a:off x="1552575" y="1790700"/>
              <a:ext cx="828675" cy="3048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600"/>
                </a:spcAft>
              </a:pPr>
              <a:r>
                <a:rPr lang="nl-BE" sz="2400" b="1" cap="small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Oorlog</a:t>
              </a:r>
              <a:endParaRPr lang="nl-N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55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D26B7-C070-3A8C-2F51-7E11F1392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25913-BAF3-C5BC-5EE1-8BD79E7B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398520" cy="3566793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+mn-lt"/>
              </a:rPr>
              <a:t>Vrede: waar denk je aan?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CA9514-44B1-8754-E01E-61A4603268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3</a:t>
            </a:fld>
            <a:endParaRPr lang="nl-NL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1397F96C-CF1D-30B8-4C0F-3DAB8F8C65BF}"/>
              </a:ext>
            </a:extLst>
          </p:cNvPr>
          <p:cNvGrpSpPr/>
          <p:nvPr/>
        </p:nvGrpSpPr>
        <p:grpSpPr>
          <a:xfrm>
            <a:off x="4714240" y="235584"/>
            <a:ext cx="6861175" cy="5921376"/>
            <a:chOff x="0" y="0"/>
            <a:chExt cx="3867150" cy="3867150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ACF7B7DA-A3E9-A967-C705-E3D22433C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67150" cy="386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kstvak 32">
              <a:extLst>
                <a:ext uri="{FF2B5EF4-FFF2-40B4-BE49-F238E27FC236}">
                  <a16:creationId xmlns:a16="http://schemas.microsoft.com/office/drawing/2014/main" id="{941D0B5A-8865-6408-8CA9-79E39760B6DA}"/>
                </a:ext>
              </a:extLst>
            </p:cNvPr>
            <p:cNvSpPr txBox="1"/>
            <p:nvPr/>
          </p:nvSpPr>
          <p:spPr>
            <a:xfrm>
              <a:off x="1600200" y="1724025"/>
              <a:ext cx="885825" cy="4667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nl-BE" sz="2400" b="1" cap="small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vrede</a:t>
              </a:r>
              <a:r>
                <a:rPr lang="nl-BE" sz="1200" b="1" cap="small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nl-NL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16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D6245F49-D00F-BA2C-C060-2154A587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Wat is vrede?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4A025A4-96D0-F497-F531-049ECF483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08593" indent="-342900">
              <a:buFont typeface="Wingdings" panose="05000000000000000000" pitchFamily="2" charset="2"/>
              <a:buChar char="Ø"/>
            </a:pPr>
            <a:r>
              <a:rPr lang="nl-NL" sz="3200" dirty="0">
                <a:latin typeface="+mn-lt"/>
              </a:rPr>
              <a:t>Als er geen fysiek of verbaal geweld is in relaties tussen mensen, groepen of landen</a:t>
            </a:r>
          </a:p>
          <a:p>
            <a:pPr marL="408593" indent="-342900">
              <a:buFont typeface="Wingdings" panose="05000000000000000000" pitchFamily="2" charset="2"/>
              <a:buChar char="Ø"/>
            </a:pPr>
            <a:r>
              <a:rPr lang="nl-NL" sz="3200" dirty="0">
                <a:latin typeface="+mn-lt"/>
              </a:rPr>
              <a:t>Als niemand macht en dwang gebruikt op basis van ongelijkheid</a:t>
            </a:r>
          </a:p>
          <a:p>
            <a:pPr marL="408593" indent="-342900">
              <a:buFont typeface="Wingdings" panose="05000000000000000000" pitchFamily="2" charset="2"/>
              <a:buChar char="Ø"/>
            </a:pPr>
            <a:r>
              <a:rPr lang="nl-NL" sz="3200" dirty="0">
                <a:latin typeface="+mn-lt"/>
              </a:rPr>
              <a:t>Als er geen vijandbeelden zijn (racisme, moslimhaat, antisemitisme, homo- of transgenderhaat, en meer)</a:t>
            </a:r>
          </a:p>
          <a:p>
            <a:pPr marL="408593" indent="-342900">
              <a:buFont typeface="Wingdings" panose="05000000000000000000" pitchFamily="2" charset="2"/>
              <a:buChar char="Ø"/>
            </a:pPr>
            <a:r>
              <a:rPr lang="nl-NL" sz="3200" dirty="0">
                <a:latin typeface="+mn-lt"/>
              </a:rPr>
              <a:t>Als er geen wapens zijn of gebruikte worden in relaties tussen mensen of landen</a:t>
            </a:r>
          </a:p>
          <a:p>
            <a:pPr marL="408593" indent="-342900">
              <a:buFont typeface="Wingdings" panose="05000000000000000000" pitchFamily="2" charset="2"/>
              <a:buChar char="Ø"/>
            </a:pPr>
            <a:r>
              <a:rPr lang="nl-NL" sz="3200" dirty="0">
                <a:latin typeface="+mn-lt"/>
              </a:rPr>
              <a:t>Als je een ruzie kunt oplossen met praten en samenwerken en dus geweldloos kunt samenleven</a:t>
            </a:r>
            <a:endParaRPr lang="nl-NL" sz="3200" b="1" dirty="0">
              <a:latin typeface="+mn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8FC315-1E25-F821-290A-89F2B31873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7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media 4" title="The Black Eyed Peas - Where Is The Love?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50995C14-A1B9-3349-BEFD-78E67AE9F9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D301B403-EE06-5032-9A4E-369B439CBE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0578A68-1265-4D41-A349-4D841EA07AA4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31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04B8A-C949-4FA0-9646-F403C78C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latin typeface="+mn-lt"/>
              </a:rPr>
              <a:t>Black </a:t>
            </a:r>
            <a:r>
              <a:rPr lang="nl-NL" sz="4000" dirty="0" err="1">
                <a:latin typeface="+mn-lt"/>
              </a:rPr>
              <a:t>Eyed</a:t>
            </a:r>
            <a:r>
              <a:rPr lang="nl-NL" sz="4000" dirty="0">
                <a:latin typeface="+mn-lt"/>
              </a:rPr>
              <a:t> </a:t>
            </a:r>
            <a:r>
              <a:rPr lang="nl-NL" sz="4000" dirty="0" err="1">
                <a:latin typeface="+mn-lt"/>
              </a:rPr>
              <a:t>Peas</a:t>
            </a:r>
            <a:endParaRPr lang="nl-NL" sz="4000" dirty="0">
              <a:latin typeface="+mn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B61C24-7D77-4097-AF66-48A6A4321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4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 zie je in de clip over oorlog, conflict, geweld?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4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 zie je in de clip over vrede, samenleven, liefde?</a:t>
            </a:r>
          </a:p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4100" dirty="0">
                <a:latin typeface="Calibri" panose="020F0502020204030204" pitchFamily="34" charset="0"/>
              </a:rPr>
              <a:t>Wat is de betekenis van het vraagteken?</a:t>
            </a:r>
            <a:endParaRPr lang="nl-NL" sz="4100" dirty="0">
              <a:latin typeface="+mn-lt"/>
            </a:endParaRPr>
          </a:p>
          <a:p>
            <a:endParaRPr lang="nl-NL" sz="3600" b="1" dirty="0">
              <a:latin typeface="+mn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CADD00F-BFB0-4F4E-B2AE-EBD0711BD3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20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86854-6C5E-05FD-490D-2A7CFC4E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Oekraïne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D0A67E-32A7-D05F-4186-C31F8001CB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5" name="Onlinemedia 4" title="Josephine probeert weg te komen uit Oekraïne">
            <a:hlinkClick r:id="" action="ppaction://media"/>
            <a:extLst>
              <a:ext uri="{FF2B5EF4-FFF2-40B4-BE49-F238E27FC236}">
                <a16:creationId xmlns:a16="http://schemas.microsoft.com/office/drawing/2014/main" id="{27B9D9BD-D47E-1408-75A9-51BA85DCA9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9297" y="180978"/>
            <a:ext cx="10515818" cy="59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86854-6C5E-05FD-490D-2A7CFC4E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Oekraïne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BE93F-6D30-4C33-1E0D-ACF166C48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SzPts val="1500"/>
              <a:buFont typeface="Arial" panose="020B0604020202020204" pitchFamily="34" charset="0"/>
              <a:buChar char="●"/>
            </a:pPr>
            <a:r>
              <a:rPr lang="nl-NL" sz="2800" u="none" strike="noStrike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Volg jij het nieuws over Oekraïne? Waarom wel of niet?</a:t>
            </a:r>
          </a:p>
          <a:p>
            <a:pPr marL="342900" lvl="0" indent="-342900">
              <a:lnSpc>
                <a:spcPct val="115000"/>
              </a:lnSpc>
              <a:buSzPts val="1500"/>
              <a:buFont typeface="Arial" panose="020B0604020202020204" pitchFamily="34" charset="0"/>
              <a:buChar char="●"/>
            </a:pPr>
            <a:r>
              <a:rPr lang="nl-NL" sz="2800" u="none" strike="noStrike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Moeten wij Oekraïne helpen? Waarom wel of niet? En hoe?</a:t>
            </a:r>
          </a:p>
          <a:p>
            <a:pPr marL="342900" lvl="0" indent="-342900">
              <a:lnSpc>
                <a:spcPct val="115000"/>
              </a:lnSpc>
              <a:buSzPts val="1500"/>
              <a:buFont typeface="Arial" panose="020B0604020202020204" pitchFamily="34" charset="0"/>
              <a:buChar char="●"/>
            </a:pPr>
            <a:r>
              <a:rPr lang="nl-NL" sz="2800" u="none" strike="noStrike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Veel Russen zijn tegen deze oorlog, dat zien we ook op sociale media. Hoe kon die oorlog er dan toch komen?</a:t>
            </a:r>
          </a:p>
          <a:p>
            <a:pPr marL="342900" lvl="0" indent="-342900">
              <a:lnSpc>
                <a:spcPct val="115000"/>
              </a:lnSpc>
              <a:buSzPts val="1500"/>
              <a:buFont typeface="Arial" panose="020B0604020202020204" pitchFamily="34" charset="0"/>
              <a:buChar char="●"/>
            </a:pPr>
            <a:r>
              <a:rPr lang="nl-NL" sz="2800" u="none" strike="noStrike" dirty="0"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Waarom protesteren mensen tegen oorlogen? </a:t>
            </a:r>
          </a:p>
          <a:p>
            <a:pPr marL="342900" lvl="0" indent="-342900">
              <a:lnSpc>
                <a:spcPct val="115000"/>
              </a:lnSpc>
              <a:buSzPts val="1500"/>
              <a:buFont typeface="Arial" panose="020B0604020202020204" pitchFamily="34" charset="0"/>
              <a:buChar char="●"/>
            </a:pPr>
            <a:r>
              <a:rPr lang="nl-NL" sz="2800" dirty="0">
                <a:effectLst/>
                <a:latin typeface="+mn-lt"/>
                <a:ea typeface="Arial" panose="020B0604020202020204" pitchFamily="34" charset="0"/>
              </a:rPr>
              <a:t>In veel landen waar oorlog is, kunnen mensen niet vluchten: mensen die oud, of ziek zijn, of te arm zijn, bijvoorbeeld, kunnen niet weg. Wat kunnen we doen om hen te helpen?</a:t>
            </a:r>
            <a:endParaRPr lang="nl-NL" sz="2800" dirty="0">
              <a:latin typeface="+mn-lt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D0A67E-32A7-D05F-4186-C31F8001CB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23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76741-0D28-1670-2D1A-3CEB3A1E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75901"/>
          </a:xfrm>
        </p:spPr>
        <p:txBody>
          <a:bodyPr/>
          <a:lstStyle/>
          <a:p>
            <a:r>
              <a:rPr lang="nl-NL" dirty="0"/>
              <a:t>Rusland-Oekraïne: informatie-oorlog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F4C2F0-84C9-3603-9C50-486259CB746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D2200E8E-2B6B-8614-448F-3CEB7D9C8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39" y="1306286"/>
            <a:ext cx="9723278" cy="546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3024"/>
      </p:ext>
    </p:extLst>
  </p:cSld>
  <p:clrMapOvr>
    <a:masterClrMapping/>
  </p:clrMapOvr>
</p:sld>
</file>

<file path=ppt/theme/theme1.xml><?xml version="1.0" encoding="utf-8"?>
<a:theme xmlns:a="http://schemas.openxmlformats.org/drawingml/2006/main" name="A breed zw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ed_zwart_v4_dianummering" id="{71628DC5-BA08-0D43-82E1-3DF66EBEB656}" vid="{46E604D5-FF9B-A041-8C9D-0CB1B3B8EF5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74E9B5E10084B8CA96E8E6082C699" ma:contentTypeVersion="19" ma:contentTypeDescription="Een nieuw document maken." ma:contentTypeScope="" ma:versionID="625b61da5390da9c60c1a61ebaa8e134">
  <xsd:schema xmlns:xsd="http://www.w3.org/2001/XMLSchema" xmlns:xs="http://www.w3.org/2001/XMLSchema" xmlns:p="http://schemas.microsoft.com/office/2006/metadata/properties" xmlns:ns2="c045c8d6-b5f7-4520-a53b-0755ae0cba0f" xmlns:ns3="07ad2fc5-be12-451b-b2d5-d18b7e62272f" targetNamespace="http://schemas.microsoft.com/office/2006/metadata/properties" ma:root="true" ma:fieldsID="7ac60ea9e7d3e8b1d2200e00b1834fb7" ns2:_="" ns3:_="">
    <xsd:import namespace="c045c8d6-b5f7-4520-a53b-0755ae0cba0f"/>
    <xsd:import namespace="07ad2fc5-be12-451b-b2d5-d18b7e6227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5c8d6-b5f7-4520-a53b-0755ae0cb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6aa0a0a-ab1b-4084-9454-0fab047259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d2fc5-be12-451b-b2d5-d18b7e6227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02907c-58ed-4705-9a43-401665177493}" ma:internalName="TaxCatchAll" ma:showField="CatchAllData" ma:web="07ad2fc5-be12-451b-b2d5-d18b7e6227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45c8d6-b5f7-4520-a53b-0755ae0cba0f">
      <Terms xmlns="http://schemas.microsoft.com/office/infopath/2007/PartnerControls"/>
    </lcf76f155ced4ddcb4097134ff3c332f>
    <TaxCatchAll xmlns="07ad2fc5-be12-451b-b2d5-d18b7e62272f" xsi:nil="true"/>
  </documentManagement>
</p:properties>
</file>

<file path=customXml/itemProps1.xml><?xml version="1.0" encoding="utf-8"?>
<ds:datastoreItem xmlns:ds="http://schemas.openxmlformats.org/officeDocument/2006/customXml" ds:itemID="{15F8346D-3EA6-4B14-BD04-0FF77B25A3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25197-E49B-4179-B435-5685836B1674}"/>
</file>

<file path=customXml/itemProps3.xml><?xml version="1.0" encoding="utf-8"?>
<ds:datastoreItem xmlns:ds="http://schemas.openxmlformats.org/officeDocument/2006/customXml" ds:itemID="{8CD5E2DB-006D-42BB-B1D0-D020A021789B}"/>
</file>

<file path=docProps/app.xml><?xml version="1.0" encoding="utf-8"?>
<Properties xmlns="http://schemas.openxmlformats.org/officeDocument/2006/extended-properties" xmlns:vt="http://schemas.openxmlformats.org/officeDocument/2006/docPropsVTypes">
  <Template>breed_zwart_met_dianummering</Template>
  <TotalTime>0</TotalTime>
  <Words>383</Words>
  <Application>Microsoft Office PowerPoint</Application>
  <PresentationFormat>Breedbeeld</PresentationFormat>
  <Paragraphs>48</Paragraphs>
  <Slides>12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Avenir Next Condensed</vt:lpstr>
      <vt:lpstr>Calibri</vt:lpstr>
      <vt:lpstr>Symbol</vt:lpstr>
      <vt:lpstr>Times New Roman</vt:lpstr>
      <vt:lpstr>Wingdings</vt:lpstr>
      <vt:lpstr>A breed zwart</vt:lpstr>
      <vt:lpstr>PowerPoint-presentatie</vt:lpstr>
      <vt:lpstr>Oorlog: waar denk je aan?</vt:lpstr>
      <vt:lpstr>Vrede: waar denk je aan?</vt:lpstr>
      <vt:lpstr>Wat is vrede?</vt:lpstr>
      <vt:lpstr>PowerPoint-presentatie</vt:lpstr>
      <vt:lpstr>Black Eyed Peas</vt:lpstr>
      <vt:lpstr>Oekraïne</vt:lpstr>
      <vt:lpstr>Oekraïne</vt:lpstr>
      <vt:lpstr>Rusland-Oekraïne: informatie-oorlog</vt:lpstr>
      <vt:lpstr>Rusland-Oekraïne</vt:lpstr>
      <vt:lpstr>PowerPoint-presentatie</vt:lpstr>
      <vt:lpstr>Vragen bij het fragment</vt:lpstr>
    </vt:vector>
  </TitlesOfParts>
  <Company>Hogeschool van Arnhem en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Berkel Marc van</dc:creator>
  <cp:lastModifiedBy>Marc van Berkel</cp:lastModifiedBy>
  <cp:revision>50</cp:revision>
  <dcterms:created xsi:type="dcterms:W3CDTF">2019-08-19T08:26:02Z</dcterms:created>
  <dcterms:modified xsi:type="dcterms:W3CDTF">2025-05-19T09:52:13Z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0x010100A4274E9B5E10084B8CA96E8E6082C699</vt:lpwstr>
  </property>
</Properties>
</file>