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9"/>
  </p:notesMasterIdLst>
  <p:handoutMasterIdLst>
    <p:handoutMasterId r:id="rId30"/>
  </p:handoutMasterIdLst>
  <p:sldIdLst>
    <p:sldId id="270" r:id="rId5"/>
    <p:sldId id="256" r:id="rId6"/>
    <p:sldId id="271" r:id="rId7"/>
    <p:sldId id="272" r:id="rId8"/>
    <p:sldId id="273" r:id="rId9"/>
    <p:sldId id="274" r:id="rId10"/>
    <p:sldId id="289" r:id="rId11"/>
    <p:sldId id="275" r:id="rId12"/>
    <p:sldId id="277" r:id="rId13"/>
    <p:sldId id="278" r:id="rId14"/>
    <p:sldId id="279" r:id="rId15"/>
    <p:sldId id="276" r:id="rId16"/>
    <p:sldId id="281" r:id="rId17"/>
    <p:sldId id="293" r:id="rId18"/>
    <p:sldId id="283" r:id="rId19"/>
    <p:sldId id="284" r:id="rId20"/>
    <p:sldId id="287" r:id="rId21"/>
    <p:sldId id="290" r:id="rId22"/>
    <p:sldId id="294" r:id="rId23"/>
    <p:sldId id="286" r:id="rId24"/>
    <p:sldId id="291" r:id="rId25"/>
    <p:sldId id="292" r:id="rId26"/>
    <p:sldId id="288" r:id="rId27"/>
    <p:sldId id="267" r:id="rId28"/>
  </p:sldIdLst>
  <p:sldSz cx="12192000" cy="6858000"/>
  <p:notesSz cx="6858000" cy="9144000"/>
  <p:defaultTextStyle>
    <a:defPPr rtl="0">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7966DA-0D70-B4C8-D103-2D6A42F304F3}" name="Pien van der Kemp" initials="PK" userId="S::P.vanderKemp@han.nl::dfbb8ce3-7b92-4c17-ae82-e4c85173cfa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43AEA7-B711-4528-BCCA-06E9735E6B77}" v="251" dt="2025-02-20T11:23:49.66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083" autoAdjust="0"/>
  </p:normalViewPr>
  <p:slideViewPr>
    <p:cSldViewPr snapToGrid="0">
      <p:cViewPr varScale="1">
        <p:scale>
          <a:sx n="45" d="100"/>
          <a:sy n="45" d="100"/>
        </p:scale>
        <p:origin x="1496" y="40"/>
      </p:cViewPr>
      <p:guideLst>
        <p:guide orient="horz" pos="2160"/>
        <p:guide pos="3840"/>
      </p:guideLst>
    </p:cSldViewPr>
  </p:slideViewPr>
  <p:notesTextViewPr>
    <p:cViewPr>
      <p:scale>
        <a:sx n="3" d="2"/>
        <a:sy n="3" d="2"/>
      </p:scale>
      <p:origin x="0" y="0"/>
    </p:cViewPr>
  </p:notesTextViewPr>
  <p:notesViewPr>
    <p:cSldViewPr snapToGrid="0">
      <p:cViewPr varScale="1">
        <p:scale>
          <a:sx n="85" d="100"/>
          <a:sy n="85" d="100"/>
        </p:scale>
        <p:origin x="378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en van der Kemp" userId="dfbb8ce3-7b92-4c17-ae82-e4c85173cfac" providerId="ADAL" clId="{E34E04E6-73DA-4DAB-8AF2-051107DF2AD0}"/>
    <pc:docChg chg="undo custSel addSld delSld modSld sldOrd">
      <pc:chgData name="Pien van der Kemp" userId="dfbb8ce3-7b92-4c17-ae82-e4c85173cfac" providerId="ADAL" clId="{E34E04E6-73DA-4DAB-8AF2-051107DF2AD0}" dt="2025-01-15T12:46:41.993" v="5145" actId="113"/>
      <pc:docMkLst>
        <pc:docMk/>
      </pc:docMkLst>
      <pc:sldChg chg="addSp delSp modSp mod">
        <pc:chgData name="Pien van der Kemp" userId="dfbb8ce3-7b92-4c17-ae82-e4c85173cfac" providerId="ADAL" clId="{E34E04E6-73DA-4DAB-8AF2-051107DF2AD0}" dt="2025-01-15T12:30:59.315" v="4626" actId="1076"/>
        <pc:sldMkLst>
          <pc:docMk/>
          <pc:sldMk cId="193000927" sldId="256"/>
        </pc:sldMkLst>
        <pc:spChg chg="mod">
          <ac:chgData name="Pien van der Kemp" userId="dfbb8ce3-7b92-4c17-ae82-e4c85173cfac" providerId="ADAL" clId="{E34E04E6-73DA-4DAB-8AF2-051107DF2AD0}" dt="2025-01-15T12:29:37.153" v="4603" actId="14100"/>
          <ac:spMkLst>
            <pc:docMk/>
            <pc:sldMk cId="193000927" sldId="256"/>
            <ac:spMk id="2" creationId="{3D30D32A-359B-41BB-9746-2CF3A21EEFFC}"/>
          </ac:spMkLst>
        </pc:spChg>
        <pc:spChg chg="mod">
          <ac:chgData name="Pien van der Kemp" userId="dfbb8ce3-7b92-4c17-ae82-e4c85173cfac" providerId="ADAL" clId="{E34E04E6-73DA-4DAB-8AF2-051107DF2AD0}" dt="2025-01-15T12:29:36.158" v="4601" actId="1076"/>
          <ac:spMkLst>
            <pc:docMk/>
            <pc:sldMk cId="193000927" sldId="256"/>
            <ac:spMk id="3" creationId="{B4CA222A-88BC-48F4-9AE8-2115B7D1E6DC}"/>
          </ac:spMkLst>
        </pc:spChg>
        <pc:picChg chg="add del mod">
          <ac:chgData name="Pien van der Kemp" userId="dfbb8ce3-7b92-4c17-ae82-e4c85173cfac" providerId="ADAL" clId="{E34E04E6-73DA-4DAB-8AF2-051107DF2AD0}" dt="2025-01-15T12:28:35.251" v="4583" actId="1076"/>
          <ac:picMkLst>
            <pc:docMk/>
            <pc:sldMk cId="193000927" sldId="256"/>
            <ac:picMk id="4" creationId="{A4511EBC-2F3C-446D-867B-7DC328517A44}"/>
          </ac:picMkLst>
        </pc:picChg>
        <pc:picChg chg="add del">
          <ac:chgData name="Pien van der Kemp" userId="dfbb8ce3-7b92-4c17-ae82-e4c85173cfac" providerId="ADAL" clId="{E34E04E6-73DA-4DAB-8AF2-051107DF2AD0}" dt="2025-01-15T12:28:14.622" v="4577" actId="478"/>
          <ac:picMkLst>
            <pc:docMk/>
            <pc:sldMk cId="193000927" sldId="256"/>
            <ac:picMk id="5" creationId="{A4511EBC-2F3C-446D-867B-7DC328517A44}"/>
          </ac:picMkLst>
        </pc:picChg>
        <pc:picChg chg="add del mod">
          <ac:chgData name="Pien van der Kemp" userId="dfbb8ce3-7b92-4c17-ae82-e4c85173cfac" providerId="ADAL" clId="{E34E04E6-73DA-4DAB-8AF2-051107DF2AD0}" dt="2025-01-15T12:28:35.251" v="4583" actId="1076"/>
          <ac:picMkLst>
            <pc:docMk/>
            <pc:sldMk cId="193000927" sldId="256"/>
            <ac:picMk id="6" creationId="{DAD8FD05-4D83-B22C-69A3-BF3FFA59DEC8}"/>
          </ac:picMkLst>
        </pc:picChg>
        <pc:picChg chg="add mod">
          <ac:chgData name="Pien van der Kemp" userId="dfbb8ce3-7b92-4c17-ae82-e4c85173cfac" providerId="ADAL" clId="{E34E04E6-73DA-4DAB-8AF2-051107DF2AD0}" dt="2025-01-15T12:28:37.319" v="4584"/>
          <ac:picMkLst>
            <pc:docMk/>
            <pc:sldMk cId="193000927" sldId="256"/>
            <ac:picMk id="7" creationId="{A4511EBC-2F3C-446D-867B-7DC328517A44}"/>
          </ac:picMkLst>
        </pc:picChg>
        <pc:picChg chg="add mod">
          <ac:chgData name="Pien van der Kemp" userId="dfbb8ce3-7b92-4c17-ae82-e4c85173cfac" providerId="ADAL" clId="{E34E04E6-73DA-4DAB-8AF2-051107DF2AD0}" dt="2025-01-15T12:28:37.319" v="4584"/>
          <ac:picMkLst>
            <pc:docMk/>
            <pc:sldMk cId="193000927" sldId="256"/>
            <ac:picMk id="8" creationId="{DAD8FD05-4D83-B22C-69A3-BF3FFA59DEC8}"/>
          </ac:picMkLst>
        </pc:picChg>
        <pc:picChg chg="add mod">
          <ac:chgData name="Pien van der Kemp" userId="dfbb8ce3-7b92-4c17-ae82-e4c85173cfac" providerId="ADAL" clId="{E34E04E6-73DA-4DAB-8AF2-051107DF2AD0}" dt="2025-01-15T12:30:59.315" v="4626" actId="1076"/>
          <ac:picMkLst>
            <pc:docMk/>
            <pc:sldMk cId="193000927" sldId="256"/>
            <ac:picMk id="9" creationId="{94BF04FB-4D8C-D036-9F62-8A9CE58E805C}"/>
          </ac:picMkLst>
        </pc:picChg>
        <pc:picChg chg="add mod">
          <ac:chgData name="Pien van der Kemp" userId="dfbb8ce3-7b92-4c17-ae82-e4c85173cfac" providerId="ADAL" clId="{E34E04E6-73DA-4DAB-8AF2-051107DF2AD0}" dt="2025-01-15T12:30:54.050" v="4624" actId="1076"/>
          <ac:picMkLst>
            <pc:docMk/>
            <pc:sldMk cId="193000927" sldId="256"/>
            <ac:picMk id="10" creationId="{9E74DE97-F406-AD6D-DBAD-1FCCD5F12200}"/>
          </ac:picMkLst>
        </pc:picChg>
        <pc:picChg chg="add mod">
          <ac:chgData name="Pien van der Kemp" userId="dfbb8ce3-7b92-4c17-ae82-e4c85173cfac" providerId="ADAL" clId="{E34E04E6-73DA-4DAB-8AF2-051107DF2AD0}" dt="2025-01-15T12:30:55.629" v="4625"/>
          <ac:picMkLst>
            <pc:docMk/>
            <pc:sldMk cId="193000927" sldId="256"/>
            <ac:picMk id="11" creationId="{C42874AF-AEBA-F982-26C8-F62F91A66EC4}"/>
          </ac:picMkLst>
        </pc:picChg>
        <pc:picChg chg="add del mod">
          <ac:chgData name="Pien van der Kemp" userId="dfbb8ce3-7b92-4c17-ae82-e4c85173cfac" providerId="ADAL" clId="{E34E04E6-73DA-4DAB-8AF2-051107DF2AD0}" dt="2025-01-15T12:29:00.783" v="4592" actId="21"/>
          <ac:picMkLst>
            <pc:docMk/>
            <pc:sldMk cId="193000927" sldId="256"/>
            <ac:picMk id="3074" creationId="{3E55D6F9-1995-262B-40BB-CEFDADE65D09}"/>
          </ac:picMkLst>
        </pc:picChg>
        <pc:picChg chg="add del">
          <ac:chgData name="Pien van der Kemp" userId="dfbb8ce3-7b92-4c17-ae82-e4c85173cfac" providerId="ADAL" clId="{E34E04E6-73DA-4DAB-8AF2-051107DF2AD0}" dt="2025-01-15T12:28:10.442" v="4576" actId="21"/>
          <ac:picMkLst>
            <pc:docMk/>
            <pc:sldMk cId="193000927" sldId="256"/>
            <ac:picMk id="3076" creationId="{DAD8FD05-4D83-B22C-69A3-BF3FFA59DEC8}"/>
          </ac:picMkLst>
        </pc:picChg>
      </pc:sldChg>
      <pc:sldChg chg="addSp delSp modSp mod">
        <pc:chgData name="Pien van der Kemp" userId="dfbb8ce3-7b92-4c17-ae82-e4c85173cfac" providerId="ADAL" clId="{E34E04E6-73DA-4DAB-8AF2-051107DF2AD0}" dt="2025-01-15T12:30:45.042" v="4622" actId="478"/>
        <pc:sldMkLst>
          <pc:docMk/>
          <pc:sldMk cId="510767980" sldId="267"/>
        </pc:sldMkLst>
        <pc:spChg chg="mod">
          <ac:chgData name="Pien van der Kemp" userId="dfbb8ce3-7b92-4c17-ae82-e4c85173cfac" providerId="ADAL" clId="{E34E04E6-73DA-4DAB-8AF2-051107DF2AD0}" dt="2025-01-15T12:30:07.483" v="4613" actId="14100"/>
          <ac:spMkLst>
            <pc:docMk/>
            <pc:sldMk cId="510767980" sldId="267"/>
            <ac:spMk id="12" creationId="{970C361B-D32E-42E0-A41E-86C3D9AC886F}"/>
          </ac:spMkLst>
        </pc:spChg>
        <pc:spChg chg="del mod">
          <ac:chgData name="Pien van der Kemp" userId="dfbb8ce3-7b92-4c17-ae82-e4c85173cfac" providerId="ADAL" clId="{E34E04E6-73DA-4DAB-8AF2-051107DF2AD0}" dt="2025-01-15T11:50:38.680" v="3859" actId="478"/>
          <ac:spMkLst>
            <pc:docMk/>
            <pc:sldMk cId="510767980" sldId="267"/>
            <ac:spMk id="13" creationId="{336E726C-3DE4-41AA-88A0-C92B0C34163D}"/>
          </ac:spMkLst>
        </pc:spChg>
        <pc:picChg chg="add del mod">
          <ac:chgData name="Pien van der Kemp" userId="dfbb8ce3-7b92-4c17-ae82-e4c85173cfac" providerId="ADAL" clId="{E34E04E6-73DA-4DAB-8AF2-051107DF2AD0}" dt="2025-01-15T12:30:20.781" v="4615" actId="478"/>
          <ac:picMkLst>
            <pc:docMk/>
            <pc:sldMk cId="510767980" sldId="267"/>
            <ac:picMk id="2" creationId="{AF70523B-469D-E43B-6A96-59534E1EE206}"/>
          </ac:picMkLst>
        </pc:picChg>
        <pc:picChg chg="add mod">
          <ac:chgData name="Pien van der Kemp" userId="dfbb8ce3-7b92-4c17-ae82-e4c85173cfac" providerId="ADAL" clId="{E34E04E6-73DA-4DAB-8AF2-051107DF2AD0}" dt="2025-01-15T12:30:33.453" v="4618" actId="1076"/>
          <ac:picMkLst>
            <pc:docMk/>
            <pc:sldMk cId="510767980" sldId="267"/>
            <ac:picMk id="4" creationId="{BB98D355-0101-CEB4-BEA7-EAA89DE1DE25}"/>
          </ac:picMkLst>
        </pc:picChg>
        <pc:picChg chg="add del">
          <ac:chgData name="Pien van der Kemp" userId="dfbb8ce3-7b92-4c17-ae82-e4c85173cfac" providerId="ADAL" clId="{E34E04E6-73DA-4DAB-8AF2-051107DF2AD0}" dt="2025-01-15T12:30:45.042" v="4622" actId="478"/>
          <ac:picMkLst>
            <pc:docMk/>
            <pc:sldMk cId="510767980" sldId="267"/>
            <ac:picMk id="6" creationId="{6BE57E56-91CB-881B-234C-BF4CEAE38277}"/>
          </ac:picMkLst>
        </pc:picChg>
        <pc:picChg chg="add mod">
          <ac:chgData name="Pien van der Kemp" userId="dfbb8ce3-7b92-4c17-ae82-e4c85173cfac" providerId="ADAL" clId="{E34E04E6-73DA-4DAB-8AF2-051107DF2AD0}" dt="2025-01-15T12:30:43.292" v="4621" actId="1076"/>
          <ac:picMkLst>
            <pc:docMk/>
            <pc:sldMk cId="510767980" sldId="267"/>
            <ac:picMk id="7" creationId="{6A652F28-5393-F1E3-07E3-7521D1D5F9CB}"/>
          </ac:picMkLst>
        </pc:picChg>
        <pc:picChg chg="add mod">
          <ac:chgData name="Pien van der Kemp" userId="dfbb8ce3-7b92-4c17-ae82-e4c85173cfac" providerId="ADAL" clId="{E34E04E6-73DA-4DAB-8AF2-051107DF2AD0}" dt="2025-01-15T12:30:01.306" v="4609" actId="1076"/>
          <ac:picMkLst>
            <pc:docMk/>
            <pc:sldMk cId="510767980" sldId="267"/>
            <ac:picMk id="3074" creationId="{3E55D6F9-1995-262B-40BB-CEFDADE65D09}"/>
          </ac:picMkLst>
        </pc:picChg>
      </pc:sldChg>
      <pc:sldChg chg="addSp delSp modSp mod delAnim modAnim modNotesTx">
        <pc:chgData name="Pien van der Kemp" userId="dfbb8ce3-7b92-4c17-ae82-e4c85173cfac" providerId="ADAL" clId="{E34E04E6-73DA-4DAB-8AF2-051107DF2AD0}" dt="2025-01-15T12:31:47.325" v="4634"/>
        <pc:sldMkLst>
          <pc:docMk/>
          <pc:sldMk cId="4254951650" sldId="270"/>
        </pc:sldMkLst>
        <pc:spChg chg="mod">
          <ac:chgData name="Pien van der Kemp" userId="dfbb8ce3-7b92-4c17-ae82-e4c85173cfac" providerId="ADAL" clId="{E34E04E6-73DA-4DAB-8AF2-051107DF2AD0}" dt="2025-01-15T11:20:35.737" v="1619" actId="6549"/>
          <ac:spMkLst>
            <pc:docMk/>
            <pc:sldMk cId="4254951650" sldId="270"/>
            <ac:spMk id="2" creationId="{158CB20A-4F93-0662-8501-F5D30E2054C4}"/>
          </ac:spMkLst>
        </pc:spChg>
        <pc:picChg chg="add del mod">
          <ac:chgData name="Pien van der Kemp" userId="dfbb8ce3-7b92-4c17-ae82-e4c85173cfac" providerId="ADAL" clId="{E34E04E6-73DA-4DAB-8AF2-051107DF2AD0}" dt="2025-01-15T12:31:46.909" v="4633" actId="21"/>
          <ac:picMkLst>
            <pc:docMk/>
            <pc:sldMk cId="4254951650" sldId="270"/>
            <ac:picMk id="4" creationId="{3349F82C-069C-AA21-411B-6A66BA50D1E5}"/>
          </ac:picMkLst>
        </pc:picChg>
        <pc:picChg chg="add mod">
          <ac:chgData name="Pien van der Kemp" userId="dfbb8ce3-7b92-4c17-ae82-e4c85173cfac" providerId="ADAL" clId="{E34E04E6-73DA-4DAB-8AF2-051107DF2AD0}" dt="2025-01-15T12:31:44.779" v="4632" actId="14100"/>
          <ac:picMkLst>
            <pc:docMk/>
            <pc:sldMk cId="4254951650" sldId="270"/>
            <ac:picMk id="6" creationId="{0D1A67A6-38D2-0506-DCC2-3684CB9C68F9}"/>
          </ac:picMkLst>
        </pc:picChg>
        <pc:picChg chg="add mod">
          <ac:chgData name="Pien van der Kemp" userId="dfbb8ce3-7b92-4c17-ae82-e4c85173cfac" providerId="ADAL" clId="{E34E04E6-73DA-4DAB-8AF2-051107DF2AD0}" dt="2025-01-15T12:31:47.325" v="4634"/>
          <ac:picMkLst>
            <pc:docMk/>
            <pc:sldMk cId="4254951650" sldId="270"/>
            <ac:picMk id="7" creationId="{3349F82C-069C-AA21-411B-6A66BA50D1E5}"/>
          </ac:picMkLst>
        </pc:picChg>
      </pc:sldChg>
      <pc:sldChg chg="modSp mod">
        <pc:chgData name="Pien van der Kemp" userId="dfbb8ce3-7b92-4c17-ae82-e4c85173cfac" providerId="ADAL" clId="{E34E04E6-73DA-4DAB-8AF2-051107DF2AD0}" dt="2025-01-15T12:32:06.251" v="4636" actId="403"/>
        <pc:sldMkLst>
          <pc:docMk/>
          <pc:sldMk cId="797139956" sldId="271"/>
        </pc:sldMkLst>
        <pc:spChg chg="mod">
          <ac:chgData name="Pien van der Kemp" userId="dfbb8ce3-7b92-4c17-ae82-e4c85173cfac" providerId="ADAL" clId="{E34E04E6-73DA-4DAB-8AF2-051107DF2AD0}" dt="2025-01-15T12:32:06.251" v="4636" actId="403"/>
          <ac:spMkLst>
            <pc:docMk/>
            <pc:sldMk cId="797139956" sldId="271"/>
            <ac:spMk id="3" creationId="{0F7E56E7-7AE4-C8C3-A1A6-92E3907C337A}"/>
          </ac:spMkLst>
        </pc:spChg>
      </pc:sldChg>
      <pc:sldChg chg="modNotesTx">
        <pc:chgData name="Pien van der Kemp" userId="dfbb8ce3-7b92-4c17-ae82-e4c85173cfac" providerId="ADAL" clId="{E34E04E6-73DA-4DAB-8AF2-051107DF2AD0}" dt="2025-01-15T12:34:16.681" v="4671"/>
        <pc:sldMkLst>
          <pc:docMk/>
          <pc:sldMk cId="1522149918" sldId="272"/>
        </pc:sldMkLst>
      </pc:sldChg>
      <pc:sldChg chg="addSp modSp mod modAnim modNotesTx">
        <pc:chgData name="Pien van der Kemp" userId="dfbb8ce3-7b92-4c17-ae82-e4c85173cfac" providerId="ADAL" clId="{E34E04E6-73DA-4DAB-8AF2-051107DF2AD0}" dt="2025-01-15T12:34:58.636" v="4690" actId="20577"/>
        <pc:sldMkLst>
          <pc:docMk/>
          <pc:sldMk cId="3464696475" sldId="273"/>
        </pc:sldMkLst>
        <pc:spChg chg="mod">
          <ac:chgData name="Pien van der Kemp" userId="dfbb8ce3-7b92-4c17-ae82-e4c85173cfac" providerId="ADAL" clId="{E34E04E6-73DA-4DAB-8AF2-051107DF2AD0}" dt="2025-01-15T12:21:07.757" v="4551" actId="14100"/>
          <ac:spMkLst>
            <pc:docMk/>
            <pc:sldMk cId="3464696475" sldId="273"/>
            <ac:spMk id="3" creationId="{616E69BE-AEA4-288B-FF09-F10C2E5BACC6}"/>
          </ac:spMkLst>
        </pc:spChg>
        <pc:picChg chg="add mod">
          <ac:chgData name="Pien van der Kemp" userId="dfbb8ce3-7b92-4c17-ae82-e4c85173cfac" providerId="ADAL" clId="{E34E04E6-73DA-4DAB-8AF2-051107DF2AD0}" dt="2025-01-15T12:32:25.084" v="4639" actId="1076"/>
          <ac:picMkLst>
            <pc:docMk/>
            <pc:sldMk cId="3464696475" sldId="273"/>
            <ac:picMk id="2050" creationId="{052C54F3-A7C6-E064-699C-B143E7AE2E0E}"/>
          </ac:picMkLst>
        </pc:picChg>
      </pc:sldChg>
      <pc:sldChg chg="modSp mod modNotesTx">
        <pc:chgData name="Pien van der Kemp" userId="dfbb8ce3-7b92-4c17-ae82-e4c85173cfac" providerId="ADAL" clId="{E34E04E6-73DA-4DAB-8AF2-051107DF2AD0}" dt="2025-01-15T12:35:45.603" v="4765"/>
        <pc:sldMkLst>
          <pc:docMk/>
          <pc:sldMk cId="79423310" sldId="275"/>
        </pc:sldMkLst>
        <pc:spChg chg="mod">
          <ac:chgData name="Pien van der Kemp" userId="dfbb8ce3-7b92-4c17-ae82-e4c85173cfac" providerId="ADAL" clId="{E34E04E6-73DA-4DAB-8AF2-051107DF2AD0}" dt="2025-01-15T11:27:43.274" v="2028" actId="20577"/>
          <ac:spMkLst>
            <pc:docMk/>
            <pc:sldMk cId="79423310" sldId="275"/>
            <ac:spMk id="3" creationId="{46FA5064-424B-9E3C-9860-F7436205337C}"/>
          </ac:spMkLst>
        </pc:spChg>
      </pc:sldChg>
      <pc:sldChg chg="modSp mod ord modNotesTx">
        <pc:chgData name="Pien van der Kemp" userId="dfbb8ce3-7b92-4c17-ae82-e4c85173cfac" providerId="ADAL" clId="{E34E04E6-73DA-4DAB-8AF2-051107DF2AD0}" dt="2025-01-15T12:38:15.983" v="5037"/>
        <pc:sldMkLst>
          <pc:docMk/>
          <pc:sldMk cId="2161538232" sldId="276"/>
        </pc:sldMkLst>
        <pc:spChg chg="mod">
          <ac:chgData name="Pien van der Kemp" userId="dfbb8ce3-7b92-4c17-ae82-e4c85173cfac" providerId="ADAL" clId="{E34E04E6-73DA-4DAB-8AF2-051107DF2AD0}" dt="2025-01-15T12:23:45.555" v="4559"/>
          <ac:spMkLst>
            <pc:docMk/>
            <pc:sldMk cId="2161538232" sldId="276"/>
            <ac:spMk id="3" creationId="{370260B8-9C1C-31FD-7718-39618A961ACA}"/>
          </ac:spMkLst>
        </pc:spChg>
      </pc:sldChg>
      <pc:sldChg chg="modSp mod modNotesTx">
        <pc:chgData name="Pien van der Kemp" userId="dfbb8ce3-7b92-4c17-ae82-e4c85173cfac" providerId="ADAL" clId="{E34E04E6-73DA-4DAB-8AF2-051107DF2AD0}" dt="2025-01-15T12:22:03.876" v="4553"/>
        <pc:sldMkLst>
          <pc:docMk/>
          <pc:sldMk cId="1013693337" sldId="277"/>
        </pc:sldMkLst>
        <pc:spChg chg="mod">
          <ac:chgData name="Pien van der Kemp" userId="dfbb8ce3-7b92-4c17-ae82-e4c85173cfac" providerId="ADAL" clId="{E34E04E6-73DA-4DAB-8AF2-051107DF2AD0}" dt="2025-01-15T10:55:22.684" v="50" actId="20577"/>
          <ac:spMkLst>
            <pc:docMk/>
            <pc:sldMk cId="1013693337" sldId="277"/>
            <ac:spMk id="2" creationId="{C6DC6B4A-C2ED-AA38-2885-36F9E11ED6BC}"/>
          </ac:spMkLst>
        </pc:spChg>
        <pc:spChg chg="mod">
          <ac:chgData name="Pien van der Kemp" userId="dfbb8ce3-7b92-4c17-ae82-e4c85173cfac" providerId="ADAL" clId="{E34E04E6-73DA-4DAB-8AF2-051107DF2AD0}" dt="2025-01-15T12:22:03.876" v="4553"/>
          <ac:spMkLst>
            <pc:docMk/>
            <pc:sldMk cId="1013693337" sldId="277"/>
            <ac:spMk id="4" creationId="{0A2F93CD-72A9-4B73-BA2F-D3B7EBD1E3F6}"/>
          </ac:spMkLst>
        </pc:spChg>
        <pc:picChg chg="mod">
          <ac:chgData name="Pien van der Kemp" userId="dfbb8ce3-7b92-4c17-ae82-e4c85173cfac" providerId="ADAL" clId="{E34E04E6-73DA-4DAB-8AF2-051107DF2AD0}" dt="2025-01-15T10:53:51.337" v="0" actId="1076"/>
          <ac:picMkLst>
            <pc:docMk/>
            <pc:sldMk cId="1013693337" sldId="277"/>
            <ac:picMk id="5" creationId="{2E988A06-7C2A-A68B-648E-ADF7A3A99234}"/>
          </ac:picMkLst>
        </pc:picChg>
      </pc:sldChg>
      <pc:sldChg chg="addSp delSp modSp new mod modAnim modNotesTx">
        <pc:chgData name="Pien van der Kemp" userId="dfbb8ce3-7b92-4c17-ae82-e4c85173cfac" providerId="ADAL" clId="{E34E04E6-73DA-4DAB-8AF2-051107DF2AD0}" dt="2025-01-15T12:22:07.535" v="4554"/>
        <pc:sldMkLst>
          <pc:docMk/>
          <pc:sldMk cId="202823700" sldId="278"/>
        </pc:sldMkLst>
        <pc:spChg chg="mod">
          <ac:chgData name="Pien van der Kemp" userId="dfbb8ce3-7b92-4c17-ae82-e4c85173cfac" providerId="ADAL" clId="{E34E04E6-73DA-4DAB-8AF2-051107DF2AD0}" dt="2025-01-15T10:57:00.225" v="103" actId="20577"/>
          <ac:spMkLst>
            <pc:docMk/>
            <pc:sldMk cId="202823700" sldId="278"/>
            <ac:spMk id="2" creationId="{0EEFC1DD-B0AF-FA90-C75B-CA12DFDBEA79}"/>
          </ac:spMkLst>
        </pc:spChg>
        <pc:spChg chg="del">
          <ac:chgData name="Pien van der Kemp" userId="dfbb8ce3-7b92-4c17-ae82-e4c85173cfac" providerId="ADAL" clId="{E34E04E6-73DA-4DAB-8AF2-051107DF2AD0}" dt="2025-01-15T10:56:50.489" v="99"/>
          <ac:spMkLst>
            <pc:docMk/>
            <pc:sldMk cId="202823700" sldId="278"/>
            <ac:spMk id="3" creationId="{C238A12A-9EC0-75F3-114D-526883BB7991}"/>
          </ac:spMkLst>
        </pc:spChg>
        <pc:spChg chg="mod">
          <ac:chgData name="Pien van der Kemp" userId="dfbb8ce3-7b92-4c17-ae82-e4c85173cfac" providerId="ADAL" clId="{E34E04E6-73DA-4DAB-8AF2-051107DF2AD0}" dt="2025-01-15T12:22:07.535" v="4554"/>
          <ac:spMkLst>
            <pc:docMk/>
            <pc:sldMk cId="202823700" sldId="278"/>
            <ac:spMk id="4" creationId="{880CF5CE-84C2-02B5-A58F-CF4C4A73D718}"/>
          </ac:spMkLst>
        </pc:spChg>
        <pc:picChg chg="add mod">
          <ac:chgData name="Pien van der Kemp" userId="dfbb8ce3-7b92-4c17-ae82-e4c85173cfac" providerId="ADAL" clId="{E34E04E6-73DA-4DAB-8AF2-051107DF2AD0}" dt="2025-01-15T10:56:56.902" v="101" actId="1076"/>
          <ac:picMkLst>
            <pc:docMk/>
            <pc:sldMk cId="202823700" sldId="278"/>
            <ac:picMk id="5" creationId="{95116F6E-FEC3-896C-CD89-99A9B8A7C5C2}"/>
          </ac:picMkLst>
        </pc:picChg>
      </pc:sldChg>
      <pc:sldChg chg="new del">
        <pc:chgData name="Pien van der Kemp" userId="dfbb8ce3-7b92-4c17-ae82-e4c85173cfac" providerId="ADAL" clId="{E34E04E6-73DA-4DAB-8AF2-051107DF2AD0}" dt="2025-01-15T10:53:58.858" v="2" actId="680"/>
        <pc:sldMkLst>
          <pc:docMk/>
          <pc:sldMk cId="1967292368" sldId="278"/>
        </pc:sldMkLst>
      </pc:sldChg>
      <pc:sldChg chg="new del">
        <pc:chgData name="Pien van der Kemp" userId="dfbb8ce3-7b92-4c17-ae82-e4c85173cfac" providerId="ADAL" clId="{E34E04E6-73DA-4DAB-8AF2-051107DF2AD0}" dt="2025-01-15T11:00:55.134" v="124" actId="47"/>
        <pc:sldMkLst>
          <pc:docMk/>
          <pc:sldMk cId="1846764155" sldId="279"/>
        </pc:sldMkLst>
      </pc:sldChg>
      <pc:sldChg chg="new del">
        <pc:chgData name="Pien van der Kemp" userId="dfbb8ce3-7b92-4c17-ae82-e4c85173cfac" providerId="ADAL" clId="{E34E04E6-73DA-4DAB-8AF2-051107DF2AD0}" dt="2025-01-15T11:00:49.223" v="122" actId="47"/>
        <pc:sldMkLst>
          <pc:docMk/>
          <pc:sldMk cId="2996369959" sldId="279"/>
        </pc:sldMkLst>
      </pc:sldChg>
      <pc:sldChg chg="addSp delSp modSp new mod modAnim modNotesTx">
        <pc:chgData name="Pien van der Kemp" userId="dfbb8ce3-7b92-4c17-ae82-e4c85173cfac" providerId="ADAL" clId="{E34E04E6-73DA-4DAB-8AF2-051107DF2AD0}" dt="2025-01-15T12:22:09.997" v="4555"/>
        <pc:sldMkLst>
          <pc:docMk/>
          <pc:sldMk cId="4204446895" sldId="279"/>
        </pc:sldMkLst>
        <pc:spChg chg="mod">
          <ac:chgData name="Pien van der Kemp" userId="dfbb8ce3-7b92-4c17-ae82-e4c85173cfac" providerId="ADAL" clId="{E34E04E6-73DA-4DAB-8AF2-051107DF2AD0}" dt="2025-01-15T11:03:35.619" v="308" actId="113"/>
          <ac:spMkLst>
            <pc:docMk/>
            <pc:sldMk cId="4204446895" sldId="279"/>
            <ac:spMk id="2" creationId="{5A29115D-5389-48E1-D44A-0225D29B5C59}"/>
          </ac:spMkLst>
        </pc:spChg>
        <pc:spChg chg="del">
          <ac:chgData name="Pien van der Kemp" userId="dfbb8ce3-7b92-4c17-ae82-e4c85173cfac" providerId="ADAL" clId="{E34E04E6-73DA-4DAB-8AF2-051107DF2AD0}" dt="2025-01-15T11:01:19.412" v="126"/>
          <ac:spMkLst>
            <pc:docMk/>
            <pc:sldMk cId="4204446895" sldId="279"/>
            <ac:spMk id="3" creationId="{85C9131E-A198-5959-B3CB-346265DFF3CD}"/>
          </ac:spMkLst>
        </pc:spChg>
        <pc:spChg chg="mod">
          <ac:chgData name="Pien van der Kemp" userId="dfbb8ce3-7b92-4c17-ae82-e4c85173cfac" providerId="ADAL" clId="{E34E04E6-73DA-4DAB-8AF2-051107DF2AD0}" dt="2025-01-15T12:22:09.997" v="4555"/>
          <ac:spMkLst>
            <pc:docMk/>
            <pc:sldMk cId="4204446895" sldId="279"/>
            <ac:spMk id="4" creationId="{E669C701-C8A7-7FBF-E47B-F1D6E0EC7593}"/>
          </ac:spMkLst>
        </pc:spChg>
        <pc:picChg chg="add mod">
          <ac:chgData name="Pien van der Kemp" userId="dfbb8ce3-7b92-4c17-ae82-e4c85173cfac" providerId="ADAL" clId="{E34E04E6-73DA-4DAB-8AF2-051107DF2AD0}" dt="2025-01-15T11:01:24.233" v="128" actId="1076"/>
          <ac:picMkLst>
            <pc:docMk/>
            <pc:sldMk cId="4204446895" sldId="279"/>
            <ac:picMk id="5" creationId="{C01C7110-FA42-F312-B997-610D15DCA65B}"/>
          </ac:picMkLst>
        </pc:picChg>
      </pc:sldChg>
      <pc:sldChg chg="modSp new del mod ord">
        <pc:chgData name="Pien van der Kemp" userId="dfbb8ce3-7b92-4c17-ae82-e4c85173cfac" providerId="ADAL" clId="{E34E04E6-73DA-4DAB-8AF2-051107DF2AD0}" dt="2025-01-15T11:30:11.847" v="2143" actId="47"/>
        <pc:sldMkLst>
          <pc:docMk/>
          <pc:sldMk cId="1799535684" sldId="280"/>
        </pc:sldMkLst>
        <pc:spChg chg="mod">
          <ac:chgData name="Pien van der Kemp" userId="dfbb8ce3-7b92-4c17-ae82-e4c85173cfac" providerId="ADAL" clId="{E34E04E6-73DA-4DAB-8AF2-051107DF2AD0}" dt="2025-01-15T11:02:38.966" v="274" actId="20577"/>
          <ac:spMkLst>
            <pc:docMk/>
            <pc:sldMk cId="1799535684" sldId="280"/>
            <ac:spMk id="3" creationId="{F1D68A14-00C1-2552-3745-1899C7CC420D}"/>
          </ac:spMkLst>
        </pc:spChg>
      </pc:sldChg>
      <pc:sldChg chg="modSp add modNotesTx">
        <pc:chgData name="Pien van der Kemp" userId="dfbb8ce3-7b92-4c17-ae82-e4c85173cfac" providerId="ADAL" clId="{E34E04E6-73DA-4DAB-8AF2-051107DF2AD0}" dt="2025-01-15T12:38:59.988" v="5039" actId="12"/>
        <pc:sldMkLst>
          <pc:docMk/>
          <pc:sldMk cId="2585474910" sldId="281"/>
        </pc:sldMkLst>
        <pc:spChg chg="mod">
          <ac:chgData name="Pien van der Kemp" userId="dfbb8ce3-7b92-4c17-ae82-e4c85173cfac" providerId="ADAL" clId="{E34E04E6-73DA-4DAB-8AF2-051107DF2AD0}" dt="2025-01-15T12:22:12.940" v="4556"/>
          <ac:spMkLst>
            <pc:docMk/>
            <pc:sldMk cId="2585474910" sldId="281"/>
            <ac:spMk id="4" creationId="{0A2F93CD-72A9-4B73-BA2F-D3B7EBD1E3F6}"/>
          </ac:spMkLst>
        </pc:spChg>
      </pc:sldChg>
      <pc:sldChg chg="modSp add modAnim modNotesTx">
        <pc:chgData name="Pien van der Kemp" userId="dfbb8ce3-7b92-4c17-ae82-e4c85173cfac" providerId="ADAL" clId="{E34E04E6-73DA-4DAB-8AF2-051107DF2AD0}" dt="2025-01-15T12:40:38.930" v="5049" actId="12"/>
        <pc:sldMkLst>
          <pc:docMk/>
          <pc:sldMk cId="3649290106" sldId="282"/>
        </pc:sldMkLst>
        <pc:spChg chg="mod">
          <ac:chgData name="Pien van der Kemp" userId="dfbb8ce3-7b92-4c17-ae82-e4c85173cfac" providerId="ADAL" clId="{E34E04E6-73DA-4DAB-8AF2-051107DF2AD0}" dt="2025-01-15T12:22:15.172" v="4557"/>
          <ac:spMkLst>
            <pc:docMk/>
            <pc:sldMk cId="3649290106" sldId="282"/>
            <ac:spMk id="4" creationId="{880CF5CE-84C2-02B5-A58F-CF4C4A73D718}"/>
          </ac:spMkLst>
        </pc:spChg>
      </pc:sldChg>
      <pc:sldChg chg="modSp add mod modAnim modNotesTx">
        <pc:chgData name="Pien van der Kemp" userId="dfbb8ce3-7b92-4c17-ae82-e4c85173cfac" providerId="ADAL" clId="{E34E04E6-73DA-4DAB-8AF2-051107DF2AD0}" dt="2025-01-15T12:41:45.603" v="5100" actId="20577"/>
        <pc:sldMkLst>
          <pc:docMk/>
          <pc:sldMk cId="3111261209" sldId="283"/>
        </pc:sldMkLst>
        <pc:spChg chg="mod">
          <ac:chgData name="Pien van der Kemp" userId="dfbb8ce3-7b92-4c17-ae82-e4c85173cfac" providerId="ADAL" clId="{E34E04E6-73DA-4DAB-8AF2-051107DF2AD0}" dt="2025-01-15T12:24:08.266" v="4561" actId="1076"/>
          <ac:spMkLst>
            <pc:docMk/>
            <pc:sldMk cId="3111261209" sldId="283"/>
            <ac:spMk id="2" creationId="{5A29115D-5389-48E1-D44A-0225D29B5C59}"/>
          </ac:spMkLst>
        </pc:spChg>
        <pc:spChg chg="mod">
          <ac:chgData name="Pien van der Kemp" userId="dfbb8ce3-7b92-4c17-ae82-e4c85173cfac" providerId="ADAL" clId="{E34E04E6-73DA-4DAB-8AF2-051107DF2AD0}" dt="2025-01-15T12:24:13.252" v="4563" actId="1076"/>
          <ac:spMkLst>
            <pc:docMk/>
            <pc:sldMk cId="3111261209" sldId="283"/>
            <ac:spMk id="4" creationId="{E669C701-C8A7-7FBF-E47B-F1D6E0EC7593}"/>
          </ac:spMkLst>
        </pc:spChg>
      </pc:sldChg>
      <pc:sldChg chg="addSp modSp new mod ord modAnim modNotesTx">
        <pc:chgData name="Pien van der Kemp" userId="dfbb8ce3-7b92-4c17-ae82-e4c85173cfac" providerId="ADAL" clId="{E34E04E6-73DA-4DAB-8AF2-051107DF2AD0}" dt="2025-01-15T12:42:42.756" v="5101"/>
        <pc:sldMkLst>
          <pc:docMk/>
          <pc:sldMk cId="4141861253" sldId="284"/>
        </pc:sldMkLst>
        <pc:spChg chg="mod">
          <ac:chgData name="Pien van der Kemp" userId="dfbb8ce3-7b92-4c17-ae82-e4c85173cfac" providerId="ADAL" clId="{E34E04E6-73DA-4DAB-8AF2-051107DF2AD0}" dt="2025-01-15T11:05:29.638" v="400" actId="113"/>
          <ac:spMkLst>
            <pc:docMk/>
            <pc:sldMk cId="4141861253" sldId="284"/>
            <ac:spMk id="2" creationId="{D71CF4D5-6A93-4747-66F3-1BEBFDF0F288}"/>
          </ac:spMkLst>
        </pc:spChg>
        <pc:spChg chg="mod">
          <ac:chgData name="Pien van der Kemp" userId="dfbb8ce3-7b92-4c17-ae82-e4c85173cfac" providerId="ADAL" clId="{E34E04E6-73DA-4DAB-8AF2-051107DF2AD0}" dt="2025-01-15T12:24:36.805" v="4564"/>
          <ac:spMkLst>
            <pc:docMk/>
            <pc:sldMk cId="4141861253" sldId="284"/>
            <ac:spMk id="3" creationId="{6189B812-340F-1C5B-F325-734ADF6B186C}"/>
          </ac:spMkLst>
        </pc:spChg>
        <pc:picChg chg="add mod">
          <ac:chgData name="Pien van der Kemp" userId="dfbb8ce3-7b92-4c17-ae82-e4c85173cfac" providerId="ADAL" clId="{E34E04E6-73DA-4DAB-8AF2-051107DF2AD0}" dt="2025-01-15T12:33:20.643" v="4642" actId="1076"/>
          <ac:picMkLst>
            <pc:docMk/>
            <pc:sldMk cId="4141861253" sldId="284"/>
            <ac:picMk id="4098" creationId="{3C875A9C-A7A6-4801-20A2-3D1E8EA88CE2}"/>
          </ac:picMkLst>
        </pc:picChg>
      </pc:sldChg>
      <pc:sldChg chg="modSp new del mod modNotesTx">
        <pc:chgData name="Pien van der Kemp" userId="dfbb8ce3-7b92-4c17-ae82-e4c85173cfac" providerId="ADAL" clId="{E34E04E6-73DA-4DAB-8AF2-051107DF2AD0}" dt="2025-01-15T11:38:22.537" v="3190" actId="47"/>
        <pc:sldMkLst>
          <pc:docMk/>
          <pc:sldMk cId="2409367610" sldId="285"/>
        </pc:sldMkLst>
        <pc:spChg chg="mod">
          <ac:chgData name="Pien van der Kemp" userId="dfbb8ce3-7b92-4c17-ae82-e4c85173cfac" providerId="ADAL" clId="{E34E04E6-73DA-4DAB-8AF2-051107DF2AD0}" dt="2025-01-15T11:18:53.732" v="1598" actId="20577"/>
          <ac:spMkLst>
            <pc:docMk/>
            <pc:sldMk cId="2409367610" sldId="285"/>
            <ac:spMk id="2" creationId="{DE12CB01-C3EB-AEDF-A045-2FBC1EADEA0B}"/>
          </ac:spMkLst>
        </pc:spChg>
        <pc:spChg chg="mod">
          <ac:chgData name="Pien van der Kemp" userId="dfbb8ce3-7b92-4c17-ae82-e4c85173cfac" providerId="ADAL" clId="{E34E04E6-73DA-4DAB-8AF2-051107DF2AD0}" dt="2025-01-15T11:36:44.050" v="3048" actId="20577"/>
          <ac:spMkLst>
            <pc:docMk/>
            <pc:sldMk cId="2409367610" sldId="285"/>
            <ac:spMk id="3" creationId="{EED3B9CC-68D9-D195-2078-91CB4C87CCB5}"/>
          </ac:spMkLst>
        </pc:spChg>
      </pc:sldChg>
      <pc:sldChg chg="modSp new mod modNotesTx">
        <pc:chgData name="Pien van der Kemp" userId="dfbb8ce3-7b92-4c17-ae82-e4c85173cfac" providerId="ADAL" clId="{E34E04E6-73DA-4DAB-8AF2-051107DF2AD0}" dt="2025-01-15T12:43:54.595" v="5143"/>
        <pc:sldMkLst>
          <pc:docMk/>
          <pc:sldMk cId="2624512391" sldId="286"/>
        </pc:sldMkLst>
        <pc:spChg chg="mod">
          <ac:chgData name="Pien van der Kemp" userId="dfbb8ce3-7b92-4c17-ae82-e4c85173cfac" providerId="ADAL" clId="{E34E04E6-73DA-4DAB-8AF2-051107DF2AD0}" dt="2025-01-15T11:31:38.250" v="2329" actId="113"/>
          <ac:spMkLst>
            <pc:docMk/>
            <pc:sldMk cId="2624512391" sldId="286"/>
            <ac:spMk id="2" creationId="{C790EE7B-5BCE-4110-DBB5-4397BCB21062}"/>
          </ac:spMkLst>
        </pc:spChg>
        <pc:spChg chg="mod">
          <ac:chgData name="Pien van der Kemp" userId="dfbb8ce3-7b92-4c17-ae82-e4c85173cfac" providerId="ADAL" clId="{E34E04E6-73DA-4DAB-8AF2-051107DF2AD0}" dt="2025-01-15T12:27:19.010" v="4570" actId="5793"/>
          <ac:spMkLst>
            <pc:docMk/>
            <pc:sldMk cId="2624512391" sldId="286"/>
            <ac:spMk id="3" creationId="{C27E8529-555E-CC03-7FDD-1415DA60B903}"/>
          </ac:spMkLst>
        </pc:spChg>
      </pc:sldChg>
      <pc:sldChg chg="addSp modSp new mod modAnim modNotesTx">
        <pc:chgData name="Pien van der Kemp" userId="dfbb8ce3-7b92-4c17-ae82-e4c85173cfac" providerId="ADAL" clId="{E34E04E6-73DA-4DAB-8AF2-051107DF2AD0}" dt="2025-01-15T12:42:59.635" v="5142" actId="20577"/>
        <pc:sldMkLst>
          <pc:docMk/>
          <pc:sldMk cId="2559567811" sldId="287"/>
        </pc:sldMkLst>
        <pc:spChg chg="mod">
          <ac:chgData name="Pien van der Kemp" userId="dfbb8ce3-7b92-4c17-ae82-e4c85173cfac" providerId="ADAL" clId="{E34E04E6-73DA-4DAB-8AF2-051107DF2AD0}" dt="2025-01-15T12:13:11.881" v="4377" actId="113"/>
          <ac:spMkLst>
            <pc:docMk/>
            <pc:sldMk cId="2559567811" sldId="287"/>
            <ac:spMk id="2" creationId="{502619ED-63CE-2398-02D5-561F994F2A20}"/>
          </ac:spMkLst>
        </pc:spChg>
        <pc:spChg chg="mod">
          <ac:chgData name="Pien van der Kemp" userId="dfbb8ce3-7b92-4c17-ae82-e4c85173cfac" providerId="ADAL" clId="{E34E04E6-73DA-4DAB-8AF2-051107DF2AD0}" dt="2025-01-15T11:46:52.156" v="3793" actId="1076"/>
          <ac:spMkLst>
            <pc:docMk/>
            <pc:sldMk cId="2559567811" sldId="287"/>
            <ac:spMk id="3" creationId="{B48D81BB-B0D0-4184-11AE-196CB0B20D6B}"/>
          </ac:spMkLst>
        </pc:spChg>
        <pc:spChg chg="mod">
          <ac:chgData name="Pien van der Kemp" userId="dfbb8ce3-7b92-4c17-ae82-e4c85173cfac" providerId="ADAL" clId="{E34E04E6-73DA-4DAB-8AF2-051107DF2AD0}" dt="2025-01-15T11:47:22.529" v="3799" actId="27636"/>
          <ac:spMkLst>
            <pc:docMk/>
            <pc:sldMk cId="2559567811" sldId="287"/>
            <ac:spMk id="4" creationId="{63B04A04-A223-C6C7-AC80-7D382D959B5F}"/>
          </ac:spMkLst>
        </pc:spChg>
        <pc:spChg chg="mod">
          <ac:chgData name="Pien van der Kemp" userId="dfbb8ce3-7b92-4c17-ae82-e4c85173cfac" providerId="ADAL" clId="{E34E04E6-73DA-4DAB-8AF2-051107DF2AD0}" dt="2025-01-15T11:46:57.111" v="3794" actId="1076"/>
          <ac:spMkLst>
            <pc:docMk/>
            <pc:sldMk cId="2559567811" sldId="287"/>
            <ac:spMk id="5" creationId="{D63CDAD2-8ED4-BD0A-76FC-F69EA2C48287}"/>
          </ac:spMkLst>
        </pc:spChg>
        <pc:spChg chg="mod">
          <ac:chgData name="Pien van der Kemp" userId="dfbb8ce3-7b92-4c17-ae82-e4c85173cfac" providerId="ADAL" clId="{E34E04E6-73DA-4DAB-8AF2-051107DF2AD0}" dt="2025-01-15T12:25:34.699" v="4566"/>
          <ac:spMkLst>
            <pc:docMk/>
            <pc:sldMk cId="2559567811" sldId="287"/>
            <ac:spMk id="6" creationId="{4234771E-D431-3851-B393-A8121633CE3E}"/>
          </ac:spMkLst>
        </pc:spChg>
        <pc:spChg chg="add mod">
          <ac:chgData name="Pien van der Kemp" userId="dfbb8ce3-7b92-4c17-ae82-e4c85173cfac" providerId="ADAL" clId="{E34E04E6-73DA-4DAB-8AF2-051107DF2AD0}" dt="2025-01-15T12:13:09.486" v="4376"/>
          <ac:spMkLst>
            <pc:docMk/>
            <pc:sldMk cId="2559567811" sldId="287"/>
            <ac:spMk id="8" creationId="{55FD76A8-CD77-71E8-95F6-42E715D07331}"/>
          </ac:spMkLst>
        </pc:spChg>
        <pc:graphicFrameChg chg="add mod">
          <ac:chgData name="Pien van der Kemp" userId="dfbb8ce3-7b92-4c17-ae82-e4c85173cfac" providerId="ADAL" clId="{E34E04E6-73DA-4DAB-8AF2-051107DF2AD0}" dt="2025-01-15T12:13:07.842" v="4375"/>
          <ac:graphicFrameMkLst>
            <pc:docMk/>
            <pc:sldMk cId="2559567811" sldId="287"/>
            <ac:graphicFrameMk id="7" creationId="{540DD705-9C41-7023-7CC4-DF66176EF6EA}"/>
          </ac:graphicFrameMkLst>
        </pc:graphicFrameChg>
      </pc:sldChg>
      <pc:sldChg chg="modSp new mod modNotesTx">
        <pc:chgData name="Pien van der Kemp" userId="dfbb8ce3-7b92-4c17-ae82-e4c85173cfac" providerId="ADAL" clId="{E34E04E6-73DA-4DAB-8AF2-051107DF2AD0}" dt="2025-01-15T12:46:41.993" v="5145" actId="113"/>
        <pc:sldMkLst>
          <pc:docMk/>
          <pc:sldMk cId="455242633" sldId="288"/>
        </pc:sldMkLst>
        <pc:spChg chg="mod">
          <ac:chgData name="Pien van der Kemp" userId="dfbb8ce3-7b92-4c17-ae82-e4c85173cfac" providerId="ADAL" clId="{E34E04E6-73DA-4DAB-8AF2-051107DF2AD0}" dt="2025-01-15T11:51:15.499" v="3892" actId="20577"/>
          <ac:spMkLst>
            <pc:docMk/>
            <pc:sldMk cId="455242633" sldId="288"/>
            <ac:spMk id="2" creationId="{73E75C83-59AB-28F8-3140-23248A6C99B7}"/>
          </ac:spMkLst>
        </pc:spChg>
        <pc:spChg chg="mod">
          <ac:chgData name="Pien van der Kemp" userId="dfbb8ce3-7b92-4c17-ae82-e4c85173cfac" providerId="ADAL" clId="{E34E04E6-73DA-4DAB-8AF2-051107DF2AD0}" dt="2025-01-15T11:51:17.191" v="3893" actId="20577"/>
          <ac:spMkLst>
            <pc:docMk/>
            <pc:sldMk cId="455242633" sldId="288"/>
            <ac:spMk id="3" creationId="{78CF4F17-B6F8-96AD-82DC-B0FFC12A54BC}"/>
          </ac:spMkLst>
        </pc:spChg>
      </pc:sldChg>
      <pc:sldChg chg="addSp modSp new mod modNotesTx">
        <pc:chgData name="Pien van der Kemp" userId="dfbb8ce3-7b92-4c17-ae82-e4c85173cfac" providerId="ADAL" clId="{E34E04E6-73DA-4DAB-8AF2-051107DF2AD0}" dt="2025-01-15T12:33:41.768" v="4670" actId="20577"/>
        <pc:sldMkLst>
          <pc:docMk/>
          <pc:sldMk cId="604369944" sldId="289"/>
        </pc:sldMkLst>
        <pc:spChg chg="mod">
          <ac:chgData name="Pien van der Kemp" userId="dfbb8ce3-7b92-4c17-ae82-e4c85173cfac" providerId="ADAL" clId="{E34E04E6-73DA-4DAB-8AF2-051107DF2AD0}" dt="2025-01-15T12:33:41.768" v="4670" actId="20577"/>
          <ac:spMkLst>
            <pc:docMk/>
            <pc:sldMk cId="604369944" sldId="289"/>
            <ac:spMk id="2" creationId="{DDB25D95-59C6-3A1C-4338-8ADE0EC9584B}"/>
          </ac:spMkLst>
        </pc:spChg>
        <pc:picChg chg="add mod">
          <ac:chgData name="Pien van der Kemp" userId="dfbb8ce3-7b92-4c17-ae82-e4c85173cfac" providerId="ADAL" clId="{E34E04E6-73DA-4DAB-8AF2-051107DF2AD0}" dt="2025-01-15T12:31:28.739" v="4629" actId="14100"/>
          <ac:picMkLst>
            <pc:docMk/>
            <pc:sldMk cId="604369944" sldId="289"/>
            <ac:picMk id="5" creationId="{1D741A43-A9EA-8FD1-D740-51E2EF45C055}"/>
          </ac:picMkLst>
        </pc:picChg>
      </pc:sldChg>
      <pc:sldChg chg="addSp delSp modSp new del mod modClrScheme chgLayout">
        <pc:chgData name="Pien van der Kemp" userId="dfbb8ce3-7b92-4c17-ae82-e4c85173cfac" providerId="ADAL" clId="{E34E04E6-73DA-4DAB-8AF2-051107DF2AD0}" dt="2025-01-15T12:32:00.613" v="4635" actId="47"/>
        <pc:sldMkLst>
          <pc:docMk/>
          <pc:sldMk cId="2609435049" sldId="290"/>
        </pc:sldMkLst>
        <pc:spChg chg="add mod">
          <ac:chgData name="Pien van der Kemp" userId="dfbb8ce3-7b92-4c17-ae82-e4c85173cfac" providerId="ADAL" clId="{E34E04E6-73DA-4DAB-8AF2-051107DF2AD0}" dt="2025-01-15T12:28:49.950" v="4587" actId="26606"/>
          <ac:spMkLst>
            <pc:docMk/>
            <pc:sldMk cId="2609435049" sldId="290"/>
            <ac:spMk id="8" creationId="{DDF12E76-585C-F24A-1E2D-F04CF2A1A9CA}"/>
          </ac:spMkLst>
        </pc:spChg>
        <pc:picChg chg="add del mod">
          <ac:chgData name="Pien van der Kemp" userId="dfbb8ce3-7b92-4c17-ae82-e4c85173cfac" providerId="ADAL" clId="{E34E04E6-73DA-4DAB-8AF2-051107DF2AD0}" dt="2025-01-15T12:28:52.770" v="4589" actId="478"/>
          <ac:picMkLst>
            <pc:docMk/>
            <pc:sldMk cId="2609435049" sldId="290"/>
            <ac:picMk id="2" creationId="{599DD5AB-ECF8-6F8F-F151-A4E4E10A12F2}"/>
          </ac:picMkLst>
        </pc:picChg>
        <pc:picChg chg="add del mod">
          <ac:chgData name="Pien van der Kemp" userId="dfbb8ce3-7b92-4c17-ae82-e4c85173cfac" providerId="ADAL" clId="{E34E04E6-73DA-4DAB-8AF2-051107DF2AD0}" dt="2025-01-15T12:28:55.354" v="4590" actId="21"/>
          <ac:picMkLst>
            <pc:docMk/>
            <pc:sldMk cId="2609435049" sldId="290"/>
            <ac:picMk id="3" creationId="{94BF04FB-4D8C-D036-9F62-8A9CE58E805C}"/>
          </ac:picMkLst>
        </pc:picChg>
      </pc:sldChg>
    </pc:docChg>
  </pc:docChgLst>
  <pc:docChgLst>
    <pc:chgData name="Pien van der Kemp" userId="dfbb8ce3-7b92-4c17-ae82-e4c85173cfac" providerId="ADAL" clId="{2D43AEA7-B711-4528-BCCA-06E9735E6B77}"/>
    <pc:docChg chg="undo custSel addSld delSld modSld sldOrd">
      <pc:chgData name="Pien van der Kemp" userId="dfbb8ce3-7b92-4c17-ae82-e4c85173cfac" providerId="ADAL" clId="{2D43AEA7-B711-4528-BCCA-06E9735E6B77}" dt="2025-02-24T10:09:06.277" v="7510" actId="113"/>
      <pc:docMkLst>
        <pc:docMk/>
      </pc:docMkLst>
      <pc:sldChg chg="modSp mod">
        <pc:chgData name="Pien van der Kemp" userId="dfbb8ce3-7b92-4c17-ae82-e4c85173cfac" providerId="ADAL" clId="{2D43AEA7-B711-4528-BCCA-06E9735E6B77}" dt="2025-02-18T13:56:53.454" v="5084" actId="113"/>
        <pc:sldMkLst>
          <pc:docMk/>
          <pc:sldMk cId="510767980" sldId="267"/>
        </pc:sldMkLst>
        <pc:spChg chg="mod">
          <ac:chgData name="Pien van der Kemp" userId="dfbb8ce3-7b92-4c17-ae82-e4c85173cfac" providerId="ADAL" clId="{2D43AEA7-B711-4528-BCCA-06E9735E6B77}" dt="2025-02-18T13:56:53.454" v="5084" actId="113"/>
          <ac:spMkLst>
            <pc:docMk/>
            <pc:sldMk cId="510767980" sldId="267"/>
            <ac:spMk id="12" creationId="{970C361B-D32E-42E0-A41E-86C3D9AC886F}"/>
          </ac:spMkLst>
        </pc:spChg>
      </pc:sldChg>
      <pc:sldChg chg="modNotesTx">
        <pc:chgData name="Pien van der Kemp" userId="dfbb8ce3-7b92-4c17-ae82-e4c85173cfac" providerId="ADAL" clId="{2D43AEA7-B711-4528-BCCA-06E9735E6B77}" dt="2025-02-20T11:22:06.873" v="7142" actId="20577"/>
        <pc:sldMkLst>
          <pc:docMk/>
          <pc:sldMk cId="4254951650" sldId="270"/>
        </pc:sldMkLst>
      </pc:sldChg>
      <pc:sldChg chg="modNotesTx">
        <pc:chgData name="Pien van der Kemp" userId="dfbb8ce3-7b92-4c17-ae82-e4c85173cfac" providerId="ADAL" clId="{2D43AEA7-B711-4528-BCCA-06E9735E6B77}" dt="2025-02-04T16:16:24.498" v="107" actId="20577"/>
        <pc:sldMkLst>
          <pc:docMk/>
          <pc:sldMk cId="797139956" sldId="271"/>
        </pc:sldMkLst>
      </pc:sldChg>
      <pc:sldChg chg="modSp">
        <pc:chgData name="Pien van der Kemp" userId="dfbb8ce3-7b92-4c17-ae82-e4c85173cfac" providerId="ADAL" clId="{2D43AEA7-B711-4528-BCCA-06E9735E6B77}" dt="2025-02-12T10:32:07.214" v="2620" actId="20577"/>
        <pc:sldMkLst>
          <pc:docMk/>
          <pc:sldMk cId="3464696475" sldId="273"/>
        </pc:sldMkLst>
        <pc:spChg chg="mod">
          <ac:chgData name="Pien van der Kemp" userId="dfbb8ce3-7b92-4c17-ae82-e4c85173cfac" providerId="ADAL" clId="{2D43AEA7-B711-4528-BCCA-06E9735E6B77}" dt="2025-02-12T10:32:07.214" v="2620" actId="20577"/>
          <ac:spMkLst>
            <pc:docMk/>
            <pc:sldMk cId="3464696475" sldId="273"/>
            <ac:spMk id="3" creationId="{616E69BE-AEA4-288B-FF09-F10C2E5BACC6}"/>
          </ac:spMkLst>
        </pc:spChg>
      </pc:sldChg>
      <pc:sldChg chg="addSp delSp modSp mod modClrScheme modAnim chgLayout modNotesTx">
        <pc:chgData name="Pien van der Kemp" userId="dfbb8ce3-7b92-4c17-ae82-e4c85173cfac" providerId="ADAL" clId="{2D43AEA7-B711-4528-BCCA-06E9735E6B77}" dt="2025-02-10T14:53:08.923" v="2573" actId="20577"/>
        <pc:sldMkLst>
          <pc:docMk/>
          <pc:sldMk cId="796223774" sldId="274"/>
        </pc:sldMkLst>
        <pc:spChg chg="mod">
          <ac:chgData name="Pien van der Kemp" userId="dfbb8ce3-7b92-4c17-ae82-e4c85173cfac" providerId="ADAL" clId="{2D43AEA7-B711-4528-BCCA-06E9735E6B77}" dt="2025-02-05T13:04:52.083" v="243" actId="1076"/>
          <ac:spMkLst>
            <pc:docMk/>
            <pc:sldMk cId="796223774" sldId="274"/>
            <ac:spMk id="2" creationId="{E417058B-C4CE-65D1-CBDA-F9B6A8DA9E82}"/>
          </ac:spMkLst>
        </pc:spChg>
        <pc:spChg chg="del">
          <ac:chgData name="Pien van der Kemp" userId="dfbb8ce3-7b92-4c17-ae82-e4c85173cfac" providerId="ADAL" clId="{2D43AEA7-B711-4528-BCCA-06E9735E6B77}" dt="2025-02-05T13:04:30.446" v="235"/>
          <ac:spMkLst>
            <pc:docMk/>
            <pc:sldMk cId="796223774" sldId="274"/>
            <ac:spMk id="3" creationId="{79A19B49-1929-5F20-DA53-C698834F5A54}"/>
          </ac:spMkLst>
        </pc:spChg>
        <pc:spChg chg="add del mod">
          <ac:chgData name="Pien van der Kemp" userId="dfbb8ce3-7b92-4c17-ae82-e4c85173cfac" providerId="ADAL" clId="{2D43AEA7-B711-4528-BCCA-06E9735E6B77}" dt="2025-02-05T13:11:04.447" v="565" actId="478"/>
          <ac:spMkLst>
            <pc:docMk/>
            <pc:sldMk cId="796223774" sldId="274"/>
            <ac:spMk id="6" creationId="{F9652D44-EF74-C947-0CCC-7D632B042C85}"/>
          </ac:spMkLst>
        </pc:spChg>
        <pc:spChg chg="add mod">
          <ac:chgData name="Pien van der Kemp" userId="dfbb8ce3-7b92-4c17-ae82-e4c85173cfac" providerId="ADAL" clId="{2D43AEA7-B711-4528-BCCA-06E9735E6B77}" dt="2025-02-05T13:11:16.187" v="576" actId="403"/>
          <ac:spMkLst>
            <pc:docMk/>
            <pc:sldMk cId="796223774" sldId="274"/>
            <ac:spMk id="7" creationId="{33B62058-AE7A-0415-BD87-0B317C3261AF}"/>
          </ac:spMkLst>
        </pc:spChg>
        <pc:spChg chg="add del mod">
          <ac:chgData name="Pien van der Kemp" userId="dfbb8ce3-7b92-4c17-ae82-e4c85173cfac" providerId="ADAL" clId="{2D43AEA7-B711-4528-BCCA-06E9735E6B77}" dt="2025-02-05T13:10:54.224" v="561" actId="21"/>
          <ac:spMkLst>
            <pc:docMk/>
            <pc:sldMk cId="796223774" sldId="274"/>
            <ac:spMk id="1028" creationId="{33B62058-AE7A-0415-BD87-0B317C3261AF}"/>
          </ac:spMkLst>
        </pc:spChg>
        <pc:spChg chg="add del mod">
          <ac:chgData name="Pien van der Kemp" userId="dfbb8ce3-7b92-4c17-ae82-e4c85173cfac" providerId="ADAL" clId="{2D43AEA7-B711-4528-BCCA-06E9735E6B77}" dt="2025-02-05T13:04:37.982" v="237" actId="26606"/>
          <ac:spMkLst>
            <pc:docMk/>
            <pc:sldMk cId="796223774" sldId="274"/>
            <ac:spMk id="1031" creationId="{7FE22AA7-BB67-B2D4-C790-5078492C87F4}"/>
          </ac:spMkLst>
        </pc:spChg>
        <pc:picChg chg="add del mod">
          <ac:chgData name="Pien van der Kemp" userId="dfbb8ce3-7b92-4c17-ae82-e4c85173cfac" providerId="ADAL" clId="{2D43AEA7-B711-4528-BCCA-06E9735E6B77}" dt="2025-02-05T13:11:19.796" v="577" actId="1076"/>
          <ac:picMkLst>
            <pc:docMk/>
            <pc:sldMk cId="796223774" sldId="274"/>
            <ac:picMk id="4" creationId="{D3FEB1FF-F61E-D398-9DB2-4D87D8B15ADD}"/>
          </ac:picMkLst>
        </pc:picChg>
        <pc:picChg chg="add mod">
          <ac:chgData name="Pien van der Kemp" userId="dfbb8ce3-7b92-4c17-ae82-e4c85173cfac" providerId="ADAL" clId="{2D43AEA7-B711-4528-BCCA-06E9735E6B77}" dt="2025-02-05T13:04:39.677" v="240" actId="26606"/>
          <ac:picMkLst>
            <pc:docMk/>
            <pc:sldMk cId="796223774" sldId="274"/>
            <ac:picMk id="1026" creationId="{405343E2-4707-8D0A-BD81-89469D20F697}"/>
          </ac:picMkLst>
        </pc:picChg>
      </pc:sldChg>
      <pc:sldChg chg="modSp mod modNotesTx">
        <pc:chgData name="Pien van der Kemp" userId="dfbb8ce3-7b92-4c17-ae82-e4c85173cfac" providerId="ADAL" clId="{2D43AEA7-B711-4528-BCCA-06E9735E6B77}" dt="2025-02-12T10:51:39.160" v="2847" actId="5793"/>
        <pc:sldMkLst>
          <pc:docMk/>
          <pc:sldMk cId="79423310" sldId="275"/>
        </pc:sldMkLst>
        <pc:spChg chg="mod">
          <ac:chgData name="Pien van der Kemp" userId="dfbb8ce3-7b92-4c17-ae82-e4c85173cfac" providerId="ADAL" clId="{2D43AEA7-B711-4528-BCCA-06E9735E6B77}" dt="2025-02-12T10:51:39.160" v="2847" actId="5793"/>
          <ac:spMkLst>
            <pc:docMk/>
            <pc:sldMk cId="79423310" sldId="275"/>
            <ac:spMk id="3" creationId="{46FA5064-424B-9E3C-9860-F7436205337C}"/>
          </ac:spMkLst>
        </pc:spChg>
      </pc:sldChg>
      <pc:sldChg chg="modSp mod modAnim">
        <pc:chgData name="Pien van der Kemp" userId="dfbb8ce3-7b92-4c17-ae82-e4c85173cfac" providerId="ADAL" clId="{2D43AEA7-B711-4528-BCCA-06E9735E6B77}" dt="2025-02-12T10:52:00.314" v="2862" actId="20577"/>
        <pc:sldMkLst>
          <pc:docMk/>
          <pc:sldMk cId="2161538232" sldId="276"/>
        </pc:sldMkLst>
        <pc:spChg chg="mod">
          <ac:chgData name="Pien van der Kemp" userId="dfbb8ce3-7b92-4c17-ae82-e4c85173cfac" providerId="ADAL" clId="{2D43AEA7-B711-4528-BCCA-06E9735E6B77}" dt="2025-02-12T10:52:00.314" v="2862" actId="20577"/>
          <ac:spMkLst>
            <pc:docMk/>
            <pc:sldMk cId="2161538232" sldId="276"/>
            <ac:spMk id="3" creationId="{370260B8-9C1C-31FD-7718-39618A961ACA}"/>
          </ac:spMkLst>
        </pc:spChg>
      </pc:sldChg>
      <pc:sldChg chg="modNotesTx">
        <pc:chgData name="Pien van der Kemp" userId="dfbb8ce3-7b92-4c17-ae82-e4c85173cfac" providerId="ADAL" clId="{2D43AEA7-B711-4528-BCCA-06E9735E6B77}" dt="2025-02-04T16:18:01.953" v="204" actId="20577"/>
        <pc:sldMkLst>
          <pc:docMk/>
          <pc:sldMk cId="1013693337" sldId="277"/>
        </pc:sldMkLst>
      </pc:sldChg>
      <pc:sldChg chg="addSp delSp modSp mod delAnim modAnim modNotesTx">
        <pc:chgData name="Pien van der Kemp" userId="dfbb8ce3-7b92-4c17-ae82-e4c85173cfac" providerId="ADAL" clId="{2D43AEA7-B711-4528-BCCA-06E9735E6B77}" dt="2025-02-20T11:18:39.077" v="7121"/>
        <pc:sldMkLst>
          <pc:docMk/>
          <pc:sldMk cId="202823700" sldId="278"/>
        </pc:sldMkLst>
        <pc:spChg chg="mod">
          <ac:chgData name="Pien van der Kemp" userId="dfbb8ce3-7b92-4c17-ae82-e4c85173cfac" providerId="ADAL" clId="{2D43AEA7-B711-4528-BCCA-06E9735E6B77}" dt="2025-02-18T14:28:34.239" v="5817" actId="20577"/>
          <ac:spMkLst>
            <pc:docMk/>
            <pc:sldMk cId="202823700" sldId="278"/>
            <ac:spMk id="2" creationId="{0EEFC1DD-B0AF-FA90-C75B-CA12DFDBEA79}"/>
          </ac:spMkLst>
        </pc:spChg>
        <pc:spChg chg="add del mod">
          <ac:chgData name="Pien van der Kemp" userId="dfbb8ce3-7b92-4c17-ae82-e4c85173cfac" providerId="ADAL" clId="{2D43AEA7-B711-4528-BCCA-06E9735E6B77}" dt="2025-02-18T14:41:30.660" v="5826" actId="34307"/>
          <ac:spMkLst>
            <pc:docMk/>
            <pc:sldMk cId="202823700" sldId="278"/>
            <ac:spMk id="6" creationId="{6DBFFD6A-35D9-5761-ABBB-7F6CB3846AF1}"/>
          </ac:spMkLst>
        </pc:spChg>
        <pc:spChg chg="add del mod">
          <ac:chgData name="Pien van der Kemp" userId="dfbb8ce3-7b92-4c17-ae82-e4c85173cfac" providerId="ADAL" clId="{2D43AEA7-B711-4528-BCCA-06E9735E6B77}" dt="2025-02-18T14:41:40.636" v="5828" actId="478"/>
          <ac:spMkLst>
            <pc:docMk/>
            <pc:sldMk cId="202823700" sldId="278"/>
            <ac:spMk id="9" creationId="{0E542A0B-13A0-5269-3E4F-4BA5694ABCD4}"/>
          </ac:spMkLst>
        </pc:spChg>
        <pc:picChg chg="del">
          <ac:chgData name="Pien van der Kemp" userId="dfbb8ce3-7b92-4c17-ae82-e4c85173cfac" providerId="ADAL" clId="{2D43AEA7-B711-4528-BCCA-06E9735E6B77}" dt="2025-02-18T14:41:08.780" v="5825" actId="478"/>
          <ac:picMkLst>
            <pc:docMk/>
            <pc:sldMk cId="202823700" sldId="278"/>
            <ac:picMk id="5" creationId="{95116F6E-FEC3-896C-CD89-99A9B8A7C5C2}"/>
          </ac:picMkLst>
        </pc:picChg>
        <pc:picChg chg="add del mod ord">
          <ac:chgData name="Pien van der Kemp" userId="dfbb8ce3-7b92-4c17-ae82-e4c85173cfac" providerId="ADAL" clId="{2D43AEA7-B711-4528-BCCA-06E9735E6B77}" dt="2025-02-18T14:41:37.643" v="5827" actId="478"/>
          <ac:picMkLst>
            <pc:docMk/>
            <pc:sldMk cId="202823700" sldId="278"/>
            <ac:picMk id="7" creationId="{6F7FE131-A4C5-9B80-D274-4729F67F41B4}"/>
          </ac:picMkLst>
        </pc:picChg>
        <pc:picChg chg="add mod">
          <ac:chgData name="Pien van der Kemp" userId="dfbb8ce3-7b92-4c17-ae82-e4c85173cfac" providerId="ADAL" clId="{2D43AEA7-B711-4528-BCCA-06E9735E6B77}" dt="2025-02-18T14:41:53.823" v="5830" actId="1076"/>
          <ac:picMkLst>
            <pc:docMk/>
            <pc:sldMk cId="202823700" sldId="278"/>
            <ac:picMk id="10" creationId="{C8F33C6F-135B-9DEA-CFAD-44C8B0F21AA2}"/>
          </ac:picMkLst>
        </pc:picChg>
      </pc:sldChg>
      <pc:sldChg chg="modNotesTx">
        <pc:chgData name="Pien van der Kemp" userId="dfbb8ce3-7b92-4c17-ae82-e4c85173cfac" providerId="ADAL" clId="{2D43AEA7-B711-4528-BCCA-06E9735E6B77}" dt="2025-02-02T09:22:29.714" v="18"/>
        <pc:sldMkLst>
          <pc:docMk/>
          <pc:sldMk cId="4204446895" sldId="279"/>
        </pc:sldMkLst>
      </pc:sldChg>
      <pc:sldChg chg="modSp mod modNotesTx">
        <pc:chgData name="Pien van der Kemp" userId="dfbb8ce3-7b92-4c17-ae82-e4c85173cfac" providerId="ADAL" clId="{2D43AEA7-B711-4528-BCCA-06E9735E6B77}" dt="2025-02-20T11:21:50.731" v="7139" actId="20577"/>
        <pc:sldMkLst>
          <pc:docMk/>
          <pc:sldMk cId="2585474910" sldId="281"/>
        </pc:sldMkLst>
        <pc:spChg chg="mod">
          <ac:chgData name="Pien van der Kemp" userId="dfbb8ce3-7b92-4c17-ae82-e4c85173cfac" providerId="ADAL" clId="{2D43AEA7-B711-4528-BCCA-06E9735E6B77}" dt="2025-02-02T09:23:59.557" v="46" actId="20577"/>
          <ac:spMkLst>
            <pc:docMk/>
            <pc:sldMk cId="2585474910" sldId="281"/>
            <ac:spMk id="4" creationId="{0A2F93CD-72A9-4B73-BA2F-D3B7EBD1E3F6}"/>
          </ac:spMkLst>
        </pc:spChg>
      </pc:sldChg>
      <pc:sldChg chg="modSp del modNotesTx">
        <pc:chgData name="Pien van der Kemp" userId="dfbb8ce3-7b92-4c17-ae82-e4c85173cfac" providerId="ADAL" clId="{2D43AEA7-B711-4528-BCCA-06E9735E6B77}" dt="2025-02-18T14:43:22.738" v="5840" actId="47"/>
        <pc:sldMkLst>
          <pc:docMk/>
          <pc:sldMk cId="3649290106" sldId="282"/>
        </pc:sldMkLst>
        <pc:spChg chg="mod">
          <ac:chgData name="Pien van der Kemp" userId="dfbb8ce3-7b92-4c17-ae82-e4c85173cfac" providerId="ADAL" clId="{2D43AEA7-B711-4528-BCCA-06E9735E6B77}" dt="2025-02-02T09:24:19.816" v="47"/>
          <ac:spMkLst>
            <pc:docMk/>
            <pc:sldMk cId="3649290106" sldId="282"/>
            <ac:spMk id="4" creationId="{880CF5CE-84C2-02B5-A58F-CF4C4A73D718}"/>
          </ac:spMkLst>
        </pc:spChg>
      </pc:sldChg>
      <pc:sldChg chg="modSp modNotesTx">
        <pc:chgData name="Pien van der Kemp" userId="dfbb8ce3-7b92-4c17-ae82-e4c85173cfac" providerId="ADAL" clId="{2D43AEA7-B711-4528-BCCA-06E9735E6B77}" dt="2025-02-17T15:48:30.393" v="2920" actId="12"/>
        <pc:sldMkLst>
          <pc:docMk/>
          <pc:sldMk cId="3111261209" sldId="283"/>
        </pc:sldMkLst>
        <pc:spChg chg="mod">
          <ac:chgData name="Pien van der Kemp" userId="dfbb8ce3-7b92-4c17-ae82-e4c85173cfac" providerId="ADAL" clId="{2D43AEA7-B711-4528-BCCA-06E9735E6B77}" dt="2025-02-02T09:24:22.034" v="48"/>
          <ac:spMkLst>
            <pc:docMk/>
            <pc:sldMk cId="3111261209" sldId="283"/>
            <ac:spMk id="4" creationId="{E669C701-C8A7-7FBF-E47B-F1D6E0EC7593}"/>
          </ac:spMkLst>
        </pc:spChg>
      </pc:sldChg>
      <pc:sldChg chg="addSp delSp modSp modNotesTx">
        <pc:chgData name="Pien van der Kemp" userId="dfbb8ce3-7b92-4c17-ae82-e4c85173cfac" providerId="ADAL" clId="{2D43AEA7-B711-4528-BCCA-06E9735E6B77}" dt="2025-02-05T14:58:54.789" v="2133"/>
        <pc:sldMkLst>
          <pc:docMk/>
          <pc:sldMk cId="4141861253" sldId="284"/>
        </pc:sldMkLst>
        <pc:picChg chg="add mod">
          <ac:chgData name="Pien van der Kemp" userId="dfbb8ce3-7b92-4c17-ae82-e4c85173cfac" providerId="ADAL" clId="{2D43AEA7-B711-4528-BCCA-06E9735E6B77}" dt="2025-02-05T13:22:38.642" v="1593"/>
          <ac:picMkLst>
            <pc:docMk/>
            <pc:sldMk cId="4141861253" sldId="284"/>
            <ac:picMk id="4" creationId="{3C875A9C-A7A6-4801-20A2-3D1E8EA88CE2}"/>
          </ac:picMkLst>
        </pc:picChg>
        <pc:picChg chg="del">
          <ac:chgData name="Pien van der Kemp" userId="dfbb8ce3-7b92-4c17-ae82-e4c85173cfac" providerId="ADAL" clId="{2D43AEA7-B711-4528-BCCA-06E9735E6B77}" dt="2025-02-05T13:22:37.266" v="1592" actId="21"/>
          <ac:picMkLst>
            <pc:docMk/>
            <pc:sldMk cId="4141861253" sldId="284"/>
            <ac:picMk id="4098" creationId="{3C875A9C-A7A6-4801-20A2-3D1E8EA88CE2}"/>
          </ac:picMkLst>
        </pc:picChg>
      </pc:sldChg>
      <pc:sldChg chg="del ord modNotesTx">
        <pc:chgData name="Pien van der Kemp" userId="dfbb8ce3-7b92-4c17-ae82-e4c85173cfac" providerId="ADAL" clId="{2D43AEA7-B711-4528-BCCA-06E9735E6B77}" dt="2025-02-12T10:36:19.699" v="2722" actId="2696"/>
        <pc:sldMkLst>
          <pc:docMk/>
          <pc:sldMk cId="2624512391" sldId="286"/>
        </pc:sldMkLst>
      </pc:sldChg>
      <pc:sldChg chg="add modNotesTx">
        <pc:chgData name="Pien van der Kemp" userId="dfbb8ce3-7b92-4c17-ae82-e4c85173cfac" providerId="ADAL" clId="{2D43AEA7-B711-4528-BCCA-06E9735E6B77}" dt="2025-02-20T11:09:28.528" v="6775" actId="113"/>
        <pc:sldMkLst>
          <pc:docMk/>
          <pc:sldMk cId="3913583754" sldId="286"/>
        </pc:sldMkLst>
      </pc:sldChg>
      <pc:sldChg chg="addSp delSp modSp mod delAnim modAnim modNotesTx">
        <pc:chgData name="Pien van der Kemp" userId="dfbb8ce3-7b92-4c17-ae82-e4c85173cfac" providerId="ADAL" clId="{2D43AEA7-B711-4528-BCCA-06E9735E6B77}" dt="2025-02-20T10:53:20.128" v="6563" actId="20577"/>
        <pc:sldMkLst>
          <pc:docMk/>
          <pc:sldMk cId="2559567811" sldId="287"/>
        </pc:sldMkLst>
        <pc:spChg chg="del mod">
          <ac:chgData name="Pien van der Kemp" userId="dfbb8ce3-7b92-4c17-ae82-e4c85173cfac" providerId="ADAL" clId="{2D43AEA7-B711-4528-BCCA-06E9735E6B77}" dt="2025-02-12T10:53:33.711" v="2872" actId="478"/>
          <ac:spMkLst>
            <pc:docMk/>
            <pc:sldMk cId="2559567811" sldId="287"/>
            <ac:spMk id="3" creationId="{B48D81BB-B0D0-4184-11AE-196CB0B20D6B}"/>
          </ac:spMkLst>
        </pc:spChg>
        <pc:spChg chg="del mod">
          <ac:chgData name="Pien van der Kemp" userId="dfbb8ce3-7b92-4c17-ae82-e4c85173cfac" providerId="ADAL" clId="{2D43AEA7-B711-4528-BCCA-06E9735E6B77}" dt="2025-02-12T10:53:30.759" v="2871" actId="478"/>
          <ac:spMkLst>
            <pc:docMk/>
            <pc:sldMk cId="2559567811" sldId="287"/>
            <ac:spMk id="4" creationId="{63B04A04-A223-C6C7-AC80-7D382D959B5F}"/>
          </ac:spMkLst>
        </pc:spChg>
        <pc:spChg chg="mod">
          <ac:chgData name="Pien van der Kemp" userId="dfbb8ce3-7b92-4c17-ae82-e4c85173cfac" providerId="ADAL" clId="{2D43AEA7-B711-4528-BCCA-06E9735E6B77}" dt="2025-02-05T13:24:25.725" v="1680" actId="1076"/>
          <ac:spMkLst>
            <pc:docMk/>
            <pc:sldMk cId="2559567811" sldId="287"/>
            <ac:spMk id="5" creationId="{D63CDAD2-8ED4-BD0A-76FC-F69EA2C48287}"/>
          </ac:spMkLst>
        </pc:spChg>
        <pc:spChg chg="mod">
          <ac:chgData name="Pien van der Kemp" userId="dfbb8ce3-7b92-4c17-ae82-e4c85173cfac" providerId="ADAL" clId="{2D43AEA7-B711-4528-BCCA-06E9735E6B77}" dt="2025-02-05T13:24:41.822" v="1685" actId="1076"/>
          <ac:spMkLst>
            <pc:docMk/>
            <pc:sldMk cId="2559567811" sldId="287"/>
            <ac:spMk id="6" creationId="{4234771E-D431-3851-B393-A8121633CE3E}"/>
          </ac:spMkLst>
        </pc:spChg>
        <pc:spChg chg="add del mod">
          <ac:chgData name="Pien van der Kemp" userId="dfbb8ce3-7b92-4c17-ae82-e4c85173cfac" providerId="ADAL" clId="{2D43AEA7-B711-4528-BCCA-06E9735E6B77}" dt="2025-02-12T10:53:41.386" v="2875" actId="478"/>
          <ac:spMkLst>
            <pc:docMk/>
            <pc:sldMk cId="2559567811" sldId="287"/>
            <ac:spMk id="14" creationId="{777ED2CB-1AB2-4BDD-B0E3-57936250B96E}"/>
          </ac:spMkLst>
        </pc:spChg>
        <pc:spChg chg="add del mod">
          <ac:chgData name="Pien van der Kemp" userId="dfbb8ce3-7b92-4c17-ae82-e4c85173cfac" providerId="ADAL" clId="{2D43AEA7-B711-4528-BCCA-06E9735E6B77}" dt="2025-02-12T10:53:39.349" v="2874" actId="478"/>
          <ac:spMkLst>
            <pc:docMk/>
            <pc:sldMk cId="2559567811" sldId="287"/>
            <ac:spMk id="16" creationId="{ADC6799D-B8BB-F9EF-5B3D-F97888FA3886}"/>
          </ac:spMkLst>
        </pc:spChg>
        <pc:spChg chg="add mod">
          <ac:chgData name="Pien van der Kemp" userId="dfbb8ce3-7b92-4c17-ae82-e4c85173cfac" providerId="ADAL" clId="{2D43AEA7-B711-4528-BCCA-06E9735E6B77}" dt="2025-02-12T10:54:12.505" v="2883" actId="207"/>
          <ac:spMkLst>
            <pc:docMk/>
            <pc:sldMk cId="2559567811" sldId="287"/>
            <ac:spMk id="17" creationId="{9A7C1A79-1B25-031C-285E-9CC638CF4F65}"/>
          </ac:spMkLst>
        </pc:spChg>
        <pc:picChg chg="add del mod">
          <ac:chgData name="Pien van der Kemp" userId="dfbb8ce3-7b92-4c17-ae82-e4c85173cfac" providerId="ADAL" clId="{2D43AEA7-B711-4528-BCCA-06E9735E6B77}" dt="2025-02-05T13:24:15.283" v="1677" actId="21"/>
          <ac:picMkLst>
            <pc:docMk/>
            <pc:sldMk cId="2559567811" sldId="287"/>
            <ac:picMk id="8" creationId="{26526C65-6BEA-ABC4-CAD9-8C7063AEFE29}"/>
          </ac:picMkLst>
        </pc:picChg>
        <pc:picChg chg="add del">
          <ac:chgData name="Pien van der Kemp" userId="dfbb8ce3-7b92-4c17-ae82-e4c85173cfac" providerId="ADAL" clId="{2D43AEA7-B711-4528-BCCA-06E9735E6B77}" dt="2025-02-12T10:53:14.778" v="2869" actId="478"/>
          <ac:picMkLst>
            <pc:docMk/>
            <pc:sldMk cId="2559567811" sldId="287"/>
            <ac:picMk id="8" creationId="{F9847C0E-7854-E5D0-47F7-2AC7431C81A4}"/>
          </ac:picMkLst>
        </pc:picChg>
        <pc:picChg chg="add del mod">
          <ac:chgData name="Pien van der Kemp" userId="dfbb8ce3-7b92-4c17-ae82-e4c85173cfac" providerId="ADAL" clId="{2D43AEA7-B711-4528-BCCA-06E9735E6B77}" dt="2025-02-12T10:53:09.119" v="2867" actId="478"/>
          <ac:picMkLst>
            <pc:docMk/>
            <pc:sldMk cId="2559567811" sldId="287"/>
            <ac:picMk id="9" creationId="{26526C65-6BEA-ABC4-CAD9-8C7063AEFE29}"/>
          </ac:picMkLst>
        </pc:picChg>
        <pc:picChg chg="add del mod">
          <ac:chgData name="Pien van der Kemp" userId="dfbb8ce3-7b92-4c17-ae82-e4c85173cfac" providerId="ADAL" clId="{2D43AEA7-B711-4528-BCCA-06E9735E6B77}" dt="2025-02-12T10:53:07.785" v="2866" actId="478"/>
          <ac:picMkLst>
            <pc:docMk/>
            <pc:sldMk cId="2559567811" sldId="287"/>
            <ac:picMk id="11" creationId="{A0F649AC-D1C1-C7B3-9923-BC8FD4F3AD98}"/>
          </ac:picMkLst>
        </pc:picChg>
        <pc:picChg chg="add mod">
          <ac:chgData name="Pien van der Kemp" userId="dfbb8ce3-7b92-4c17-ae82-e4c85173cfac" providerId="ADAL" clId="{2D43AEA7-B711-4528-BCCA-06E9735E6B77}" dt="2025-02-12T10:53:51.069" v="2880" actId="1076"/>
          <ac:picMkLst>
            <pc:docMk/>
            <pc:sldMk cId="2559567811" sldId="287"/>
            <ac:picMk id="12" creationId="{2A060F5E-E4FD-BC94-E8DB-ECDC31680506}"/>
          </ac:picMkLst>
        </pc:picChg>
        <pc:picChg chg="add del mod">
          <ac:chgData name="Pien van der Kemp" userId="dfbb8ce3-7b92-4c17-ae82-e4c85173cfac" providerId="ADAL" clId="{2D43AEA7-B711-4528-BCCA-06E9735E6B77}" dt="2025-02-05T14:47:47.573" v="1988" actId="478"/>
          <ac:picMkLst>
            <pc:docMk/>
            <pc:sldMk cId="2559567811" sldId="287"/>
            <ac:picMk id="13" creationId="{C91F36C1-AD86-EB45-0A61-22F1FC6FF090}"/>
          </ac:picMkLst>
        </pc:picChg>
      </pc:sldChg>
      <pc:sldChg chg="del modNotesTx">
        <pc:chgData name="Pien van der Kemp" userId="dfbb8ce3-7b92-4c17-ae82-e4c85173cfac" providerId="ADAL" clId="{2D43AEA7-B711-4528-BCCA-06E9735E6B77}" dt="2025-02-05T14:45:32.650" v="1983" actId="47"/>
        <pc:sldMkLst>
          <pc:docMk/>
          <pc:sldMk cId="604369944" sldId="289"/>
        </pc:sldMkLst>
      </pc:sldChg>
      <pc:sldChg chg="addSp delSp modSp new mod ord modAnim modNotesTx">
        <pc:chgData name="Pien van der Kemp" userId="dfbb8ce3-7b92-4c17-ae82-e4c85173cfac" providerId="ADAL" clId="{2D43AEA7-B711-4528-BCCA-06E9735E6B77}" dt="2025-02-18T13:35:08.703" v="4196" actId="20577"/>
        <pc:sldMkLst>
          <pc:docMk/>
          <pc:sldMk cId="976995462" sldId="289"/>
        </pc:sldMkLst>
        <pc:spChg chg="mod">
          <ac:chgData name="Pien van der Kemp" userId="dfbb8ce3-7b92-4c17-ae82-e4c85173cfac" providerId="ADAL" clId="{2D43AEA7-B711-4528-BCCA-06E9735E6B77}" dt="2025-02-12T10:51:27.213" v="2846" actId="1076"/>
          <ac:spMkLst>
            <pc:docMk/>
            <pc:sldMk cId="976995462" sldId="289"/>
            <ac:spMk id="2" creationId="{052369E9-9120-0B37-9BC6-9E9C40273880}"/>
          </ac:spMkLst>
        </pc:spChg>
        <pc:spChg chg="del">
          <ac:chgData name="Pien van der Kemp" userId="dfbb8ce3-7b92-4c17-ae82-e4c85173cfac" providerId="ADAL" clId="{2D43AEA7-B711-4528-BCCA-06E9735E6B77}" dt="2025-02-12T10:46:43.161" v="2752" actId="478"/>
          <ac:spMkLst>
            <pc:docMk/>
            <pc:sldMk cId="976995462" sldId="289"/>
            <ac:spMk id="3" creationId="{6D62045C-9774-12B4-89F0-BD33DBBC9B10}"/>
          </ac:spMkLst>
        </pc:spChg>
        <pc:picChg chg="add mod">
          <ac:chgData name="Pien van der Kemp" userId="dfbb8ce3-7b92-4c17-ae82-e4c85173cfac" providerId="ADAL" clId="{2D43AEA7-B711-4528-BCCA-06E9735E6B77}" dt="2025-02-12T10:50:10.639" v="2804" actId="1076"/>
          <ac:picMkLst>
            <pc:docMk/>
            <pc:sldMk cId="976995462" sldId="289"/>
            <ac:picMk id="1026" creationId="{5E60D9FF-CA75-2F9D-EB69-53D38982A388}"/>
          </ac:picMkLst>
        </pc:picChg>
        <pc:picChg chg="add mod">
          <ac:chgData name="Pien van der Kemp" userId="dfbb8ce3-7b92-4c17-ae82-e4c85173cfac" providerId="ADAL" clId="{2D43AEA7-B711-4528-BCCA-06E9735E6B77}" dt="2025-02-12T10:51:25.064" v="2845" actId="1076"/>
          <ac:picMkLst>
            <pc:docMk/>
            <pc:sldMk cId="976995462" sldId="289"/>
            <ac:picMk id="1028" creationId="{62CD74FA-417C-D462-76D0-9323F87F098B}"/>
          </ac:picMkLst>
        </pc:picChg>
      </pc:sldChg>
      <pc:sldChg chg="addSp delSp modSp add mod addAnim delAnim modAnim modNotesTx">
        <pc:chgData name="Pien van der Kemp" userId="dfbb8ce3-7b92-4c17-ae82-e4c85173cfac" providerId="ADAL" clId="{2D43AEA7-B711-4528-BCCA-06E9735E6B77}" dt="2025-02-20T10:53:42.494" v="6566" actId="20577"/>
        <pc:sldMkLst>
          <pc:docMk/>
          <pc:sldMk cId="1319954765" sldId="290"/>
        </pc:sldMkLst>
        <pc:spChg chg="add del mod">
          <ac:chgData name="Pien van der Kemp" userId="dfbb8ce3-7b92-4c17-ae82-e4c85173cfac" providerId="ADAL" clId="{2D43AEA7-B711-4528-BCCA-06E9735E6B77}" dt="2025-02-12T10:55:53.185" v="2899" actId="1076"/>
          <ac:spMkLst>
            <pc:docMk/>
            <pc:sldMk cId="1319954765" sldId="290"/>
            <ac:spMk id="3" creationId="{B48D81BB-B0D0-4184-11AE-196CB0B20D6B}"/>
          </ac:spMkLst>
        </pc:spChg>
        <pc:spChg chg="mod">
          <ac:chgData name="Pien van der Kemp" userId="dfbb8ce3-7b92-4c17-ae82-e4c85173cfac" providerId="ADAL" clId="{2D43AEA7-B711-4528-BCCA-06E9735E6B77}" dt="2025-02-12T10:55:45.749" v="2898" actId="27636"/>
          <ac:spMkLst>
            <pc:docMk/>
            <pc:sldMk cId="1319954765" sldId="290"/>
            <ac:spMk id="4" creationId="{63B04A04-A223-C6C7-AC80-7D382D959B5F}"/>
          </ac:spMkLst>
        </pc:spChg>
        <pc:spChg chg="del">
          <ac:chgData name="Pien van der Kemp" userId="dfbb8ce3-7b92-4c17-ae82-e4c85173cfac" providerId="ADAL" clId="{2D43AEA7-B711-4528-BCCA-06E9735E6B77}" dt="2025-02-12T10:55:25.111" v="2891" actId="478"/>
          <ac:spMkLst>
            <pc:docMk/>
            <pc:sldMk cId="1319954765" sldId="290"/>
            <ac:spMk id="5" creationId="{D63CDAD2-8ED4-BD0A-76FC-F69EA2C48287}"/>
          </ac:spMkLst>
        </pc:spChg>
        <pc:spChg chg="del">
          <ac:chgData name="Pien van der Kemp" userId="dfbb8ce3-7b92-4c17-ae82-e4c85173cfac" providerId="ADAL" clId="{2D43AEA7-B711-4528-BCCA-06E9735E6B77}" dt="2025-02-12T10:55:22.755" v="2890" actId="478"/>
          <ac:spMkLst>
            <pc:docMk/>
            <pc:sldMk cId="1319954765" sldId="290"/>
            <ac:spMk id="6" creationId="{4234771E-D431-3851-B393-A8121633CE3E}"/>
          </ac:spMkLst>
        </pc:spChg>
        <pc:spChg chg="add del mod">
          <ac:chgData name="Pien van der Kemp" userId="dfbb8ce3-7b92-4c17-ae82-e4c85173cfac" providerId="ADAL" clId="{2D43AEA7-B711-4528-BCCA-06E9735E6B77}" dt="2025-02-12T10:55:27.737" v="2892" actId="478"/>
          <ac:spMkLst>
            <pc:docMk/>
            <pc:sldMk cId="1319954765" sldId="290"/>
            <ac:spMk id="10" creationId="{A8E6A054-FEC6-7DF5-47DD-F086B454A300}"/>
          </ac:spMkLst>
        </pc:spChg>
        <pc:spChg chg="add del mod">
          <ac:chgData name="Pien van der Kemp" userId="dfbb8ce3-7b92-4c17-ae82-e4c85173cfac" providerId="ADAL" clId="{2D43AEA7-B711-4528-BCCA-06E9735E6B77}" dt="2025-02-12T10:55:29.556" v="2893" actId="478"/>
          <ac:spMkLst>
            <pc:docMk/>
            <pc:sldMk cId="1319954765" sldId="290"/>
            <ac:spMk id="14" creationId="{9345CC15-99FA-2EC1-81B2-EB0DD99EBD06}"/>
          </ac:spMkLst>
        </pc:spChg>
        <pc:spChg chg="add del mod">
          <ac:chgData name="Pien van der Kemp" userId="dfbb8ce3-7b92-4c17-ae82-e4c85173cfac" providerId="ADAL" clId="{2D43AEA7-B711-4528-BCCA-06E9735E6B77}" dt="2025-02-12T10:55:35.140" v="2895" actId="478"/>
          <ac:spMkLst>
            <pc:docMk/>
            <pc:sldMk cId="1319954765" sldId="290"/>
            <ac:spMk id="16" creationId="{F8CC70EB-1CA9-6F44-7AA4-696B91CE69FA}"/>
          </ac:spMkLst>
        </pc:spChg>
        <pc:picChg chg="del">
          <ac:chgData name="Pien van der Kemp" userId="dfbb8ce3-7b92-4c17-ae82-e4c85173cfac" providerId="ADAL" clId="{2D43AEA7-B711-4528-BCCA-06E9735E6B77}" dt="2025-02-12T10:54:51.694" v="2887" actId="478"/>
          <ac:picMkLst>
            <pc:docMk/>
            <pc:sldMk cId="1319954765" sldId="290"/>
            <ac:picMk id="8" creationId="{F9847C0E-7854-E5D0-47F7-2AC7431C81A4}"/>
          </ac:picMkLst>
        </pc:picChg>
        <pc:picChg chg="mod">
          <ac:chgData name="Pien van der Kemp" userId="dfbb8ce3-7b92-4c17-ae82-e4c85173cfac" providerId="ADAL" clId="{2D43AEA7-B711-4528-BCCA-06E9735E6B77}" dt="2025-02-12T10:56:22.111" v="2906" actId="14100"/>
          <ac:picMkLst>
            <pc:docMk/>
            <pc:sldMk cId="1319954765" sldId="290"/>
            <ac:picMk id="9" creationId="{26526C65-6BEA-ABC4-CAD9-8C7063AEFE29}"/>
          </ac:picMkLst>
        </pc:picChg>
        <pc:picChg chg="mod">
          <ac:chgData name="Pien van der Kemp" userId="dfbb8ce3-7b92-4c17-ae82-e4c85173cfac" providerId="ADAL" clId="{2D43AEA7-B711-4528-BCCA-06E9735E6B77}" dt="2025-02-12T10:56:19.490" v="2905" actId="14100"/>
          <ac:picMkLst>
            <pc:docMk/>
            <pc:sldMk cId="1319954765" sldId="290"/>
            <ac:picMk id="11" creationId="{A0F649AC-D1C1-C7B3-9923-BC8FD4F3AD98}"/>
          </ac:picMkLst>
        </pc:picChg>
        <pc:picChg chg="del">
          <ac:chgData name="Pien van der Kemp" userId="dfbb8ce3-7b92-4c17-ae82-e4c85173cfac" providerId="ADAL" clId="{2D43AEA7-B711-4528-BCCA-06E9735E6B77}" dt="2025-02-12T10:54:49.443" v="2886" actId="478"/>
          <ac:picMkLst>
            <pc:docMk/>
            <pc:sldMk cId="1319954765" sldId="290"/>
            <ac:picMk id="12" creationId="{2A060F5E-E4FD-BC94-E8DB-ECDC31680506}"/>
          </ac:picMkLst>
        </pc:picChg>
      </pc:sldChg>
      <pc:sldChg chg="addSp delSp modSp new mod ord modAnim modNotesTx">
        <pc:chgData name="Pien van der Kemp" userId="dfbb8ce3-7b92-4c17-ae82-e4c85173cfac" providerId="ADAL" clId="{2D43AEA7-B711-4528-BCCA-06E9735E6B77}" dt="2025-02-20T11:23:49.745" v="7146" actId="27636"/>
        <pc:sldMkLst>
          <pc:docMk/>
          <pc:sldMk cId="2282747694" sldId="291"/>
        </pc:sldMkLst>
        <pc:spChg chg="mod">
          <ac:chgData name="Pien van der Kemp" userId="dfbb8ce3-7b92-4c17-ae82-e4c85173cfac" providerId="ADAL" clId="{2D43AEA7-B711-4528-BCCA-06E9735E6B77}" dt="2025-02-18T13:56:59.671" v="5085" actId="113"/>
          <ac:spMkLst>
            <pc:docMk/>
            <pc:sldMk cId="2282747694" sldId="291"/>
            <ac:spMk id="2" creationId="{C3775154-28D0-801F-4AA0-61659AB3B7BD}"/>
          </ac:spMkLst>
        </pc:spChg>
        <pc:spChg chg="mod">
          <ac:chgData name="Pien van der Kemp" userId="dfbb8ce3-7b92-4c17-ae82-e4c85173cfac" providerId="ADAL" clId="{2D43AEA7-B711-4528-BCCA-06E9735E6B77}" dt="2025-02-20T11:23:49.745" v="7146" actId="27636"/>
          <ac:spMkLst>
            <pc:docMk/>
            <pc:sldMk cId="2282747694" sldId="291"/>
            <ac:spMk id="3" creationId="{F2DC3BE2-C2DA-23CB-F13B-3A8642542FFC}"/>
          </ac:spMkLst>
        </pc:spChg>
        <pc:picChg chg="add del">
          <ac:chgData name="Pien van der Kemp" userId="dfbb8ce3-7b92-4c17-ae82-e4c85173cfac" providerId="ADAL" clId="{2D43AEA7-B711-4528-BCCA-06E9735E6B77}" dt="2025-02-18T13:48:58.462" v="4463" actId="478"/>
          <ac:picMkLst>
            <pc:docMk/>
            <pc:sldMk cId="2282747694" sldId="291"/>
            <ac:picMk id="1026" creationId="{6E6577D8-1AC4-424D-1CFA-42B0E36BC272}"/>
          </ac:picMkLst>
        </pc:picChg>
        <pc:picChg chg="add mod">
          <ac:chgData name="Pien van der Kemp" userId="dfbb8ce3-7b92-4c17-ae82-e4c85173cfac" providerId="ADAL" clId="{2D43AEA7-B711-4528-BCCA-06E9735E6B77}" dt="2025-02-18T13:49:03.464" v="4467" actId="1076"/>
          <ac:picMkLst>
            <pc:docMk/>
            <pc:sldMk cId="2282747694" sldId="291"/>
            <ac:picMk id="1028" creationId="{C46AC319-12E1-6C14-CBB8-69008ED50091}"/>
          </ac:picMkLst>
        </pc:picChg>
      </pc:sldChg>
      <pc:sldChg chg="addSp modSp new mod modNotesTx">
        <pc:chgData name="Pien van der Kemp" userId="dfbb8ce3-7b92-4c17-ae82-e4c85173cfac" providerId="ADAL" clId="{2D43AEA7-B711-4528-BCCA-06E9735E6B77}" dt="2025-02-20T11:08:33.894" v="6774" actId="113"/>
        <pc:sldMkLst>
          <pc:docMk/>
          <pc:sldMk cId="953340263" sldId="292"/>
        </pc:sldMkLst>
        <pc:spChg chg="mod">
          <ac:chgData name="Pien van der Kemp" userId="dfbb8ce3-7b92-4c17-ae82-e4c85173cfac" providerId="ADAL" clId="{2D43AEA7-B711-4528-BCCA-06E9735E6B77}" dt="2025-02-18T13:54:17.561" v="4901" actId="113"/>
          <ac:spMkLst>
            <pc:docMk/>
            <pc:sldMk cId="953340263" sldId="292"/>
            <ac:spMk id="2" creationId="{AC730EE7-EE26-1902-8BCE-5816D1459EE0}"/>
          </ac:spMkLst>
        </pc:spChg>
        <pc:spChg chg="mod">
          <ac:chgData name="Pien van der Kemp" userId="dfbb8ce3-7b92-4c17-ae82-e4c85173cfac" providerId="ADAL" clId="{2D43AEA7-B711-4528-BCCA-06E9735E6B77}" dt="2025-02-18T14:03:38.380" v="5500" actId="1076"/>
          <ac:spMkLst>
            <pc:docMk/>
            <pc:sldMk cId="953340263" sldId="292"/>
            <ac:spMk id="3" creationId="{CF6069FB-195A-1A29-4AF0-9B796991B850}"/>
          </ac:spMkLst>
        </pc:spChg>
        <pc:picChg chg="add mod">
          <ac:chgData name="Pien van der Kemp" userId="dfbb8ce3-7b92-4c17-ae82-e4c85173cfac" providerId="ADAL" clId="{2D43AEA7-B711-4528-BCCA-06E9735E6B77}" dt="2025-02-18T13:56:08.110" v="5082" actId="1076"/>
          <ac:picMkLst>
            <pc:docMk/>
            <pc:sldMk cId="953340263" sldId="292"/>
            <ac:picMk id="2050" creationId="{02A5BDEB-C92A-37F7-4627-6C9740163DEB}"/>
          </ac:picMkLst>
        </pc:picChg>
      </pc:sldChg>
      <pc:sldChg chg="addSp delSp modSp add mod addAnim delAnim modAnim modNotesTx">
        <pc:chgData name="Pien van der Kemp" userId="dfbb8ce3-7b92-4c17-ae82-e4c85173cfac" providerId="ADAL" clId="{2D43AEA7-B711-4528-BCCA-06E9735E6B77}" dt="2025-02-20T11:21:37.308" v="7131" actId="20577"/>
        <pc:sldMkLst>
          <pc:docMk/>
          <pc:sldMk cId="2511478980" sldId="293"/>
        </pc:sldMkLst>
        <pc:spChg chg="mod">
          <ac:chgData name="Pien van der Kemp" userId="dfbb8ce3-7b92-4c17-ae82-e4c85173cfac" providerId="ADAL" clId="{2D43AEA7-B711-4528-BCCA-06E9735E6B77}" dt="2025-02-18T14:45:29.925" v="5888" actId="20577"/>
          <ac:spMkLst>
            <pc:docMk/>
            <pc:sldMk cId="2511478980" sldId="293"/>
            <ac:spMk id="4" creationId="{880CF5CE-84C2-02B5-A58F-CF4C4A73D718}"/>
          </ac:spMkLst>
        </pc:spChg>
        <pc:picChg chg="add del">
          <ac:chgData name="Pien van der Kemp" userId="dfbb8ce3-7b92-4c17-ae82-e4c85173cfac" providerId="ADAL" clId="{2D43AEA7-B711-4528-BCCA-06E9735E6B77}" dt="2025-02-20T11:12:31.412" v="6832" actId="478"/>
          <ac:picMkLst>
            <pc:docMk/>
            <pc:sldMk cId="2511478980" sldId="293"/>
            <ac:picMk id="10" creationId="{C8F33C6F-135B-9DEA-CFAD-44C8B0F21AA2}"/>
          </ac:picMkLst>
        </pc:picChg>
      </pc:sldChg>
      <pc:sldChg chg="addSp modSp new mod modNotesTx">
        <pc:chgData name="Pien van der Kemp" userId="dfbb8ce3-7b92-4c17-ae82-e4c85173cfac" providerId="ADAL" clId="{2D43AEA7-B711-4528-BCCA-06E9735E6B77}" dt="2025-02-24T10:09:06.277" v="7510" actId="113"/>
        <pc:sldMkLst>
          <pc:docMk/>
          <pc:sldMk cId="3906773132" sldId="294"/>
        </pc:sldMkLst>
        <pc:spChg chg="mod">
          <ac:chgData name="Pien van der Kemp" userId="dfbb8ce3-7b92-4c17-ae82-e4c85173cfac" providerId="ADAL" clId="{2D43AEA7-B711-4528-BCCA-06E9735E6B77}" dt="2025-02-24T10:09:06.277" v="7510" actId="113"/>
          <ac:spMkLst>
            <pc:docMk/>
            <pc:sldMk cId="3906773132" sldId="294"/>
            <ac:spMk id="2" creationId="{4E3077FA-27BD-C18E-FB20-DEBFDD0E666F}"/>
          </ac:spMkLst>
        </pc:spChg>
        <pc:spChg chg="mod">
          <ac:chgData name="Pien van der Kemp" userId="dfbb8ce3-7b92-4c17-ae82-e4c85173cfac" providerId="ADAL" clId="{2D43AEA7-B711-4528-BCCA-06E9735E6B77}" dt="2025-02-24T10:07:51.746" v="7490"/>
          <ac:spMkLst>
            <pc:docMk/>
            <pc:sldMk cId="3906773132" sldId="294"/>
            <ac:spMk id="3" creationId="{36837A23-BB43-46E9-B5D4-D19E4A98F0DE}"/>
          </ac:spMkLst>
        </pc:spChg>
        <pc:picChg chg="add mod">
          <ac:chgData name="Pien van der Kemp" userId="dfbb8ce3-7b92-4c17-ae82-e4c85173cfac" providerId="ADAL" clId="{2D43AEA7-B711-4528-BCCA-06E9735E6B77}" dt="2025-02-24T10:04:32.611" v="7192" actId="1076"/>
          <ac:picMkLst>
            <pc:docMk/>
            <pc:sldMk cId="3906773132" sldId="294"/>
            <ac:picMk id="5" creationId="{74997D20-8892-C326-E492-AF68C4BC6D6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C703FB87-790C-4850-A90C-12C5FF4B94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a:p>
        </p:txBody>
      </p:sp>
      <p:sp>
        <p:nvSpPr>
          <p:cNvPr id="3" name="Tijdelijke aanduiding voor datum 2">
            <a:extLst>
              <a:ext uri="{FF2B5EF4-FFF2-40B4-BE49-F238E27FC236}">
                <a16:creationId xmlns:a16="http://schemas.microsoft.com/office/drawing/2014/main" id="{F8127921-F9C4-44F3-AC5F-130B6A406C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F02452F-7911-4920-889B-9C7F22D62F8C}" type="datetime1">
              <a:rPr lang="nl-NL" smtClean="0"/>
              <a:t>24-2-2025</a:t>
            </a:fld>
            <a:endParaRPr lang="nl-NL"/>
          </a:p>
        </p:txBody>
      </p:sp>
      <p:sp>
        <p:nvSpPr>
          <p:cNvPr id="4" name="Tijdelijke aanduiding voor voettekst 3">
            <a:extLst>
              <a:ext uri="{FF2B5EF4-FFF2-40B4-BE49-F238E27FC236}">
                <a16:creationId xmlns:a16="http://schemas.microsoft.com/office/drawing/2014/main" id="{4765E047-F1CB-4066-A459-9EDC95F2E6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a:p>
        </p:txBody>
      </p:sp>
      <p:sp>
        <p:nvSpPr>
          <p:cNvPr id="5" name="Tijdelijke aanduiding voor dianummer 4">
            <a:extLst>
              <a:ext uri="{FF2B5EF4-FFF2-40B4-BE49-F238E27FC236}">
                <a16:creationId xmlns:a16="http://schemas.microsoft.com/office/drawing/2014/main" id="{68A77EF5-5277-4BAF-8BB4-2E02103988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B668C69-0C3E-40A2-B4A0-B2C8B71D8E3A}" type="slidenum">
              <a:rPr lang="nl-NL" smtClean="0"/>
              <a:t>‹nr.›</a:t>
            </a:fld>
            <a:endParaRPr lang="nl-NL"/>
          </a:p>
        </p:txBody>
      </p:sp>
    </p:spTree>
    <p:extLst>
      <p:ext uri="{BB962C8B-B14F-4D97-AF65-F5344CB8AC3E}">
        <p14:creationId xmlns:p14="http://schemas.microsoft.com/office/powerpoint/2010/main" val="20515862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D51D6B4D-328E-4842-9B26-53DF5800795B}" type="datetime1">
              <a:rPr lang="nl-NL" noProof="0" smtClean="0"/>
              <a:t>24-2-2025</a:t>
            </a:fld>
            <a:endParaRPr lang="nl-NL" noProof="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E000EEB-8338-48D7-8EE8-EE0082EF7602}" type="slidenum">
              <a:rPr lang="nl-NL" noProof="0" smtClean="0"/>
              <a:t>‹nr.›</a:t>
            </a:fld>
            <a:endParaRPr lang="nl-NL" noProof="0"/>
          </a:p>
        </p:txBody>
      </p:sp>
    </p:spTree>
    <p:extLst>
      <p:ext uri="{BB962C8B-B14F-4D97-AF65-F5344CB8AC3E}">
        <p14:creationId xmlns:p14="http://schemas.microsoft.com/office/powerpoint/2010/main" val="37677701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youtube.com/watch?v=ymUDZFwzkI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 gaan we het vandaag over hebben? Influencers! </a:t>
            </a:r>
          </a:p>
        </p:txBody>
      </p:sp>
      <p:sp>
        <p:nvSpPr>
          <p:cNvPr id="4" name="Tijdelijke aanduiding voor dianummer 3"/>
          <p:cNvSpPr>
            <a:spLocks noGrp="1"/>
          </p:cNvSpPr>
          <p:nvPr>
            <p:ph type="sldNum" sz="quarter" idx="5"/>
          </p:nvPr>
        </p:nvSpPr>
        <p:spPr/>
        <p:txBody>
          <a:bodyPr/>
          <a:lstStyle/>
          <a:p>
            <a:pPr rtl="0"/>
            <a:fld id="{EE000EEB-8338-48D7-8EE8-EE0082EF7602}" type="slidenum">
              <a:rPr lang="nl-NL" noProof="0" smtClean="0"/>
              <a:t>1</a:t>
            </a:fld>
            <a:endParaRPr lang="nl-NL" noProof="0"/>
          </a:p>
        </p:txBody>
      </p:sp>
    </p:spTree>
    <p:extLst>
      <p:ext uri="{BB962C8B-B14F-4D97-AF65-F5344CB8AC3E}">
        <p14:creationId xmlns:p14="http://schemas.microsoft.com/office/powerpoint/2010/main" val="1738214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 kijken studenten naar de vlog van Thomas van de Leck? </a:t>
            </a:r>
          </a:p>
          <a:p>
            <a:r>
              <a:rPr lang="nl-NL" dirty="0"/>
              <a:t>Hij zegt over zichzelf: “ik ben een j</a:t>
            </a:r>
            <a:r>
              <a:rPr lang="nl-NL" b="0" i="0" dirty="0">
                <a:solidFill>
                  <a:srgbClr val="0F0F0F"/>
                </a:solidFill>
                <a:effectLst/>
                <a:latin typeface="Roboto" panose="02000000000000000000" pitchFamily="2" charset="0"/>
              </a:rPr>
              <a:t>onge ondernemer die ooit is gestart voor één reden: vrijheid. Nu 5 jaar geleden ben ik gestart met het runnen van verschillende </a:t>
            </a:r>
            <a:r>
              <a:rPr lang="nl-NL" b="0" i="0" dirty="0" err="1">
                <a:solidFill>
                  <a:srgbClr val="0F0F0F"/>
                </a:solidFill>
                <a:effectLst/>
                <a:latin typeface="Roboto" panose="02000000000000000000" pitchFamily="2" charset="0"/>
              </a:rPr>
              <a:t>ecom</a:t>
            </a:r>
            <a:r>
              <a:rPr lang="nl-NL" b="0" i="0" dirty="0">
                <a:solidFill>
                  <a:srgbClr val="0F0F0F"/>
                </a:solidFill>
                <a:effectLst/>
                <a:latin typeface="Roboto" panose="02000000000000000000" pitchFamily="2" charset="0"/>
              </a:rPr>
              <a:t> stores vanaf m'n slaapkamer bij mijn ouders thuis. Nu reis ik de hele wereld over, werkend vanaf mijn laptop op het strand, in de bergen, in villa’s etc. </a:t>
            </a:r>
          </a:p>
          <a:p>
            <a:endParaRPr lang="nl-NL" b="0" i="0" dirty="0">
              <a:solidFill>
                <a:srgbClr val="0F0F0F"/>
              </a:solidFill>
              <a:effectLst/>
              <a:latin typeface="Roboto" panose="02000000000000000000" pitchFamily="2" charset="0"/>
            </a:endParaRPr>
          </a:p>
          <a:p>
            <a:r>
              <a:rPr lang="nl-NL" dirty="0"/>
              <a:t>Directe link: https://www.youtube.com/shorts/PFHuCAOP6Zk</a:t>
            </a:r>
          </a:p>
        </p:txBody>
      </p:sp>
      <p:sp>
        <p:nvSpPr>
          <p:cNvPr id="4" name="Tijdelijke aanduiding voor dianummer 3"/>
          <p:cNvSpPr>
            <a:spLocks noGrp="1"/>
          </p:cNvSpPr>
          <p:nvPr>
            <p:ph type="sldNum" sz="quarter" idx="5"/>
          </p:nvPr>
        </p:nvSpPr>
        <p:spPr/>
        <p:txBody>
          <a:bodyPr/>
          <a:lstStyle/>
          <a:p>
            <a:pPr rtl="0"/>
            <a:fld id="{EE000EEB-8338-48D7-8EE8-EE0082EF7602}" type="slidenum">
              <a:rPr lang="nl-NL" noProof="0" smtClean="0"/>
              <a:t>10</a:t>
            </a:fld>
            <a:endParaRPr lang="nl-NL" noProof="0"/>
          </a:p>
        </p:txBody>
      </p:sp>
    </p:spTree>
    <p:extLst>
      <p:ext uri="{BB962C8B-B14F-4D97-AF65-F5344CB8AC3E}">
        <p14:creationId xmlns:p14="http://schemas.microsoft.com/office/powerpoint/2010/main" val="2667090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 kijken studenten naar de vlog van Marino </a:t>
            </a:r>
            <a:r>
              <a:rPr lang="nl-NL" dirty="0" err="1"/>
              <a:t>Katsouris</a:t>
            </a:r>
            <a:r>
              <a:rPr lang="nl-NL" dirty="0"/>
              <a:t>? Marino </a:t>
            </a:r>
            <a:r>
              <a:rPr lang="nl-NL" dirty="0" err="1"/>
              <a:t>Katsouris</a:t>
            </a:r>
            <a:r>
              <a:rPr lang="nl-NL" dirty="0"/>
              <a:t> is een ‘gym-</a:t>
            </a:r>
            <a:r>
              <a:rPr lang="nl-NL" dirty="0" err="1"/>
              <a:t>influencer</a:t>
            </a:r>
            <a:r>
              <a:rPr lang="nl-NL" dirty="0"/>
              <a:t>’ die laat ziet hoe je “</a:t>
            </a:r>
            <a:r>
              <a:rPr lang="nl-NL" b="0" i="0" dirty="0">
                <a:solidFill>
                  <a:srgbClr val="474747"/>
                </a:solidFill>
                <a:effectLst/>
                <a:latin typeface="Arial" panose="020B0604020202020204" pitchFamily="34" charset="0"/>
              </a:rPr>
              <a:t>zijn indrukwekkende lichaamsbouw kan krijgen”.</a:t>
            </a:r>
          </a:p>
          <a:p>
            <a:endParaRPr lang="nl-NL" b="0" i="0" dirty="0">
              <a:solidFill>
                <a:srgbClr val="474747"/>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Directe link: https://www.youtube.com/shorts/fX9cT44_BlI  </a:t>
            </a:r>
          </a:p>
          <a:p>
            <a:endParaRPr lang="nl-NL" dirty="0"/>
          </a:p>
        </p:txBody>
      </p:sp>
      <p:sp>
        <p:nvSpPr>
          <p:cNvPr id="4" name="Tijdelijke aanduiding voor dianummer 3"/>
          <p:cNvSpPr>
            <a:spLocks noGrp="1"/>
          </p:cNvSpPr>
          <p:nvPr>
            <p:ph type="sldNum" sz="quarter" idx="5"/>
          </p:nvPr>
        </p:nvSpPr>
        <p:spPr/>
        <p:txBody>
          <a:bodyPr/>
          <a:lstStyle/>
          <a:p>
            <a:pPr rtl="0"/>
            <a:fld id="{EE000EEB-8338-48D7-8EE8-EE0082EF7602}" type="slidenum">
              <a:rPr lang="nl-NL" noProof="0" smtClean="0"/>
              <a:t>11</a:t>
            </a:fld>
            <a:endParaRPr lang="nl-NL" noProof="0"/>
          </a:p>
        </p:txBody>
      </p:sp>
    </p:spTree>
    <p:extLst>
      <p:ext uri="{BB962C8B-B14F-4D97-AF65-F5344CB8AC3E}">
        <p14:creationId xmlns:p14="http://schemas.microsoft.com/office/powerpoint/2010/main" val="877982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Vertel de studenten dat de video's opnieuw bekeken zullen worden. Leg uit dat het gaat om hoe zaken worden weergegeven en ook om wat er niet wordt weergegeven. De studenten kunnen nu de rechterkant van het werkblad invullen. Bespreek deze dia in detail zodat de leerlingen weten wat er van hen wordt verwacht.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pPr rtl="0"/>
            <a:fld id="{EE000EEB-8338-48D7-8EE8-EE0082EF7602}" type="slidenum">
              <a:rPr lang="nl-NL" noProof="0" smtClean="0"/>
              <a:t>12</a:t>
            </a:fld>
            <a:endParaRPr lang="nl-NL" noProof="0"/>
          </a:p>
        </p:txBody>
      </p:sp>
    </p:spTree>
    <p:extLst>
      <p:ext uri="{BB962C8B-B14F-4D97-AF65-F5344CB8AC3E}">
        <p14:creationId xmlns:p14="http://schemas.microsoft.com/office/powerpoint/2010/main" val="3750791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 kijken studenten filmisch naar Anna </a:t>
            </a:r>
            <a:r>
              <a:rPr lang="nl-NL" dirty="0" err="1"/>
              <a:t>Nooshins</a:t>
            </a:r>
            <a:r>
              <a:rPr lang="nl-NL" dirty="0"/>
              <a:t> vlog? Bespreek wat wel en niet zichtbaar is, zoals:</a:t>
            </a:r>
          </a:p>
          <a:p>
            <a:pPr marL="171450" indent="-171450">
              <a:buFont typeface="Wingdings" panose="05000000000000000000" pitchFamily="2" charset="2"/>
              <a:buChar char="v"/>
            </a:pPr>
            <a:r>
              <a:rPr lang="nl-NL" dirty="0"/>
              <a:t>AD (reclame) in de bovenhoek (en dat dit in Nederland verplicht is, maar niet in alle landen); </a:t>
            </a:r>
          </a:p>
          <a:p>
            <a:pPr marL="171450" indent="-171450">
              <a:buFont typeface="Wingdings" panose="05000000000000000000" pitchFamily="2" charset="2"/>
              <a:buChar char="v"/>
            </a:pPr>
            <a:r>
              <a:rPr lang="nl-NL" dirty="0"/>
              <a:t>Haar positieve en vrolijke uitstraling;</a:t>
            </a:r>
          </a:p>
          <a:p>
            <a:pPr marL="171450" indent="-171450">
              <a:buFont typeface="Wingdings" panose="05000000000000000000" pitchFamily="2" charset="2"/>
              <a:buChar char="v"/>
            </a:pPr>
            <a:r>
              <a:rPr lang="nl-NL" dirty="0"/>
              <a:t>Hoe verzorgd ze eruit ziet;</a:t>
            </a:r>
          </a:p>
          <a:p>
            <a:pPr marL="171450" indent="-171450">
              <a:buFont typeface="Wingdings" panose="05000000000000000000" pitchFamily="2" charset="2"/>
              <a:buChar char="v"/>
            </a:pPr>
            <a:r>
              <a:rPr lang="nl-NL" dirty="0"/>
              <a:t>Hoe ze vermeldt dat ze het zelf al lang gebruikt; </a:t>
            </a:r>
          </a:p>
          <a:p>
            <a:pPr marL="171450" indent="-171450">
              <a:buFont typeface="Wingdings" panose="05000000000000000000" pitchFamily="2" charset="2"/>
              <a:buChar char="v"/>
            </a:pPr>
            <a:r>
              <a:rPr lang="nl-NL" dirty="0"/>
              <a:t>Dat het 'natuurlijk' </a:t>
            </a:r>
            <a:r>
              <a:rPr lang="nl-NL" dirty="0" err="1"/>
              <a:t>unisex</a:t>
            </a:r>
            <a:r>
              <a:rPr lang="nl-NL" dirty="0"/>
              <a:t> is; </a:t>
            </a:r>
          </a:p>
          <a:p>
            <a:pPr marL="171450" indent="-171450">
              <a:buFont typeface="Wingdings" panose="05000000000000000000" pitchFamily="2" charset="2"/>
              <a:buChar char="v"/>
            </a:pPr>
            <a:r>
              <a:rPr lang="nl-NL" b="0" i="0" dirty="0">
                <a:solidFill>
                  <a:srgbClr val="474747"/>
                </a:solidFill>
                <a:effectLst/>
                <a:latin typeface="Arial" panose="020B0604020202020204" pitchFamily="34" charset="0"/>
              </a:rPr>
              <a:t>….</a:t>
            </a:r>
          </a:p>
          <a:p>
            <a:pPr marL="0" indent="0">
              <a:buFont typeface="Arial" panose="020B0604020202020204" pitchFamily="34" charset="0"/>
              <a:buNone/>
            </a:pPr>
            <a:endParaRPr lang="nl-NL" b="0" i="0" dirty="0">
              <a:solidFill>
                <a:srgbClr val="474747"/>
              </a:solidFill>
              <a:effectLst/>
              <a:latin typeface="Arial" panose="020B0604020202020204" pitchFamily="34" charset="0"/>
            </a:endParaRPr>
          </a:p>
          <a:p>
            <a:r>
              <a:rPr lang="nl-NL" dirty="0"/>
              <a:t>https://www.youtube.com/shorts/3if-zdbaOkk</a:t>
            </a:r>
            <a:r>
              <a:rPr lang="nl-NL" b="0" i="0" dirty="0">
                <a:solidFill>
                  <a:srgbClr val="474747"/>
                </a:solidFill>
                <a:effectLst/>
                <a:latin typeface="Arial" panose="020B0604020202020204" pitchFamily="34" charset="0"/>
              </a:rPr>
              <a:t> </a:t>
            </a:r>
            <a:endParaRPr lang="nl-NL" dirty="0"/>
          </a:p>
          <a:p>
            <a:endParaRPr lang="nl-NL" dirty="0"/>
          </a:p>
        </p:txBody>
      </p:sp>
      <p:sp>
        <p:nvSpPr>
          <p:cNvPr id="4" name="Tijdelijke aanduiding voor dianummer 3"/>
          <p:cNvSpPr>
            <a:spLocks noGrp="1"/>
          </p:cNvSpPr>
          <p:nvPr>
            <p:ph type="sldNum" sz="quarter" idx="5"/>
          </p:nvPr>
        </p:nvSpPr>
        <p:spPr/>
        <p:txBody>
          <a:bodyPr/>
          <a:lstStyle/>
          <a:p>
            <a:pPr rtl="0"/>
            <a:fld id="{EE000EEB-8338-48D7-8EE8-EE0082EF7602}" type="slidenum">
              <a:rPr lang="nl-NL" noProof="0" smtClean="0"/>
              <a:t>13</a:t>
            </a:fld>
            <a:endParaRPr lang="nl-NL" noProof="0"/>
          </a:p>
        </p:txBody>
      </p:sp>
    </p:spTree>
    <p:extLst>
      <p:ext uri="{BB962C8B-B14F-4D97-AF65-F5344CB8AC3E}">
        <p14:creationId xmlns:p14="http://schemas.microsoft.com/office/powerpoint/2010/main" val="3788533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Hoe kijken studenten filmisch naar de vlog van Thomas van de Leck? Bespreek wat er wel en niet te zien is, zoals: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nl-NL" dirty="0"/>
              <a:t>Het camerastandpunt;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nl-NL" dirty="0"/>
              <a:t>De gekozen muziek;</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nl-NL" dirty="0"/>
              <a:t>De rijkdom (dure auto's, werkplekken op A-locaties, luxe uit eten gaan, enz.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nl-NL" dirty="0"/>
              <a:t>De implicatie dat wanneer je begint met E-commerce, je na een klein verlies in het begin €8.000 per dag verdient;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nl-NL" dirty="0"/>
              <a:t>Dat hij je probeert door te sturen naar een volgend filmpje, waar hij weer aan verdient.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dirty="0"/>
          </a:p>
          <a:p>
            <a:r>
              <a:rPr lang="nl-NL" dirty="0"/>
              <a:t>Directe link: https://www.youtube.com/shorts/PFHuCAOP6Zk </a:t>
            </a:r>
          </a:p>
        </p:txBody>
      </p:sp>
      <p:sp>
        <p:nvSpPr>
          <p:cNvPr id="4" name="Tijdelijke aanduiding voor dianummer 3"/>
          <p:cNvSpPr>
            <a:spLocks noGrp="1"/>
          </p:cNvSpPr>
          <p:nvPr>
            <p:ph type="sldNum" sz="quarter" idx="5"/>
          </p:nvPr>
        </p:nvSpPr>
        <p:spPr/>
        <p:txBody>
          <a:bodyPr/>
          <a:lstStyle/>
          <a:p>
            <a:pPr rtl="0"/>
            <a:fld id="{EE000EEB-8338-48D7-8EE8-EE0082EF7602}" type="slidenum">
              <a:rPr lang="nl-NL" noProof="0" smtClean="0"/>
              <a:t>14</a:t>
            </a:fld>
            <a:endParaRPr lang="nl-NL" noProof="0"/>
          </a:p>
        </p:txBody>
      </p:sp>
    </p:spTree>
    <p:extLst>
      <p:ext uri="{BB962C8B-B14F-4D97-AF65-F5344CB8AC3E}">
        <p14:creationId xmlns:p14="http://schemas.microsoft.com/office/powerpoint/2010/main" val="1312336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Hoe kijken studenten filmisch aan tegen de vlog van Marino </a:t>
            </a:r>
            <a:r>
              <a:rPr lang="nl-NL" dirty="0" err="1"/>
              <a:t>Katsouris</a:t>
            </a:r>
            <a:r>
              <a:rPr lang="nl-NL" dirty="0"/>
              <a:t>? Bespreek wat er wel en niet te zien is, zoals: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nl-NL" dirty="0"/>
              <a:t>Wat doet de muziek met deze video?</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nl-NL" dirty="0"/>
              <a:t>Wat doet het met je als je deze vlog bekijkt?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nl-NL" dirty="0"/>
              <a:t>De sfeer is heel ontspannen, geeft een gevoel van 'als je dit doet, word je ook zo </a:t>
            </a:r>
            <a:r>
              <a:rPr lang="nl-NL" dirty="0" err="1"/>
              <a:t>chill</a:t>
            </a:r>
            <a:r>
              <a:rPr lang="nl-NL" dirty="0"/>
              <a: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nl-NL" dirty="0"/>
              <a:t>Veel product placement: Apple, Microsoft, Impact </a:t>
            </a:r>
            <a:r>
              <a:rPr lang="nl-NL" dirty="0" err="1"/>
              <a:t>whey</a:t>
            </a:r>
            <a:r>
              <a:rPr lang="nl-NL" dirty="0"/>
              <a:t>, </a:t>
            </a:r>
            <a:r>
              <a:rPr lang="nl-NL" dirty="0" err="1"/>
              <a:t>Bodywash</a:t>
            </a:r>
            <a:r>
              <a:rPr lang="nl-NL" dirty="0"/>
              <a:t> producten, </a:t>
            </a:r>
            <a:r>
              <a:rPr lang="nl-NL" dirty="0" err="1"/>
              <a:t>Netflix</a:t>
            </a:r>
            <a:r>
              <a:rPr lang="nl-NL" dirty="0"/>
              <a:t> en Lego</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nl-NL" dirty="0"/>
              <a:t>...</a:t>
            </a:r>
          </a:p>
          <a:p>
            <a:endParaRPr lang="nl-NL" dirty="0"/>
          </a:p>
          <a:p>
            <a:endParaRPr lang="nl-NL" dirty="0"/>
          </a:p>
          <a:p>
            <a:r>
              <a:rPr lang="nl-NL" dirty="0"/>
              <a:t>https://www.youtube.com/shorts/fX9cT44_BlI </a:t>
            </a:r>
          </a:p>
        </p:txBody>
      </p:sp>
      <p:sp>
        <p:nvSpPr>
          <p:cNvPr id="4" name="Tijdelijke aanduiding voor dianummer 3"/>
          <p:cNvSpPr>
            <a:spLocks noGrp="1"/>
          </p:cNvSpPr>
          <p:nvPr>
            <p:ph type="sldNum" sz="quarter" idx="5"/>
          </p:nvPr>
        </p:nvSpPr>
        <p:spPr/>
        <p:txBody>
          <a:bodyPr/>
          <a:lstStyle/>
          <a:p>
            <a:pPr rtl="0"/>
            <a:fld id="{EE000EEB-8338-48D7-8EE8-EE0082EF7602}" type="slidenum">
              <a:rPr lang="nl-NL" noProof="0" smtClean="0"/>
              <a:t>15</a:t>
            </a:fld>
            <a:endParaRPr lang="nl-NL" noProof="0"/>
          </a:p>
        </p:txBody>
      </p:sp>
    </p:spTree>
    <p:extLst>
      <p:ext uri="{BB962C8B-B14F-4D97-AF65-F5344CB8AC3E}">
        <p14:creationId xmlns:p14="http://schemas.microsoft.com/office/powerpoint/2010/main" val="127367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Probeer in het onderwijs-leergesprek te bespreken wat er wel of niet gezegd en getoond wordt en wat het verschil is tussen aan de oppervlakte kijken en diepgaander kijken. </a:t>
            </a:r>
          </a:p>
        </p:txBody>
      </p:sp>
      <p:sp>
        <p:nvSpPr>
          <p:cNvPr id="4" name="Tijdelijke aanduiding voor dianummer 3"/>
          <p:cNvSpPr>
            <a:spLocks noGrp="1"/>
          </p:cNvSpPr>
          <p:nvPr>
            <p:ph type="sldNum" sz="quarter" idx="5"/>
          </p:nvPr>
        </p:nvSpPr>
        <p:spPr/>
        <p:txBody>
          <a:bodyPr/>
          <a:lstStyle/>
          <a:p>
            <a:pPr rtl="0"/>
            <a:fld id="{EE000EEB-8338-48D7-8EE8-EE0082EF7602}" type="slidenum">
              <a:rPr lang="nl-NL" noProof="0" smtClean="0"/>
              <a:t>16</a:t>
            </a:fld>
            <a:endParaRPr lang="nl-NL" noProof="0"/>
          </a:p>
        </p:txBody>
      </p:sp>
    </p:spTree>
    <p:extLst>
      <p:ext uri="{BB962C8B-B14F-4D97-AF65-F5344CB8AC3E}">
        <p14:creationId xmlns:p14="http://schemas.microsoft.com/office/powerpoint/2010/main" val="132468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 dat veel </a:t>
            </a:r>
            <a:r>
              <a:rPr lang="nl-NL" dirty="0" err="1"/>
              <a:t>influencers</a:t>
            </a:r>
            <a:r>
              <a:rPr lang="nl-NL" dirty="0"/>
              <a:t> advertenties maken en dat er vaak sprake is van productplaatsing. </a:t>
            </a:r>
          </a:p>
          <a:p>
            <a:pPr marL="171450" indent="-171450">
              <a:buFont typeface="Wingdings" panose="05000000000000000000" pitchFamily="2" charset="2"/>
              <a:buChar char="v"/>
            </a:pPr>
            <a:r>
              <a:rPr lang="nl-NL" dirty="0"/>
              <a:t>Bekijk de video van Anna </a:t>
            </a:r>
            <a:r>
              <a:rPr lang="nl-NL" dirty="0" err="1"/>
              <a:t>Nooshin</a:t>
            </a:r>
            <a:r>
              <a:rPr lang="nl-NL" dirty="0"/>
              <a:t> om te laten zien dat er 'AD' (advertentie) in de rechterbovenhoek staat. </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Rechten en plichten van </a:t>
            </a:r>
            <a:r>
              <a:rPr lang="nl-NL" dirty="0" err="1"/>
              <a:t>influencers</a:t>
            </a:r>
            <a:r>
              <a:rPr lang="nl-NL" dirty="0"/>
              <a:t>: https://ondernemersplein.kvk.nl/reclameregels-voor-social-media-influencer-marketing/  </a:t>
            </a:r>
          </a:p>
          <a:p>
            <a:endParaRPr lang="nl-NL" dirty="0"/>
          </a:p>
        </p:txBody>
      </p:sp>
      <p:sp>
        <p:nvSpPr>
          <p:cNvPr id="4" name="Tijdelijke aanduiding voor dianummer 3"/>
          <p:cNvSpPr>
            <a:spLocks noGrp="1"/>
          </p:cNvSpPr>
          <p:nvPr>
            <p:ph type="sldNum" sz="quarter" idx="5"/>
          </p:nvPr>
        </p:nvSpPr>
        <p:spPr/>
        <p:txBody>
          <a:bodyPr/>
          <a:lstStyle/>
          <a:p>
            <a:pPr rtl="0"/>
            <a:fld id="{EE000EEB-8338-48D7-8EE8-EE0082EF7602}" type="slidenum">
              <a:rPr lang="nl-NL" noProof="0" smtClean="0"/>
              <a:t>17</a:t>
            </a:fld>
            <a:endParaRPr lang="nl-NL" noProof="0"/>
          </a:p>
        </p:txBody>
      </p:sp>
    </p:spTree>
    <p:extLst>
      <p:ext uri="{BB962C8B-B14F-4D97-AF65-F5344CB8AC3E}">
        <p14:creationId xmlns:p14="http://schemas.microsoft.com/office/powerpoint/2010/main" val="2226356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 dat veel </a:t>
            </a:r>
            <a:r>
              <a:rPr lang="nl-NL" dirty="0" err="1"/>
              <a:t>influencers</a:t>
            </a:r>
            <a:r>
              <a:rPr lang="nl-NL" dirty="0"/>
              <a:t> advertenties maken en dat er vaak sprake is van productplaatsing. </a:t>
            </a:r>
          </a:p>
          <a:p>
            <a:pPr marL="171450" indent="-171450">
              <a:buFont typeface="Wingdings" panose="05000000000000000000" pitchFamily="2" charset="2"/>
              <a:buChar char="v"/>
            </a:pPr>
            <a:r>
              <a:rPr lang="nl-NL" dirty="0"/>
              <a:t>De afbeeldingen zijn screenshots uit de video van Marino </a:t>
            </a:r>
            <a:r>
              <a:rPr lang="nl-NL" dirty="0" err="1"/>
              <a:t>Katsouris</a:t>
            </a:r>
            <a:r>
              <a:rPr lang="nl-NL" dirty="0"/>
              <a:t>. Er zijn meer dan 8 productplaatsingen in deze korte video van 25 seconden. </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Rechten en plichten van </a:t>
            </a:r>
            <a:r>
              <a:rPr lang="nl-NL" dirty="0" err="1"/>
              <a:t>influencers</a:t>
            </a:r>
            <a:r>
              <a:rPr lang="nl-NL" dirty="0"/>
              <a:t>: https://ondernemersplein.kvk.nl/reclameregels-voor-social-media-influencer-marketing/  </a:t>
            </a:r>
          </a:p>
          <a:p>
            <a:endParaRPr lang="nl-NL" dirty="0"/>
          </a:p>
        </p:txBody>
      </p:sp>
      <p:sp>
        <p:nvSpPr>
          <p:cNvPr id="4" name="Tijdelijke aanduiding voor dianummer 3"/>
          <p:cNvSpPr>
            <a:spLocks noGrp="1"/>
          </p:cNvSpPr>
          <p:nvPr>
            <p:ph type="sldNum" sz="quarter" idx="5"/>
          </p:nvPr>
        </p:nvSpPr>
        <p:spPr/>
        <p:txBody>
          <a:bodyPr/>
          <a:lstStyle/>
          <a:p>
            <a:pPr rtl="0"/>
            <a:fld id="{EE000EEB-8338-48D7-8EE8-EE0082EF7602}" type="slidenum">
              <a:rPr lang="nl-NL" noProof="0" smtClean="0"/>
              <a:t>18</a:t>
            </a:fld>
            <a:endParaRPr lang="nl-NL" noProof="0"/>
          </a:p>
        </p:txBody>
      </p:sp>
    </p:spTree>
    <p:extLst>
      <p:ext uri="{BB962C8B-B14F-4D97-AF65-F5344CB8AC3E}">
        <p14:creationId xmlns:p14="http://schemas.microsoft.com/office/powerpoint/2010/main" val="580863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Meer informatie: https://www.reclamecode.nl/overig/kogelvis/ </a:t>
            </a:r>
          </a:p>
        </p:txBody>
      </p:sp>
      <p:sp>
        <p:nvSpPr>
          <p:cNvPr id="4" name="Tijdelijke aanduiding voor dianummer 3"/>
          <p:cNvSpPr>
            <a:spLocks noGrp="1"/>
          </p:cNvSpPr>
          <p:nvPr>
            <p:ph type="sldNum" sz="quarter" idx="5"/>
          </p:nvPr>
        </p:nvSpPr>
        <p:spPr/>
        <p:txBody>
          <a:bodyPr/>
          <a:lstStyle/>
          <a:p>
            <a:pPr rtl="0"/>
            <a:fld id="{EE000EEB-8338-48D7-8EE8-EE0082EF7602}" type="slidenum">
              <a:rPr lang="nl-NL" noProof="0" smtClean="0"/>
              <a:t>19</a:t>
            </a:fld>
            <a:endParaRPr lang="nl-NL" noProof="0"/>
          </a:p>
        </p:txBody>
      </p:sp>
    </p:spTree>
    <p:extLst>
      <p:ext uri="{BB962C8B-B14F-4D97-AF65-F5344CB8AC3E}">
        <p14:creationId xmlns:p14="http://schemas.microsoft.com/office/powerpoint/2010/main" val="1159123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5"/>
          </p:nvPr>
        </p:nvSpPr>
        <p:spPr/>
        <p:txBody>
          <a:bodyPr rtlCol="0"/>
          <a:lstStyle/>
          <a:p>
            <a:pPr rtl="0"/>
            <a:fld id="{EE000EEB-8338-48D7-8EE8-EE0082EF7602}" type="slidenum">
              <a:rPr lang="nl-NL" smtClean="0"/>
              <a:t>2</a:t>
            </a:fld>
            <a:endParaRPr lang="nl-NL"/>
          </a:p>
        </p:txBody>
      </p:sp>
    </p:spTree>
    <p:extLst>
      <p:ext uri="{BB962C8B-B14F-4D97-AF65-F5344CB8AC3E}">
        <p14:creationId xmlns:p14="http://schemas.microsoft.com/office/powerpoint/2010/main" val="4005338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Deze dia kan ook worden geplaatst na de dia over historische </a:t>
            </a:r>
            <a:r>
              <a:rPr lang="nl-NL" i="1" dirty="0" err="1"/>
              <a:t>influencers</a:t>
            </a:r>
            <a:r>
              <a:rPr lang="nl-NL" i="1" dirty="0"/>
              <a:t>. </a:t>
            </a:r>
          </a:p>
          <a:p>
            <a:r>
              <a:rPr lang="nl-NL" dirty="0"/>
              <a:t>Laat de studenten de vragen in tweetallen/drietallen bespreken. Hierna kan ervoor gekozen worden om het klassikaal te bespreken. Controleer vooral of alle vragen geschikt zijn voor de doelgroep. Je kunt studenten de antwoorden laten opschrijven op de achterkant van het werkblad.</a:t>
            </a:r>
          </a:p>
          <a:p>
            <a:endParaRPr lang="nl-NL" dirty="0"/>
          </a:p>
          <a:p>
            <a:r>
              <a:rPr lang="nl-NL" b="1" dirty="0"/>
              <a:t>Differentiatie</a:t>
            </a:r>
            <a:r>
              <a:rPr lang="nl-NL" dirty="0"/>
              <a:t>: </a:t>
            </a:r>
          </a:p>
          <a:p>
            <a:r>
              <a:rPr lang="nl-NL" dirty="0"/>
              <a:t>Mocht het beter aansluiten, dan kan ervoor gekozen worden om de vragen aan te passen. Bijvoorbeeld om de gevaren van online beïnvloeding door influencers te bespreken. Denk bijvoorbeeld aan de schulden die jongeren opbouwen door achteraf te betalen met '</a:t>
            </a:r>
            <a:r>
              <a:rPr lang="nl-NL" dirty="0" err="1"/>
              <a:t>Klarna</a:t>
            </a:r>
            <a:r>
              <a:rPr lang="nl-NL" dirty="0"/>
              <a:t>’. </a:t>
            </a:r>
          </a:p>
          <a:p>
            <a:r>
              <a:rPr lang="nl-NL" dirty="0"/>
              <a:t>Meer informatie: https://trajectum.hu.nl/jongeren-hebben-steeds-meer-schulden-schaf-bedrijven-als-klarna-af/ </a:t>
            </a:r>
          </a:p>
        </p:txBody>
      </p:sp>
      <p:sp>
        <p:nvSpPr>
          <p:cNvPr id="4" name="Tijdelijke aanduiding voor dianummer 3"/>
          <p:cNvSpPr>
            <a:spLocks noGrp="1"/>
          </p:cNvSpPr>
          <p:nvPr>
            <p:ph type="sldNum" sz="quarter" idx="5"/>
          </p:nvPr>
        </p:nvSpPr>
        <p:spPr/>
        <p:txBody>
          <a:bodyPr/>
          <a:lstStyle/>
          <a:p>
            <a:pPr rtl="0"/>
            <a:fld id="{EE000EEB-8338-48D7-8EE8-EE0082EF7602}" type="slidenum">
              <a:rPr lang="nl-NL" noProof="0" smtClean="0"/>
              <a:t>20</a:t>
            </a:fld>
            <a:endParaRPr lang="nl-NL" noProof="0"/>
          </a:p>
        </p:txBody>
      </p:sp>
    </p:spTree>
    <p:extLst>
      <p:ext uri="{BB962C8B-B14F-4D97-AF65-F5344CB8AC3E}">
        <p14:creationId xmlns:p14="http://schemas.microsoft.com/office/powerpoint/2010/main" val="1253293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lnSpc>
                <a:spcPct val="107000"/>
              </a:lnSpc>
              <a:spcAft>
                <a:spcPts val="800"/>
              </a:spcAft>
            </a:pPr>
            <a:r>
              <a:rPr lang="nl-NL" sz="1800" dirty="0">
                <a:effectLst/>
                <a:latin typeface="Aptos" panose="020B0004020202020204" pitchFamily="34" charset="0"/>
                <a:ea typeface="Calibri" panose="020F0502020204030204" pitchFamily="34" charset="0"/>
                <a:cs typeface="Times New Roman" panose="02020603050405020304" pitchFamily="18" charset="0"/>
              </a:rPr>
              <a:t>Laat studenten in tweetallen een eigen vlog maken op basis van een aantal voorwaarden. Op deze manier ervaren ze zelf hoe influencers te werk gaan. </a:t>
            </a:r>
          </a:p>
          <a:p>
            <a:pPr algn="l">
              <a:lnSpc>
                <a:spcPct val="107000"/>
              </a:lnSpc>
              <a:spcAft>
                <a:spcPts val="800"/>
              </a:spcAft>
            </a:pPr>
            <a:endParaRPr lang="nl-NL" sz="1800" dirty="0">
              <a:effectLst/>
              <a:latin typeface="Aptos" panose="020B000402020202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pPr rtl="0"/>
            <a:fld id="{EE000EEB-8338-48D7-8EE8-EE0082EF7602}" type="slidenum">
              <a:rPr lang="nl-NL" noProof="0" smtClean="0"/>
              <a:t>21</a:t>
            </a:fld>
            <a:endParaRPr lang="nl-NL" noProof="0"/>
          </a:p>
        </p:txBody>
      </p:sp>
    </p:spTree>
    <p:extLst>
      <p:ext uri="{BB962C8B-B14F-4D97-AF65-F5344CB8AC3E}">
        <p14:creationId xmlns:p14="http://schemas.microsoft.com/office/powerpoint/2010/main" val="235807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Klassikale nabespreking over het maakproces. Wat ging er goed? Wat was lastig? Zijn er door het maken dingen opgevallen die nog niet eerder waren opgemerkt? </a:t>
            </a:r>
          </a:p>
          <a:p>
            <a:endParaRPr lang="nl-NL" dirty="0"/>
          </a:p>
          <a:p>
            <a:r>
              <a:rPr lang="nl-NL" b="1" dirty="0"/>
              <a:t>Differentiatie</a:t>
            </a:r>
            <a:r>
              <a:rPr lang="nl-NL" dirty="0"/>
              <a:t>: </a:t>
            </a:r>
          </a:p>
          <a:p>
            <a:pPr marL="171450" indent="-171450">
              <a:buFont typeface="Wingdings" panose="05000000000000000000" pitchFamily="2" charset="2"/>
              <a:buChar char="v"/>
            </a:pPr>
            <a:r>
              <a:rPr lang="nl-NL" dirty="0"/>
              <a:t>De nabespreking kan ook verplaatst worden naar een volgende bijeenkomst. Zo is er de mogelijkheid om elkaars vlogs te bekijken en de ervaring van het maken in detail te bespreken. </a:t>
            </a:r>
          </a:p>
        </p:txBody>
      </p:sp>
      <p:sp>
        <p:nvSpPr>
          <p:cNvPr id="4" name="Tijdelijke aanduiding voor dianummer 3"/>
          <p:cNvSpPr>
            <a:spLocks noGrp="1"/>
          </p:cNvSpPr>
          <p:nvPr>
            <p:ph type="sldNum" sz="quarter" idx="5"/>
          </p:nvPr>
        </p:nvSpPr>
        <p:spPr/>
        <p:txBody>
          <a:bodyPr/>
          <a:lstStyle/>
          <a:p>
            <a:pPr rtl="0"/>
            <a:fld id="{EE000EEB-8338-48D7-8EE8-EE0082EF7602}" type="slidenum">
              <a:rPr lang="nl-NL" noProof="0" smtClean="0"/>
              <a:t>22</a:t>
            </a:fld>
            <a:endParaRPr lang="nl-NL" noProof="0"/>
          </a:p>
        </p:txBody>
      </p:sp>
    </p:spTree>
    <p:extLst>
      <p:ext uri="{BB962C8B-B14F-4D97-AF65-F5344CB8AC3E}">
        <p14:creationId xmlns:p14="http://schemas.microsoft.com/office/powerpoint/2010/main" val="627522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 het verloop van het leerproces inzichtelijk te maken, kan het nuttig zijn om een </a:t>
            </a:r>
            <a:r>
              <a:rPr lang="nl-NL" dirty="0" err="1"/>
              <a:t>Mentimeter</a:t>
            </a:r>
            <a:r>
              <a:rPr lang="nl-NL" dirty="0"/>
              <a:t> te maken. Indien gewenst kan dit uiteraard ook mondeling worden besproken. </a:t>
            </a:r>
          </a:p>
          <a:p>
            <a:endParaRPr lang="nl-NL" b="1" dirty="0"/>
          </a:p>
          <a:p>
            <a:r>
              <a:rPr lang="nl-NL" b="1" dirty="0"/>
              <a:t>Eerste keer </a:t>
            </a:r>
            <a:r>
              <a:rPr lang="nl-NL" b="1" dirty="0" err="1"/>
              <a:t>Menti</a:t>
            </a:r>
            <a:r>
              <a:rPr lang="nl-NL" b="1" dirty="0"/>
              <a:t>? </a:t>
            </a:r>
          </a:p>
          <a:p>
            <a:r>
              <a:rPr lang="nl-NL" dirty="0"/>
              <a:t>Wijs leerlingen/studenten op de positieve benadering en het verwijderen van woorden die niet passend zijn (qua respect of taalgebruik). </a:t>
            </a:r>
          </a:p>
          <a:p>
            <a:r>
              <a:rPr lang="nl-NL" dirty="0"/>
              <a:t>Een ‘Word Cloud Generator’ kan inzichtelijk maken hoe de leerlingen/studenten de les hebben ervaren. </a:t>
            </a:r>
          </a:p>
          <a:p>
            <a:pPr marL="0" indent="0">
              <a:buNone/>
            </a:pPr>
            <a:r>
              <a:rPr lang="nl-NL" dirty="0"/>
              <a:t>Mocht je nog nooit met </a:t>
            </a:r>
            <a:r>
              <a:rPr lang="nl-NL" dirty="0" err="1"/>
              <a:t>Mentimeter</a:t>
            </a:r>
            <a:r>
              <a:rPr lang="nl-NL" dirty="0"/>
              <a:t> hebben gewerkt, hier een filmpje met uitleg: </a:t>
            </a:r>
            <a:r>
              <a:rPr lang="nl-NL" dirty="0">
                <a:hlinkClick r:id="rId3"/>
              </a:rPr>
              <a:t>https://www.youtube.com/watch?v=ymUDZFwzkIE</a:t>
            </a:r>
            <a:r>
              <a:rPr lang="nl-NL" dirty="0"/>
              <a:t> </a:t>
            </a:r>
          </a:p>
          <a:p>
            <a:r>
              <a:rPr lang="nl-NL" dirty="0"/>
              <a:t> </a:t>
            </a:r>
          </a:p>
          <a:p>
            <a:endParaRPr lang="nl-NL" dirty="0"/>
          </a:p>
        </p:txBody>
      </p:sp>
      <p:sp>
        <p:nvSpPr>
          <p:cNvPr id="4" name="Tijdelijke aanduiding voor dianummer 3"/>
          <p:cNvSpPr>
            <a:spLocks noGrp="1"/>
          </p:cNvSpPr>
          <p:nvPr>
            <p:ph type="sldNum" sz="quarter" idx="5"/>
          </p:nvPr>
        </p:nvSpPr>
        <p:spPr/>
        <p:txBody>
          <a:bodyPr/>
          <a:lstStyle/>
          <a:p>
            <a:pPr rtl="0"/>
            <a:fld id="{EE000EEB-8338-48D7-8EE8-EE0082EF7602}" type="slidenum">
              <a:rPr lang="nl-NL" noProof="0" smtClean="0"/>
              <a:t>23</a:t>
            </a:fld>
            <a:endParaRPr lang="nl-NL" noProof="0"/>
          </a:p>
        </p:txBody>
      </p:sp>
    </p:spTree>
    <p:extLst>
      <p:ext uri="{BB962C8B-B14F-4D97-AF65-F5344CB8AC3E}">
        <p14:creationId xmlns:p14="http://schemas.microsoft.com/office/powerpoint/2010/main" val="2964392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EE000EEB-8338-48D7-8EE8-EE0082EF7602}" type="slidenum">
              <a:rPr lang="nl-NL" smtClean="0"/>
              <a:t>24</a:t>
            </a:fld>
            <a:endParaRPr lang="nl-NL"/>
          </a:p>
        </p:txBody>
      </p:sp>
    </p:spTree>
    <p:extLst>
      <p:ext uri="{BB962C8B-B14F-4D97-AF65-F5344CB8AC3E}">
        <p14:creationId xmlns:p14="http://schemas.microsoft.com/office/powerpoint/2010/main" val="3672966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slide is uiteraard aan te passen naar eigen inzicht.</a:t>
            </a:r>
          </a:p>
        </p:txBody>
      </p:sp>
      <p:sp>
        <p:nvSpPr>
          <p:cNvPr id="4" name="Tijdelijke aanduiding voor dianummer 3"/>
          <p:cNvSpPr>
            <a:spLocks noGrp="1"/>
          </p:cNvSpPr>
          <p:nvPr>
            <p:ph type="sldNum" sz="quarter" idx="5"/>
          </p:nvPr>
        </p:nvSpPr>
        <p:spPr/>
        <p:txBody>
          <a:bodyPr/>
          <a:lstStyle/>
          <a:p>
            <a:pPr rtl="0"/>
            <a:fld id="{EE000EEB-8338-48D7-8EE8-EE0082EF7602}" type="slidenum">
              <a:rPr lang="nl-NL" noProof="0" smtClean="0"/>
              <a:t>3</a:t>
            </a:fld>
            <a:endParaRPr lang="nl-NL" noProof="0"/>
          </a:p>
        </p:txBody>
      </p:sp>
    </p:spTree>
    <p:extLst>
      <p:ext uri="{BB962C8B-B14F-4D97-AF65-F5344CB8AC3E}">
        <p14:creationId xmlns:p14="http://schemas.microsoft.com/office/powerpoint/2010/main" val="1473485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Maak op het digibord of whiteboard een </a:t>
            </a:r>
            <a:r>
              <a:rPr lang="nl-NL" dirty="0" err="1"/>
              <a:t>woordweb</a:t>
            </a:r>
            <a:r>
              <a:rPr lang="nl-NL" dirty="0"/>
              <a:t> met alles waar de studenten aan denken als ze het woord '</a:t>
            </a:r>
            <a:r>
              <a:rPr lang="nl-NL" dirty="0" err="1"/>
              <a:t>influencer</a:t>
            </a:r>
            <a:r>
              <a:rPr lang="nl-NL" dirty="0"/>
              <a:t>' horen. Als er niet veel uit de groep komt, kun je sturen in de richting van 'welke soorten </a:t>
            </a:r>
            <a:r>
              <a:rPr lang="nl-NL" dirty="0" err="1"/>
              <a:t>influencers</a:t>
            </a:r>
            <a:r>
              <a:rPr lang="nl-NL" dirty="0"/>
              <a:t> ken je'. </a:t>
            </a:r>
          </a:p>
          <a:p>
            <a:endParaRPr lang="nl-NL" dirty="0"/>
          </a:p>
        </p:txBody>
      </p:sp>
      <p:sp>
        <p:nvSpPr>
          <p:cNvPr id="4" name="Tijdelijke aanduiding voor dianummer 3"/>
          <p:cNvSpPr>
            <a:spLocks noGrp="1"/>
          </p:cNvSpPr>
          <p:nvPr>
            <p:ph type="sldNum" sz="quarter" idx="5"/>
          </p:nvPr>
        </p:nvSpPr>
        <p:spPr/>
        <p:txBody>
          <a:bodyPr/>
          <a:lstStyle/>
          <a:p>
            <a:pPr rtl="0"/>
            <a:fld id="{EE000EEB-8338-48D7-8EE8-EE0082EF7602}" type="slidenum">
              <a:rPr lang="nl-NL" noProof="0" smtClean="0"/>
              <a:t>4</a:t>
            </a:fld>
            <a:endParaRPr lang="nl-NL" noProof="0"/>
          </a:p>
        </p:txBody>
      </p:sp>
    </p:spTree>
    <p:extLst>
      <p:ext uri="{BB962C8B-B14F-4D97-AF65-F5344CB8AC3E}">
        <p14:creationId xmlns:p14="http://schemas.microsoft.com/office/powerpoint/2010/main" val="815806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Meer informatie? https://www.doublesmart.nl/wat-is/influencer/ </a:t>
            </a:r>
          </a:p>
        </p:txBody>
      </p:sp>
      <p:sp>
        <p:nvSpPr>
          <p:cNvPr id="4" name="Tijdelijke aanduiding voor dianummer 3"/>
          <p:cNvSpPr>
            <a:spLocks noGrp="1"/>
          </p:cNvSpPr>
          <p:nvPr>
            <p:ph type="sldNum" sz="quarter" idx="5"/>
          </p:nvPr>
        </p:nvSpPr>
        <p:spPr/>
        <p:txBody>
          <a:bodyPr/>
          <a:lstStyle/>
          <a:p>
            <a:pPr rtl="0"/>
            <a:fld id="{EE000EEB-8338-48D7-8EE8-EE0082EF7602}" type="slidenum">
              <a:rPr lang="nl-NL" noProof="0" smtClean="0"/>
              <a:t>5</a:t>
            </a:fld>
            <a:endParaRPr lang="nl-NL" noProof="0"/>
          </a:p>
        </p:txBody>
      </p:sp>
    </p:spTree>
    <p:extLst>
      <p:ext uri="{BB962C8B-B14F-4D97-AF65-F5344CB8AC3E}">
        <p14:creationId xmlns:p14="http://schemas.microsoft.com/office/powerpoint/2010/main" val="3993418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Mocht de historische context irrelevant worden geacht, dan kan deze dia worden verwijderd. </a:t>
            </a:r>
          </a:p>
          <a:p>
            <a:endParaRPr lang="nl-NL" dirty="0"/>
          </a:p>
          <a:p>
            <a:r>
              <a:rPr lang="nl-NL" dirty="0"/>
              <a:t>Stap 1: laat de foto zien en vraag: “Weet iemand wie deze vrouw is”?; </a:t>
            </a:r>
          </a:p>
          <a:p>
            <a:r>
              <a:rPr lang="nl-NL" dirty="0"/>
              <a:t>Stap 2: laat haar naam invliegen;</a:t>
            </a:r>
          </a:p>
          <a:p>
            <a:r>
              <a:rPr lang="nl-NL" dirty="0"/>
              <a:t>Stap 3: laat de tweede afbeelding invliegen en vertel: </a:t>
            </a:r>
          </a:p>
          <a:p>
            <a:r>
              <a:rPr lang="nl-NL" dirty="0"/>
              <a:t>Lang voordat sociale media bestonden, hadden mensen al invloed. Niet alleen in de politiek of economie, maar bijvoorbeeld ook in de mode. Een voorbeeld hiervan was Marie Antoinette. Zij was vanaf 1774 koningin van Frankrijk en staat nog steeds bekend om haar invloed op de mode van die tijd. Als Marie Antoinette zich liet portretteren met een bepaalde jurk of pruik, wilden mensen van alle rangen en standen, maar vooral de adel, deze items en producten hebben. Haar stijl was dus erg invloedrijk in die tijd. Natuurlijk duurt het laten maken van een portret veel langer dan het maken van een Tik-Tok. Er waren dus mensen met '</a:t>
            </a:r>
            <a:r>
              <a:rPr lang="nl-NL" dirty="0" err="1"/>
              <a:t>influence</a:t>
            </a:r>
            <a:r>
              <a:rPr lang="nl-NL" dirty="0"/>
              <a:t>', oftewel invloed, maar </a:t>
            </a:r>
            <a:r>
              <a:rPr lang="nl-NL" dirty="0" err="1"/>
              <a:t>influencers</a:t>
            </a:r>
            <a:r>
              <a:rPr lang="nl-NL" dirty="0"/>
              <a:t> zoals we ze vandaag de dag kennen zijn pas ontstaan sinds de opkomst van (online) sociale media. </a:t>
            </a:r>
          </a:p>
          <a:p>
            <a:endParaRPr lang="nl-NL" b="1" i="1" dirty="0"/>
          </a:p>
          <a:p>
            <a:br>
              <a:rPr lang="nl-NL" dirty="0"/>
            </a:br>
            <a:endParaRPr lang="nl-NL" b="1" i="1" dirty="0"/>
          </a:p>
        </p:txBody>
      </p:sp>
      <p:sp>
        <p:nvSpPr>
          <p:cNvPr id="4" name="Tijdelijke aanduiding voor dianummer 3"/>
          <p:cNvSpPr>
            <a:spLocks noGrp="1"/>
          </p:cNvSpPr>
          <p:nvPr>
            <p:ph type="sldNum" sz="quarter" idx="5"/>
          </p:nvPr>
        </p:nvSpPr>
        <p:spPr/>
        <p:txBody>
          <a:bodyPr/>
          <a:lstStyle/>
          <a:p>
            <a:pPr rtl="0"/>
            <a:fld id="{EE000EEB-8338-48D7-8EE8-EE0082EF7602}" type="slidenum">
              <a:rPr lang="nl-NL" noProof="0" smtClean="0"/>
              <a:t>6</a:t>
            </a:fld>
            <a:endParaRPr lang="nl-NL" noProof="0"/>
          </a:p>
        </p:txBody>
      </p:sp>
    </p:spTree>
    <p:extLst>
      <p:ext uri="{BB962C8B-B14F-4D97-AF65-F5344CB8AC3E}">
        <p14:creationId xmlns:p14="http://schemas.microsoft.com/office/powerpoint/2010/main" val="3159967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Mocht de historische context irrelevant worden geacht, dan kan deze dia worden verwijderd. </a:t>
            </a:r>
          </a:p>
          <a:p>
            <a:endParaRPr lang="nl-NL" dirty="0"/>
          </a:p>
          <a:p>
            <a:r>
              <a:rPr lang="nl-NL" dirty="0"/>
              <a:t>Stap 1: laat de foto zien en vraag: “Weet iemand wie deze man is”?; </a:t>
            </a:r>
          </a:p>
          <a:p>
            <a:r>
              <a:rPr lang="nl-NL" dirty="0"/>
              <a:t>Stap 2: laat zijn naam invliegen;</a:t>
            </a:r>
          </a:p>
          <a:p>
            <a:r>
              <a:rPr lang="nl-NL" dirty="0"/>
              <a:t>Stap 3: laat de tweede afbeelding invliegen en vertel: </a:t>
            </a:r>
          </a:p>
          <a:p>
            <a:endParaRPr lang="nl-NL" b="0" i="0" dirty="0">
              <a:solidFill>
                <a:srgbClr val="1F1F1F"/>
              </a:solidFill>
              <a:effectLst/>
              <a:latin typeface="Google Sans"/>
            </a:endParaRPr>
          </a:p>
          <a:p>
            <a:r>
              <a:rPr lang="nl-NL" b="0" i="0" dirty="0">
                <a:solidFill>
                  <a:srgbClr val="1F1F1F"/>
                </a:solidFill>
                <a:effectLst/>
                <a:latin typeface="Google Sans"/>
              </a:rPr>
              <a:t>De Protocollen van de Wijzen van Sion is een fictief verslag van een bijeenkomst van Joodse leiders die in 1897 in Bazel zou hebben plaatsgevonden. Deze Joodse leiders (de wijzen van Sion) zouden bijeen zijn gekomen om de Christelijke samenleving omver te werpen en plannen te smeden voor Joodse wereldheerschappij. Henry Ford was een fanatiek aanhanger van dit idee. Tientallen antisemitische columns verschijnen onder zijn naam en worden op grote schaal verspreid. </a:t>
            </a:r>
          </a:p>
          <a:p>
            <a:r>
              <a:rPr lang="nl-NL" b="0" i="0" dirty="0">
                <a:solidFill>
                  <a:srgbClr val="1F1F1F"/>
                </a:solidFill>
                <a:effectLst/>
                <a:latin typeface="Google Sans"/>
              </a:rPr>
              <a:t>Dit toont de greep van een rijk en invloedrijk persoon op de informatie die burgers onder ogen kregen. Uiteraard is dit in omvang en snelheid niet te vergelijken met ‘influencers’ anno 2025.</a:t>
            </a:r>
          </a:p>
          <a:p>
            <a:r>
              <a:rPr lang="nl-NL" b="0" i="0" dirty="0">
                <a:solidFill>
                  <a:srgbClr val="002C43"/>
                </a:solidFill>
                <a:effectLst/>
                <a:latin typeface="Montserrat" panose="00000500000000000000" pitchFamily="2" charset="0"/>
              </a:rPr>
              <a:t>Meer informatie: https://www.groene.nl/artikel/de-geschiedenis-van-een-leugen    </a:t>
            </a:r>
          </a:p>
          <a:p>
            <a:endParaRPr lang="nl-NL" b="0" i="0" dirty="0">
              <a:solidFill>
                <a:srgbClr val="002C43"/>
              </a:solidFill>
              <a:effectLst/>
              <a:latin typeface="Montserrat" panose="00000500000000000000" pitchFamily="2" charset="0"/>
            </a:endParaRPr>
          </a:p>
          <a:p>
            <a:r>
              <a:rPr lang="nl-NL" b="1" i="0" dirty="0">
                <a:solidFill>
                  <a:srgbClr val="002C43"/>
                </a:solidFill>
                <a:effectLst/>
                <a:latin typeface="Montserrat" panose="00000500000000000000" pitchFamily="2" charset="0"/>
              </a:rPr>
              <a:t>Differentiatie: </a:t>
            </a:r>
          </a:p>
          <a:p>
            <a:pPr marL="228600" indent="-228600">
              <a:buAutoNum type="arabicPeriod"/>
            </a:pPr>
            <a:r>
              <a:rPr lang="nl-NL" b="0" i="0" dirty="0">
                <a:solidFill>
                  <a:srgbClr val="002C43"/>
                </a:solidFill>
                <a:effectLst/>
                <a:latin typeface="Montserrat" panose="00000500000000000000" pitchFamily="2" charset="0"/>
              </a:rPr>
              <a:t>De keuze kan gemaakt worden om hier de link te leggen naar </a:t>
            </a:r>
            <a:r>
              <a:rPr lang="nl-NL" b="0" i="0" dirty="0" err="1">
                <a:solidFill>
                  <a:srgbClr val="002C43"/>
                </a:solidFill>
                <a:effectLst/>
                <a:latin typeface="Montserrat" panose="00000500000000000000" pitchFamily="2" charset="0"/>
              </a:rPr>
              <a:t>Elon</a:t>
            </a:r>
            <a:r>
              <a:rPr lang="nl-NL" b="0" i="0" dirty="0">
                <a:solidFill>
                  <a:srgbClr val="002C43"/>
                </a:solidFill>
                <a:effectLst/>
                <a:latin typeface="Montserrat" panose="00000500000000000000" pitchFamily="2" charset="0"/>
              </a:rPr>
              <a:t> </a:t>
            </a:r>
            <a:r>
              <a:rPr lang="nl-NL" b="0" i="0" dirty="0" err="1">
                <a:solidFill>
                  <a:srgbClr val="002C43"/>
                </a:solidFill>
                <a:effectLst/>
                <a:latin typeface="Montserrat" panose="00000500000000000000" pitchFamily="2" charset="0"/>
              </a:rPr>
              <a:t>Musk</a:t>
            </a:r>
            <a:r>
              <a:rPr lang="nl-NL" b="0" i="0" dirty="0">
                <a:solidFill>
                  <a:srgbClr val="002C43"/>
                </a:solidFill>
                <a:effectLst/>
                <a:latin typeface="Montserrat" panose="00000500000000000000" pitchFamily="2" charset="0"/>
              </a:rPr>
              <a:t> en de invloedrijke positie die hij momenteel bekleedt, net als Ford in deze tijd. </a:t>
            </a:r>
          </a:p>
          <a:p>
            <a:pPr marL="171450" indent="-171450">
              <a:buFont typeface="Arial" panose="020B0604020202020204" pitchFamily="34" charset="0"/>
              <a:buChar char="•"/>
            </a:pPr>
            <a:r>
              <a:rPr lang="nl-NL" b="0" i="0" dirty="0">
                <a:solidFill>
                  <a:srgbClr val="002C43"/>
                </a:solidFill>
                <a:effectLst/>
                <a:latin typeface="Montserrat" panose="00000500000000000000" pitchFamily="2" charset="0"/>
              </a:rPr>
              <a:t>Meer informatie: https://www.volkskrant.nl/binnenland/honderd-jaar-na-henry-ford-nestelt-zich-weer-een-autofabrikant-in-het-hart-van-de-amerikaanse-macht~bd9f2199/ </a:t>
            </a:r>
          </a:p>
          <a:p>
            <a:pPr marL="0" indent="0">
              <a:buFont typeface="Arial" panose="020B0604020202020204" pitchFamily="34" charset="0"/>
              <a:buNone/>
            </a:pPr>
            <a:r>
              <a:rPr lang="nl-NL" b="0" i="0" dirty="0">
                <a:solidFill>
                  <a:srgbClr val="002C43"/>
                </a:solidFill>
                <a:effectLst/>
                <a:latin typeface="Montserrat" panose="00000500000000000000" pitchFamily="2" charset="0"/>
              </a:rPr>
              <a:t>2. De nadruk kan worden gelegd op het gevaar van invloed. Bespreek met de klas waarom het zo gevaarlijk is wanneer rijke, invloedrijke mensen zich mengen in politiek. </a:t>
            </a:r>
          </a:p>
          <a:p>
            <a:pPr marL="171450" indent="-171450">
              <a:buFont typeface="Arial" panose="020B0604020202020204" pitchFamily="34" charset="0"/>
              <a:buChar char="•"/>
            </a:pPr>
            <a:r>
              <a:rPr lang="nl-NL" b="0" i="0" dirty="0">
                <a:solidFill>
                  <a:srgbClr val="002C43"/>
                </a:solidFill>
                <a:effectLst/>
                <a:latin typeface="Montserrat" panose="00000500000000000000" pitchFamily="2" charset="0"/>
              </a:rPr>
              <a:t>Kort artikel om in te lezen: https://www.brookings.edu/articles/the-science-of-power-billionaires-elites-and-social-mobility/ </a:t>
            </a:r>
          </a:p>
        </p:txBody>
      </p:sp>
      <p:sp>
        <p:nvSpPr>
          <p:cNvPr id="4" name="Tijdelijke aanduiding voor dianummer 3"/>
          <p:cNvSpPr>
            <a:spLocks noGrp="1"/>
          </p:cNvSpPr>
          <p:nvPr>
            <p:ph type="sldNum" sz="quarter" idx="5"/>
          </p:nvPr>
        </p:nvSpPr>
        <p:spPr/>
        <p:txBody>
          <a:bodyPr/>
          <a:lstStyle/>
          <a:p>
            <a:pPr rtl="0"/>
            <a:fld id="{EE000EEB-8338-48D7-8EE8-EE0082EF7602}" type="slidenum">
              <a:rPr lang="nl-NL" noProof="0" smtClean="0"/>
              <a:t>7</a:t>
            </a:fld>
            <a:endParaRPr lang="nl-NL" noProof="0"/>
          </a:p>
        </p:txBody>
      </p:sp>
    </p:spTree>
    <p:extLst>
      <p:ext uri="{BB962C8B-B14F-4D97-AF65-F5344CB8AC3E}">
        <p14:creationId xmlns:p14="http://schemas.microsoft.com/office/powerpoint/2010/main" val="3485219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Leg uit dat de eerste ronde vooral gaat over kijken naar wat de </a:t>
            </a:r>
            <a:r>
              <a:rPr lang="nl-NL" dirty="0" err="1"/>
              <a:t>influencers</a:t>
            </a:r>
            <a:r>
              <a:rPr lang="nl-NL" dirty="0"/>
              <a:t> laten zien. De leerlingen kunnen de rechterhelft van het werkblad voorlopig negeren. Tip: je kan de werkbladen van tevoren verticaal dubbelvouwen.</a:t>
            </a:r>
          </a:p>
        </p:txBody>
      </p:sp>
      <p:sp>
        <p:nvSpPr>
          <p:cNvPr id="4" name="Tijdelijke aanduiding voor dianummer 3"/>
          <p:cNvSpPr>
            <a:spLocks noGrp="1"/>
          </p:cNvSpPr>
          <p:nvPr>
            <p:ph type="sldNum" sz="quarter" idx="5"/>
          </p:nvPr>
        </p:nvSpPr>
        <p:spPr/>
        <p:txBody>
          <a:bodyPr/>
          <a:lstStyle/>
          <a:p>
            <a:pPr rtl="0"/>
            <a:fld id="{EE000EEB-8338-48D7-8EE8-EE0082EF7602}" type="slidenum">
              <a:rPr lang="nl-NL" noProof="0" smtClean="0"/>
              <a:t>8</a:t>
            </a:fld>
            <a:endParaRPr lang="nl-NL" noProof="0"/>
          </a:p>
        </p:txBody>
      </p:sp>
    </p:spTree>
    <p:extLst>
      <p:ext uri="{BB962C8B-B14F-4D97-AF65-F5344CB8AC3E}">
        <p14:creationId xmlns:p14="http://schemas.microsoft.com/office/powerpoint/2010/main" val="252680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 kijken studenten naar de vlog van Anna </a:t>
            </a:r>
            <a:r>
              <a:rPr lang="nl-NL" dirty="0" err="1"/>
              <a:t>Nooshin</a:t>
            </a:r>
            <a:r>
              <a:rPr lang="nl-NL" dirty="0"/>
              <a:t>? </a:t>
            </a:r>
            <a:r>
              <a:rPr lang="nl-NL" b="0" i="0" dirty="0">
                <a:solidFill>
                  <a:srgbClr val="474747"/>
                </a:solidFill>
                <a:effectLst/>
                <a:latin typeface="Arial" panose="020B0604020202020204" pitchFamily="34" charset="0"/>
              </a:rPr>
              <a:t>Anna </a:t>
            </a:r>
            <a:r>
              <a:rPr lang="nl-NL" b="0" i="0" dirty="0" err="1">
                <a:solidFill>
                  <a:srgbClr val="474747"/>
                </a:solidFill>
                <a:effectLst/>
                <a:latin typeface="Arial" panose="020B0604020202020204" pitchFamily="34" charset="0"/>
              </a:rPr>
              <a:t>Nikbakht</a:t>
            </a:r>
            <a:r>
              <a:rPr lang="nl-NL" b="0" i="0" dirty="0">
                <a:solidFill>
                  <a:srgbClr val="474747"/>
                </a:solidFill>
                <a:effectLst/>
                <a:latin typeface="Arial" panose="020B0604020202020204" pitchFamily="34" charset="0"/>
              </a:rPr>
              <a:t> </a:t>
            </a:r>
            <a:r>
              <a:rPr lang="nl-NL" b="0" i="0" dirty="0" err="1">
                <a:solidFill>
                  <a:srgbClr val="474747"/>
                </a:solidFill>
                <a:effectLst/>
                <a:latin typeface="Arial" panose="020B0604020202020204" pitchFamily="34" charset="0"/>
              </a:rPr>
              <a:t>Nooshin</a:t>
            </a:r>
            <a:r>
              <a:rPr lang="nl-NL" b="0" i="0" dirty="0">
                <a:solidFill>
                  <a:srgbClr val="474747"/>
                </a:solidFill>
                <a:effectLst/>
                <a:latin typeface="Arial" panose="020B0604020202020204" pitchFamily="34" charset="0"/>
              </a:rPr>
              <a:t> is een Nederlands-Iraans ondernemer, presentatrice en </a:t>
            </a:r>
            <a:r>
              <a:rPr lang="nl-NL" b="0" i="0" dirty="0" err="1">
                <a:solidFill>
                  <a:srgbClr val="474747"/>
                </a:solidFill>
                <a:effectLst/>
                <a:latin typeface="Arial" panose="020B0604020202020204" pitchFamily="34" charset="0"/>
              </a:rPr>
              <a:t>modeblogger</a:t>
            </a:r>
            <a:r>
              <a:rPr lang="nl-NL" b="0" i="0" dirty="0">
                <a:solidFill>
                  <a:srgbClr val="474747"/>
                </a:solidFill>
                <a:effectLst/>
                <a:latin typeface="Arial" panose="020B0604020202020204" pitchFamily="34" charset="0"/>
              </a:rPr>
              <a:t>. </a:t>
            </a:r>
          </a:p>
          <a:p>
            <a:endParaRPr lang="nl-NL" b="0" i="0" dirty="0">
              <a:solidFill>
                <a:srgbClr val="474747"/>
              </a:solidFill>
              <a:effectLst/>
              <a:latin typeface="Arial" panose="020B0604020202020204" pitchFamily="34" charset="0"/>
            </a:endParaRPr>
          </a:p>
          <a:p>
            <a:r>
              <a:rPr lang="nl-NL" dirty="0"/>
              <a:t>Directe link: https://www.youtube.com/shorts/3if-zdbaOkk </a:t>
            </a:r>
            <a:r>
              <a:rPr lang="nl-NL" b="0" i="0" dirty="0">
                <a:solidFill>
                  <a:srgbClr val="474747"/>
                </a:solidFill>
                <a:effectLst/>
                <a:latin typeface="Arial" panose="020B0604020202020204" pitchFamily="34" charset="0"/>
              </a:rPr>
              <a:t> </a:t>
            </a:r>
            <a:endParaRPr lang="nl-NL" dirty="0"/>
          </a:p>
          <a:p>
            <a:endParaRPr lang="nl-NL" dirty="0"/>
          </a:p>
        </p:txBody>
      </p:sp>
      <p:sp>
        <p:nvSpPr>
          <p:cNvPr id="4" name="Tijdelijke aanduiding voor dianummer 3"/>
          <p:cNvSpPr>
            <a:spLocks noGrp="1"/>
          </p:cNvSpPr>
          <p:nvPr>
            <p:ph type="sldNum" sz="quarter" idx="5"/>
          </p:nvPr>
        </p:nvSpPr>
        <p:spPr/>
        <p:txBody>
          <a:bodyPr/>
          <a:lstStyle/>
          <a:p>
            <a:pPr rtl="0"/>
            <a:fld id="{EE000EEB-8338-48D7-8EE8-EE0082EF7602}" type="slidenum">
              <a:rPr lang="nl-NL" noProof="0" smtClean="0"/>
              <a:t>9</a:t>
            </a:fld>
            <a:endParaRPr lang="nl-NL" noProof="0"/>
          </a:p>
        </p:txBody>
      </p:sp>
    </p:spTree>
    <p:extLst>
      <p:ext uri="{BB962C8B-B14F-4D97-AF65-F5344CB8AC3E}">
        <p14:creationId xmlns:p14="http://schemas.microsoft.com/office/powerpoint/2010/main" val="3831369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154955" y="1447800"/>
            <a:ext cx="8825658" cy="3329581"/>
          </a:xfrm>
        </p:spPr>
        <p:txBody>
          <a:bodyPr rtlCol="0" anchor="b"/>
          <a:lstStyle>
            <a:lvl1pPr>
              <a:defRPr sz="7200"/>
            </a:lvl1pPr>
          </a:lstStyle>
          <a:p>
            <a:pPr rtl="0"/>
            <a:r>
              <a:rPr lang="nl-NL" noProof="0"/>
              <a:t>Klik om de titelstijl van het model te bewerken</a:t>
            </a:r>
          </a:p>
        </p:txBody>
      </p:sp>
      <p:sp>
        <p:nvSpPr>
          <p:cNvPr id="3" name="Subtitel 2"/>
          <p:cNvSpPr>
            <a:spLocks noGrp="1"/>
          </p:cNvSpPr>
          <p:nvPr>
            <p:ph type="subTitle" idx="1" hasCustomPrompt="1"/>
          </p:nvPr>
        </p:nvSpPr>
        <p:spPr>
          <a:xfrm>
            <a:off x="1154955" y="4777380"/>
            <a:ext cx="8825658" cy="861420"/>
          </a:xfrm>
        </p:spPr>
        <p:txBody>
          <a:bodyPr rtlCol="0"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nl-NL" noProof="0"/>
              <a:t>Klik om de subtitelstijl van het model te bewerken</a:t>
            </a:r>
          </a:p>
        </p:txBody>
      </p:sp>
      <p:sp>
        <p:nvSpPr>
          <p:cNvPr id="4" name="Tijdelijke aanduiding voor datum 3"/>
          <p:cNvSpPr>
            <a:spLocks noGrp="1"/>
          </p:cNvSpPr>
          <p:nvPr>
            <p:ph type="dt" sz="half" idx="10"/>
          </p:nvPr>
        </p:nvSpPr>
        <p:spPr/>
        <p:txBody>
          <a:bodyPr rtlCol="0"/>
          <a:lstStyle/>
          <a:p>
            <a:pPr rtl="0"/>
            <a:fld id="{CC3E9931-C8C3-43CF-9F46-68DCF2BAA8F5}" type="datetime1">
              <a:rPr lang="nl-NL" noProof="0" smtClean="0"/>
              <a:t>24-2-2025</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D57F1E4F-1CFF-5643-939E-02111984F565}" type="slidenum">
              <a:rPr lang="nl-NL" noProof="0" smtClean="0"/>
              <a:t>‹nr.›</a:t>
            </a:fld>
            <a:endParaRPr lang="nl-NL"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54956" y="4800587"/>
            <a:ext cx="8825657" cy="566738"/>
          </a:xfrm>
        </p:spPr>
        <p:txBody>
          <a:bodyPr rtlCol="0" anchor="b">
            <a:normAutofit/>
          </a:bodyPr>
          <a:lstStyle>
            <a:lvl1pPr algn="l">
              <a:defRPr sz="2400" b="0"/>
            </a:lvl1pPr>
          </a:lstStyle>
          <a:p>
            <a:pPr rtl="0"/>
            <a:r>
              <a:rPr lang="nl-NL" noProof="0"/>
              <a:t>Klik om de titelstijl van het model te bewerken</a:t>
            </a:r>
          </a:p>
        </p:txBody>
      </p:sp>
      <p:sp>
        <p:nvSpPr>
          <p:cNvPr id="3" name="Tijdelijke aanduiding voor afbeelding 2"/>
          <p:cNvSpPr>
            <a:spLocks noGrp="1" noChangeAspect="1"/>
          </p:cNvSpPr>
          <p:nvPr>
            <p:ph type="pic" idx="1" hasCustomPrompt="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nl-NL" noProof="0"/>
              <a:t>Klik op pictogram om afbeelding toe te voegen</a:t>
            </a:r>
          </a:p>
        </p:txBody>
      </p:sp>
      <p:sp>
        <p:nvSpPr>
          <p:cNvPr id="4" name="Tijdelijke aanduiding voor tekst 3"/>
          <p:cNvSpPr>
            <a:spLocks noGrp="1"/>
          </p:cNvSpPr>
          <p:nvPr>
            <p:ph type="body" sz="half" idx="2" hasCustomPrompt="1"/>
          </p:nvPr>
        </p:nvSpPr>
        <p:spPr>
          <a:xfrm>
            <a:off x="1154956" y="5367325"/>
            <a:ext cx="8825656" cy="493712"/>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 om de tekststijlen van het model te bewerken</a:t>
            </a:r>
          </a:p>
        </p:txBody>
      </p:sp>
      <p:sp>
        <p:nvSpPr>
          <p:cNvPr id="5" name="Tijdelijke aanduiding voor datum 4"/>
          <p:cNvSpPr>
            <a:spLocks noGrp="1"/>
          </p:cNvSpPr>
          <p:nvPr>
            <p:ph type="dt" sz="half" idx="10"/>
          </p:nvPr>
        </p:nvSpPr>
        <p:spPr/>
        <p:txBody>
          <a:bodyPr rtlCol="0"/>
          <a:lstStyle/>
          <a:p>
            <a:pPr rtl="0"/>
            <a:fld id="{7D8B182C-302F-4E5A-8A35-0C0C616D7C7F}" type="datetime1">
              <a:rPr lang="nl-NL" noProof="0" smtClean="0"/>
              <a:t>24-2-2025</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sp>
        <p:nvSpPr>
          <p:cNvPr id="7" name="Tijdelijke aanduiding voor dianummer 6"/>
          <p:cNvSpPr>
            <a:spLocks noGrp="1"/>
          </p:cNvSpPr>
          <p:nvPr>
            <p:ph type="sldNum" sz="quarter" idx="12"/>
          </p:nvPr>
        </p:nvSpPr>
        <p:spPr/>
        <p:txBody>
          <a:bodyPr rtlCol="0"/>
          <a:lstStyle/>
          <a:p>
            <a:pPr rtl="0"/>
            <a:fld id="{D57F1E4F-1CFF-5643-939E-02111984F565}" type="slidenum">
              <a:rPr lang="nl-NL" noProof="0" smtClean="0"/>
              <a:t>‹nr.›</a:t>
            </a:fld>
            <a:endParaRPr lang="nl-NL"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54954" y="1447800"/>
            <a:ext cx="8825659" cy="1981200"/>
          </a:xfrm>
        </p:spPr>
        <p:txBody>
          <a:bodyPr rtlCol="0"/>
          <a:lstStyle>
            <a:lvl1pPr>
              <a:defRPr sz="4800"/>
            </a:lvl1pPr>
          </a:lstStyle>
          <a:p>
            <a:pPr rtl="0"/>
            <a:r>
              <a:rPr lang="nl-NL" noProof="0"/>
              <a:t>Klik om de titelstijl van het model te bewerken</a:t>
            </a:r>
          </a:p>
        </p:txBody>
      </p:sp>
      <p:sp>
        <p:nvSpPr>
          <p:cNvPr id="8" name="Tijdelijke aanduiding voor tekst 3"/>
          <p:cNvSpPr>
            <a:spLocks noGrp="1"/>
          </p:cNvSpPr>
          <p:nvPr>
            <p:ph type="body" sz="half" idx="2" hasCustomPrompt="1"/>
          </p:nvPr>
        </p:nvSpPr>
        <p:spPr>
          <a:xfrm>
            <a:off x="1154954" y="3657600"/>
            <a:ext cx="8825659" cy="2362200"/>
          </a:xfrm>
        </p:spPr>
        <p:txBody>
          <a:bodyPr rtlCol="0"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 om de tekststijlen van het model te bewerken</a:t>
            </a:r>
          </a:p>
        </p:txBody>
      </p:sp>
      <p:sp>
        <p:nvSpPr>
          <p:cNvPr id="4" name="Tijdelijke aanduiding voor datum 3"/>
          <p:cNvSpPr>
            <a:spLocks noGrp="1"/>
          </p:cNvSpPr>
          <p:nvPr>
            <p:ph type="dt" sz="half" idx="10"/>
          </p:nvPr>
        </p:nvSpPr>
        <p:spPr/>
        <p:txBody>
          <a:bodyPr rtlCol="0"/>
          <a:lstStyle/>
          <a:p>
            <a:pPr rtl="0"/>
            <a:fld id="{795ACCFA-F0DD-42F8-84EE-0D565A7B5245}" type="datetime1">
              <a:rPr lang="nl-NL" noProof="0" smtClean="0"/>
              <a:t>24-2-2025</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D57F1E4F-1CFF-5643-939E-02111984F565}" type="slidenum">
              <a:rPr lang="nl-NL" noProof="0" smtClean="0"/>
              <a:t>‹nr.›</a:t>
            </a:fld>
            <a:endParaRPr lang="nl-NL"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at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574801" y="1447800"/>
            <a:ext cx="7999315" cy="2323374"/>
          </a:xfrm>
        </p:spPr>
        <p:txBody>
          <a:bodyPr rtlCol="0"/>
          <a:lstStyle>
            <a:lvl1pPr>
              <a:defRPr sz="4800"/>
            </a:lvl1pPr>
          </a:lstStyle>
          <a:p>
            <a:pPr rtl="0"/>
            <a:r>
              <a:rPr lang="nl-NL" noProof="0"/>
              <a:t>Klik om de titelstijl van het model te bewerken</a:t>
            </a:r>
          </a:p>
        </p:txBody>
      </p:sp>
      <p:sp>
        <p:nvSpPr>
          <p:cNvPr id="14" name="Tijdelijke aanduiding voor tekst 3"/>
          <p:cNvSpPr>
            <a:spLocks noGrp="1"/>
          </p:cNvSpPr>
          <p:nvPr>
            <p:ph type="body" sz="half" idx="13" hasCustomPrompt="1"/>
          </p:nvPr>
        </p:nvSpPr>
        <p:spPr>
          <a:xfrm>
            <a:off x="1930400" y="3771174"/>
            <a:ext cx="7279649" cy="342174"/>
          </a:xfrm>
        </p:spPr>
        <p:txBody>
          <a:bodyPr rtlCol="0"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 om de tekststijlen van het model te bewerken</a:t>
            </a:r>
          </a:p>
        </p:txBody>
      </p:sp>
      <p:sp>
        <p:nvSpPr>
          <p:cNvPr id="10" name="Tijdelijke aanduiding voor tekst 3"/>
          <p:cNvSpPr>
            <a:spLocks noGrp="1"/>
          </p:cNvSpPr>
          <p:nvPr>
            <p:ph type="body" sz="half" idx="2" hasCustomPrompt="1"/>
          </p:nvPr>
        </p:nvSpPr>
        <p:spPr>
          <a:xfrm>
            <a:off x="1154954" y="4350657"/>
            <a:ext cx="8825659" cy="1676400"/>
          </a:xfrm>
        </p:spPr>
        <p:txBody>
          <a:bodyPr rtlCol="0"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 om de tekststijlen van het model te bewerken</a:t>
            </a:r>
          </a:p>
        </p:txBody>
      </p:sp>
      <p:sp>
        <p:nvSpPr>
          <p:cNvPr id="4" name="Tijdelijke aanduiding voor datum 3"/>
          <p:cNvSpPr>
            <a:spLocks noGrp="1"/>
          </p:cNvSpPr>
          <p:nvPr>
            <p:ph type="dt" sz="half" idx="10"/>
          </p:nvPr>
        </p:nvSpPr>
        <p:spPr/>
        <p:txBody>
          <a:bodyPr rtlCol="0"/>
          <a:lstStyle/>
          <a:p>
            <a:pPr rtl="0"/>
            <a:fld id="{82571DA9-216E-4773-8D11-586BE445D36F}" type="datetime1">
              <a:rPr lang="nl-NL" noProof="0" smtClean="0"/>
              <a:t>24-2-2025</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D57F1E4F-1CFF-5643-939E-02111984F565}" type="slidenum">
              <a:rPr lang="nl-NL" noProof="0" smtClean="0"/>
              <a:t>‹nr.›</a:t>
            </a:fld>
            <a:endParaRPr lang="nl-NL" noProof="0"/>
          </a:p>
        </p:txBody>
      </p:sp>
      <p:sp>
        <p:nvSpPr>
          <p:cNvPr id="9" name="Tekstvak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rtl="0"/>
            <a:r>
              <a:rPr lang="nl-NL" noProof="0"/>
              <a:t>“</a:t>
            </a:r>
          </a:p>
        </p:txBody>
      </p:sp>
      <p:sp>
        <p:nvSpPr>
          <p:cNvPr id="13" name="Tekstvak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rtl="0"/>
            <a:r>
              <a:rPr lang="nl-NL" noProof="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54954" y="3124201"/>
            <a:ext cx="8825660" cy="1653180"/>
          </a:xfrm>
        </p:spPr>
        <p:txBody>
          <a:bodyPr rtlCol="0" anchor="b"/>
          <a:lstStyle>
            <a:lvl1pPr algn="l">
              <a:defRPr sz="4000" b="0" cap="none"/>
            </a:lvl1pPr>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1154954" y="4777381"/>
            <a:ext cx="8825659" cy="860400"/>
          </a:xfrm>
        </p:spPr>
        <p:txBody>
          <a:bodyPr rtlCol="0"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0"/>
              <a:t>Klik om de tekststijlen van het model te bewerken</a:t>
            </a:r>
          </a:p>
        </p:txBody>
      </p:sp>
      <p:sp>
        <p:nvSpPr>
          <p:cNvPr id="4" name="Tijdelijke aanduiding voor datum 3"/>
          <p:cNvSpPr>
            <a:spLocks noGrp="1"/>
          </p:cNvSpPr>
          <p:nvPr>
            <p:ph type="dt" sz="half" idx="10"/>
          </p:nvPr>
        </p:nvSpPr>
        <p:spPr/>
        <p:txBody>
          <a:bodyPr rtlCol="0"/>
          <a:lstStyle/>
          <a:p>
            <a:pPr rtl="0"/>
            <a:fld id="{9E4D4F7D-BFC1-4D6C-AD02-F8BE81296A69}" type="datetime1">
              <a:rPr lang="nl-NL" noProof="0" smtClean="0"/>
              <a:t>24-2-2025</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D57F1E4F-1CFF-5643-939E-02111984F565}" type="slidenum">
              <a:rPr lang="nl-NL" noProof="0" smtClean="0"/>
              <a:t>‹nr.›</a:t>
            </a:fld>
            <a:endParaRPr lang="nl-NL"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sz="4200"/>
            </a:lvl1pPr>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632947" y="1981200"/>
            <a:ext cx="2946866"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6" name="Tijdelijke aanduiding voor tekst 3"/>
          <p:cNvSpPr>
            <a:spLocks noGrp="1"/>
          </p:cNvSpPr>
          <p:nvPr>
            <p:ph type="body" sz="half" idx="15" hasCustomPrompt="1"/>
          </p:nvPr>
        </p:nvSpPr>
        <p:spPr>
          <a:xfrm>
            <a:off x="652463" y="2667000"/>
            <a:ext cx="2927350"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 om de tekststijlen van het model te bewerken</a:t>
            </a:r>
          </a:p>
        </p:txBody>
      </p:sp>
      <p:sp>
        <p:nvSpPr>
          <p:cNvPr id="5" name="Tijdelijke aanduiding voor tekst 4"/>
          <p:cNvSpPr>
            <a:spLocks noGrp="1"/>
          </p:cNvSpPr>
          <p:nvPr>
            <p:ph type="body" sz="quarter" idx="3" hasCustomPrompt="1"/>
          </p:nvPr>
        </p:nvSpPr>
        <p:spPr>
          <a:xfrm>
            <a:off x="3883659" y="1981200"/>
            <a:ext cx="2936241"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9" name="Tijdelijke aanduiding voor tekst 3"/>
          <p:cNvSpPr>
            <a:spLocks noGrp="1"/>
          </p:cNvSpPr>
          <p:nvPr>
            <p:ph type="body" sz="half" idx="16" hasCustomPrompt="1"/>
          </p:nvPr>
        </p:nvSpPr>
        <p:spPr>
          <a:xfrm>
            <a:off x="3873106" y="2667000"/>
            <a:ext cx="2946794"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 om de tekststijlen van het model te bewerken</a:t>
            </a:r>
          </a:p>
        </p:txBody>
      </p:sp>
      <p:sp>
        <p:nvSpPr>
          <p:cNvPr id="14" name="Tijdelijke aanduiding voor tekst 4"/>
          <p:cNvSpPr>
            <a:spLocks noGrp="1"/>
          </p:cNvSpPr>
          <p:nvPr>
            <p:ph type="body" sz="quarter" idx="13" hasCustomPrompt="1"/>
          </p:nvPr>
        </p:nvSpPr>
        <p:spPr>
          <a:xfrm>
            <a:off x="7124700" y="1981200"/>
            <a:ext cx="2932113"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20" name="Tijdelijke aanduiding voor tekst 3"/>
          <p:cNvSpPr>
            <a:spLocks noGrp="1"/>
          </p:cNvSpPr>
          <p:nvPr>
            <p:ph type="body" sz="half" idx="17" hasCustomPrompt="1"/>
          </p:nvPr>
        </p:nvSpPr>
        <p:spPr>
          <a:xfrm>
            <a:off x="7124700" y="2667000"/>
            <a:ext cx="2932113"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 om de tekststijlen van het model te bewerken</a:t>
            </a:r>
          </a:p>
        </p:txBody>
      </p:sp>
      <p:cxnSp>
        <p:nvCxnSpPr>
          <p:cNvPr id="17" name="Rechte verbindingslijn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Rechte verbindingslijn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Tijdelijke aanduiding voor datum 3"/>
          <p:cNvSpPr>
            <a:spLocks noGrp="1"/>
          </p:cNvSpPr>
          <p:nvPr>
            <p:ph type="dt" sz="half" idx="10"/>
          </p:nvPr>
        </p:nvSpPr>
        <p:spPr/>
        <p:txBody>
          <a:bodyPr rtlCol="0"/>
          <a:lstStyle/>
          <a:p>
            <a:pPr rtl="0"/>
            <a:fld id="{505F6E7B-346F-4062-87CB-52EDE7220134}" type="datetime1">
              <a:rPr lang="nl-NL" noProof="0" smtClean="0"/>
              <a:t>24-2-2025</a:t>
            </a:fld>
            <a:endParaRPr lang="nl-NL" noProof="0"/>
          </a:p>
        </p:txBody>
      </p:sp>
      <p:sp>
        <p:nvSpPr>
          <p:cNvPr id="4"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D57F1E4F-1CFF-5643-939E-02111984F565}" type="slidenum">
              <a:rPr lang="nl-NL" noProof="0" smtClean="0"/>
              <a:t>‹nr.›</a:t>
            </a:fld>
            <a:endParaRPr lang="nl-NL"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skolom">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sz="4200"/>
            </a:lvl1pPr>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652463" y="4250949"/>
            <a:ext cx="2940050"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29" name="Tijdelijke aanduiding voor afbeelding 2"/>
          <p:cNvSpPr>
            <a:spLocks noGrp="1" noChangeAspect="1"/>
          </p:cNvSpPr>
          <p:nvPr>
            <p:ph type="pic" idx="15" hasCustomPrompt="1"/>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nl-NL" noProof="0"/>
              <a:t>Klik op pictogram om afbeelding toe te voegen</a:t>
            </a:r>
          </a:p>
        </p:txBody>
      </p:sp>
      <p:sp>
        <p:nvSpPr>
          <p:cNvPr id="22" name="Tijdelijke aanduiding voor tekst 3"/>
          <p:cNvSpPr>
            <a:spLocks noGrp="1"/>
          </p:cNvSpPr>
          <p:nvPr>
            <p:ph type="body" sz="half" idx="18" hasCustomPrompt="1"/>
          </p:nvPr>
        </p:nvSpPr>
        <p:spPr>
          <a:xfrm>
            <a:off x="652463" y="4827211"/>
            <a:ext cx="2940050"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 om de tekststijlen van het model te bewerken</a:t>
            </a:r>
          </a:p>
        </p:txBody>
      </p:sp>
      <p:sp>
        <p:nvSpPr>
          <p:cNvPr id="5" name="Tijdelijke aanduiding voor tekst 4"/>
          <p:cNvSpPr>
            <a:spLocks noGrp="1"/>
          </p:cNvSpPr>
          <p:nvPr>
            <p:ph type="body" sz="quarter" idx="3" hasCustomPrompt="1"/>
          </p:nvPr>
        </p:nvSpPr>
        <p:spPr>
          <a:xfrm>
            <a:off x="3889375" y="4250949"/>
            <a:ext cx="2930525"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30" name="Tijdelijke aanduiding voor afbeelding 2"/>
          <p:cNvSpPr>
            <a:spLocks noGrp="1" noChangeAspect="1"/>
          </p:cNvSpPr>
          <p:nvPr>
            <p:ph type="pic" idx="21" hasCustomPrompt="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nl-NL" noProof="0"/>
              <a:t>Klik op pictogram om afbeelding toe te voegen</a:t>
            </a:r>
          </a:p>
        </p:txBody>
      </p:sp>
      <p:sp>
        <p:nvSpPr>
          <p:cNvPr id="23" name="Tijdelijke aanduiding voor tekst 3"/>
          <p:cNvSpPr>
            <a:spLocks noGrp="1"/>
          </p:cNvSpPr>
          <p:nvPr>
            <p:ph type="body" sz="half" idx="19" hasCustomPrompt="1"/>
          </p:nvPr>
        </p:nvSpPr>
        <p:spPr>
          <a:xfrm>
            <a:off x="3888022" y="4827210"/>
            <a:ext cx="2934406"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 om de tekststijlen van het model te bewerken</a:t>
            </a:r>
          </a:p>
        </p:txBody>
      </p:sp>
      <p:sp>
        <p:nvSpPr>
          <p:cNvPr id="14" name="Tijdelijke aanduiding voor tekst 4"/>
          <p:cNvSpPr>
            <a:spLocks noGrp="1"/>
          </p:cNvSpPr>
          <p:nvPr>
            <p:ph type="body" sz="quarter" idx="13" hasCustomPrompt="1"/>
          </p:nvPr>
        </p:nvSpPr>
        <p:spPr>
          <a:xfrm>
            <a:off x="7124700" y="4250949"/>
            <a:ext cx="2932113"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31" name="Tijdelijke aanduiding voor afbeelding 2"/>
          <p:cNvSpPr>
            <a:spLocks noGrp="1" noChangeAspect="1"/>
          </p:cNvSpPr>
          <p:nvPr>
            <p:ph type="pic" idx="22" hasCustomPrompt="1"/>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nl-NL" noProof="0"/>
              <a:t>Klik op pictogram om afbeelding toe te voegen</a:t>
            </a:r>
          </a:p>
        </p:txBody>
      </p:sp>
      <p:sp>
        <p:nvSpPr>
          <p:cNvPr id="24" name="Tijdelijke aanduiding voor tekst 3"/>
          <p:cNvSpPr>
            <a:spLocks noGrp="1"/>
          </p:cNvSpPr>
          <p:nvPr>
            <p:ph type="body" sz="half" idx="20" hasCustomPrompt="1"/>
          </p:nvPr>
        </p:nvSpPr>
        <p:spPr>
          <a:xfrm>
            <a:off x="7124575" y="4827208"/>
            <a:ext cx="2935997"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 om de tekststijlen van het model te bewerken</a:t>
            </a:r>
          </a:p>
        </p:txBody>
      </p:sp>
      <p:cxnSp>
        <p:nvCxnSpPr>
          <p:cNvPr id="17" name="Rechte verbindingslijn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Rechte verbindingslijn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Tijdelijke aanduiding voor datum 3"/>
          <p:cNvSpPr>
            <a:spLocks noGrp="1"/>
          </p:cNvSpPr>
          <p:nvPr>
            <p:ph type="dt" sz="half" idx="10"/>
          </p:nvPr>
        </p:nvSpPr>
        <p:spPr/>
        <p:txBody>
          <a:bodyPr rtlCol="0"/>
          <a:lstStyle/>
          <a:p>
            <a:pPr rtl="0"/>
            <a:fld id="{B7DD5C68-4AAB-4810-9159-3C8182367002}" type="datetime1">
              <a:rPr lang="nl-NL" noProof="0" smtClean="0"/>
              <a:t>24-2-2025</a:t>
            </a:fld>
            <a:endParaRPr lang="nl-NL" noProof="0"/>
          </a:p>
        </p:txBody>
      </p:sp>
      <p:sp>
        <p:nvSpPr>
          <p:cNvPr id="4"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D57F1E4F-1CFF-5643-939E-02111984F565}" type="slidenum">
              <a:rPr lang="nl-NL" noProof="0" smtClean="0"/>
              <a:t>‹nr.›</a:t>
            </a:fld>
            <a:endParaRPr lang="nl-NL"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verticale tekst 2"/>
          <p:cNvSpPr>
            <a:spLocks noGrp="1"/>
          </p:cNvSpPr>
          <p:nvPr>
            <p:ph type="body" orient="vert" idx="1" hasCustomPrompt="1"/>
          </p:nvPr>
        </p:nvSpPr>
        <p:spPr/>
        <p:txBody>
          <a:bodyPr vert="eaVert" rtlCol="0" anchor="t" anchorCtr="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218B15FD-370C-4433-B381-2832046A3633}" type="datetime1">
              <a:rPr lang="nl-NL" noProof="0" smtClean="0"/>
              <a:t>24-2-2025</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D57F1E4F-1CFF-5643-939E-02111984F565}" type="slidenum">
              <a:rPr lang="nl-NL" noProof="0" smtClean="0"/>
              <a:t>‹nr.›</a:t>
            </a:fld>
            <a:endParaRPr lang="nl-NL" noProof="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hasCustomPrompt="1"/>
          </p:nvPr>
        </p:nvSpPr>
        <p:spPr>
          <a:xfrm>
            <a:off x="8304212" y="430213"/>
            <a:ext cx="1752601" cy="5826125"/>
          </a:xfrm>
        </p:spPr>
        <p:txBody>
          <a:bodyPr vert="eaVert" rtlCol="0" anchor="b" anchorCtr="0"/>
          <a:lstStyle/>
          <a:p>
            <a:pPr rtl="0"/>
            <a:r>
              <a:rPr lang="nl-NL" noProof="0"/>
              <a:t>Klik om de titelstijl van het model te bewerken</a:t>
            </a:r>
          </a:p>
        </p:txBody>
      </p:sp>
      <p:sp>
        <p:nvSpPr>
          <p:cNvPr id="3" name="Tijdelijke aanduiding voor verticale tekst 2"/>
          <p:cNvSpPr>
            <a:spLocks noGrp="1"/>
          </p:cNvSpPr>
          <p:nvPr>
            <p:ph type="body" orient="vert" idx="1" hasCustomPrompt="1"/>
          </p:nvPr>
        </p:nvSpPr>
        <p:spPr>
          <a:xfrm>
            <a:off x="652463" y="887414"/>
            <a:ext cx="7423149" cy="5368924"/>
          </a:xfrm>
        </p:spPr>
        <p:txBody>
          <a:bodyPr vert="eaVert"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1C9706CE-E4A9-412A-8953-A17C99608993}" type="datetime1">
              <a:rPr lang="nl-NL" noProof="0" smtClean="0"/>
              <a:t>24-2-2025</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D57F1E4F-1CFF-5643-939E-02111984F565}" type="slidenum">
              <a:rPr lang="nl-NL" noProof="0" smtClean="0"/>
              <a:t>‹nr.›</a:t>
            </a:fld>
            <a:endParaRPr lang="nl-NL"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inhoud 2"/>
          <p:cNvSpPr>
            <a:spLocks noGrp="1"/>
          </p:cNvSpPr>
          <p:nvPr>
            <p:ph idx="1" hasCustomPrompt="1"/>
          </p:nvPr>
        </p:nvSpPr>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82AEE015-7BFD-4CBE-8D2F-D262F07524A7}" type="datetime1">
              <a:rPr lang="nl-NL" noProof="0" smtClean="0"/>
              <a:t>24-2-2025</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D57F1E4F-1CFF-5643-939E-02111984F565}" type="slidenum">
              <a:rPr lang="nl-NL" noProof="0" smtClean="0"/>
              <a:t>‹nr.›</a:t>
            </a:fld>
            <a:endParaRPr lang="nl-NL"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54956" y="2861733"/>
            <a:ext cx="8825657" cy="1915647"/>
          </a:xfrm>
        </p:spPr>
        <p:txBody>
          <a:bodyPr rtlCol="0" anchor="b"/>
          <a:lstStyle>
            <a:lvl1pPr algn="l">
              <a:defRPr sz="4000" b="0" cap="none"/>
            </a:lvl1pPr>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1154955" y="4777381"/>
            <a:ext cx="8825658" cy="860400"/>
          </a:xfrm>
        </p:spPr>
        <p:txBody>
          <a:bodyPr rtlCol="0"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0"/>
              <a:t>Klik om de tekststijlen van het model te bewerken</a:t>
            </a:r>
          </a:p>
        </p:txBody>
      </p:sp>
      <p:sp>
        <p:nvSpPr>
          <p:cNvPr id="4" name="Tijdelijke aanduiding voor datum 3"/>
          <p:cNvSpPr>
            <a:spLocks noGrp="1"/>
          </p:cNvSpPr>
          <p:nvPr>
            <p:ph type="dt" sz="half" idx="10"/>
          </p:nvPr>
        </p:nvSpPr>
        <p:spPr/>
        <p:txBody>
          <a:bodyPr rtlCol="0"/>
          <a:lstStyle/>
          <a:p>
            <a:pPr rtl="0"/>
            <a:fld id="{21C983CC-DA37-4778-A8CA-EE1C16825B25}" type="datetime1">
              <a:rPr lang="nl-NL" noProof="0" smtClean="0"/>
              <a:t>24-2-2025</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D57F1E4F-1CFF-5643-939E-02111984F565}" type="slidenum">
              <a:rPr lang="nl-NL" noProof="0" smtClean="0"/>
              <a:t>‹nr.›</a:t>
            </a:fld>
            <a:endParaRPr lang="nl-NL"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inhoud 2"/>
          <p:cNvSpPr>
            <a:spLocks noGrp="1"/>
          </p:cNvSpPr>
          <p:nvPr>
            <p:ph sz="half" idx="1" hasCustomPrompt="1"/>
          </p:nvPr>
        </p:nvSpPr>
        <p:spPr>
          <a:xfrm>
            <a:off x="1103312" y="2060575"/>
            <a:ext cx="4396339" cy="4195763"/>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p:cNvSpPr>
            <a:spLocks noGrp="1"/>
          </p:cNvSpPr>
          <p:nvPr>
            <p:ph sz="half" idx="2" hasCustomPrompt="1"/>
          </p:nvPr>
        </p:nvSpPr>
        <p:spPr>
          <a:xfrm>
            <a:off x="5654493" y="2056092"/>
            <a:ext cx="4396341" cy="4200245"/>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p:cNvSpPr>
            <a:spLocks noGrp="1"/>
          </p:cNvSpPr>
          <p:nvPr>
            <p:ph type="dt" sz="half" idx="10"/>
          </p:nvPr>
        </p:nvSpPr>
        <p:spPr/>
        <p:txBody>
          <a:bodyPr rtlCol="0"/>
          <a:lstStyle/>
          <a:p>
            <a:pPr rtl="0"/>
            <a:fld id="{0865368D-788A-4EAD-8ED8-711FA8B9602F}" type="datetime1">
              <a:rPr lang="nl-NL" noProof="0" smtClean="0"/>
              <a:t>24-2-2025</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sp>
        <p:nvSpPr>
          <p:cNvPr id="7" name="Tijdelijke aanduiding voor dianummer 6"/>
          <p:cNvSpPr>
            <a:spLocks noGrp="1"/>
          </p:cNvSpPr>
          <p:nvPr>
            <p:ph type="sldNum" sz="quarter" idx="12"/>
          </p:nvPr>
        </p:nvSpPr>
        <p:spPr/>
        <p:txBody>
          <a:bodyPr rtlCol="0"/>
          <a:lstStyle/>
          <a:p>
            <a:pPr rtl="0"/>
            <a:fld id="{D57F1E4F-1CFF-5643-939E-02111984F565}" type="slidenum">
              <a:rPr lang="nl-NL" noProof="0" smtClean="0"/>
              <a:t>‹nr.›</a:t>
            </a:fld>
            <a:endParaRPr lang="nl-NL"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a:lvl1pPr>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1103313" y="1905000"/>
            <a:ext cx="4396338"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p:cNvSpPr>
            <a:spLocks noGrp="1"/>
          </p:cNvSpPr>
          <p:nvPr>
            <p:ph sz="half" idx="2" hasCustomPrompt="1"/>
          </p:nvPr>
        </p:nvSpPr>
        <p:spPr>
          <a:xfrm>
            <a:off x="1103312" y="2514600"/>
            <a:ext cx="4396339" cy="3741738"/>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p:cNvSpPr>
            <a:spLocks noGrp="1"/>
          </p:cNvSpPr>
          <p:nvPr>
            <p:ph type="body" sz="quarter" idx="3" hasCustomPrompt="1"/>
          </p:nvPr>
        </p:nvSpPr>
        <p:spPr>
          <a:xfrm>
            <a:off x="5654495" y="1905000"/>
            <a:ext cx="4396339"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p:cNvSpPr>
            <a:spLocks noGrp="1"/>
          </p:cNvSpPr>
          <p:nvPr>
            <p:ph sz="quarter" idx="4" hasCustomPrompt="1"/>
          </p:nvPr>
        </p:nvSpPr>
        <p:spPr>
          <a:xfrm>
            <a:off x="5654495" y="2514600"/>
            <a:ext cx="4396339" cy="3741738"/>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p:cNvSpPr>
            <a:spLocks noGrp="1"/>
          </p:cNvSpPr>
          <p:nvPr>
            <p:ph type="dt" sz="half" idx="10"/>
          </p:nvPr>
        </p:nvSpPr>
        <p:spPr/>
        <p:txBody>
          <a:bodyPr rtlCol="0"/>
          <a:lstStyle/>
          <a:p>
            <a:pPr rtl="0"/>
            <a:fld id="{411714DA-D710-4A72-972E-03F7E21994DA}" type="datetime1">
              <a:rPr lang="nl-NL" noProof="0" smtClean="0"/>
              <a:t>24-2-2025</a:t>
            </a:fld>
            <a:endParaRPr lang="nl-NL" noProof="0"/>
          </a:p>
        </p:txBody>
      </p:sp>
      <p:sp>
        <p:nvSpPr>
          <p:cNvPr id="8" name="Tijdelijke aanduiding voor voettekst 7"/>
          <p:cNvSpPr>
            <a:spLocks noGrp="1"/>
          </p:cNvSpPr>
          <p:nvPr>
            <p:ph type="ftr" sz="quarter" idx="11"/>
          </p:nvPr>
        </p:nvSpPr>
        <p:spPr/>
        <p:txBody>
          <a:bodyPr rtlCol="0"/>
          <a:lstStyle/>
          <a:p>
            <a:pPr rtl="0"/>
            <a:endParaRPr lang="nl-NL" noProof="0"/>
          </a:p>
        </p:txBody>
      </p:sp>
      <p:sp>
        <p:nvSpPr>
          <p:cNvPr id="9" name="Tijdelijke aanduiding voor dianummer 8"/>
          <p:cNvSpPr>
            <a:spLocks noGrp="1"/>
          </p:cNvSpPr>
          <p:nvPr>
            <p:ph type="sldNum" sz="quarter" idx="12"/>
          </p:nvPr>
        </p:nvSpPr>
        <p:spPr/>
        <p:txBody>
          <a:bodyPr rtlCol="0"/>
          <a:lstStyle/>
          <a:p>
            <a:pPr rtl="0"/>
            <a:fld id="{D57F1E4F-1CFF-5643-939E-02111984F565}" type="slidenum">
              <a:rPr lang="nl-NL" noProof="0" smtClean="0"/>
              <a:t>‹nr.›</a:t>
            </a:fld>
            <a:endParaRPr lang="nl-NL"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7" name="Tijdelijke aanduiding voor datum 2"/>
          <p:cNvSpPr>
            <a:spLocks noGrp="1"/>
          </p:cNvSpPr>
          <p:nvPr>
            <p:ph type="dt" sz="half" idx="10"/>
          </p:nvPr>
        </p:nvSpPr>
        <p:spPr/>
        <p:txBody>
          <a:bodyPr rtlCol="0"/>
          <a:lstStyle/>
          <a:p>
            <a:pPr rtl="0"/>
            <a:fld id="{F84ECB4D-FDC1-4A12-A5CE-F7EA78F5F15A}" type="datetime1">
              <a:rPr lang="nl-NL" noProof="0" smtClean="0"/>
              <a:t>24-2-2025</a:t>
            </a:fld>
            <a:endParaRPr lang="nl-NL" noProof="0"/>
          </a:p>
        </p:txBody>
      </p:sp>
      <p:sp>
        <p:nvSpPr>
          <p:cNvPr id="5" name="Tijdelijke aanduiding voor voettekst 3"/>
          <p:cNvSpPr>
            <a:spLocks noGrp="1"/>
          </p:cNvSpPr>
          <p:nvPr>
            <p:ph type="ftr" sz="quarter" idx="11"/>
          </p:nvPr>
        </p:nvSpPr>
        <p:spPr/>
        <p:txBody>
          <a:bodyPr rtlCol="0"/>
          <a:lstStyle/>
          <a:p>
            <a:pPr rtl="0"/>
            <a:endParaRPr lang="nl-NL" noProof="0"/>
          </a:p>
        </p:txBody>
      </p:sp>
      <p:sp>
        <p:nvSpPr>
          <p:cNvPr id="6" name="Tijdelijke aanduiding voor dianummer 4"/>
          <p:cNvSpPr>
            <a:spLocks noGrp="1"/>
          </p:cNvSpPr>
          <p:nvPr>
            <p:ph type="sldNum" sz="quarter" idx="12"/>
          </p:nvPr>
        </p:nvSpPr>
        <p:spPr/>
        <p:txBody>
          <a:bodyPr rtlCol="0"/>
          <a:lstStyle/>
          <a:p>
            <a:pPr rtl="0"/>
            <a:fld id="{D57F1E4F-1CFF-5643-939E-02111984F565}" type="slidenum">
              <a:rPr lang="nl-NL" noProof="0" smtClean="0"/>
              <a:t>‹nr.›</a:t>
            </a:fld>
            <a:endParaRPr lang="nl-NL"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Tijdelijke aanduiding voor datum 1"/>
          <p:cNvSpPr>
            <a:spLocks noGrp="1"/>
          </p:cNvSpPr>
          <p:nvPr>
            <p:ph type="dt" sz="half" idx="10"/>
          </p:nvPr>
        </p:nvSpPr>
        <p:spPr/>
        <p:txBody>
          <a:bodyPr rtlCol="0"/>
          <a:lstStyle/>
          <a:p>
            <a:pPr rtl="0"/>
            <a:fld id="{9F3F1490-019F-4E19-A231-D4956DC2CEAB}" type="datetime1">
              <a:rPr lang="nl-NL" noProof="0" smtClean="0"/>
              <a:t>24-2-2025</a:t>
            </a:fld>
            <a:endParaRPr lang="nl-NL" noProof="0"/>
          </a:p>
        </p:txBody>
      </p:sp>
      <p:sp>
        <p:nvSpPr>
          <p:cNvPr id="5" name="Tijdelijke aanduiding voor voettekst 2"/>
          <p:cNvSpPr>
            <a:spLocks noGrp="1"/>
          </p:cNvSpPr>
          <p:nvPr>
            <p:ph type="ftr" sz="quarter" idx="11"/>
          </p:nvPr>
        </p:nvSpPr>
        <p:spPr/>
        <p:txBody>
          <a:bodyPr rtlCol="0"/>
          <a:lstStyle/>
          <a:p>
            <a:pPr rtl="0"/>
            <a:endParaRPr lang="nl-NL" noProof="0"/>
          </a:p>
        </p:txBody>
      </p:sp>
      <p:sp>
        <p:nvSpPr>
          <p:cNvPr id="6" name="Tijdelijke aanduiding voor dianummer 3"/>
          <p:cNvSpPr>
            <a:spLocks noGrp="1"/>
          </p:cNvSpPr>
          <p:nvPr>
            <p:ph type="sldNum" sz="quarter" idx="12"/>
          </p:nvPr>
        </p:nvSpPr>
        <p:spPr/>
        <p:txBody>
          <a:bodyPr rtlCol="0"/>
          <a:lstStyle/>
          <a:p>
            <a:pPr rtl="0"/>
            <a:fld id="{D57F1E4F-1CFF-5643-939E-02111984F565}" type="slidenum">
              <a:rPr lang="nl-NL" noProof="0" smtClean="0"/>
              <a:t>‹nr.›</a:t>
            </a:fld>
            <a:endParaRPr lang="nl-NL"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54954" y="1447800"/>
            <a:ext cx="3401064" cy="1447800"/>
          </a:xfrm>
        </p:spPr>
        <p:txBody>
          <a:bodyPr rtlCol="0" anchor="b"/>
          <a:lstStyle>
            <a:lvl1pPr algn="l">
              <a:defRPr sz="2400" b="0"/>
            </a:lvl1pPr>
          </a:lstStyle>
          <a:p>
            <a:pPr rtl="0"/>
            <a:r>
              <a:rPr lang="nl-NL" noProof="0"/>
              <a:t>Klik om de titelstijl van het model te bewerken</a:t>
            </a:r>
          </a:p>
        </p:txBody>
      </p:sp>
      <p:sp>
        <p:nvSpPr>
          <p:cNvPr id="3" name="Tijdelijke aanduiding voor inhoud 2"/>
          <p:cNvSpPr>
            <a:spLocks noGrp="1"/>
          </p:cNvSpPr>
          <p:nvPr>
            <p:ph idx="1" hasCustomPrompt="1"/>
          </p:nvPr>
        </p:nvSpPr>
        <p:spPr>
          <a:xfrm>
            <a:off x="4784616" y="1447800"/>
            <a:ext cx="5195997" cy="4572000"/>
          </a:xfrm>
        </p:spPr>
        <p:txBody>
          <a:bodyPr rtlCol="0"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p:cNvSpPr>
            <a:spLocks noGrp="1"/>
          </p:cNvSpPr>
          <p:nvPr>
            <p:ph type="body" sz="half" idx="2" hasCustomPrompt="1"/>
          </p:nvPr>
        </p:nvSpPr>
        <p:spPr>
          <a:xfrm>
            <a:off x="1154954" y="3129280"/>
            <a:ext cx="3401063" cy="2895599"/>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 om de tekststijlen van het model te bewerken</a:t>
            </a:r>
          </a:p>
        </p:txBody>
      </p:sp>
      <p:sp>
        <p:nvSpPr>
          <p:cNvPr id="7" name="Tijdelijke aanduiding voor datum 4"/>
          <p:cNvSpPr>
            <a:spLocks noGrp="1"/>
          </p:cNvSpPr>
          <p:nvPr>
            <p:ph type="dt" sz="half" idx="10"/>
          </p:nvPr>
        </p:nvSpPr>
        <p:spPr/>
        <p:txBody>
          <a:bodyPr rtlCol="0"/>
          <a:lstStyle/>
          <a:p>
            <a:pPr rtl="0"/>
            <a:fld id="{7CCA2686-0796-4658-BCCA-FA8D33F41B5E}" type="datetime1">
              <a:rPr lang="nl-NL" noProof="0" smtClean="0"/>
              <a:t>24-2-2025</a:t>
            </a:fld>
            <a:endParaRPr lang="nl-NL" noProof="0"/>
          </a:p>
        </p:txBody>
      </p:sp>
      <p:sp>
        <p:nvSpPr>
          <p:cNvPr id="5" name="Tijdelijke aanduiding voor voettekst 5"/>
          <p:cNvSpPr>
            <a:spLocks noGrp="1"/>
          </p:cNvSpPr>
          <p:nvPr>
            <p:ph type="ftr" sz="quarter" idx="11"/>
          </p:nvPr>
        </p:nvSpPr>
        <p:spPr/>
        <p:txBody>
          <a:bodyPr rtlCol="0"/>
          <a:lstStyle/>
          <a:p>
            <a:pPr rtl="0"/>
            <a:endParaRPr lang="nl-NL" noProof="0"/>
          </a:p>
        </p:txBody>
      </p:sp>
      <p:sp>
        <p:nvSpPr>
          <p:cNvPr id="6" name="Tijdelijke aanduiding voor dianummer 6"/>
          <p:cNvSpPr>
            <a:spLocks noGrp="1"/>
          </p:cNvSpPr>
          <p:nvPr>
            <p:ph type="sldNum" sz="quarter" idx="12"/>
          </p:nvPr>
        </p:nvSpPr>
        <p:spPr/>
        <p:txBody>
          <a:bodyPr rtlCol="0"/>
          <a:lstStyle/>
          <a:p>
            <a:pPr rtl="0"/>
            <a:fld id="{D57F1E4F-1CFF-5643-939E-02111984F565}" type="slidenum">
              <a:rPr lang="nl-NL" noProof="0" smtClean="0"/>
              <a:t>‹nr.›</a:t>
            </a:fld>
            <a:endParaRPr lang="nl-NL"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53907" y="1854192"/>
            <a:ext cx="5092906" cy="1574808"/>
          </a:xfrm>
        </p:spPr>
        <p:txBody>
          <a:bodyPr rtlCol="0" anchor="b">
            <a:normAutofit/>
          </a:bodyPr>
          <a:lstStyle>
            <a:lvl1pPr algn="l">
              <a:defRPr sz="3600" b="0"/>
            </a:lvl1pPr>
          </a:lstStyle>
          <a:p>
            <a:pPr rtl="0"/>
            <a:r>
              <a:rPr lang="nl-NL" noProof="0"/>
              <a:t>Klik om de titelstijl van het model te bewerken</a:t>
            </a:r>
          </a:p>
        </p:txBody>
      </p:sp>
      <p:sp>
        <p:nvSpPr>
          <p:cNvPr id="3" name="Tijdelijke aanduiding voor afbeelding 2"/>
          <p:cNvSpPr>
            <a:spLocks noGrp="1" noChangeAspect="1"/>
          </p:cNvSpPr>
          <p:nvPr>
            <p:ph type="pic" idx="1" hasCustomPrompt="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nl-NL" noProof="0"/>
              <a:t>Klik op pictogram om afbeelding toe te voegen</a:t>
            </a:r>
          </a:p>
        </p:txBody>
      </p:sp>
      <p:sp>
        <p:nvSpPr>
          <p:cNvPr id="4" name="Tijdelijke aanduiding voor tekst 3"/>
          <p:cNvSpPr>
            <a:spLocks noGrp="1"/>
          </p:cNvSpPr>
          <p:nvPr>
            <p:ph type="body" sz="half" idx="2" hasCustomPrompt="1"/>
          </p:nvPr>
        </p:nvSpPr>
        <p:spPr>
          <a:xfrm>
            <a:off x="1154954" y="3657600"/>
            <a:ext cx="5084979" cy="1371600"/>
          </a:xfrm>
        </p:spPr>
        <p:txBody>
          <a:bodyPr rtlCol="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 om de tekststijlen van het model te bewerken</a:t>
            </a:r>
          </a:p>
        </p:txBody>
      </p:sp>
      <p:sp>
        <p:nvSpPr>
          <p:cNvPr id="5" name="Tijdelijke aanduiding voor datum 4"/>
          <p:cNvSpPr>
            <a:spLocks noGrp="1"/>
          </p:cNvSpPr>
          <p:nvPr>
            <p:ph type="dt" sz="half" idx="10"/>
          </p:nvPr>
        </p:nvSpPr>
        <p:spPr/>
        <p:txBody>
          <a:bodyPr rtlCol="0"/>
          <a:lstStyle/>
          <a:p>
            <a:pPr rtl="0"/>
            <a:fld id="{5DDB449A-F9C4-44A9-94E1-62D5851A5AD8}" type="datetime1">
              <a:rPr lang="nl-NL" noProof="0" smtClean="0"/>
              <a:t>24-2-2025</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sp>
        <p:nvSpPr>
          <p:cNvPr id="7" name="Tijdelijke aanduiding voor dianummer 6"/>
          <p:cNvSpPr>
            <a:spLocks noGrp="1"/>
          </p:cNvSpPr>
          <p:nvPr>
            <p:ph type="sldNum" sz="quarter" idx="12"/>
          </p:nvPr>
        </p:nvSpPr>
        <p:spPr/>
        <p:txBody>
          <a:bodyPr rtlCol="0"/>
          <a:lstStyle/>
          <a:p>
            <a:pPr rtl="0"/>
            <a:fld id="{D57F1E4F-1CFF-5643-939E-02111984F565}" type="slidenum">
              <a:rPr lang="nl-NL" noProof="0" smtClean="0"/>
              <a:t>‹nr.›</a:t>
            </a:fld>
            <a:endParaRPr lang="nl-NL"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Afbeelding 7"/>
          <p:cNvPicPr>
            <a:picLocks noChangeAspect="1"/>
          </p:cNvPicPr>
          <p:nvPr/>
        </p:nvPicPr>
        <p:blipFill rotWithShape="1">
          <a:blip r:embed="rId19">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Afbeelding 6"/>
          <p:cNvPicPr>
            <a:picLocks noChangeAspect="1"/>
          </p:cNvPicPr>
          <p:nvPr/>
        </p:nvPicPr>
        <p:blipFill rotWithShape="1">
          <a:blip r:embed="rId20">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Ova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Afbeelding 8"/>
          <p:cNvPicPr>
            <a:picLocks noChangeAspect="1"/>
          </p:cNvPicPr>
          <p:nvPr/>
        </p:nvPicPr>
        <p:blipFill rotWithShape="1">
          <a:blip r:embed="rId21">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Afbeelding 9"/>
          <p:cNvPicPr>
            <a:picLocks noChangeAspect="1"/>
          </p:cNvPicPr>
          <p:nvPr/>
        </p:nvPicPr>
        <p:blipFill rotWithShape="1">
          <a:blip r:embed="rId22">
            <a:extLst>
              <a:ext uri="{28A0092B-C50C-407E-A947-70E740481C1C}">
                <a14:useLocalDpi xmlns:a14="http://schemas.microsoft.com/office/drawing/2010/main"/>
              </a:ext>
            </a:extLst>
          </a:blip>
          <a:srcRect b="23320"/>
          <a:stretch/>
        </p:blipFill>
        <p:spPr>
          <a:xfrm>
            <a:off x="8609012" y="6096000"/>
            <a:ext cx="993734" cy="762000"/>
          </a:xfrm>
          <a:prstGeom prst="rect">
            <a:avLst/>
          </a:prstGeom>
        </p:spPr>
      </p:pic>
      <p:sp>
        <p:nvSpPr>
          <p:cNvPr id="14" name="Rechthoek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jdelijke aanduiding voor titel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pPr rtl="0"/>
            <a:r>
              <a:rPr lang="nl-NL" noProof="0"/>
              <a:t>Klik om de titelstijl van het model te bewerken</a:t>
            </a:r>
          </a:p>
        </p:txBody>
      </p:sp>
      <p:sp>
        <p:nvSpPr>
          <p:cNvPr id="3" name="Tijdelijke aanduiding voor tekst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rtl="0"/>
            <a:fld id="{227B7F05-7532-4A89-80D5-2CF93EA3A58F}" type="datetime1">
              <a:rPr lang="nl-NL" noProof="0" smtClean="0"/>
              <a:t>24-2-2025</a:t>
            </a:fld>
            <a:endParaRPr lang="nl-NL" noProof="0"/>
          </a:p>
        </p:txBody>
      </p:sp>
      <p:sp>
        <p:nvSpPr>
          <p:cNvPr id="5" name="Tijdelijke aanduiding voor voettekst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rtl="0"/>
            <a:endParaRPr lang="nl-NL" noProof="0"/>
          </a:p>
        </p:txBody>
      </p:sp>
      <p:sp>
        <p:nvSpPr>
          <p:cNvPr id="6" name="Tijdelijke aanduiding voor dianumm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rtl="0"/>
            <a:fld id="{D57F1E4F-1CFF-5643-939E-02111984F565}" type="slidenum">
              <a:rPr lang="nl-NL" noProof="0" smtClean="0"/>
              <a:t>‹nr.›</a:t>
            </a:fld>
            <a:endParaRPr lang="nl-NL" noProof="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https://www.youtube.com/embed/m2TUXk2nUQg?feature=oembed" TargetMode="Externa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video" Target="https://www.youtube.com/embed/PFHuCAOP6Zk?feature=oembed" TargetMode="Externa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video" Target="https://www.youtube.com/embed/fX9cT44_BlI?feature=oembed" TargetMode="Externa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video" Target="https://www.youtube.com/embed/3if-zdbaOkk?feature=oembed" TargetMode="Externa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video" Target="https://www.youtube.com/embed/PFHuCAOP6Zk?feature=oembed" TargetMode="Externa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video" Target="https://www.youtube.com/embed/fX9cT44_BlI?feature=oembed" TargetMode="Externa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6.gif"/><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video" Target="https://www.youtube.com/embed/3if-zdbaOkk?feature=oembed" TargetMode="Externa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8CB20A-4F93-0662-8501-F5D30E2054C4}"/>
              </a:ext>
            </a:extLst>
          </p:cNvPr>
          <p:cNvSpPr>
            <a:spLocks noGrp="1"/>
          </p:cNvSpPr>
          <p:nvPr>
            <p:ph type="ctrTitle"/>
          </p:nvPr>
        </p:nvSpPr>
        <p:spPr/>
        <p:txBody>
          <a:bodyPr/>
          <a:lstStyle/>
          <a:p>
            <a:endParaRPr lang="nl-NL" dirty="0"/>
          </a:p>
        </p:txBody>
      </p:sp>
      <p:sp>
        <p:nvSpPr>
          <p:cNvPr id="3" name="Ondertitel 2">
            <a:extLst>
              <a:ext uri="{FF2B5EF4-FFF2-40B4-BE49-F238E27FC236}">
                <a16:creationId xmlns:a16="http://schemas.microsoft.com/office/drawing/2014/main" id="{597AA60A-532C-1BF2-091C-8767C63CEA31}"/>
              </a:ext>
            </a:extLst>
          </p:cNvPr>
          <p:cNvSpPr>
            <a:spLocks noGrp="1"/>
          </p:cNvSpPr>
          <p:nvPr>
            <p:ph type="subTitle" idx="1"/>
          </p:nvPr>
        </p:nvSpPr>
        <p:spPr/>
        <p:txBody>
          <a:bodyPr/>
          <a:lstStyle/>
          <a:p>
            <a:endParaRPr lang="nl-NL"/>
          </a:p>
        </p:txBody>
      </p:sp>
      <p:pic>
        <p:nvPicPr>
          <p:cNvPr id="6" name="Afbeelding 5">
            <a:extLst>
              <a:ext uri="{FF2B5EF4-FFF2-40B4-BE49-F238E27FC236}">
                <a16:creationId xmlns:a16="http://schemas.microsoft.com/office/drawing/2014/main" id="{0D1A67A6-38D2-0506-DCC2-3684CB9C68F9}"/>
              </a:ext>
            </a:extLst>
          </p:cNvPr>
          <p:cNvPicPr>
            <a:picLocks noChangeAspect="1"/>
          </p:cNvPicPr>
          <p:nvPr/>
        </p:nvPicPr>
        <p:blipFill>
          <a:blip r:embed="rId4"/>
          <a:stretch>
            <a:fillRect/>
          </a:stretch>
        </p:blipFill>
        <p:spPr>
          <a:xfrm>
            <a:off x="10415552" y="0"/>
            <a:ext cx="760448" cy="1678727"/>
          </a:xfrm>
          <a:prstGeom prst="rect">
            <a:avLst/>
          </a:prstGeom>
        </p:spPr>
      </p:pic>
      <p:pic>
        <p:nvPicPr>
          <p:cNvPr id="7" name="Onlinemedia 3" title="HEY GUYS!">
            <a:hlinkClick r:id="" action="ppaction://media"/>
            <a:extLst>
              <a:ext uri="{FF2B5EF4-FFF2-40B4-BE49-F238E27FC236}">
                <a16:creationId xmlns:a16="http://schemas.microsoft.com/office/drawing/2014/main" id="{3349F82C-069C-AA21-411B-6A66BA50D1E5}"/>
              </a:ext>
            </a:extLst>
          </p:cNvPr>
          <p:cNvPicPr>
            <a:picLocks noRot="1" noChangeAspect="1"/>
          </p:cNvPicPr>
          <p:nvPr>
            <a:videoFile r:link="rId1"/>
          </p:nvPr>
        </p:nvPicPr>
        <p:blipFill>
          <a:blip r:embed="rId5"/>
          <a:stretch>
            <a:fillRect/>
          </a:stretch>
        </p:blipFill>
        <p:spPr>
          <a:xfrm>
            <a:off x="1016000" y="558800"/>
            <a:ext cx="10160000" cy="5740400"/>
          </a:xfrm>
          <a:prstGeom prst="rect">
            <a:avLst/>
          </a:prstGeom>
        </p:spPr>
      </p:pic>
    </p:spTree>
    <p:extLst>
      <p:ext uri="{BB962C8B-B14F-4D97-AF65-F5344CB8AC3E}">
        <p14:creationId xmlns:p14="http://schemas.microsoft.com/office/powerpoint/2010/main" val="425495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EFC1DD-B0AF-FA90-C75B-CA12DFDBEA79}"/>
              </a:ext>
            </a:extLst>
          </p:cNvPr>
          <p:cNvSpPr>
            <a:spLocks noGrp="1"/>
          </p:cNvSpPr>
          <p:nvPr>
            <p:ph type="title"/>
          </p:nvPr>
        </p:nvSpPr>
        <p:spPr>
          <a:xfrm>
            <a:off x="1026696" y="1447800"/>
            <a:ext cx="3529322" cy="1447800"/>
          </a:xfrm>
        </p:spPr>
        <p:txBody>
          <a:bodyPr/>
          <a:lstStyle/>
          <a:p>
            <a:r>
              <a:rPr lang="nl-NL" b="1" dirty="0"/>
              <a:t>Thomas van de Leck – 27.200 abonnees op YouTube</a:t>
            </a:r>
          </a:p>
        </p:txBody>
      </p:sp>
      <p:sp>
        <p:nvSpPr>
          <p:cNvPr id="4" name="Tijdelijke aanduiding voor tekst 3">
            <a:extLst>
              <a:ext uri="{FF2B5EF4-FFF2-40B4-BE49-F238E27FC236}">
                <a16:creationId xmlns:a16="http://schemas.microsoft.com/office/drawing/2014/main" id="{880CF5CE-84C2-02B5-A58F-CF4C4A73D718}"/>
              </a:ext>
            </a:extLst>
          </p:cNvPr>
          <p:cNvSpPr>
            <a:spLocks noGrp="1"/>
          </p:cNvSpPr>
          <p:nvPr>
            <p:ph type="body" sz="half" idx="2"/>
          </p:nvPr>
        </p:nvSpPr>
        <p:spPr/>
        <p:txBody>
          <a:bodyPr/>
          <a:lstStyle/>
          <a:p>
            <a:r>
              <a:rPr lang="nl-NL" dirty="0"/>
              <a:t>Wat heb je in de </a:t>
            </a:r>
            <a:r>
              <a:rPr lang="nl-NL" dirty="0" err="1"/>
              <a:t>linkerkolom</a:t>
            </a:r>
            <a:r>
              <a:rPr lang="nl-NL" dirty="0"/>
              <a:t> opgeschreven? </a:t>
            </a:r>
          </a:p>
        </p:txBody>
      </p:sp>
      <p:pic>
        <p:nvPicPr>
          <p:cNvPr id="10" name="Onlinemedia 9" title="Check m’n kanaal voor volledige €0-€8K Shopify Case Study">
            <a:hlinkClick r:id="" action="ppaction://media"/>
            <a:extLst>
              <a:ext uri="{FF2B5EF4-FFF2-40B4-BE49-F238E27FC236}">
                <a16:creationId xmlns:a16="http://schemas.microsoft.com/office/drawing/2014/main" id="{C8F33C6F-135B-9DEA-CFAD-44C8B0F21AA2}"/>
              </a:ext>
            </a:extLst>
          </p:cNvPr>
          <p:cNvPicPr>
            <a:picLocks noRot="1" noChangeAspect="1"/>
          </p:cNvPicPr>
          <p:nvPr>
            <a:videoFile r:link="rId1"/>
          </p:nvPr>
        </p:nvPicPr>
        <p:blipFill>
          <a:blip r:embed="rId4"/>
          <a:stretch>
            <a:fillRect/>
          </a:stretch>
        </p:blipFill>
        <p:spPr>
          <a:xfrm>
            <a:off x="6556307" y="0"/>
            <a:ext cx="3875087" cy="6858000"/>
          </a:xfrm>
          <a:prstGeom prst="rect">
            <a:avLst/>
          </a:prstGeom>
        </p:spPr>
      </p:pic>
    </p:spTree>
    <p:extLst>
      <p:ext uri="{BB962C8B-B14F-4D97-AF65-F5344CB8AC3E}">
        <p14:creationId xmlns:p14="http://schemas.microsoft.com/office/powerpoint/2010/main" val="20282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10"/>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29115D-5389-48E1-D44A-0225D29B5C59}"/>
              </a:ext>
            </a:extLst>
          </p:cNvPr>
          <p:cNvSpPr>
            <a:spLocks noGrp="1"/>
          </p:cNvSpPr>
          <p:nvPr>
            <p:ph type="title"/>
          </p:nvPr>
        </p:nvSpPr>
        <p:spPr/>
        <p:txBody>
          <a:bodyPr/>
          <a:lstStyle/>
          <a:p>
            <a:r>
              <a:rPr lang="nl-NL" b="1" dirty="0"/>
              <a:t>Marino </a:t>
            </a:r>
            <a:r>
              <a:rPr lang="nl-NL" b="1" dirty="0" err="1"/>
              <a:t>Katsouris</a:t>
            </a:r>
            <a:r>
              <a:rPr lang="nl-NL" b="1" dirty="0"/>
              <a:t> – 2.3 miljoen volgers op Instagram </a:t>
            </a:r>
            <a:br>
              <a:rPr lang="nl-NL" b="1" dirty="0"/>
            </a:br>
            <a:endParaRPr lang="nl-NL" b="1" dirty="0"/>
          </a:p>
        </p:txBody>
      </p:sp>
      <p:pic>
        <p:nvPicPr>
          <p:cNvPr id="5" name="Onlinemedia 4" title="My ideal morning routine with new myprotein impact whey flavours">
            <a:hlinkClick r:id="" action="ppaction://media"/>
            <a:extLst>
              <a:ext uri="{FF2B5EF4-FFF2-40B4-BE49-F238E27FC236}">
                <a16:creationId xmlns:a16="http://schemas.microsoft.com/office/drawing/2014/main" id="{C01C7110-FA42-F312-B997-610D15DCA65B}"/>
              </a:ext>
            </a:extLst>
          </p:cNvPr>
          <p:cNvPicPr>
            <a:picLocks noGrp="1" noRot="1" noChangeAspect="1"/>
          </p:cNvPicPr>
          <p:nvPr>
            <p:ph idx="1"/>
            <a:videoFile r:link="rId1"/>
          </p:nvPr>
        </p:nvPicPr>
        <p:blipFill>
          <a:blip r:embed="rId4"/>
          <a:stretch>
            <a:fillRect/>
          </a:stretch>
        </p:blipFill>
        <p:spPr>
          <a:xfrm>
            <a:off x="6522162" y="243386"/>
            <a:ext cx="3599300" cy="6371227"/>
          </a:xfrm>
          <a:prstGeom prst="rect">
            <a:avLst/>
          </a:prstGeom>
        </p:spPr>
      </p:pic>
      <p:sp>
        <p:nvSpPr>
          <p:cNvPr id="4" name="Tijdelijke aanduiding voor tekst 3">
            <a:extLst>
              <a:ext uri="{FF2B5EF4-FFF2-40B4-BE49-F238E27FC236}">
                <a16:creationId xmlns:a16="http://schemas.microsoft.com/office/drawing/2014/main" id="{E669C701-C8A7-7FBF-E47B-F1D6E0EC7593}"/>
              </a:ext>
            </a:extLst>
          </p:cNvPr>
          <p:cNvSpPr>
            <a:spLocks noGrp="1"/>
          </p:cNvSpPr>
          <p:nvPr>
            <p:ph type="body" sz="half" idx="2"/>
          </p:nvPr>
        </p:nvSpPr>
        <p:spPr/>
        <p:txBody>
          <a:bodyPr/>
          <a:lstStyle/>
          <a:p>
            <a:r>
              <a:rPr lang="nl-NL" dirty="0"/>
              <a:t>Wat heb je in de </a:t>
            </a:r>
            <a:r>
              <a:rPr lang="nl-NL" dirty="0" err="1"/>
              <a:t>linkerkolom</a:t>
            </a:r>
            <a:r>
              <a:rPr lang="nl-NL" dirty="0"/>
              <a:t> opgeschreven? </a:t>
            </a:r>
          </a:p>
        </p:txBody>
      </p:sp>
    </p:spTree>
    <p:extLst>
      <p:ext uri="{BB962C8B-B14F-4D97-AF65-F5344CB8AC3E}">
        <p14:creationId xmlns:p14="http://schemas.microsoft.com/office/powerpoint/2010/main" val="420444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A9A6CA-5E3C-0B69-07D3-16693D041F4F}"/>
              </a:ext>
            </a:extLst>
          </p:cNvPr>
          <p:cNvSpPr>
            <a:spLocks noGrp="1"/>
          </p:cNvSpPr>
          <p:nvPr>
            <p:ph type="title"/>
          </p:nvPr>
        </p:nvSpPr>
        <p:spPr/>
        <p:txBody>
          <a:bodyPr/>
          <a:lstStyle/>
          <a:p>
            <a:r>
              <a:rPr lang="nl-NL" b="1" dirty="0"/>
              <a:t>Wat laten </a:t>
            </a:r>
            <a:r>
              <a:rPr lang="nl-NL" b="1" dirty="0" err="1"/>
              <a:t>influencers</a:t>
            </a:r>
            <a:r>
              <a:rPr lang="nl-NL" b="1" dirty="0"/>
              <a:t> wel en niet zien? </a:t>
            </a:r>
            <a:endParaRPr lang="nl-NL" dirty="0"/>
          </a:p>
        </p:txBody>
      </p:sp>
      <p:sp>
        <p:nvSpPr>
          <p:cNvPr id="3" name="Tijdelijke aanduiding voor inhoud 2">
            <a:extLst>
              <a:ext uri="{FF2B5EF4-FFF2-40B4-BE49-F238E27FC236}">
                <a16:creationId xmlns:a16="http://schemas.microsoft.com/office/drawing/2014/main" id="{370260B8-9C1C-31FD-7718-39618A961ACA}"/>
              </a:ext>
            </a:extLst>
          </p:cNvPr>
          <p:cNvSpPr>
            <a:spLocks noGrp="1"/>
          </p:cNvSpPr>
          <p:nvPr>
            <p:ph idx="1"/>
          </p:nvPr>
        </p:nvSpPr>
        <p:spPr/>
        <p:txBody>
          <a:bodyPr>
            <a:normAutofit fontScale="85000" lnSpcReduction="20000"/>
          </a:bodyPr>
          <a:lstStyle/>
          <a:p>
            <a:pPr marL="0" indent="0">
              <a:buNone/>
            </a:pPr>
            <a:r>
              <a:rPr lang="nl-NL" dirty="0"/>
              <a:t>We bekijken de 3 video's opnieuw en vullen de rechterkant van de tabel in;</a:t>
            </a:r>
          </a:p>
          <a:p>
            <a:endParaRPr lang="nl-NL" dirty="0"/>
          </a:p>
          <a:p>
            <a:r>
              <a:rPr lang="nl-NL" dirty="0"/>
              <a:t>Hoe probeert deze persoon dingen te verkopen? </a:t>
            </a:r>
          </a:p>
          <a:p>
            <a:r>
              <a:rPr lang="nl-NL" dirty="0"/>
              <a:t>Hoe wordt het weergegeven? Denk aan:</a:t>
            </a:r>
          </a:p>
          <a:p>
            <a:pPr>
              <a:buFont typeface="Arial" panose="020B0604020202020204" pitchFamily="34" charset="0"/>
              <a:buChar char="•"/>
            </a:pPr>
            <a:r>
              <a:rPr lang="nl-NL" dirty="0"/>
              <a:t>Belichting; </a:t>
            </a:r>
          </a:p>
          <a:p>
            <a:pPr>
              <a:buFont typeface="Arial" panose="020B0604020202020204" pitchFamily="34" charset="0"/>
              <a:buChar char="•"/>
            </a:pPr>
            <a:r>
              <a:rPr lang="nl-NL" dirty="0"/>
              <a:t>Kleurtinten;</a:t>
            </a:r>
          </a:p>
          <a:p>
            <a:pPr>
              <a:buFont typeface="Arial" panose="020B0604020202020204" pitchFamily="34" charset="0"/>
              <a:buChar char="•"/>
            </a:pPr>
            <a:r>
              <a:rPr lang="nl-NL" dirty="0"/>
              <a:t>Camerabewegingen;</a:t>
            </a:r>
          </a:p>
          <a:p>
            <a:pPr>
              <a:buFont typeface="Arial" panose="020B0604020202020204" pitchFamily="34" charset="0"/>
              <a:buChar char="•"/>
            </a:pPr>
            <a:r>
              <a:rPr lang="nl-NL" dirty="0"/>
              <a:t>Manier van praten;</a:t>
            </a:r>
          </a:p>
          <a:p>
            <a:pPr>
              <a:buFont typeface="Arial" panose="020B0604020202020204" pitchFamily="34" charset="0"/>
              <a:buChar char="•"/>
            </a:pPr>
            <a:r>
              <a:rPr lang="nl-NL" dirty="0"/>
              <a:t>Manier van vasthouden;</a:t>
            </a:r>
          </a:p>
          <a:p>
            <a:pPr>
              <a:buFont typeface="Arial" panose="020B0604020202020204" pitchFamily="34" charset="0"/>
              <a:buChar char="•"/>
            </a:pPr>
            <a:r>
              <a:rPr lang="nl-NL" dirty="0"/>
              <a:t>Emoties; </a:t>
            </a:r>
          </a:p>
          <a:p>
            <a:pPr>
              <a:buFont typeface="Arial" panose="020B0604020202020204" pitchFamily="34" charset="0"/>
              <a:buChar char="•"/>
            </a:pPr>
            <a:r>
              <a:rPr lang="nl-NL" dirty="0"/>
              <a:t>Etc. </a:t>
            </a:r>
          </a:p>
          <a:p>
            <a:r>
              <a:rPr lang="nl-NL" dirty="0"/>
              <a:t>Zou je het getoonde product of de genoemde dingen zelf doen of kopen? </a:t>
            </a:r>
          </a:p>
          <a:p>
            <a:endParaRPr lang="nl-NL" dirty="0"/>
          </a:p>
        </p:txBody>
      </p:sp>
    </p:spTree>
    <p:extLst>
      <p:ext uri="{BB962C8B-B14F-4D97-AF65-F5344CB8AC3E}">
        <p14:creationId xmlns:p14="http://schemas.microsoft.com/office/powerpoint/2010/main" val="216153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DC6B4A-C2ED-AA38-2885-36F9E11ED6BC}"/>
              </a:ext>
            </a:extLst>
          </p:cNvPr>
          <p:cNvSpPr>
            <a:spLocks noGrp="1"/>
          </p:cNvSpPr>
          <p:nvPr>
            <p:ph type="title"/>
          </p:nvPr>
        </p:nvSpPr>
        <p:spPr/>
        <p:txBody>
          <a:bodyPr/>
          <a:lstStyle/>
          <a:p>
            <a:r>
              <a:rPr lang="nl-NL" b="1" dirty="0"/>
              <a:t>Anna </a:t>
            </a:r>
            <a:r>
              <a:rPr lang="nl-NL" b="1" dirty="0" err="1"/>
              <a:t>Nooshin</a:t>
            </a:r>
            <a:r>
              <a:rPr lang="nl-NL" b="1" dirty="0"/>
              <a:t> – </a:t>
            </a:r>
            <a:br>
              <a:rPr lang="nl-NL" b="1" dirty="0"/>
            </a:br>
            <a:r>
              <a:rPr lang="nl-NL" b="1" dirty="0"/>
              <a:t>931.000 volgers op Instagram </a:t>
            </a:r>
          </a:p>
        </p:txBody>
      </p:sp>
      <p:pic>
        <p:nvPicPr>
          <p:cNvPr id="5" name="Onlinemedia 4" title="Anna Nooshin met een ASMR Filmpje (bnertjes.nl)">
            <a:hlinkClick r:id="" action="ppaction://media"/>
            <a:extLst>
              <a:ext uri="{FF2B5EF4-FFF2-40B4-BE49-F238E27FC236}">
                <a16:creationId xmlns:a16="http://schemas.microsoft.com/office/drawing/2014/main" id="{2E988A06-7C2A-A68B-648E-ADF7A3A99234}"/>
              </a:ext>
            </a:extLst>
          </p:cNvPr>
          <p:cNvPicPr>
            <a:picLocks noGrp="1" noRot="1" noChangeAspect="1"/>
          </p:cNvPicPr>
          <p:nvPr>
            <p:ph idx="1"/>
            <a:videoFile r:link="rId1"/>
          </p:nvPr>
        </p:nvPicPr>
        <p:blipFill>
          <a:blip r:embed="rId4"/>
          <a:stretch>
            <a:fillRect/>
          </a:stretch>
        </p:blipFill>
        <p:spPr>
          <a:xfrm>
            <a:off x="6963595" y="418839"/>
            <a:ext cx="3401063" cy="6020322"/>
          </a:xfrm>
          <a:prstGeom prst="rect">
            <a:avLst/>
          </a:prstGeom>
        </p:spPr>
      </p:pic>
      <p:sp>
        <p:nvSpPr>
          <p:cNvPr id="4" name="Tijdelijke aanduiding voor tekst 3">
            <a:extLst>
              <a:ext uri="{FF2B5EF4-FFF2-40B4-BE49-F238E27FC236}">
                <a16:creationId xmlns:a16="http://schemas.microsoft.com/office/drawing/2014/main" id="{0A2F93CD-72A9-4B73-BA2F-D3B7EBD1E3F6}"/>
              </a:ext>
            </a:extLst>
          </p:cNvPr>
          <p:cNvSpPr>
            <a:spLocks noGrp="1"/>
          </p:cNvSpPr>
          <p:nvPr>
            <p:ph type="body" sz="half" idx="2"/>
          </p:nvPr>
        </p:nvSpPr>
        <p:spPr>
          <a:xfrm>
            <a:off x="1154954" y="3143135"/>
            <a:ext cx="3401063" cy="2895599"/>
          </a:xfrm>
        </p:spPr>
        <p:txBody>
          <a:bodyPr/>
          <a:lstStyle/>
          <a:p>
            <a:r>
              <a:rPr lang="nl-NL" dirty="0"/>
              <a:t>Wat heb je in de rechterkolom opgeschreven? </a:t>
            </a:r>
          </a:p>
        </p:txBody>
      </p:sp>
    </p:spTree>
    <p:extLst>
      <p:ext uri="{BB962C8B-B14F-4D97-AF65-F5344CB8AC3E}">
        <p14:creationId xmlns:p14="http://schemas.microsoft.com/office/powerpoint/2010/main" val="258547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EFC1DD-B0AF-FA90-C75B-CA12DFDBEA79}"/>
              </a:ext>
            </a:extLst>
          </p:cNvPr>
          <p:cNvSpPr>
            <a:spLocks noGrp="1"/>
          </p:cNvSpPr>
          <p:nvPr>
            <p:ph type="title"/>
          </p:nvPr>
        </p:nvSpPr>
        <p:spPr>
          <a:xfrm>
            <a:off x="1026696" y="1447800"/>
            <a:ext cx="3529322" cy="1447800"/>
          </a:xfrm>
        </p:spPr>
        <p:txBody>
          <a:bodyPr/>
          <a:lstStyle/>
          <a:p>
            <a:r>
              <a:rPr lang="nl-NL" b="1" dirty="0"/>
              <a:t>Thomas van de Leck – 27.200 abonnees op YouTube</a:t>
            </a:r>
          </a:p>
        </p:txBody>
      </p:sp>
      <p:sp>
        <p:nvSpPr>
          <p:cNvPr id="4" name="Tijdelijke aanduiding voor tekst 3">
            <a:extLst>
              <a:ext uri="{FF2B5EF4-FFF2-40B4-BE49-F238E27FC236}">
                <a16:creationId xmlns:a16="http://schemas.microsoft.com/office/drawing/2014/main" id="{880CF5CE-84C2-02B5-A58F-CF4C4A73D718}"/>
              </a:ext>
            </a:extLst>
          </p:cNvPr>
          <p:cNvSpPr>
            <a:spLocks noGrp="1"/>
          </p:cNvSpPr>
          <p:nvPr>
            <p:ph type="body" sz="half" idx="2"/>
          </p:nvPr>
        </p:nvSpPr>
        <p:spPr/>
        <p:txBody>
          <a:bodyPr/>
          <a:lstStyle/>
          <a:p>
            <a:r>
              <a:rPr lang="nl-NL" dirty="0"/>
              <a:t>Wat heb je in de rechterkolom opgeschreven? </a:t>
            </a:r>
          </a:p>
        </p:txBody>
      </p:sp>
      <p:pic>
        <p:nvPicPr>
          <p:cNvPr id="10" name="Onlinemedia 9" title="Check m’n kanaal voor volledige €0-€8K Shopify Case Study">
            <a:hlinkClick r:id="" action="ppaction://media"/>
            <a:extLst>
              <a:ext uri="{FF2B5EF4-FFF2-40B4-BE49-F238E27FC236}">
                <a16:creationId xmlns:a16="http://schemas.microsoft.com/office/drawing/2014/main" id="{C8F33C6F-135B-9DEA-CFAD-44C8B0F21AA2}"/>
              </a:ext>
            </a:extLst>
          </p:cNvPr>
          <p:cNvPicPr>
            <a:picLocks noRot="1" noChangeAspect="1"/>
          </p:cNvPicPr>
          <p:nvPr>
            <a:videoFile r:link="rId1"/>
          </p:nvPr>
        </p:nvPicPr>
        <p:blipFill>
          <a:blip r:embed="rId4"/>
          <a:stretch>
            <a:fillRect/>
          </a:stretch>
        </p:blipFill>
        <p:spPr>
          <a:xfrm>
            <a:off x="6556307" y="0"/>
            <a:ext cx="3875087" cy="6858000"/>
          </a:xfrm>
          <a:prstGeom prst="rect">
            <a:avLst/>
          </a:prstGeom>
        </p:spPr>
      </p:pic>
    </p:spTree>
    <p:extLst>
      <p:ext uri="{BB962C8B-B14F-4D97-AF65-F5344CB8AC3E}">
        <p14:creationId xmlns:p14="http://schemas.microsoft.com/office/powerpoint/2010/main" val="251147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10"/>
                </p:tgtEl>
              </p:cMediaNode>
            </p:video>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29115D-5389-48E1-D44A-0225D29B5C59}"/>
              </a:ext>
            </a:extLst>
          </p:cNvPr>
          <p:cNvSpPr>
            <a:spLocks noGrp="1"/>
          </p:cNvSpPr>
          <p:nvPr>
            <p:ph type="title"/>
          </p:nvPr>
        </p:nvSpPr>
        <p:spPr>
          <a:xfrm>
            <a:off x="1154953" y="2083904"/>
            <a:ext cx="3401064" cy="1447800"/>
          </a:xfrm>
        </p:spPr>
        <p:txBody>
          <a:bodyPr/>
          <a:lstStyle/>
          <a:p>
            <a:br>
              <a:rPr lang="nl-NL" b="1" dirty="0"/>
            </a:br>
            <a:r>
              <a:rPr lang="nl-NL" b="1" dirty="0"/>
              <a:t>Marino </a:t>
            </a:r>
            <a:r>
              <a:rPr lang="nl-NL" b="1" dirty="0" err="1"/>
              <a:t>Katsouris</a:t>
            </a:r>
            <a:r>
              <a:rPr lang="nl-NL" b="1" dirty="0"/>
              <a:t> – 2.3 miljoen volgers op Instagram </a:t>
            </a:r>
            <a:br>
              <a:rPr lang="nl-NL" b="1" dirty="0"/>
            </a:br>
            <a:endParaRPr lang="nl-NL" b="1" dirty="0"/>
          </a:p>
        </p:txBody>
      </p:sp>
      <p:pic>
        <p:nvPicPr>
          <p:cNvPr id="5" name="Onlinemedia 4" title="My ideal morning routine with new myprotein impact whey flavours">
            <a:hlinkClick r:id="" action="ppaction://media"/>
            <a:extLst>
              <a:ext uri="{FF2B5EF4-FFF2-40B4-BE49-F238E27FC236}">
                <a16:creationId xmlns:a16="http://schemas.microsoft.com/office/drawing/2014/main" id="{C01C7110-FA42-F312-B997-610D15DCA65B}"/>
              </a:ext>
            </a:extLst>
          </p:cNvPr>
          <p:cNvPicPr>
            <a:picLocks noGrp="1" noRot="1" noChangeAspect="1"/>
          </p:cNvPicPr>
          <p:nvPr>
            <p:ph idx="1"/>
            <a:videoFile r:link="rId1"/>
          </p:nvPr>
        </p:nvPicPr>
        <p:blipFill>
          <a:blip r:embed="rId4"/>
          <a:stretch>
            <a:fillRect/>
          </a:stretch>
        </p:blipFill>
        <p:spPr>
          <a:xfrm>
            <a:off x="6522162" y="243386"/>
            <a:ext cx="3599300" cy="6371227"/>
          </a:xfrm>
          <a:prstGeom prst="rect">
            <a:avLst/>
          </a:prstGeom>
        </p:spPr>
      </p:pic>
      <p:sp>
        <p:nvSpPr>
          <p:cNvPr id="4" name="Tijdelijke aanduiding voor tekst 3">
            <a:extLst>
              <a:ext uri="{FF2B5EF4-FFF2-40B4-BE49-F238E27FC236}">
                <a16:creationId xmlns:a16="http://schemas.microsoft.com/office/drawing/2014/main" id="{E669C701-C8A7-7FBF-E47B-F1D6E0EC7593}"/>
              </a:ext>
            </a:extLst>
          </p:cNvPr>
          <p:cNvSpPr>
            <a:spLocks noGrp="1"/>
          </p:cNvSpPr>
          <p:nvPr>
            <p:ph type="body" sz="half" idx="2"/>
          </p:nvPr>
        </p:nvSpPr>
        <p:spPr>
          <a:xfrm>
            <a:off x="1178728" y="3531704"/>
            <a:ext cx="3401063" cy="2895599"/>
          </a:xfrm>
        </p:spPr>
        <p:txBody>
          <a:bodyPr/>
          <a:lstStyle/>
          <a:p>
            <a:r>
              <a:rPr lang="nl-NL" dirty="0"/>
              <a:t>Wat heb je in de rechterkolom opgeschreven? </a:t>
            </a:r>
          </a:p>
        </p:txBody>
      </p:sp>
    </p:spTree>
    <p:extLst>
      <p:ext uri="{BB962C8B-B14F-4D97-AF65-F5344CB8AC3E}">
        <p14:creationId xmlns:p14="http://schemas.microsoft.com/office/powerpoint/2010/main" val="311126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1CF4D5-6A93-4747-66F3-1BEBFDF0F288}"/>
              </a:ext>
            </a:extLst>
          </p:cNvPr>
          <p:cNvSpPr>
            <a:spLocks noGrp="1"/>
          </p:cNvSpPr>
          <p:nvPr>
            <p:ph type="title"/>
          </p:nvPr>
        </p:nvSpPr>
        <p:spPr/>
        <p:txBody>
          <a:bodyPr/>
          <a:lstStyle/>
          <a:p>
            <a:r>
              <a:rPr lang="nl-NL" b="1" dirty="0"/>
              <a:t>Nabespreking </a:t>
            </a:r>
          </a:p>
        </p:txBody>
      </p:sp>
      <p:sp>
        <p:nvSpPr>
          <p:cNvPr id="3" name="Tijdelijke aanduiding voor inhoud 2">
            <a:extLst>
              <a:ext uri="{FF2B5EF4-FFF2-40B4-BE49-F238E27FC236}">
                <a16:creationId xmlns:a16="http://schemas.microsoft.com/office/drawing/2014/main" id="{6189B812-340F-1C5B-F325-734ADF6B186C}"/>
              </a:ext>
            </a:extLst>
          </p:cNvPr>
          <p:cNvSpPr>
            <a:spLocks noGrp="1"/>
          </p:cNvSpPr>
          <p:nvPr>
            <p:ph idx="1"/>
          </p:nvPr>
        </p:nvSpPr>
        <p:spPr/>
        <p:txBody>
          <a:bodyPr/>
          <a:lstStyle/>
          <a:p>
            <a:r>
              <a:rPr lang="nl-NL" dirty="0"/>
              <a:t>Wat viel je op toen je de vlogs voor het eerst bekeek? </a:t>
            </a:r>
          </a:p>
          <a:p>
            <a:endParaRPr lang="nl-NL" dirty="0"/>
          </a:p>
          <a:p>
            <a:r>
              <a:rPr lang="nl-NL" dirty="0"/>
              <a:t>Wat viel je op toen je de vlogs opnieuw bekeek? </a:t>
            </a:r>
          </a:p>
          <a:p>
            <a:pPr marL="0" indent="0">
              <a:buNone/>
            </a:pPr>
            <a:endParaRPr lang="nl-NL" dirty="0"/>
          </a:p>
          <a:p>
            <a:endParaRPr lang="nl-NL" dirty="0"/>
          </a:p>
        </p:txBody>
      </p:sp>
      <p:pic>
        <p:nvPicPr>
          <p:cNvPr id="4" name="Picture 2" descr="How To Find Local Influencers: The Complete Guide">
            <a:extLst>
              <a:ext uri="{FF2B5EF4-FFF2-40B4-BE49-F238E27FC236}">
                <a16:creationId xmlns:a16="http://schemas.microsoft.com/office/drawing/2014/main" id="{3C875A9C-A7A6-4801-20A2-3D1E8EA88C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896" y="3830706"/>
            <a:ext cx="4863548" cy="2735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86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2619ED-63CE-2398-02D5-561F994F2A20}"/>
              </a:ext>
            </a:extLst>
          </p:cNvPr>
          <p:cNvSpPr>
            <a:spLocks noGrp="1"/>
          </p:cNvSpPr>
          <p:nvPr>
            <p:ph type="title"/>
          </p:nvPr>
        </p:nvSpPr>
        <p:spPr/>
        <p:txBody>
          <a:bodyPr/>
          <a:lstStyle/>
          <a:p>
            <a:r>
              <a:rPr lang="nl-NL" b="1" dirty="0" err="1"/>
              <a:t>Influencers</a:t>
            </a:r>
            <a:r>
              <a:rPr lang="nl-NL" b="1" dirty="0"/>
              <a:t> maken vaak gebruik van: </a:t>
            </a:r>
          </a:p>
        </p:txBody>
      </p:sp>
      <p:sp>
        <p:nvSpPr>
          <p:cNvPr id="5" name="Tijdelijke aanduiding voor tekst 4">
            <a:extLst>
              <a:ext uri="{FF2B5EF4-FFF2-40B4-BE49-F238E27FC236}">
                <a16:creationId xmlns:a16="http://schemas.microsoft.com/office/drawing/2014/main" id="{D63CDAD2-8ED4-BD0A-76FC-F69EA2C48287}"/>
              </a:ext>
            </a:extLst>
          </p:cNvPr>
          <p:cNvSpPr>
            <a:spLocks noGrp="1"/>
          </p:cNvSpPr>
          <p:nvPr>
            <p:ph type="body" sz="quarter" idx="3"/>
          </p:nvPr>
        </p:nvSpPr>
        <p:spPr>
          <a:xfrm>
            <a:off x="819450" y="1931433"/>
            <a:ext cx="4396339" cy="576262"/>
          </a:xfrm>
        </p:spPr>
        <p:txBody>
          <a:bodyPr/>
          <a:lstStyle/>
          <a:p>
            <a:r>
              <a:rPr lang="nl-NL" dirty="0"/>
              <a:t>AD (advertentie): </a:t>
            </a:r>
          </a:p>
        </p:txBody>
      </p:sp>
      <p:sp>
        <p:nvSpPr>
          <p:cNvPr id="6" name="Tijdelijke aanduiding voor inhoud 5">
            <a:extLst>
              <a:ext uri="{FF2B5EF4-FFF2-40B4-BE49-F238E27FC236}">
                <a16:creationId xmlns:a16="http://schemas.microsoft.com/office/drawing/2014/main" id="{4234771E-D431-3851-B393-A8121633CE3E}"/>
              </a:ext>
            </a:extLst>
          </p:cNvPr>
          <p:cNvSpPr>
            <a:spLocks noGrp="1"/>
          </p:cNvSpPr>
          <p:nvPr>
            <p:ph sz="quarter" idx="4"/>
          </p:nvPr>
        </p:nvSpPr>
        <p:spPr>
          <a:xfrm>
            <a:off x="646111" y="2623511"/>
            <a:ext cx="4396339" cy="3819402"/>
          </a:xfrm>
        </p:spPr>
        <p:txBody>
          <a:bodyPr>
            <a:normAutofit fontScale="92500" lnSpcReduction="10000"/>
          </a:bodyPr>
          <a:lstStyle/>
          <a:p>
            <a:r>
              <a:rPr lang="nl-NL" sz="2400" dirty="0">
                <a:latin typeface="Arial" panose="020B0604020202020204" pitchFamily="34" charset="0"/>
                <a:cs typeface="Arial" panose="020B0604020202020204" pitchFamily="34" charset="0"/>
              </a:rPr>
              <a:t>In Nederland moet de kijker of luisteraar duidelijk kunnen zien of horen dat het reclame is als er iets wordt aangeprezen of verkocht. In heel veel andere landen is dit niet vereist, waardoor het bijvoorbeeld bij Amerikaanse influncers niet altijd duidelijk is of ze iets proberen te verkopen of gewoon enthousiast zijn over een product. </a:t>
            </a:r>
          </a:p>
        </p:txBody>
      </p:sp>
      <p:pic>
        <p:nvPicPr>
          <p:cNvPr id="12" name="Afbeelding 11">
            <a:extLst>
              <a:ext uri="{FF2B5EF4-FFF2-40B4-BE49-F238E27FC236}">
                <a16:creationId xmlns:a16="http://schemas.microsoft.com/office/drawing/2014/main" id="{2A060F5E-E4FD-BC94-E8DB-ECDC31680506}"/>
              </a:ext>
            </a:extLst>
          </p:cNvPr>
          <p:cNvPicPr>
            <a:picLocks noChangeAspect="1"/>
          </p:cNvPicPr>
          <p:nvPr/>
        </p:nvPicPr>
        <p:blipFill>
          <a:blip r:embed="rId3"/>
          <a:stretch>
            <a:fillRect/>
          </a:stretch>
        </p:blipFill>
        <p:spPr>
          <a:xfrm>
            <a:off x="6810375" y="1497180"/>
            <a:ext cx="4396339" cy="5146508"/>
          </a:xfrm>
          <a:prstGeom prst="rect">
            <a:avLst/>
          </a:prstGeom>
        </p:spPr>
      </p:pic>
      <p:sp>
        <p:nvSpPr>
          <p:cNvPr id="17" name="Pijl: gekromd omlaag 16">
            <a:extLst>
              <a:ext uri="{FF2B5EF4-FFF2-40B4-BE49-F238E27FC236}">
                <a16:creationId xmlns:a16="http://schemas.microsoft.com/office/drawing/2014/main" id="{9A7C1A79-1B25-031C-285E-9CC638CF4F65}"/>
              </a:ext>
            </a:extLst>
          </p:cNvPr>
          <p:cNvSpPr/>
          <p:nvPr/>
        </p:nvSpPr>
        <p:spPr>
          <a:xfrm>
            <a:off x="10050834" y="858763"/>
            <a:ext cx="1036266" cy="685800"/>
          </a:xfrm>
          <a:prstGeom prst="curved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255956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2619ED-63CE-2398-02D5-561F994F2A20}"/>
              </a:ext>
            </a:extLst>
          </p:cNvPr>
          <p:cNvSpPr>
            <a:spLocks noGrp="1"/>
          </p:cNvSpPr>
          <p:nvPr>
            <p:ph type="title"/>
          </p:nvPr>
        </p:nvSpPr>
        <p:spPr/>
        <p:txBody>
          <a:bodyPr/>
          <a:lstStyle/>
          <a:p>
            <a:r>
              <a:rPr lang="nl-NL" b="1" dirty="0" err="1"/>
              <a:t>Influencers</a:t>
            </a:r>
            <a:r>
              <a:rPr lang="nl-NL" b="1" dirty="0"/>
              <a:t> maken vaak gebruik van: </a:t>
            </a:r>
          </a:p>
        </p:txBody>
      </p:sp>
      <p:sp>
        <p:nvSpPr>
          <p:cNvPr id="3" name="Tijdelijke aanduiding voor tekst 2">
            <a:extLst>
              <a:ext uri="{FF2B5EF4-FFF2-40B4-BE49-F238E27FC236}">
                <a16:creationId xmlns:a16="http://schemas.microsoft.com/office/drawing/2014/main" id="{B48D81BB-B0D0-4184-11AE-196CB0B20D6B}"/>
              </a:ext>
            </a:extLst>
          </p:cNvPr>
          <p:cNvSpPr>
            <a:spLocks noGrp="1"/>
          </p:cNvSpPr>
          <p:nvPr>
            <p:ph type="body" idx="1"/>
          </p:nvPr>
        </p:nvSpPr>
        <p:spPr>
          <a:xfrm>
            <a:off x="952134" y="2668001"/>
            <a:ext cx="4396338" cy="576262"/>
          </a:xfrm>
        </p:spPr>
        <p:txBody>
          <a:bodyPr/>
          <a:lstStyle/>
          <a:p>
            <a:r>
              <a:rPr lang="nl-NL" dirty="0"/>
              <a:t>Product placement (sluikreclame):  </a:t>
            </a:r>
          </a:p>
          <a:p>
            <a:endParaRPr lang="nl-NL" dirty="0"/>
          </a:p>
        </p:txBody>
      </p:sp>
      <p:sp>
        <p:nvSpPr>
          <p:cNvPr id="4" name="Tijdelijke aanduiding voor inhoud 3">
            <a:extLst>
              <a:ext uri="{FF2B5EF4-FFF2-40B4-BE49-F238E27FC236}">
                <a16:creationId xmlns:a16="http://schemas.microsoft.com/office/drawing/2014/main" id="{63B04A04-A223-C6C7-AC80-7D382D959B5F}"/>
              </a:ext>
            </a:extLst>
          </p:cNvPr>
          <p:cNvSpPr>
            <a:spLocks noGrp="1"/>
          </p:cNvSpPr>
          <p:nvPr>
            <p:ph sz="half" idx="2"/>
          </p:nvPr>
        </p:nvSpPr>
        <p:spPr>
          <a:xfrm>
            <a:off x="405933" y="2784682"/>
            <a:ext cx="4396339" cy="3741738"/>
          </a:xfrm>
        </p:spPr>
        <p:txBody>
          <a:bodyPr>
            <a:normAutofit/>
          </a:bodyPr>
          <a:lstStyle/>
          <a:p>
            <a:r>
              <a:rPr lang="nl-NL" sz="2400" b="0" i="0" dirty="0">
                <a:effectLst/>
                <a:latin typeface="Arial" panose="020B0604020202020204" pitchFamily="34" charset="0"/>
              </a:rPr>
              <a:t>Dit is een tactiek waarbij er in een film, serie of vlog een product wordt getoond of aanbevolen, terwijl er tegenover de kijker niet volledig duidelijk is gemaakt dat het hierbij om reclame gaat.</a:t>
            </a:r>
            <a:endParaRPr lang="nl-NL" sz="2400" dirty="0"/>
          </a:p>
        </p:txBody>
      </p:sp>
      <p:pic>
        <p:nvPicPr>
          <p:cNvPr id="9" name="Afbeelding 8">
            <a:extLst>
              <a:ext uri="{FF2B5EF4-FFF2-40B4-BE49-F238E27FC236}">
                <a16:creationId xmlns:a16="http://schemas.microsoft.com/office/drawing/2014/main" id="{26526C65-6BEA-ABC4-CAD9-8C7063AEFE29}"/>
              </a:ext>
            </a:extLst>
          </p:cNvPr>
          <p:cNvPicPr>
            <a:picLocks noChangeAspect="1"/>
          </p:cNvPicPr>
          <p:nvPr/>
        </p:nvPicPr>
        <p:blipFill>
          <a:blip r:embed="rId3"/>
          <a:stretch>
            <a:fillRect/>
          </a:stretch>
        </p:blipFill>
        <p:spPr>
          <a:xfrm>
            <a:off x="8893339" y="1281125"/>
            <a:ext cx="3219155" cy="5369093"/>
          </a:xfrm>
          <a:prstGeom prst="rect">
            <a:avLst/>
          </a:prstGeom>
        </p:spPr>
      </p:pic>
      <p:pic>
        <p:nvPicPr>
          <p:cNvPr id="11" name="Afbeelding 10">
            <a:extLst>
              <a:ext uri="{FF2B5EF4-FFF2-40B4-BE49-F238E27FC236}">
                <a16:creationId xmlns:a16="http://schemas.microsoft.com/office/drawing/2014/main" id="{A0F649AC-D1C1-C7B3-9923-BC8FD4F3AD98}"/>
              </a:ext>
            </a:extLst>
          </p:cNvPr>
          <p:cNvPicPr>
            <a:picLocks noChangeAspect="1"/>
          </p:cNvPicPr>
          <p:nvPr/>
        </p:nvPicPr>
        <p:blipFill>
          <a:blip r:embed="rId4"/>
          <a:stretch>
            <a:fillRect/>
          </a:stretch>
        </p:blipFill>
        <p:spPr>
          <a:xfrm>
            <a:off x="5348472" y="1281125"/>
            <a:ext cx="3344111" cy="5369093"/>
          </a:xfrm>
          <a:prstGeom prst="rect">
            <a:avLst/>
          </a:prstGeom>
        </p:spPr>
      </p:pic>
    </p:spTree>
    <p:extLst>
      <p:ext uri="{BB962C8B-B14F-4D97-AF65-F5344CB8AC3E}">
        <p14:creationId xmlns:p14="http://schemas.microsoft.com/office/powerpoint/2010/main" val="131995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3077FA-27BD-C18E-FB20-DEBFDD0E666F}"/>
              </a:ext>
            </a:extLst>
          </p:cNvPr>
          <p:cNvSpPr>
            <a:spLocks noGrp="1"/>
          </p:cNvSpPr>
          <p:nvPr>
            <p:ph type="title"/>
          </p:nvPr>
        </p:nvSpPr>
        <p:spPr/>
        <p:txBody>
          <a:bodyPr/>
          <a:lstStyle/>
          <a:p>
            <a:r>
              <a:rPr lang="nl-NL" b="1" dirty="0"/>
              <a:t>Valse beloftes? Plaats een kogelvis-</a:t>
            </a:r>
            <a:r>
              <a:rPr lang="nl-NL" b="1" dirty="0" err="1"/>
              <a:t>emoji</a:t>
            </a:r>
            <a:endParaRPr lang="nl-NL" b="1" dirty="0"/>
          </a:p>
        </p:txBody>
      </p:sp>
      <p:sp>
        <p:nvSpPr>
          <p:cNvPr id="3" name="Tijdelijke aanduiding voor inhoud 2">
            <a:extLst>
              <a:ext uri="{FF2B5EF4-FFF2-40B4-BE49-F238E27FC236}">
                <a16:creationId xmlns:a16="http://schemas.microsoft.com/office/drawing/2014/main" id="{36837A23-BB43-46E9-B5D4-D19E4A98F0DE}"/>
              </a:ext>
            </a:extLst>
          </p:cNvPr>
          <p:cNvSpPr>
            <a:spLocks noGrp="1"/>
          </p:cNvSpPr>
          <p:nvPr>
            <p:ph idx="1"/>
          </p:nvPr>
        </p:nvSpPr>
        <p:spPr>
          <a:xfrm>
            <a:off x="646111" y="2010055"/>
            <a:ext cx="7340601" cy="4195481"/>
          </a:xfrm>
        </p:spPr>
        <p:txBody>
          <a:bodyPr/>
          <a:lstStyle/>
          <a:p>
            <a:r>
              <a:rPr lang="nl-NL" dirty="0"/>
              <a:t>Als je een misleidende advertentie ziet (bijvoorbeeld over hoe je snel rijk kunt worden), post dan een kogelvis-</a:t>
            </a:r>
            <a:r>
              <a:rPr lang="nl-NL" dirty="0" err="1"/>
              <a:t>emoji</a:t>
            </a:r>
            <a:endParaRPr lang="nl-NL" dirty="0"/>
          </a:p>
          <a:p>
            <a:endParaRPr lang="nl-NL" dirty="0"/>
          </a:p>
          <a:p>
            <a:r>
              <a:rPr lang="nl-NL" dirty="0"/>
              <a:t>De kogelvis blaast zichzelf op wanneer hij in gevaar is</a:t>
            </a:r>
          </a:p>
          <a:p>
            <a:endParaRPr lang="nl-NL" dirty="0"/>
          </a:p>
          <a:p>
            <a:r>
              <a:rPr lang="nl-NL" dirty="0"/>
              <a:t>Op deze manier kunnen jongeren elkaar bewust maken van valse beloften en helpen een veiligere online omgeving te maken. </a:t>
            </a:r>
          </a:p>
        </p:txBody>
      </p:sp>
      <p:pic>
        <p:nvPicPr>
          <p:cNvPr id="5" name="Afbeelding 4">
            <a:extLst>
              <a:ext uri="{FF2B5EF4-FFF2-40B4-BE49-F238E27FC236}">
                <a16:creationId xmlns:a16="http://schemas.microsoft.com/office/drawing/2014/main" id="{74997D20-8892-C326-E492-AF68C4BC6D6B}"/>
              </a:ext>
            </a:extLst>
          </p:cNvPr>
          <p:cNvPicPr>
            <a:picLocks noChangeAspect="1"/>
          </p:cNvPicPr>
          <p:nvPr/>
        </p:nvPicPr>
        <p:blipFill>
          <a:blip r:embed="rId3"/>
          <a:stretch>
            <a:fillRect/>
          </a:stretch>
        </p:blipFill>
        <p:spPr>
          <a:xfrm>
            <a:off x="7964568" y="2010055"/>
            <a:ext cx="4172532" cy="3534268"/>
          </a:xfrm>
          <a:prstGeom prst="rect">
            <a:avLst/>
          </a:prstGeom>
        </p:spPr>
      </p:pic>
    </p:spTree>
    <p:extLst>
      <p:ext uri="{BB962C8B-B14F-4D97-AF65-F5344CB8AC3E}">
        <p14:creationId xmlns:p14="http://schemas.microsoft.com/office/powerpoint/2010/main" val="3906773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30D32A-359B-41BB-9746-2CF3A21EEFFC}"/>
              </a:ext>
            </a:extLst>
          </p:cNvPr>
          <p:cNvSpPr>
            <a:spLocks noGrp="1"/>
          </p:cNvSpPr>
          <p:nvPr>
            <p:ph type="ctrTitle"/>
          </p:nvPr>
        </p:nvSpPr>
        <p:spPr>
          <a:xfrm>
            <a:off x="1092325" y="1447800"/>
            <a:ext cx="8825658" cy="3329581"/>
          </a:xfrm>
        </p:spPr>
        <p:txBody>
          <a:bodyPr rtlCol="0">
            <a:normAutofit/>
          </a:bodyPr>
          <a:lstStyle/>
          <a:p>
            <a:pPr rtl="0"/>
            <a:r>
              <a:rPr lang="nl-NL" b="1" dirty="0" err="1"/>
              <a:t>Influencers</a:t>
            </a:r>
            <a:r>
              <a:rPr lang="nl-NL" b="1" dirty="0"/>
              <a:t> &amp; Sociale Media</a:t>
            </a:r>
          </a:p>
        </p:txBody>
      </p:sp>
      <p:sp>
        <p:nvSpPr>
          <p:cNvPr id="3" name="Subtitel 2">
            <a:extLst>
              <a:ext uri="{FF2B5EF4-FFF2-40B4-BE49-F238E27FC236}">
                <a16:creationId xmlns:a16="http://schemas.microsoft.com/office/drawing/2014/main" id="{B4CA222A-88BC-48F4-9AE8-2115B7D1E6DC}"/>
              </a:ext>
            </a:extLst>
          </p:cNvPr>
          <p:cNvSpPr>
            <a:spLocks noGrp="1"/>
          </p:cNvSpPr>
          <p:nvPr>
            <p:ph type="subTitle" idx="1"/>
          </p:nvPr>
        </p:nvSpPr>
        <p:spPr>
          <a:xfrm>
            <a:off x="1154955" y="4777380"/>
            <a:ext cx="8825658" cy="861420"/>
          </a:xfrm>
        </p:spPr>
        <p:txBody>
          <a:bodyPr rtlCol="0">
            <a:normAutofit/>
          </a:bodyPr>
          <a:lstStyle/>
          <a:p>
            <a:pPr rtl="0"/>
            <a:r>
              <a:rPr lang="nl-NL" dirty="0"/>
              <a:t>Project beeldgeletterdheid </a:t>
            </a:r>
          </a:p>
        </p:txBody>
      </p:sp>
      <p:sp>
        <p:nvSpPr>
          <p:cNvPr id="20" name="Rechthoek 19">
            <a:extLst>
              <a:ext uri="{FF2B5EF4-FFF2-40B4-BE49-F238E27FC236}">
                <a16:creationId xmlns:a16="http://schemas.microsoft.com/office/drawing/2014/main" id="{318E9D62-7BA3-4D5E-8915-0D0E8661E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nl-NL"/>
          </a:p>
        </p:txBody>
      </p:sp>
      <p:pic>
        <p:nvPicPr>
          <p:cNvPr id="9" name="Picture 4" descr="social media marketing GIF by efoundry - Find &amp; Share on GIPHY">
            <a:extLst>
              <a:ext uri="{FF2B5EF4-FFF2-40B4-BE49-F238E27FC236}">
                <a16:creationId xmlns:a16="http://schemas.microsoft.com/office/drawing/2014/main" id="{94BF04FB-4D8C-D036-9F62-8A9CE58E805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880490" y="1344083"/>
            <a:ext cx="4200245" cy="4200245"/>
          </a:xfrm>
          <a:prstGeom prst="rect">
            <a:avLst/>
          </a:prstGeom>
          <a:solidFill>
            <a:srgbClr val="FFFFFF"/>
          </a:solidFill>
        </p:spPr>
      </p:pic>
      <p:pic>
        <p:nvPicPr>
          <p:cNvPr id="10" name="Afbeelding 9">
            <a:extLst>
              <a:ext uri="{FF2B5EF4-FFF2-40B4-BE49-F238E27FC236}">
                <a16:creationId xmlns:a16="http://schemas.microsoft.com/office/drawing/2014/main" id="{9E74DE97-F406-AD6D-DBAD-1FCCD5F12200}"/>
              </a:ext>
            </a:extLst>
          </p:cNvPr>
          <p:cNvPicPr>
            <a:picLocks noChangeAspect="1"/>
          </p:cNvPicPr>
          <p:nvPr/>
        </p:nvPicPr>
        <p:blipFill>
          <a:blip r:embed="rId5"/>
          <a:stretch>
            <a:fillRect/>
          </a:stretch>
        </p:blipFill>
        <p:spPr>
          <a:xfrm flipH="1">
            <a:off x="10437812" y="0"/>
            <a:ext cx="841981" cy="1271225"/>
          </a:xfrm>
          <a:prstGeom prst="rect">
            <a:avLst/>
          </a:prstGeom>
        </p:spPr>
      </p:pic>
      <p:pic>
        <p:nvPicPr>
          <p:cNvPr id="11" name="Afbeelding 10">
            <a:extLst>
              <a:ext uri="{FF2B5EF4-FFF2-40B4-BE49-F238E27FC236}">
                <a16:creationId xmlns:a16="http://schemas.microsoft.com/office/drawing/2014/main" id="{C42874AF-AEBA-F982-26C8-F62F91A66EC4}"/>
              </a:ext>
            </a:extLst>
          </p:cNvPr>
          <p:cNvPicPr>
            <a:picLocks noChangeAspect="1"/>
          </p:cNvPicPr>
          <p:nvPr/>
        </p:nvPicPr>
        <p:blipFill>
          <a:blip r:embed="rId5"/>
          <a:stretch>
            <a:fillRect/>
          </a:stretch>
        </p:blipFill>
        <p:spPr>
          <a:xfrm flipH="1">
            <a:off x="10359721" y="5586765"/>
            <a:ext cx="841981" cy="1271225"/>
          </a:xfrm>
          <a:prstGeom prst="rect">
            <a:avLst/>
          </a:prstGeom>
        </p:spPr>
      </p:pic>
    </p:spTree>
    <p:extLst>
      <p:ext uri="{BB962C8B-B14F-4D97-AF65-F5344CB8AC3E}">
        <p14:creationId xmlns:p14="http://schemas.microsoft.com/office/powerpoint/2010/main" val="193000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90EE7B-5BCE-4110-DBB5-4397BCB21062}"/>
              </a:ext>
            </a:extLst>
          </p:cNvPr>
          <p:cNvSpPr>
            <a:spLocks noGrp="1"/>
          </p:cNvSpPr>
          <p:nvPr>
            <p:ph type="title"/>
          </p:nvPr>
        </p:nvSpPr>
        <p:spPr/>
        <p:txBody>
          <a:bodyPr/>
          <a:lstStyle/>
          <a:p>
            <a:r>
              <a:rPr lang="nl-NL" b="1" dirty="0"/>
              <a:t>Bespreek in tweetallen</a:t>
            </a:r>
          </a:p>
        </p:txBody>
      </p:sp>
      <p:sp>
        <p:nvSpPr>
          <p:cNvPr id="3" name="Tijdelijke aanduiding voor inhoud 2">
            <a:extLst>
              <a:ext uri="{FF2B5EF4-FFF2-40B4-BE49-F238E27FC236}">
                <a16:creationId xmlns:a16="http://schemas.microsoft.com/office/drawing/2014/main" id="{C27E8529-555E-CC03-7FDD-1415DA60B903}"/>
              </a:ext>
            </a:extLst>
          </p:cNvPr>
          <p:cNvSpPr>
            <a:spLocks noGrp="1"/>
          </p:cNvSpPr>
          <p:nvPr>
            <p:ph idx="1"/>
          </p:nvPr>
        </p:nvSpPr>
        <p:spPr/>
        <p:txBody>
          <a:bodyPr/>
          <a:lstStyle/>
          <a:p>
            <a:r>
              <a:rPr lang="nl-NL" dirty="0"/>
              <a:t>Heb je zelf ooit iets gekocht omdat een </a:t>
            </a:r>
            <a:r>
              <a:rPr lang="nl-NL" dirty="0" err="1"/>
              <a:t>influencer</a:t>
            </a:r>
            <a:r>
              <a:rPr lang="nl-NL" dirty="0"/>
              <a:t> het had? </a:t>
            </a:r>
          </a:p>
          <a:p>
            <a:endParaRPr lang="nl-NL" dirty="0"/>
          </a:p>
          <a:p>
            <a:r>
              <a:rPr lang="nl-NL" dirty="0"/>
              <a:t>Heb je wel eens het gevoel dat je dingen anders moet of wilt doen door video's/vlogs die je ziet op sociale media? </a:t>
            </a:r>
          </a:p>
          <a:p>
            <a:pPr marL="0" indent="0">
              <a:buNone/>
            </a:pPr>
            <a:endParaRPr lang="nl-NL" dirty="0"/>
          </a:p>
          <a:p>
            <a:r>
              <a:rPr lang="nl-NL" dirty="0"/>
              <a:t>Zou je zelf een </a:t>
            </a:r>
            <a:r>
              <a:rPr lang="nl-NL" dirty="0" err="1"/>
              <a:t>influencer</a:t>
            </a:r>
            <a:r>
              <a:rPr lang="nl-NL" dirty="0"/>
              <a:t> willen zijn? Waarom wel of waarom niet? </a:t>
            </a:r>
          </a:p>
          <a:p>
            <a:endParaRPr lang="nl-NL" dirty="0"/>
          </a:p>
          <a:p>
            <a:r>
              <a:rPr lang="nl-NL" dirty="0"/>
              <a:t>Wat zijn positieve kanten van </a:t>
            </a:r>
            <a:r>
              <a:rPr lang="nl-NL" dirty="0" err="1"/>
              <a:t>influencers</a:t>
            </a:r>
            <a:r>
              <a:rPr lang="nl-NL" dirty="0"/>
              <a:t>? Wat zijn negatieve kanten? </a:t>
            </a:r>
          </a:p>
          <a:p>
            <a:endParaRPr lang="nl-NL" dirty="0"/>
          </a:p>
          <a:p>
            <a:endParaRPr lang="nl-NL" dirty="0"/>
          </a:p>
          <a:p>
            <a:endParaRPr lang="nl-NL" dirty="0"/>
          </a:p>
        </p:txBody>
      </p:sp>
    </p:spTree>
    <p:extLst>
      <p:ext uri="{BB962C8B-B14F-4D97-AF65-F5344CB8AC3E}">
        <p14:creationId xmlns:p14="http://schemas.microsoft.com/office/powerpoint/2010/main" val="3913583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775154-28D0-801F-4AA0-61659AB3B7BD}"/>
              </a:ext>
            </a:extLst>
          </p:cNvPr>
          <p:cNvSpPr>
            <a:spLocks noGrp="1"/>
          </p:cNvSpPr>
          <p:nvPr>
            <p:ph type="title"/>
          </p:nvPr>
        </p:nvSpPr>
        <p:spPr/>
        <p:txBody>
          <a:bodyPr/>
          <a:lstStyle/>
          <a:p>
            <a:r>
              <a:rPr lang="nl-NL" b="1" dirty="0"/>
              <a:t>Aan de slag als </a:t>
            </a:r>
            <a:r>
              <a:rPr lang="nl-NL" b="1" dirty="0" err="1"/>
              <a:t>influencer</a:t>
            </a:r>
            <a:r>
              <a:rPr lang="nl-NL" b="1" dirty="0"/>
              <a:t>! </a:t>
            </a:r>
          </a:p>
        </p:txBody>
      </p:sp>
      <p:sp>
        <p:nvSpPr>
          <p:cNvPr id="3" name="Tijdelijke aanduiding voor inhoud 2">
            <a:extLst>
              <a:ext uri="{FF2B5EF4-FFF2-40B4-BE49-F238E27FC236}">
                <a16:creationId xmlns:a16="http://schemas.microsoft.com/office/drawing/2014/main" id="{F2DC3BE2-C2DA-23CB-F13B-3A8642542FFC}"/>
              </a:ext>
            </a:extLst>
          </p:cNvPr>
          <p:cNvSpPr>
            <a:spLocks noGrp="1"/>
          </p:cNvSpPr>
          <p:nvPr>
            <p:ph idx="1"/>
          </p:nvPr>
        </p:nvSpPr>
        <p:spPr>
          <a:xfrm>
            <a:off x="942205" y="1853248"/>
            <a:ext cx="7060027" cy="4195481"/>
          </a:xfrm>
        </p:spPr>
        <p:txBody>
          <a:bodyPr>
            <a:normAutofit lnSpcReduction="10000"/>
          </a:bodyPr>
          <a:lstStyle/>
          <a:p>
            <a:r>
              <a:rPr lang="nl-NL" dirty="0"/>
              <a:t>Maak in tweetallen een </a:t>
            </a:r>
            <a:r>
              <a:rPr lang="nl-NL" b="1" dirty="0"/>
              <a:t>vlog</a:t>
            </a:r>
            <a:r>
              <a:rPr lang="nl-NL" dirty="0"/>
              <a:t> van 0,5-1,5 minuut;</a:t>
            </a:r>
          </a:p>
          <a:p>
            <a:r>
              <a:rPr lang="nl-NL" dirty="0"/>
              <a:t>Jullie mogen zelf het onderwerp kiezen (reizen, financieel, koken, kleding, sport, enz.);</a:t>
            </a:r>
          </a:p>
          <a:p>
            <a:r>
              <a:rPr lang="nl-NL" dirty="0"/>
              <a:t>Zorg ervoor dat het aantrekkelijk is en dat mensen het product willen kopen of de ervaring willen beleven;</a:t>
            </a:r>
          </a:p>
          <a:p>
            <a:r>
              <a:rPr lang="nl-NL" dirty="0"/>
              <a:t>Gebruik minimaal 2 sluikreclames (Product Placement);</a:t>
            </a:r>
          </a:p>
          <a:p>
            <a:r>
              <a:rPr lang="nl-NL" dirty="0"/>
              <a:t>Denk goed na over het camerastandpunt. </a:t>
            </a:r>
          </a:p>
          <a:p>
            <a:pPr marL="0" indent="0">
              <a:buNone/>
            </a:pPr>
            <a:endParaRPr lang="nl-NL" dirty="0"/>
          </a:p>
          <a:p>
            <a:r>
              <a:rPr lang="nl-NL" dirty="0"/>
              <a:t>Jullie hebben …. minuten voor deze opdracht.  </a:t>
            </a:r>
          </a:p>
          <a:p>
            <a:endParaRPr lang="nl-NL" dirty="0"/>
          </a:p>
          <a:p>
            <a:endParaRPr lang="nl-NL" dirty="0"/>
          </a:p>
        </p:txBody>
      </p:sp>
      <p:pic>
        <p:nvPicPr>
          <p:cNvPr id="1028" name="Picture 4" descr="Vlog video editor maker: VlogU - Apps op Google Play">
            <a:extLst>
              <a:ext uri="{FF2B5EF4-FFF2-40B4-BE49-F238E27FC236}">
                <a16:creationId xmlns:a16="http://schemas.microsoft.com/office/drawing/2014/main" id="{C46AC319-12E1-6C14-CBB8-69008ED500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8325" y="1853248"/>
            <a:ext cx="3503056" cy="3503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74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30EE7-EE26-1902-8BCE-5816D1459EE0}"/>
              </a:ext>
            </a:extLst>
          </p:cNvPr>
          <p:cNvSpPr>
            <a:spLocks noGrp="1"/>
          </p:cNvSpPr>
          <p:nvPr>
            <p:ph type="title"/>
          </p:nvPr>
        </p:nvSpPr>
        <p:spPr/>
        <p:txBody>
          <a:bodyPr/>
          <a:lstStyle/>
          <a:p>
            <a:r>
              <a:rPr lang="nl-NL" b="1" dirty="0"/>
              <a:t>Nabespreking</a:t>
            </a:r>
          </a:p>
        </p:txBody>
      </p:sp>
      <p:sp>
        <p:nvSpPr>
          <p:cNvPr id="3" name="Tijdelijke aanduiding voor inhoud 2">
            <a:extLst>
              <a:ext uri="{FF2B5EF4-FFF2-40B4-BE49-F238E27FC236}">
                <a16:creationId xmlns:a16="http://schemas.microsoft.com/office/drawing/2014/main" id="{CF6069FB-195A-1A29-4AF0-9B796991B850}"/>
              </a:ext>
            </a:extLst>
          </p:cNvPr>
          <p:cNvSpPr>
            <a:spLocks noGrp="1"/>
          </p:cNvSpPr>
          <p:nvPr>
            <p:ph idx="1"/>
          </p:nvPr>
        </p:nvSpPr>
        <p:spPr>
          <a:xfrm>
            <a:off x="593102" y="1853248"/>
            <a:ext cx="6331158" cy="1710699"/>
          </a:xfrm>
        </p:spPr>
        <p:txBody>
          <a:bodyPr/>
          <a:lstStyle/>
          <a:p>
            <a:r>
              <a:rPr lang="nl-NL" dirty="0"/>
              <a:t>Hoe vond je het om deze vlog te maken? </a:t>
            </a:r>
          </a:p>
        </p:txBody>
      </p:sp>
      <p:pic>
        <p:nvPicPr>
          <p:cNvPr id="2050" name="Picture 2" descr="vlog vector logo 4509234 Vectorkunst bij Vecteezy">
            <a:extLst>
              <a:ext uri="{FF2B5EF4-FFF2-40B4-BE49-F238E27FC236}">
                <a16:creationId xmlns:a16="http://schemas.microsoft.com/office/drawing/2014/main" id="{02A5BDEB-C92A-37F7-4627-6C9740163D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4471" y="2052918"/>
            <a:ext cx="4419600" cy="368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340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E75C83-59AB-28F8-3140-23248A6C99B7}"/>
              </a:ext>
            </a:extLst>
          </p:cNvPr>
          <p:cNvSpPr>
            <a:spLocks noGrp="1"/>
          </p:cNvSpPr>
          <p:nvPr>
            <p:ph type="title"/>
          </p:nvPr>
        </p:nvSpPr>
        <p:spPr/>
        <p:txBody>
          <a:bodyPr/>
          <a:lstStyle/>
          <a:p>
            <a:r>
              <a:rPr lang="nl-NL" b="1" dirty="0"/>
              <a:t>Wat heb je deze les geleerd? </a:t>
            </a:r>
          </a:p>
        </p:txBody>
      </p:sp>
      <p:sp>
        <p:nvSpPr>
          <p:cNvPr id="3" name="Tijdelijke aanduiding voor inhoud 2">
            <a:extLst>
              <a:ext uri="{FF2B5EF4-FFF2-40B4-BE49-F238E27FC236}">
                <a16:creationId xmlns:a16="http://schemas.microsoft.com/office/drawing/2014/main" id="{78CF4F17-B6F8-96AD-82DC-B0FFC12A54BC}"/>
              </a:ext>
            </a:extLst>
          </p:cNvPr>
          <p:cNvSpPr>
            <a:spLocks noGrp="1"/>
          </p:cNvSpPr>
          <p:nvPr>
            <p:ph idx="1"/>
          </p:nvPr>
        </p:nvSpPr>
        <p:spPr/>
        <p:txBody>
          <a:bodyPr/>
          <a:lstStyle/>
          <a:p>
            <a:pPr marL="0" indent="0">
              <a:buNone/>
            </a:pPr>
            <a:endParaRPr lang="nl-NL" dirty="0"/>
          </a:p>
          <a:p>
            <a:r>
              <a:rPr lang="nl-NL" dirty="0"/>
              <a:t>Schrijf 3 antwoorden op in de </a:t>
            </a:r>
            <a:r>
              <a:rPr lang="nl-NL" dirty="0" err="1"/>
              <a:t>MentiMeter</a:t>
            </a:r>
            <a:endParaRPr lang="nl-NL" dirty="0"/>
          </a:p>
          <a:p>
            <a:endParaRPr lang="nl-NL" dirty="0"/>
          </a:p>
          <a:p>
            <a:r>
              <a:rPr lang="nl-NL" dirty="0"/>
              <a:t>Ga naar: </a:t>
            </a:r>
            <a:r>
              <a:rPr lang="nl-NL" dirty="0">
                <a:hlinkClick r:id="rId3">
                  <a:extLst>
                    <a:ext uri="{A12FA001-AC4F-418D-AE19-62706E023703}">
                      <ahyp:hlinkClr xmlns:ahyp="http://schemas.microsoft.com/office/drawing/2018/hyperlinkcolor" val="tx"/>
                    </a:ext>
                  </a:extLst>
                </a:hlinkClick>
              </a:rPr>
              <a:t>www.menti.com</a:t>
            </a:r>
            <a:r>
              <a:rPr lang="nl-NL" dirty="0"/>
              <a:t> en voer de code </a:t>
            </a:r>
            <a:r>
              <a:rPr lang="nl-NL" b="1" dirty="0"/>
              <a:t>…..</a:t>
            </a:r>
            <a:r>
              <a:rPr lang="nl-NL" dirty="0"/>
              <a:t> in. </a:t>
            </a:r>
          </a:p>
          <a:p>
            <a:endParaRPr lang="nl-NL" dirty="0"/>
          </a:p>
        </p:txBody>
      </p:sp>
    </p:spTree>
    <p:extLst>
      <p:ext uri="{BB962C8B-B14F-4D97-AF65-F5344CB8AC3E}">
        <p14:creationId xmlns:p14="http://schemas.microsoft.com/office/powerpoint/2010/main" val="455242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5" name="Afbeelding 14" descr="abstract ontwerp">
            <a:extLst>
              <a:ext uri="{FF2B5EF4-FFF2-40B4-BE49-F238E27FC236}">
                <a16:creationId xmlns:a16="http://schemas.microsoft.com/office/drawing/2014/main" id="{6D363037-1741-4470-A023-883E2FFD5840}"/>
              </a:ext>
            </a:extLst>
          </p:cNvPr>
          <p:cNvPicPr>
            <a:picLocks noChangeAspect="1"/>
          </p:cNvPicPr>
          <p:nvPr/>
        </p:nvPicPr>
        <p:blipFill rotWithShape="1">
          <a:blip r:embed="rId4">
            <a:duotone>
              <a:prstClr val="black"/>
              <a:schemeClr val="accent5">
                <a:tint val="45000"/>
                <a:satMod val="400000"/>
              </a:schemeClr>
            </a:duotone>
            <a:alphaModFix amt="25000"/>
          </a:blip>
          <a:srcRect t="18308" r="6818" b="2872"/>
          <a:stretch/>
        </p:blipFill>
        <p:spPr>
          <a:xfrm flipH="1">
            <a:off x="20" y="10"/>
            <a:ext cx="12191980" cy="6857990"/>
          </a:xfrm>
          <a:prstGeom prst="rect">
            <a:avLst/>
          </a:prstGeom>
        </p:spPr>
      </p:pic>
      <p:sp>
        <p:nvSpPr>
          <p:cNvPr id="12" name="Titel 11">
            <a:extLst>
              <a:ext uri="{FF2B5EF4-FFF2-40B4-BE49-F238E27FC236}">
                <a16:creationId xmlns:a16="http://schemas.microsoft.com/office/drawing/2014/main" id="{970C361B-D32E-42E0-A41E-86C3D9AC886F}"/>
              </a:ext>
            </a:extLst>
          </p:cNvPr>
          <p:cNvSpPr>
            <a:spLocks noGrp="1"/>
          </p:cNvSpPr>
          <p:nvPr>
            <p:ph type="ctrTitle"/>
          </p:nvPr>
        </p:nvSpPr>
        <p:spPr>
          <a:xfrm>
            <a:off x="821635" y="1447800"/>
            <a:ext cx="6202017" cy="3329581"/>
          </a:xfrm>
        </p:spPr>
        <p:txBody>
          <a:bodyPr rtlCol="0">
            <a:normAutofit fontScale="90000"/>
          </a:bodyPr>
          <a:lstStyle/>
          <a:p>
            <a:pPr rtl="0"/>
            <a:r>
              <a:rPr lang="nl-NL" b="1" dirty="0"/>
              <a:t>Tot de volgende keer! </a:t>
            </a:r>
          </a:p>
        </p:txBody>
      </p:sp>
      <p:sp>
        <p:nvSpPr>
          <p:cNvPr id="57" name="Rechthoek 56">
            <a:extLst>
              <a:ext uri="{FF2B5EF4-FFF2-40B4-BE49-F238E27FC236}">
                <a16:creationId xmlns:a16="http://schemas.microsoft.com/office/drawing/2014/main" id="{318E9D62-7BA3-4D5E-8915-0D0E8661E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nl-NL"/>
          </a:p>
        </p:txBody>
      </p:sp>
      <p:pic>
        <p:nvPicPr>
          <p:cNvPr id="3074" name="Picture 2" descr="Social Media (gif) by Jen Maestas on Dribbble">
            <a:extLst>
              <a:ext uri="{FF2B5EF4-FFF2-40B4-BE49-F238E27FC236}">
                <a16:creationId xmlns:a16="http://schemas.microsoft.com/office/drawing/2014/main" id="{3E55D6F9-1995-262B-40BB-CEFDADE65D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3684" y="1895889"/>
            <a:ext cx="4088296" cy="3066222"/>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BB98D355-0101-CEB4-BEA7-EAA89DE1DE25}"/>
              </a:ext>
            </a:extLst>
          </p:cNvPr>
          <p:cNvPicPr>
            <a:picLocks noChangeAspect="1"/>
          </p:cNvPicPr>
          <p:nvPr/>
        </p:nvPicPr>
        <p:blipFill>
          <a:blip r:embed="rId6"/>
          <a:stretch>
            <a:fillRect/>
          </a:stretch>
        </p:blipFill>
        <p:spPr>
          <a:xfrm flipH="1">
            <a:off x="10359721" y="5586765"/>
            <a:ext cx="841981" cy="1271225"/>
          </a:xfrm>
          <a:prstGeom prst="rect">
            <a:avLst/>
          </a:prstGeom>
        </p:spPr>
      </p:pic>
      <p:pic>
        <p:nvPicPr>
          <p:cNvPr id="7" name="Afbeelding 6">
            <a:extLst>
              <a:ext uri="{FF2B5EF4-FFF2-40B4-BE49-F238E27FC236}">
                <a16:creationId xmlns:a16="http://schemas.microsoft.com/office/drawing/2014/main" id="{6A652F28-5393-F1E3-07E3-7521D1D5F9CB}"/>
              </a:ext>
            </a:extLst>
          </p:cNvPr>
          <p:cNvPicPr>
            <a:picLocks noChangeAspect="1"/>
          </p:cNvPicPr>
          <p:nvPr/>
        </p:nvPicPr>
        <p:blipFill>
          <a:blip r:embed="rId6"/>
          <a:stretch>
            <a:fillRect/>
          </a:stretch>
        </p:blipFill>
        <p:spPr>
          <a:xfrm flipH="1">
            <a:off x="10288325" y="-64113"/>
            <a:ext cx="841981" cy="1271225"/>
          </a:xfrm>
          <a:prstGeom prst="rect">
            <a:avLst/>
          </a:prstGeom>
        </p:spPr>
      </p:pic>
    </p:spTree>
    <p:extLst>
      <p:ext uri="{BB962C8B-B14F-4D97-AF65-F5344CB8AC3E}">
        <p14:creationId xmlns:p14="http://schemas.microsoft.com/office/powerpoint/2010/main" val="510767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FE062B-299C-DBF0-4971-C28B82CFA8FC}"/>
              </a:ext>
            </a:extLst>
          </p:cNvPr>
          <p:cNvSpPr>
            <a:spLocks noGrp="1"/>
          </p:cNvSpPr>
          <p:nvPr>
            <p:ph type="title"/>
          </p:nvPr>
        </p:nvSpPr>
        <p:spPr/>
        <p:txBody>
          <a:bodyPr/>
          <a:lstStyle/>
          <a:p>
            <a:r>
              <a:rPr lang="nl-NL" b="1" dirty="0"/>
              <a:t>Programma</a:t>
            </a:r>
          </a:p>
        </p:txBody>
      </p:sp>
      <p:sp>
        <p:nvSpPr>
          <p:cNvPr id="3" name="Tijdelijke aanduiding voor inhoud 2">
            <a:extLst>
              <a:ext uri="{FF2B5EF4-FFF2-40B4-BE49-F238E27FC236}">
                <a16:creationId xmlns:a16="http://schemas.microsoft.com/office/drawing/2014/main" id="{0F7E56E7-7AE4-C8C3-A1A6-92E3907C337A}"/>
              </a:ext>
            </a:extLst>
          </p:cNvPr>
          <p:cNvSpPr>
            <a:spLocks noGrp="1"/>
          </p:cNvSpPr>
          <p:nvPr>
            <p:ph idx="1"/>
          </p:nvPr>
        </p:nvSpPr>
        <p:spPr/>
        <p:txBody>
          <a:bodyPr/>
          <a:lstStyle/>
          <a:p>
            <a:r>
              <a:rPr lang="nl-NL" sz="2400" dirty="0"/>
              <a:t>Wie of wat zijn </a:t>
            </a:r>
            <a:r>
              <a:rPr lang="nl-NL" sz="2400" dirty="0" err="1"/>
              <a:t>influencers</a:t>
            </a:r>
            <a:r>
              <a:rPr lang="nl-NL" sz="2400" dirty="0"/>
              <a:t>?</a:t>
            </a:r>
          </a:p>
          <a:p>
            <a:r>
              <a:rPr lang="nl-NL" sz="2400" dirty="0"/>
              <a:t>Zijn </a:t>
            </a:r>
            <a:r>
              <a:rPr lang="nl-NL" sz="2400" dirty="0" err="1"/>
              <a:t>influencers</a:t>
            </a:r>
            <a:r>
              <a:rPr lang="nl-NL" sz="2400" dirty="0"/>
              <a:t> ‘nieuw’?</a:t>
            </a:r>
          </a:p>
          <a:p>
            <a:r>
              <a:rPr lang="nl-NL" sz="2400" dirty="0"/>
              <a:t>Wat laten </a:t>
            </a:r>
            <a:r>
              <a:rPr lang="nl-NL" sz="2400" dirty="0" err="1"/>
              <a:t>influencers</a:t>
            </a:r>
            <a:r>
              <a:rPr lang="nl-NL" sz="2400" dirty="0"/>
              <a:t> wel en niet zien?</a:t>
            </a:r>
          </a:p>
          <a:p>
            <a:r>
              <a:rPr lang="nl-NL" sz="2400" dirty="0"/>
              <a:t> Hoe ga jij om met </a:t>
            </a:r>
            <a:r>
              <a:rPr lang="nl-NL" sz="2400" dirty="0" err="1"/>
              <a:t>influencers</a:t>
            </a:r>
            <a:r>
              <a:rPr lang="nl-NL" sz="2400" dirty="0"/>
              <a:t> en sociale media? </a:t>
            </a:r>
          </a:p>
          <a:p>
            <a:r>
              <a:rPr lang="nl-NL" sz="2400" dirty="0"/>
              <a:t>Afronding </a:t>
            </a:r>
          </a:p>
          <a:p>
            <a:endParaRPr lang="nl-NL" dirty="0"/>
          </a:p>
        </p:txBody>
      </p:sp>
    </p:spTree>
    <p:extLst>
      <p:ext uri="{BB962C8B-B14F-4D97-AF65-F5344CB8AC3E}">
        <p14:creationId xmlns:p14="http://schemas.microsoft.com/office/powerpoint/2010/main" val="797139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976CC-10DE-0940-4E94-C08DE1613645}"/>
              </a:ext>
            </a:extLst>
          </p:cNvPr>
          <p:cNvSpPr>
            <a:spLocks noGrp="1"/>
          </p:cNvSpPr>
          <p:nvPr>
            <p:ph type="title"/>
          </p:nvPr>
        </p:nvSpPr>
        <p:spPr/>
        <p:txBody>
          <a:bodyPr/>
          <a:lstStyle/>
          <a:p>
            <a:r>
              <a:rPr lang="nl-NL" b="1" dirty="0"/>
              <a:t>Waar denk je aan bij ‘</a:t>
            </a:r>
            <a:r>
              <a:rPr lang="nl-NL" b="1" dirty="0" err="1"/>
              <a:t>influencer</a:t>
            </a:r>
            <a:r>
              <a:rPr lang="nl-NL" b="1" dirty="0"/>
              <a:t>’</a:t>
            </a:r>
          </a:p>
        </p:txBody>
      </p:sp>
    </p:spTree>
    <p:extLst>
      <p:ext uri="{BB962C8B-B14F-4D97-AF65-F5344CB8AC3E}">
        <p14:creationId xmlns:p14="http://schemas.microsoft.com/office/powerpoint/2010/main" val="1522149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26AA06-667F-BF91-C2C3-D217E3498A6B}"/>
              </a:ext>
            </a:extLst>
          </p:cNvPr>
          <p:cNvSpPr>
            <a:spLocks noGrp="1"/>
          </p:cNvSpPr>
          <p:nvPr>
            <p:ph type="title"/>
          </p:nvPr>
        </p:nvSpPr>
        <p:spPr/>
        <p:txBody>
          <a:bodyPr/>
          <a:lstStyle/>
          <a:p>
            <a:r>
              <a:rPr lang="nl-NL" b="1" dirty="0"/>
              <a:t>Wat is een </a:t>
            </a:r>
            <a:r>
              <a:rPr lang="nl-NL" b="1" dirty="0" err="1"/>
              <a:t>influencer</a:t>
            </a:r>
            <a:r>
              <a:rPr lang="nl-NL" b="1" dirty="0"/>
              <a:t>? </a:t>
            </a:r>
          </a:p>
        </p:txBody>
      </p:sp>
      <p:sp>
        <p:nvSpPr>
          <p:cNvPr id="3" name="Tijdelijke aanduiding voor inhoud 2">
            <a:extLst>
              <a:ext uri="{FF2B5EF4-FFF2-40B4-BE49-F238E27FC236}">
                <a16:creationId xmlns:a16="http://schemas.microsoft.com/office/drawing/2014/main" id="{616E69BE-AEA4-288B-FF09-F10C2E5BACC6}"/>
              </a:ext>
            </a:extLst>
          </p:cNvPr>
          <p:cNvSpPr>
            <a:spLocks noGrp="1"/>
          </p:cNvSpPr>
          <p:nvPr>
            <p:ph idx="1"/>
          </p:nvPr>
        </p:nvSpPr>
        <p:spPr>
          <a:xfrm>
            <a:off x="196299" y="2052918"/>
            <a:ext cx="5899702" cy="4195481"/>
          </a:xfrm>
        </p:spPr>
        <p:txBody>
          <a:bodyPr/>
          <a:lstStyle/>
          <a:p>
            <a:pPr marL="0" indent="0" algn="ctr">
              <a:buNone/>
            </a:pPr>
            <a:r>
              <a:rPr lang="nl-NL" sz="3200" b="0" i="0" dirty="0">
                <a:solidFill>
                  <a:schemeClr val="tx1"/>
                </a:solidFill>
                <a:effectLst/>
                <a:latin typeface="Google Sans"/>
              </a:rPr>
              <a:t>“</a:t>
            </a:r>
            <a:r>
              <a:rPr lang="nl-NL" sz="3200" b="0" i="0" dirty="0" err="1">
                <a:solidFill>
                  <a:schemeClr val="tx1"/>
                </a:solidFill>
                <a:effectLst/>
                <a:latin typeface="Google Sans"/>
              </a:rPr>
              <a:t>Influencers</a:t>
            </a:r>
            <a:r>
              <a:rPr lang="nl-NL" sz="3200" b="0" i="0" dirty="0">
                <a:solidFill>
                  <a:schemeClr val="tx1"/>
                </a:solidFill>
                <a:effectLst/>
                <a:latin typeface="Google Sans"/>
              </a:rPr>
              <a:t> zijn personen met een grote of betrokken sociale media-aanhang die grote </a:t>
            </a:r>
            <a:r>
              <a:rPr lang="nl-NL" sz="3200" b="1" i="0" u="sng" dirty="0">
                <a:solidFill>
                  <a:schemeClr val="tx1"/>
                </a:solidFill>
                <a:effectLst/>
                <a:latin typeface="Google Sans"/>
              </a:rPr>
              <a:t>invloed</a:t>
            </a:r>
            <a:r>
              <a:rPr lang="nl-NL" sz="3200" b="0" i="0" dirty="0">
                <a:solidFill>
                  <a:schemeClr val="tx1"/>
                </a:solidFill>
                <a:effectLst/>
                <a:latin typeface="Google Sans"/>
              </a:rPr>
              <a:t> hebben in specifieke hoeken zoals beauty, mode, fitness, reizen, financiën en eten</a:t>
            </a:r>
            <a:r>
              <a:rPr lang="nl-NL" sz="3200" dirty="0">
                <a:solidFill>
                  <a:schemeClr val="tx1"/>
                </a:solidFill>
                <a:latin typeface="Google Sans"/>
              </a:rPr>
              <a:t>”.</a:t>
            </a:r>
            <a:endParaRPr lang="en-US" sz="3200" dirty="0">
              <a:solidFill>
                <a:schemeClr val="tx1"/>
              </a:solidFill>
            </a:endParaRPr>
          </a:p>
          <a:p>
            <a:endParaRPr lang="nl-NL" dirty="0"/>
          </a:p>
        </p:txBody>
      </p:sp>
      <p:pic>
        <p:nvPicPr>
          <p:cNvPr id="2050" name="Picture 2" descr="Bedrijf promoten via social media | van zichtbaarheid naar nieuwe klanten">
            <a:extLst>
              <a:ext uri="{FF2B5EF4-FFF2-40B4-BE49-F238E27FC236}">
                <a16:creationId xmlns:a16="http://schemas.microsoft.com/office/drawing/2014/main" id="{052C54F3-A7C6-E064-699C-B143E7AE2E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938" y="2259340"/>
            <a:ext cx="4545496" cy="2555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6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17058B-C4CE-65D1-CBDA-F9B6A8DA9E82}"/>
              </a:ext>
            </a:extLst>
          </p:cNvPr>
          <p:cNvSpPr>
            <a:spLocks noGrp="1"/>
          </p:cNvSpPr>
          <p:nvPr>
            <p:ph type="title"/>
          </p:nvPr>
        </p:nvSpPr>
        <p:spPr>
          <a:xfrm>
            <a:off x="980758" y="-215240"/>
            <a:ext cx="5968788" cy="1574808"/>
          </a:xfrm>
        </p:spPr>
        <p:txBody>
          <a:bodyPr anchor="b">
            <a:normAutofit/>
          </a:bodyPr>
          <a:lstStyle/>
          <a:p>
            <a:r>
              <a:rPr lang="nl-NL" b="1" dirty="0"/>
              <a:t>Zijn </a:t>
            </a:r>
            <a:r>
              <a:rPr lang="nl-NL" b="1" dirty="0" err="1"/>
              <a:t>influencers</a:t>
            </a:r>
            <a:r>
              <a:rPr lang="nl-NL" b="1" dirty="0"/>
              <a:t> nieuw? </a:t>
            </a:r>
          </a:p>
        </p:txBody>
      </p:sp>
      <p:pic>
        <p:nvPicPr>
          <p:cNvPr id="1026" name="Picture 2" descr="Marie Antoinette - Koningin van Frankrijk | Historiek">
            <a:extLst>
              <a:ext uri="{FF2B5EF4-FFF2-40B4-BE49-F238E27FC236}">
                <a16:creationId xmlns:a16="http://schemas.microsoft.com/office/drawing/2014/main" id="{405343E2-4707-8D0A-BD81-89469D20F697}"/>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26200" r="29701" b="1"/>
          <a:stretch/>
        </p:blipFill>
        <p:spPr bwMode="auto">
          <a:xfrm>
            <a:off x="6949546" y="1143000"/>
            <a:ext cx="3200400" cy="4572000"/>
          </a:xfrm>
          <a:prstGeom prst="rect">
            <a:avLst/>
          </a:prstGeom>
          <a:solidFill>
            <a:srgbClr val="FFFFFF"/>
          </a:solidFill>
        </p:spPr>
      </p:pic>
      <p:pic>
        <p:nvPicPr>
          <p:cNvPr id="4" name="Picture 4" descr="Queen Marie Antoinette in Portraits | DailyArt Magazine">
            <a:extLst>
              <a:ext uri="{FF2B5EF4-FFF2-40B4-BE49-F238E27FC236}">
                <a16:creationId xmlns:a16="http://schemas.microsoft.com/office/drawing/2014/main" id="{D3FEB1FF-F61E-D398-9DB2-4D87D8B15A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987" y="1495429"/>
            <a:ext cx="5323946" cy="4083709"/>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3">
            <a:extLst>
              <a:ext uri="{FF2B5EF4-FFF2-40B4-BE49-F238E27FC236}">
                <a16:creationId xmlns:a16="http://schemas.microsoft.com/office/drawing/2014/main" id="{33B62058-AE7A-0415-BD87-0B317C3261AF}"/>
              </a:ext>
            </a:extLst>
          </p:cNvPr>
          <p:cNvSpPr>
            <a:spLocks noGrp="1"/>
          </p:cNvSpPr>
          <p:nvPr>
            <p:ph type="body" sz="half" idx="2"/>
          </p:nvPr>
        </p:nvSpPr>
        <p:spPr>
          <a:xfrm>
            <a:off x="1155170" y="5715000"/>
            <a:ext cx="5084763" cy="914400"/>
          </a:xfrm>
        </p:spPr>
        <p:txBody>
          <a:bodyPr>
            <a:normAutofit/>
          </a:bodyPr>
          <a:lstStyle/>
          <a:p>
            <a:r>
              <a:rPr lang="en-US" sz="4000" b="1" i="1" dirty="0"/>
              <a:t>Marie Antoinette </a:t>
            </a:r>
          </a:p>
        </p:txBody>
      </p:sp>
    </p:spTree>
    <p:extLst>
      <p:ext uri="{BB962C8B-B14F-4D97-AF65-F5344CB8AC3E}">
        <p14:creationId xmlns:p14="http://schemas.microsoft.com/office/powerpoint/2010/main" val="79622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2369E9-9120-0B37-9BC6-9E9C40273880}"/>
              </a:ext>
            </a:extLst>
          </p:cNvPr>
          <p:cNvSpPr>
            <a:spLocks noGrp="1"/>
          </p:cNvSpPr>
          <p:nvPr>
            <p:ph type="title"/>
          </p:nvPr>
        </p:nvSpPr>
        <p:spPr>
          <a:xfrm>
            <a:off x="6016717" y="5210910"/>
            <a:ext cx="4926786" cy="1017736"/>
          </a:xfrm>
        </p:spPr>
        <p:txBody>
          <a:bodyPr/>
          <a:lstStyle/>
          <a:p>
            <a:pPr algn="ctr"/>
            <a:r>
              <a:rPr lang="nl-NL" b="1" i="0" u="none" strike="noStrike" dirty="0">
                <a:solidFill>
                  <a:schemeClr val="tx1"/>
                </a:solidFill>
                <a:effectLst/>
              </a:rPr>
              <a:t>Henry Ford </a:t>
            </a:r>
            <a:br>
              <a:rPr lang="nl-NL" b="0" i="0" u="none" strike="noStrike" dirty="0">
                <a:solidFill>
                  <a:schemeClr val="tx1"/>
                </a:solidFill>
                <a:effectLst/>
              </a:rPr>
            </a:br>
            <a:br>
              <a:rPr lang="nl-NL" dirty="0">
                <a:solidFill>
                  <a:schemeClr val="tx1"/>
                </a:solidFill>
              </a:rPr>
            </a:br>
            <a:endParaRPr lang="nl-NL" dirty="0">
              <a:solidFill>
                <a:schemeClr val="tx1"/>
              </a:solidFill>
            </a:endParaRPr>
          </a:p>
        </p:txBody>
      </p:sp>
      <p:pic>
        <p:nvPicPr>
          <p:cNvPr id="1026" name="Picture 2" descr="Protocollen van de Wijzen van Sion - Netwerk Oorlogsbronnen">
            <a:extLst>
              <a:ext uri="{FF2B5EF4-FFF2-40B4-BE49-F238E27FC236}">
                <a16:creationId xmlns:a16="http://schemas.microsoft.com/office/drawing/2014/main" id="{5E60D9FF-CA75-2F9D-EB69-53D38982A3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73" y="1082440"/>
            <a:ext cx="3341460" cy="51462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nze oprichter - Het verhaal van Henry Ford | Ford NL">
            <a:extLst>
              <a:ext uri="{FF2B5EF4-FFF2-40B4-BE49-F238E27FC236}">
                <a16:creationId xmlns:a16="http://schemas.microsoft.com/office/drawing/2014/main" id="{62CD74FA-417C-D462-76D0-9323F87F09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5182" y="1415443"/>
            <a:ext cx="5688321" cy="3199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99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EA8C0A-32A2-1E02-2DDE-F5980D4CC31E}"/>
              </a:ext>
            </a:extLst>
          </p:cNvPr>
          <p:cNvSpPr>
            <a:spLocks noGrp="1"/>
          </p:cNvSpPr>
          <p:nvPr>
            <p:ph type="title"/>
          </p:nvPr>
        </p:nvSpPr>
        <p:spPr/>
        <p:txBody>
          <a:bodyPr/>
          <a:lstStyle/>
          <a:p>
            <a:r>
              <a:rPr lang="nl-NL" b="1" dirty="0"/>
              <a:t>Wat laten </a:t>
            </a:r>
            <a:r>
              <a:rPr lang="nl-NL" b="1" dirty="0" err="1"/>
              <a:t>influencers</a:t>
            </a:r>
            <a:r>
              <a:rPr lang="nl-NL" b="1" dirty="0"/>
              <a:t> wel en niet zien? </a:t>
            </a:r>
          </a:p>
        </p:txBody>
      </p:sp>
      <p:sp>
        <p:nvSpPr>
          <p:cNvPr id="3" name="Tijdelijke aanduiding voor inhoud 2">
            <a:extLst>
              <a:ext uri="{FF2B5EF4-FFF2-40B4-BE49-F238E27FC236}">
                <a16:creationId xmlns:a16="http://schemas.microsoft.com/office/drawing/2014/main" id="{46FA5064-424B-9E3C-9860-F7436205337C}"/>
              </a:ext>
            </a:extLst>
          </p:cNvPr>
          <p:cNvSpPr>
            <a:spLocks noGrp="1"/>
          </p:cNvSpPr>
          <p:nvPr>
            <p:ph idx="1"/>
          </p:nvPr>
        </p:nvSpPr>
        <p:spPr/>
        <p:txBody>
          <a:bodyPr/>
          <a:lstStyle/>
          <a:p>
            <a:pPr marL="0" indent="0">
              <a:buNone/>
            </a:pPr>
            <a:r>
              <a:rPr lang="nl-NL" dirty="0"/>
              <a:t>We bekijken 3 filmpjes, vul de linker kant van de tabel in;</a:t>
            </a:r>
          </a:p>
          <a:p>
            <a:pPr marL="0" indent="0">
              <a:buNone/>
            </a:pPr>
            <a:endParaRPr lang="nl-NL" dirty="0"/>
          </a:p>
          <a:p>
            <a:r>
              <a:rPr lang="nl-NL" dirty="0"/>
              <a:t>Wat zie je in het filmpje? </a:t>
            </a:r>
          </a:p>
          <a:p>
            <a:r>
              <a:rPr lang="nl-NL" dirty="0"/>
              <a:t>Wat wordt er gedaan? </a:t>
            </a:r>
          </a:p>
          <a:p>
            <a:r>
              <a:rPr lang="nl-NL" dirty="0"/>
              <a:t>Wordt er iets verkocht? </a:t>
            </a:r>
          </a:p>
          <a:p>
            <a:r>
              <a:rPr lang="nl-NL" dirty="0"/>
              <a:t>Zo ja: wat wordt er verkocht? </a:t>
            </a:r>
          </a:p>
          <a:p>
            <a:endParaRPr lang="nl-NL" dirty="0"/>
          </a:p>
        </p:txBody>
      </p:sp>
    </p:spTree>
    <p:extLst>
      <p:ext uri="{BB962C8B-B14F-4D97-AF65-F5344CB8AC3E}">
        <p14:creationId xmlns:p14="http://schemas.microsoft.com/office/powerpoint/2010/main" val="79423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DC6B4A-C2ED-AA38-2885-36F9E11ED6BC}"/>
              </a:ext>
            </a:extLst>
          </p:cNvPr>
          <p:cNvSpPr>
            <a:spLocks noGrp="1"/>
          </p:cNvSpPr>
          <p:nvPr>
            <p:ph type="title"/>
          </p:nvPr>
        </p:nvSpPr>
        <p:spPr/>
        <p:txBody>
          <a:bodyPr/>
          <a:lstStyle/>
          <a:p>
            <a:r>
              <a:rPr lang="nl-NL" b="1" dirty="0"/>
              <a:t>Anna </a:t>
            </a:r>
            <a:r>
              <a:rPr lang="nl-NL" b="1" dirty="0" err="1"/>
              <a:t>Nooshin</a:t>
            </a:r>
            <a:r>
              <a:rPr lang="nl-NL" b="1" dirty="0"/>
              <a:t> – </a:t>
            </a:r>
            <a:br>
              <a:rPr lang="nl-NL" b="1" dirty="0"/>
            </a:br>
            <a:r>
              <a:rPr lang="nl-NL" b="1" dirty="0"/>
              <a:t>931.000 volgers op Instagram </a:t>
            </a:r>
          </a:p>
        </p:txBody>
      </p:sp>
      <p:pic>
        <p:nvPicPr>
          <p:cNvPr id="5" name="Onlinemedia 4" title="Anna Nooshin met een ASMR Filmpje (bnertjes.nl)">
            <a:hlinkClick r:id="" action="ppaction://media"/>
            <a:extLst>
              <a:ext uri="{FF2B5EF4-FFF2-40B4-BE49-F238E27FC236}">
                <a16:creationId xmlns:a16="http://schemas.microsoft.com/office/drawing/2014/main" id="{2E988A06-7C2A-A68B-648E-ADF7A3A99234}"/>
              </a:ext>
            </a:extLst>
          </p:cNvPr>
          <p:cNvPicPr>
            <a:picLocks noGrp="1" noRot="1" noChangeAspect="1"/>
          </p:cNvPicPr>
          <p:nvPr>
            <p:ph idx="1"/>
            <a:videoFile r:link="rId1"/>
          </p:nvPr>
        </p:nvPicPr>
        <p:blipFill>
          <a:blip r:embed="rId4"/>
          <a:stretch>
            <a:fillRect/>
          </a:stretch>
        </p:blipFill>
        <p:spPr>
          <a:xfrm>
            <a:off x="6963595" y="418839"/>
            <a:ext cx="3401063" cy="6020322"/>
          </a:xfrm>
          <a:prstGeom prst="rect">
            <a:avLst/>
          </a:prstGeom>
        </p:spPr>
      </p:pic>
      <p:sp>
        <p:nvSpPr>
          <p:cNvPr id="4" name="Tijdelijke aanduiding voor tekst 3">
            <a:extLst>
              <a:ext uri="{FF2B5EF4-FFF2-40B4-BE49-F238E27FC236}">
                <a16:creationId xmlns:a16="http://schemas.microsoft.com/office/drawing/2014/main" id="{0A2F93CD-72A9-4B73-BA2F-D3B7EBD1E3F6}"/>
              </a:ext>
            </a:extLst>
          </p:cNvPr>
          <p:cNvSpPr>
            <a:spLocks noGrp="1"/>
          </p:cNvSpPr>
          <p:nvPr>
            <p:ph type="body" sz="half" idx="2"/>
          </p:nvPr>
        </p:nvSpPr>
        <p:spPr/>
        <p:txBody>
          <a:bodyPr/>
          <a:lstStyle/>
          <a:p>
            <a:r>
              <a:rPr lang="nl-NL" dirty="0"/>
              <a:t>Wat heb je in de </a:t>
            </a:r>
            <a:r>
              <a:rPr lang="nl-NL" dirty="0" err="1"/>
              <a:t>linkerkolom</a:t>
            </a:r>
            <a:r>
              <a:rPr lang="nl-NL" dirty="0"/>
              <a:t> opgeschreven? </a:t>
            </a:r>
          </a:p>
        </p:txBody>
      </p:sp>
    </p:spTree>
    <p:extLst>
      <p:ext uri="{BB962C8B-B14F-4D97-AF65-F5344CB8AC3E}">
        <p14:creationId xmlns:p14="http://schemas.microsoft.com/office/powerpoint/2010/main" val="101369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childTnLst>
        </p:cTn>
      </p:par>
    </p:tnLst>
    <p:bldLst>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Office_50521250_TF78884036_Win32" id="{A1837039-3B1E-48C2-8701-FB0000C7D70C}" vid="{D4172354-17AA-4B4D-90DF-1B169D09F3E4}"/>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CC30393A-FEC6-4A44-9E4A-6EA49F1F7D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16958A-754B-4396-9457-FD7A427A37DD}">
  <ds:schemaRefs>
    <ds:schemaRef ds:uri="http://schemas.microsoft.com/sharepoint/v3/contenttype/forms"/>
  </ds:schemaRefs>
</ds:datastoreItem>
</file>

<file path=customXml/itemProps3.xml><?xml version="1.0" encoding="utf-8"?>
<ds:datastoreItem xmlns:ds="http://schemas.openxmlformats.org/officeDocument/2006/customXml" ds:itemID="{048C88F1-1664-415F-AFCE-F6CF45809817}">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Digitaal ontwerp</Template>
  <TotalTime>0</TotalTime>
  <Words>2299</Words>
  <Application>Microsoft Office PowerPoint</Application>
  <PresentationFormat>Breedbeeld</PresentationFormat>
  <Paragraphs>204</Paragraphs>
  <Slides>24</Slides>
  <Notes>24</Notes>
  <HiddenSlides>0</HiddenSlides>
  <MMClips>7</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24</vt:i4>
      </vt:variant>
    </vt:vector>
  </HeadingPairs>
  <TitlesOfParts>
    <vt:vector size="34" baseType="lpstr">
      <vt:lpstr>Aptos</vt:lpstr>
      <vt:lpstr>Arial</vt:lpstr>
      <vt:lpstr>Calibri</vt:lpstr>
      <vt:lpstr>Century Gothic</vt:lpstr>
      <vt:lpstr>Google Sans</vt:lpstr>
      <vt:lpstr>Montserrat</vt:lpstr>
      <vt:lpstr>Roboto</vt:lpstr>
      <vt:lpstr>Wingdings</vt:lpstr>
      <vt:lpstr>Wingdings 3</vt:lpstr>
      <vt:lpstr>Ion</vt:lpstr>
      <vt:lpstr>PowerPoint-presentatie</vt:lpstr>
      <vt:lpstr>Influencers &amp; Sociale Media</vt:lpstr>
      <vt:lpstr>Programma</vt:lpstr>
      <vt:lpstr>Waar denk je aan bij ‘influencer’</vt:lpstr>
      <vt:lpstr>Wat is een influencer? </vt:lpstr>
      <vt:lpstr>Zijn influencers nieuw? </vt:lpstr>
      <vt:lpstr>Henry Ford   </vt:lpstr>
      <vt:lpstr>Wat laten influencers wel en niet zien? </vt:lpstr>
      <vt:lpstr>Anna Nooshin –  931.000 volgers op Instagram </vt:lpstr>
      <vt:lpstr>Thomas van de Leck – 27.200 abonnees op YouTube</vt:lpstr>
      <vt:lpstr>Marino Katsouris – 2.3 miljoen volgers op Instagram  </vt:lpstr>
      <vt:lpstr>Wat laten influencers wel en niet zien? </vt:lpstr>
      <vt:lpstr>Anna Nooshin –  931.000 volgers op Instagram </vt:lpstr>
      <vt:lpstr>Thomas van de Leck – 27.200 abonnees op YouTube</vt:lpstr>
      <vt:lpstr> Marino Katsouris – 2.3 miljoen volgers op Instagram  </vt:lpstr>
      <vt:lpstr>Nabespreking </vt:lpstr>
      <vt:lpstr>Influencers maken vaak gebruik van: </vt:lpstr>
      <vt:lpstr>Influencers maken vaak gebruik van: </vt:lpstr>
      <vt:lpstr>Valse beloftes? Plaats een kogelvis-emoji</vt:lpstr>
      <vt:lpstr>Bespreek in tweetallen</vt:lpstr>
      <vt:lpstr>Aan de slag als influencer! </vt:lpstr>
      <vt:lpstr>Nabespreking</vt:lpstr>
      <vt:lpstr>Wat heb je deze les geleerd? </vt:lpstr>
      <vt:lpstr>Tot de volgende keer!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Invoegen filmpje </dc:title>
  <dc:creator>Pien van der Kemp</dc:creator>
  <cp:lastModifiedBy>Pien van der Kemp</cp:lastModifiedBy>
  <cp:revision>1</cp:revision>
  <dcterms:created xsi:type="dcterms:W3CDTF">2025-01-15T10:44:24Z</dcterms:created>
  <dcterms:modified xsi:type="dcterms:W3CDTF">2025-02-24T10:09:06Z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