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310" r:id="rId5"/>
    <p:sldId id="309" r:id="rId6"/>
    <p:sldId id="320" r:id="rId7"/>
    <p:sldId id="321" r:id="rId8"/>
    <p:sldId id="315" r:id="rId9"/>
    <p:sldId id="317" r:id="rId10"/>
    <p:sldId id="324" r:id="rId11"/>
    <p:sldId id="325" r:id="rId12"/>
    <p:sldId id="312" r:id="rId13"/>
    <p:sldId id="305" r:id="rId14"/>
    <p:sldId id="319" r:id="rId15"/>
    <p:sldId id="318" r:id="rId16"/>
    <p:sldId id="302" r:id="rId17"/>
    <p:sldId id="300" r:id="rId18"/>
    <p:sldId id="298" r:id="rId19"/>
    <p:sldId id="322" r:id="rId20"/>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AD4B2-41E8-4374-A764-77A8DFBCF63C}" v="5" dt="2025-05-21T08:08:25.972"/>
  </p1510:revLst>
</p1510:revInfo>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094" autoAdjust="0"/>
  </p:normalViewPr>
  <p:slideViewPr>
    <p:cSldViewPr snapToGrid="0">
      <p:cViewPr varScale="1">
        <p:scale>
          <a:sx n="42" d="100"/>
          <a:sy n="42" d="100"/>
        </p:scale>
        <p:origin x="160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n van der Kemp" userId="dfbb8ce3-7b92-4c17-ae82-e4c85173cfac" providerId="ADAL" clId="{CDD666C2-2347-4EEF-82A1-50B5750C7B1F}"/>
    <pc:docChg chg="undo custSel addSld modSld sldOrd">
      <pc:chgData name="Pien van der Kemp" userId="dfbb8ce3-7b92-4c17-ae82-e4c85173cfac" providerId="ADAL" clId="{CDD666C2-2347-4EEF-82A1-50B5750C7B1F}" dt="2025-04-16T11:30:28.797" v="2536" actId="20577"/>
      <pc:docMkLst>
        <pc:docMk/>
      </pc:docMkLst>
      <pc:sldChg chg="delSp mod modNotesTx">
        <pc:chgData name="Pien van der Kemp" userId="dfbb8ce3-7b92-4c17-ae82-e4c85173cfac" providerId="ADAL" clId="{CDD666C2-2347-4EEF-82A1-50B5750C7B1F}" dt="2025-04-16T11:25:34.186" v="2339" actId="20577"/>
        <pc:sldMkLst>
          <pc:docMk/>
          <pc:sldMk cId="1884517732" sldId="300"/>
        </pc:sldMkLst>
        <pc:spChg chg="del">
          <ac:chgData name="Pien van der Kemp" userId="dfbb8ce3-7b92-4c17-ae82-e4c85173cfac" providerId="ADAL" clId="{CDD666C2-2347-4EEF-82A1-50B5750C7B1F}" dt="2025-04-16T11:24:18.675" v="2324" actId="478"/>
          <ac:spMkLst>
            <pc:docMk/>
            <pc:sldMk cId="1884517732" sldId="300"/>
            <ac:spMk id="2" creationId="{98B4D8E8-D0EF-11C8-495B-3876957CDB28}"/>
          </ac:spMkLst>
        </pc:spChg>
        <pc:spChg chg="del">
          <ac:chgData name="Pien van der Kemp" userId="dfbb8ce3-7b92-4c17-ae82-e4c85173cfac" providerId="ADAL" clId="{CDD666C2-2347-4EEF-82A1-50B5750C7B1F}" dt="2025-04-16T10:51:29.457" v="1387" actId="478"/>
          <ac:spMkLst>
            <pc:docMk/>
            <pc:sldMk cId="1884517732" sldId="300"/>
            <ac:spMk id="19" creationId="{622C2C2A-DE50-E0B7-C018-3DCB867E36AA}"/>
          </ac:spMkLst>
        </pc:spChg>
      </pc:sldChg>
      <pc:sldChg chg="delSp modSp mod modNotesTx">
        <pc:chgData name="Pien van der Kemp" userId="dfbb8ce3-7b92-4c17-ae82-e4c85173cfac" providerId="ADAL" clId="{CDD666C2-2347-4EEF-82A1-50B5750C7B1F}" dt="2025-04-16T11:23:50.650" v="2323" actId="6549"/>
        <pc:sldMkLst>
          <pc:docMk/>
          <pc:sldMk cId="1070158568" sldId="302"/>
        </pc:sldMkLst>
        <pc:spChg chg="del">
          <ac:chgData name="Pien van der Kemp" userId="dfbb8ce3-7b92-4c17-ae82-e4c85173cfac" providerId="ADAL" clId="{CDD666C2-2347-4EEF-82A1-50B5750C7B1F}" dt="2025-04-16T10:46:09.669" v="593" actId="478"/>
          <ac:spMkLst>
            <pc:docMk/>
            <pc:sldMk cId="1070158568" sldId="302"/>
            <ac:spMk id="2" creationId="{06EA18F1-1CB3-04BA-3FB2-530F2637A3F7}"/>
          </ac:spMkLst>
        </pc:spChg>
        <pc:spChg chg="mod">
          <ac:chgData name="Pien van der Kemp" userId="dfbb8ce3-7b92-4c17-ae82-e4c85173cfac" providerId="ADAL" clId="{CDD666C2-2347-4EEF-82A1-50B5750C7B1F}" dt="2025-04-16T10:49:31.803" v="1022" actId="1076"/>
          <ac:spMkLst>
            <pc:docMk/>
            <pc:sldMk cId="1070158568" sldId="302"/>
            <ac:spMk id="7" creationId="{91C52C13-996F-4CF8-BBA5-F6CC233475A7}"/>
          </ac:spMkLst>
        </pc:spChg>
        <pc:picChg chg="mod">
          <ac:chgData name="Pien van der Kemp" userId="dfbb8ce3-7b92-4c17-ae82-e4c85173cfac" providerId="ADAL" clId="{CDD666C2-2347-4EEF-82A1-50B5750C7B1F}" dt="2025-04-16T10:49:06.236" v="934" actId="1076"/>
          <ac:picMkLst>
            <pc:docMk/>
            <pc:sldMk cId="1070158568" sldId="302"/>
            <ac:picMk id="19" creationId="{D6CFF55D-EA3F-6E9D-3301-8FFC1310C3BE}"/>
          </ac:picMkLst>
        </pc:picChg>
      </pc:sldChg>
      <pc:sldChg chg="modNotesTx">
        <pc:chgData name="Pien van der Kemp" userId="dfbb8ce3-7b92-4c17-ae82-e4c85173cfac" providerId="ADAL" clId="{CDD666C2-2347-4EEF-82A1-50B5750C7B1F}" dt="2025-04-16T11:20:44.601" v="2177" actId="114"/>
        <pc:sldMkLst>
          <pc:docMk/>
          <pc:sldMk cId="2012878247" sldId="305"/>
        </pc:sldMkLst>
      </pc:sldChg>
      <pc:sldChg chg="modSp mod">
        <pc:chgData name="Pien van der Kemp" userId="dfbb8ce3-7b92-4c17-ae82-e4c85173cfac" providerId="ADAL" clId="{CDD666C2-2347-4EEF-82A1-50B5750C7B1F}" dt="2025-04-16T11:08:44.702" v="1841" actId="20577"/>
        <pc:sldMkLst>
          <pc:docMk/>
          <pc:sldMk cId="3590292788" sldId="309"/>
        </pc:sldMkLst>
        <pc:spChg chg="mod">
          <ac:chgData name="Pien van der Kemp" userId="dfbb8ce3-7b92-4c17-ae82-e4c85173cfac" providerId="ADAL" clId="{CDD666C2-2347-4EEF-82A1-50B5750C7B1F}" dt="2025-04-16T11:08:44.702" v="1841" actId="20577"/>
          <ac:spMkLst>
            <pc:docMk/>
            <pc:sldMk cId="3590292788" sldId="309"/>
            <ac:spMk id="4" creationId="{39D3AADE-5119-8CE2-0DD5-2BD7E3403288}"/>
          </ac:spMkLst>
        </pc:spChg>
      </pc:sldChg>
      <pc:sldChg chg="modNotesTx">
        <pc:chgData name="Pien van der Kemp" userId="dfbb8ce3-7b92-4c17-ae82-e4c85173cfac" providerId="ADAL" clId="{CDD666C2-2347-4EEF-82A1-50B5750C7B1F}" dt="2025-04-16T10:59:42.882" v="1488" actId="6549"/>
        <pc:sldMkLst>
          <pc:docMk/>
          <pc:sldMk cId="1760268449" sldId="310"/>
        </pc:sldMkLst>
      </pc:sldChg>
      <pc:sldChg chg="modNotesTx">
        <pc:chgData name="Pien van der Kemp" userId="dfbb8ce3-7b92-4c17-ae82-e4c85173cfac" providerId="ADAL" clId="{CDD666C2-2347-4EEF-82A1-50B5750C7B1F}" dt="2025-04-16T11:16:19.063" v="2153"/>
        <pc:sldMkLst>
          <pc:docMk/>
          <pc:sldMk cId="788226214" sldId="312"/>
        </pc:sldMkLst>
      </pc:sldChg>
      <pc:sldChg chg="modNotesTx">
        <pc:chgData name="Pien van der Kemp" userId="dfbb8ce3-7b92-4c17-ae82-e4c85173cfac" providerId="ADAL" clId="{CDD666C2-2347-4EEF-82A1-50B5750C7B1F}" dt="2025-04-16T11:13:00.553" v="2108" actId="6549"/>
        <pc:sldMkLst>
          <pc:docMk/>
          <pc:sldMk cId="1072617058" sldId="315"/>
        </pc:sldMkLst>
      </pc:sldChg>
      <pc:sldChg chg="modNotesTx">
        <pc:chgData name="Pien van der Kemp" userId="dfbb8ce3-7b92-4c17-ae82-e4c85173cfac" providerId="ADAL" clId="{CDD666C2-2347-4EEF-82A1-50B5750C7B1F}" dt="2025-04-16T11:15:14.530" v="2150" actId="20577"/>
        <pc:sldMkLst>
          <pc:docMk/>
          <pc:sldMk cId="1178179819" sldId="317"/>
        </pc:sldMkLst>
      </pc:sldChg>
      <pc:sldChg chg="modNotesTx">
        <pc:chgData name="Pien van der Kemp" userId="dfbb8ce3-7b92-4c17-ae82-e4c85173cfac" providerId="ADAL" clId="{CDD666C2-2347-4EEF-82A1-50B5750C7B1F}" dt="2025-04-16T11:23:20.965" v="2322" actId="20577"/>
        <pc:sldMkLst>
          <pc:docMk/>
          <pc:sldMk cId="2185694785" sldId="318"/>
        </pc:sldMkLst>
      </pc:sldChg>
      <pc:sldChg chg="modNotesTx">
        <pc:chgData name="Pien van der Kemp" userId="dfbb8ce3-7b92-4c17-ae82-e4c85173cfac" providerId="ADAL" clId="{CDD666C2-2347-4EEF-82A1-50B5750C7B1F}" dt="2025-04-16T11:21:08.159" v="2210" actId="20577"/>
        <pc:sldMkLst>
          <pc:docMk/>
          <pc:sldMk cId="4008303114" sldId="319"/>
        </pc:sldMkLst>
      </pc:sldChg>
      <pc:sldChg chg="delSp mod modNotesTx">
        <pc:chgData name="Pien van der Kemp" userId="dfbb8ce3-7b92-4c17-ae82-e4c85173cfac" providerId="ADAL" clId="{CDD666C2-2347-4EEF-82A1-50B5750C7B1F}" dt="2025-04-16T11:11:14.793" v="2059" actId="20577"/>
        <pc:sldMkLst>
          <pc:docMk/>
          <pc:sldMk cId="614131384" sldId="320"/>
        </pc:sldMkLst>
        <pc:spChg chg="del">
          <ac:chgData name="Pien van der Kemp" userId="dfbb8ce3-7b92-4c17-ae82-e4c85173cfac" providerId="ADAL" clId="{CDD666C2-2347-4EEF-82A1-50B5750C7B1F}" dt="2025-04-16T11:09:00.727" v="1842" actId="478"/>
          <ac:spMkLst>
            <pc:docMk/>
            <pc:sldMk cId="614131384" sldId="320"/>
            <ac:spMk id="6" creationId="{00667F44-A92B-8581-A92C-1AB6A2BB4193}"/>
          </ac:spMkLst>
        </pc:spChg>
      </pc:sldChg>
      <pc:sldChg chg="addSp delSp modSp mod delAnim modAnim modNotesTx">
        <pc:chgData name="Pien van der Kemp" userId="dfbb8ce3-7b92-4c17-ae82-e4c85173cfac" providerId="ADAL" clId="{CDD666C2-2347-4EEF-82A1-50B5750C7B1F}" dt="2025-04-16T11:29:35.451" v="2498" actId="12"/>
        <pc:sldMkLst>
          <pc:docMk/>
          <pc:sldMk cId="3609399368" sldId="321"/>
        </pc:sldMkLst>
        <pc:picChg chg="add mod">
          <ac:chgData name="Pien van der Kemp" userId="dfbb8ce3-7b92-4c17-ae82-e4c85173cfac" providerId="ADAL" clId="{CDD666C2-2347-4EEF-82A1-50B5750C7B1F}" dt="2025-04-16T11:28:32.087" v="2391"/>
          <ac:picMkLst>
            <pc:docMk/>
            <pc:sldMk cId="3609399368" sldId="321"/>
            <ac:picMk id="2" creationId="{21A0D3AF-33C7-3312-F41B-9C3B07311619}"/>
          </ac:picMkLst>
        </pc:picChg>
        <pc:picChg chg="del">
          <ac:chgData name="Pien van der Kemp" userId="dfbb8ce3-7b92-4c17-ae82-e4c85173cfac" providerId="ADAL" clId="{CDD666C2-2347-4EEF-82A1-50B5750C7B1F}" dt="2025-04-16T11:28:13.643" v="2390" actId="478"/>
          <ac:picMkLst>
            <pc:docMk/>
            <pc:sldMk cId="3609399368" sldId="321"/>
            <ac:picMk id="4" creationId="{1013AD4E-E128-4CA2-7CAD-72976F460EC5}"/>
          </ac:picMkLst>
        </pc:picChg>
      </pc:sldChg>
      <pc:sldChg chg="ord modNotesTx">
        <pc:chgData name="Pien van der Kemp" userId="dfbb8ce3-7b92-4c17-ae82-e4c85173cfac" providerId="ADAL" clId="{CDD666C2-2347-4EEF-82A1-50B5750C7B1F}" dt="2025-04-16T11:30:28.797" v="2536" actId="20577"/>
        <pc:sldMkLst>
          <pc:docMk/>
          <pc:sldMk cId="670339036" sldId="323"/>
        </pc:sldMkLst>
      </pc:sldChg>
      <pc:sldChg chg="addSp delSp modSp new mod ord modNotesTx">
        <pc:chgData name="Pien van der Kemp" userId="dfbb8ce3-7b92-4c17-ae82-e4c85173cfac" providerId="ADAL" clId="{CDD666C2-2347-4EEF-82A1-50B5750C7B1F}" dt="2025-04-16T11:17:10.292" v="2159" actId="20577"/>
        <pc:sldMkLst>
          <pc:docMk/>
          <pc:sldMk cId="993346503" sldId="324"/>
        </pc:sldMkLst>
        <pc:spChg chg="del">
          <ac:chgData name="Pien van der Kemp" userId="dfbb8ce3-7b92-4c17-ae82-e4c85173cfac" providerId="ADAL" clId="{CDD666C2-2347-4EEF-82A1-50B5750C7B1F}" dt="2025-04-16T08:58:36.300" v="4"/>
          <ac:spMkLst>
            <pc:docMk/>
            <pc:sldMk cId="993346503" sldId="324"/>
            <ac:spMk id="2" creationId="{80E3C0FC-861F-A402-39B4-285692AAC11F}"/>
          </ac:spMkLst>
        </pc:spChg>
        <pc:spChg chg="del">
          <ac:chgData name="Pien van der Kemp" userId="dfbb8ce3-7b92-4c17-ae82-e4c85173cfac" providerId="ADAL" clId="{CDD666C2-2347-4EEF-82A1-50B5750C7B1F}" dt="2025-04-16T08:59:03.416" v="6" actId="26606"/>
          <ac:spMkLst>
            <pc:docMk/>
            <pc:sldMk cId="993346503" sldId="324"/>
            <ac:spMk id="3" creationId="{B3DDCA32-16A8-A44A-7F7A-7A38DBE6A031}"/>
          </ac:spMkLst>
        </pc:spChg>
        <pc:spChg chg="add del mod">
          <ac:chgData name="Pien van der Kemp" userId="dfbb8ce3-7b92-4c17-ae82-e4c85173cfac" providerId="ADAL" clId="{CDD666C2-2347-4EEF-82A1-50B5750C7B1F}" dt="2025-04-16T08:59:02.350" v="5" actId="931"/>
          <ac:spMkLst>
            <pc:docMk/>
            <pc:sldMk cId="993346503" sldId="324"/>
            <ac:spMk id="4" creationId="{E5F11F68-EB05-F111-0A31-607AC5ED9C74}"/>
          </ac:spMkLst>
        </pc:spChg>
        <pc:spChg chg="add del">
          <ac:chgData name="Pien van der Kemp" userId="dfbb8ce3-7b92-4c17-ae82-e4c85173cfac" providerId="ADAL" clId="{CDD666C2-2347-4EEF-82A1-50B5750C7B1F}" dt="2025-04-16T08:59:06.190" v="9" actId="478"/>
          <ac:spMkLst>
            <pc:docMk/>
            <pc:sldMk cId="993346503" sldId="324"/>
            <ac:spMk id="11" creationId="{98694095-5764-67C0-9AF1-EC01649BCC4C}"/>
          </ac:spMkLst>
        </pc:spChg>
        <pc:picChg chg="add mod">
          <ac:chgData name="Pien van der Kemp" userId="dfbb8ce3-7b92-4c17-ae82-e4c85173cfac" providerId="ADAL" clId="{CDD666C2-2347-4EEF-82A1-50B5750C7B1F}" dt="2025-04-16T08:59:03.836" v="8" actId="962"/>
          <ac:picMkLst>
            <pc:docMk/>
            <pc:sldMk cId="993346503" sldId="324"/>
            <ac:picMk id="6" creationId="{C8074431-A701-81F7-39AB-2ED0FFCC1DC5}"/>
          </ac:picMkLst>
        </pc:picChg>
      </pc:sldChg>
      <pc:sldChg chg="addSp delSp modSp new mod delAnim modAnim modNotesTx">
        <pc:chgData name="Pien van der Kemp" userId="dfbb8ce3-7b92-4c17-ae82-e4c85173cfac" providerId="ADAL" clId="{CDD666C2-2347-4EEF-82A1-50B5750C7B1F}" dt="2025-04-16T11:18:37.933" v="2172"/>
        <pc:sldMkLst>
          <pc:docMk/>
          <pc:sldMk cId="2270291103" sldId="325"/>
        </pc:sldMkLst>
        <pc:spChg chg="del">
          <ac:chgData name="Pien van der Kemp" userId="dfbb8ce3-7b92-4c17-ae82-e4c85173cfac" providerId="ADAL" clId="{CDD666C2-2347-4EEF-82A1-50B5750C7B1F}" dt="2025-04-16T10:34:29.575" v="23" actId="478"/>
          <ac:spMkLst>
            <pc:docMk/>
            <pc:sldMk cId="2270291103" sldId="325"/>
            <ac:spMk id="2" creationId="{77EE6B2F-33CF-CA5E-577D-D26004CB4E12}"/>
          </ac:spMkLst>
        </pc:spChg>
        <pc:spChg chg="del">
          <ac:chgData name="Pien van der Kemp" userId="dfbb8ce3-7b92-4c17-ae82-e4c85173cfac" providerId="ADAL" clId="{CDD666C2-2347-4EEF-82A1-50B5750C7B1F}" dt="2025-04-16T10:34:31.219" v="24" actId="478"/>
          <ac:spMkLst>
            <pc:docMk/>
            <pc:sldMk cId="2270291103" sldId="325"/>
            <ac:spMk id="3" creationId="{47A354DD-6FDF-4169-C694-73647C038B34}"/>
          </ac:spMkLst>
        </pc:spChg>
        <pc:spChg chg="del mod">
          <ac:chgData name="Pien van der Kemp" userId="dfbb8ce3-7b92-4c17-ae82-e4c85173cfac" providerId="ADAL" clId="{CDD666C2-2347-4EEF-82A1-50B5750C7B1F}" dt="2025-04-16T10:34:20.897" v="21" actId="478"/>
          <ac:spMkLst>
            <pc:docMk/>
            <pc:sldMk cId="2270291103" sldId="325"/>
            <ac:spMk id="5" creationId="{59FC7EA3-8464-6197-6303-6328AF7B17CD}"/>
          </ac:spMkLst>
        </pc:spChg>
        <pc:spChg chg="del">
          <ac:chgData name="Pien van der Kemp" userId="dfbb8ce3-7b92-4c17-ae82-e4c85173cfac" providerId="ADAL" clId="{CDD666C2-2347-4EEF-82A1-50B5750C7B1F}" dt="2025-04-16T10:35:24.996" v="186" actId="478"/>
          <ac:spMkLst>
            <pc:docMk/>
            <pc:sldMk cId="2270291103" sldId="325"/>
            <ac:spMk id="6" creationId="{94025D96-6947-E0DC-E6DF-3459A3FD6051}"/>
          </ac:spMkLst>
        </pc:spChg>
        <pc:spChg chg="add del mod">
          <ac:chgData name="Pien van der Kemp" userId="dfbb8ce3-7b92-4c17-ae82-e4c85173cfac" providerId="ADAL" clId="{CDD666C2-2347-4EEF-82A1-50B5750C7B1F}" dt="2025-04-16T10:34:35.033" v="25" actId="478"/>
          <ac:spMkLst>
            <pc:docMk/>
            <pc:sldMk cId="2270291103" sldId="325"/>
            <ac:spMk id="10" creationId="{DA12C104-8EB1-E6D5-4097-CCFC53739627}"/>
          </ac:spMkLst>
        </pc:spChg>
        <pc:spChg chg="add mod">
          <ac:chgData name="Pien van der Kemp" userId="dfbb8ce3-7b92-4c17-ae82-e4c85173cfac" providerId="ADAL" clId="{CDD666C2-2347-4EEF-82A1-50B5750C7B1F}" dt="2025-04-16T11:03:00.756" v="1535" actId="2711"/>
          <ac:spMkLst>
            <pc:docMk/>
            <pc:sldMk cId="2270291103" sldId="325"/>
            <ac:spMk id="11" creationId="{7A036FB6-725A-FA75-3556-5CFD16BC9A69}"/>
          </ac:spMkLst>
        </pc:spChg>
        <pc:spChg chg="add mod">
          <ac:chgData name="Pien van der Kemp" userId="dfbb8ce3-7b92-4c17-ae82-e4c85173cfac" providerId="ADAL" clId="{CDD666C2-2347-4EEF-82A1-50B5750C7B1F}" dt="2025-04-16T11:03:46.601" v="1580" actId="1076"/>
          <ac:spMkLst>
            <pc:docMk/>
            <pc:sldMk cId="2270291103" sldId="325"/>
            <ac:spMk id="14" creationId="{318512A9-476B-A7AA-82CA-F290848BBDC2}"/>
          </ac:spMkLst>
        </pc:spChg>
        <pc:picChg chg="add del mod">
          <ac:chgData name="Pien van der Kemp" userId="dfbb8ce3-7b92-4c17-ae82-e4c85173cfac" providerId="ADAL" clId="{CDD666C2-2347-4EEF-82A1-50B5750C7B1F}" dt="2025-04-16T11:02:49.868" v="1532" actId="478"/>
          <ac:picMkLst>
            <pc:docMk/>
            <pc:sldMk cId="2270291103" sldId="325"/>
            <ac:picMk id="8" creationId="{09968CB4-BB73-93EB-ADB1-9382AA9CD895}"/>
          </ac:picMkLst>
        </pc:picChg>
        <pc:picChg chg="add mod">
          <ac:chgData name="Pien van der Kemp" userId="dfbb8ce3-7b92-4c17-ae82-e4c85173cfac" providerId="ADAL" clId="{CDD666C2-2347-4EEF-82A1-50B5750C7B1F}" dt="2025-04-16T11:03:55.219" v="1582" actId="1076"/>
          <ac:picMkLst>
            <pc:docMk/>
            <pc:sldMk cId="2270291103" sldId="325"/>
            <ac:picMk id="13" creationId="{FF31B279-3CCF-462F-5D8F-EDBCADBAA899}"/>
          </ac:picMkLst>
        </pc:picChg>
      </pc:sldChg>
    </pc:docChg>
  </pc:docChgLst>
  <pc:docChgLst>
    <pc:chgData name="Pien van der Kemp" userId="dfbb8ce3-7b92-4c17-ae82-e4c85173cfac" providerId="ADAL" clId="{F5A58298-32F5-4D73-AA86-E472A0D49CE9}"/>
    <pc:docChg chg="undo custSel addSld delSld modSld sldOrd">
      <pc:chgData name="Pien van der Kemp" userId="dfbb8ce3-7b92-4c17-ae82-e4c85173cfac" providerId="ADAL" clId="{F5A58298-32F5-4D73-AA86-E472A0D49CE9}" dt="2025-03-26T12:46:10.354" v="8594" actId="20577"/>
      <pc:docMkLst>
        <pc:docMk/>
      </pc:docMkLst>
      <pc:sldChg chg="addSp delSp modSp">
        <pc:chgData name="Pien van der Kemp" userId="dfbb8ce3-7b92-4c17-ae82-e4c85173cfac" providerId="ADAL" clId="{F5A58298-32F5-4D73-AA86-E472A0D49CE9}" dt="2025-03-21T09:29:15.607" v="7417" actId="21"/>
        <pc:sldMkLst>
          <pc:docMk/>
          <pc:sldMk cId="3010151088" sldId="298"/>
        </pc:sldMkLst>
        <pc:picChg chg="add del mod">
          <ac:chgData name="Pien van der Kemp" userId="dfbb8ce3-7b92-4c17-ae82-e4c85173cfac" providerId="ADAL" clId="{F5A58298-32F5-4D73-AA86-E472A0D49CE9}" dt="2025-03-21T09:29:15.607" v="7417" actId="21"/>
          <ac:picMkLst>
            <pc:docMk/>
            <pc:sldMk cId="3010151088" sldId="298"/>
            <ac:picMk id="3074" creationId="{2823F3F6-34DB-1961-5E4C-0BA72D019BE7}"/>
          </ac:picMkLst>
        </pc:picChg>
      </pc:sldChg>
      <pc:sldChg chg="modSp mod modNotesTx">
        <pc:chgData name="Pien van der Kemp" userId="dfbb8ce3-7b92-4c17-ae82-e4c85173cfac" providerId="ADAL" clId="{F5A58298-32F5-4D73-AA86-E472A0D49CE9}" dt="2025-03-26T12:46:10.354" v="8594" actId="20577"/>
        <pc:sldMkLst>
          <pc:docMk/>
          <pc:sldMk cId="1884517732" sldId="300"/>
        </pc:sldMkLst>
        <pc:spChg chg="mod">
          <ac:chgData name="Pien van der Kemp" userId="dfbb8ce3-7b92-4c17-ae82-e4c85173cfac" providerId="ADAL" clId="{F5A58298-32F5-4D73-AA86-E472A0D49CE9}" dt="2025-03-26T12:19:42.083" v="8009" actId="20577"/>
          <ac:spMkLst>
            <pc:docMk/>
            <pc:sldMk cId="1884517732" sldId="300"/>
            <ac:spMk id="3" creationId="{ED682336-2973-D5FA-2FBF-7B9AA0E56191}"/>
          </ac:spMkLst>
        </pc:spChg>
      </pc:sldChg>
      <pc:sldChg chg="modSp mod modNotesTx">
        <pc:chgData name="Pien van der Kemp" userId="dfbb8ce3-7b92-4c17-ae82-e4c85173cfac" providerId="ADAL" clId="{F5A58298-32F5-4D73-AA86-E472A0D49CE9}" dt="2025-03-26T12:25:17.733" v="8591" actId="20577"/>
        <pc:sldMkLst>
          <pc:docMk/>
          <pc:sldMk cId="1070158568" sldId="302"/>
        </pc:sldMkLst>
        <pc:spChg chg="mod">
          <ac:chgData name="Pien van der Kemp" userId="dfbb8ce3-7b92-4c17-ae82-e4c85173cfac" providerId="ADAL" clId="{F5A58298-32F5-4D73-AA86-E472A0D49CE9}" dt="2025-03-18T09:06:02.862" v="1317" actId="6549"/>
          <ac:spMkLst>
            <pc:docMk/>
            <pc:sldMk cId="1070158568" sldId="302"/>
            <ac:spMk id="2" creationId="{06EA18F1-1CB3-04BA-3FB2-530F2637A3F7}"/>
          </ac:spMkLst>
        </pc:spChg>
        <pc:spChg chg="mod">
          <ac:chgData name="Pien van der Kemp" userId="dfbb8ce3-7b92-4c17-ae82-e4c85173cfac" providerId="ADAL" clId="{F5A58298-32F5-4D73-AA86-E472A0D49CE9}" dt="2025-03-21T09:55:29.661" v="7538" actId="20577"/>
          <ac:spMkLst>
            <pc:docMk/>
            <pc:sldMk cId="1070158568" sldId="302"/>
            <ac:spMk id="7" creationId="{91C52C13-996F-4CF8-BBA5-F6CC233475A7}"/>
          </ac:spMkLst>
        </pc:spChg>
        <pc:spChg chg="mod">
          <ac:chgData name="Pien van der Kemp" userId="dfbb8ce3-7b92-4c17-ae82-e4c85173cfac" providerId="ADAL" clId="{F5A58298-32F5-4D73-AA86-E472A0D49CE9}" dt="2025-03-18T08:54:57.039" v="1122" actId="113"/>
          <ac:spMkLst>
            <pc:docMk/>
            <pc:sldMk cId="1070158568" sldId="302"/>
            <ac:spMk id="25" creationId="{D353609C-AFD0-2BF5-05CC-2430B957436F}"/>
          </ac:spMkLst>
        </pc:spChg>
      </pc:sldChg>
      <pc:sldChg chg="delSp modSp mod modNotesTx">
        <pc:chgData name="Pien van der Kemp" userId="dfbb8ce3-7b92-4c17-ae82-e4c85173cfac" providerId="ADAL" clId="{F5A58298-32F5-4D73-AA86-E472A0D49CE9}" dt="2025-03-26T12:17:13.584" v="7999" actId="20577"/>
        <pc:sldMkLst>
          <pc:docMk/>
          <pc:sldMk cId="2012878247" sldId="305"/>
        </pc:sldMkLst>
        <pc:spChg chg="del">
          <ac:chgData name="Pien van der Kemp" userId="dfbb8ce3-7b92-4c17-ae82-e4c85173cfac" providerId="ADAL" clId="{F5A58298-32F5-4D73-AA86-E472A0D49CE9}" dt="2025-03-18T09:06:16.196" v="1320" actId="478"/>
          <ac:spMkLst>
            <pc:docMk/>
            <pc:sldMk cId="2012878247" sldId="305"/>
            <ac:spMk id="2" creationId="{C0D15DC2-8425-2530-3D59-ABE5D5C4AD2E}"/>
          </ac:spMkLst>
        </pc:spChg>
        <pc:spChg chg="del mod">
          <ac:chgData name="Pien van der Kemp" userId="dfbb8ce3-7b92-4c17-ae82-e4c85173cfac" providerId="ADAL" clId="{F5A58298-32F5-4D73-AA86-E472A0D49CE9}" dt="2025-03-20T08:08:29.106" v="2359" actId="478"/>
          <ac:spMkLst>
            <pc:docMk/>
            <pc:sldMk cId="2012878247" sldId="305"/>
            <ac:spMk id="27" creationId="{854D8B3F-08C4-D0CB-E6CA-ED66FFEA3221}"/>
          </ac:spMkLst>
        </pc:spChg>
      </pc:sldChg>
      <pc:sldChg chg="modSp mod">
        <pc:chgData name="Pien van der Kemp" userId="dfbb8ce3-7b92-4c17-ae82-e4c85173cfac" providerId="ADAL" clId="{F5A58298-32F5-4D73-AA86-E472A0D49CE9}" dt="2025-03-18T09:06:31.025" v="1323" actId="20577"/>
        <pc:sldMkLst>
          <pc:docMk/>
          <pc:sldMk cId="3590292788" sldId="309"/>
        </pc:sldMkLst>
        <pc:spChg chg="mod">
          <ac:chgData name="Pien van der Kemp" userId="dfbb8ce3-7b92-4c17-ae82-e4c85173cfac" providerId="ADAL" clId="{F5A58298-32F5-4D73-AA86-E472A0D49CE9}" dt="2025-03-18T09:06:31.025" v="1323" actId="20577"/>
          <ac:spMkLst>
            <pc:docMk/>
            <pc:sldMk cId="3590292788" sldId="309"/>
            <ac:spMk id="20" creationId="{DA9558D5-EB6D-C2EA-C5E2-790769448541}"/>
          </ac:spMkLst>
        </pc:spChg>
        <pc:spChg chg="mod">
          <ac:chgData name="Pien van der Kemp" userId="dfbb8ce3-7b92-4c17-ae82-e4c85173cfac" providerId="ADAL" clId="{F5A58298-32F5-4D73-AA86-E472A0D49CE9}" dt="2025-03-17T15:26:22.316" v="5" actId="403"/>
          <ac:spMkLst>
            <pc:docMk/>
            <pc:sldMk cId="3590292788" sldId="309"/>
            <ac:spMk id="47" creationId="{3F9E60C6-15AA-4C95-9519-652CD08A827C}"/>
          </ac:spMkLst>
        </pc:spChg>
      </pc:sldChg>
      <pc:sldChg chg="modNotesTx">
        <pc:chgData name="Pien van der Kemp" userId="dfbb8ce3-7b92-4c17-ae82-e4c85173cfac" providerId="ADAL" clId="{F5A58298-32F5-4D73-AA86-E472A0D49CE9}" dt="2025-03-21T09:12:45.265" v="7133" actId="114"/>
        <pc:sldMkLst>
          <pc:docMk/>
          <pc:sldMk cId="1760268449" sldId="310"/>
        </pc:sldMkLst>
      </pc:sldChg>
      <pc:sldChg chg="addSp delSp modSp mod modAnim modNotesTx">
        <pc:chgData name="Pien van der Kemp" userId="dfbb8ce3-7b92-4c17-ae82-e4c85173cfac" providerId="ADAL" clId="{F5A58298-32F5-4D73-AA86-E472A0D49CE9}" dt="2025-03-21T09:35:29.435" v="7536" actId="20577"/>
        <pc:sldMkLst>
          <pc:docMk/>
          <pc:sldMk cId="788226214" sldId="312"/>
        </pc:sldMkLst>
        <pc:spChg chg="mod">
          <ac:chgData name="Pien van der Kemp" userId="dfbb8ce3-7b92-4c17-ae82-e4c85173cfac" providerId="ADAL" clId="{F5A58298-32F5-4D73-AA86-E472A0D49CE9}" dt="2025-03-21T08:52:00.540" v="5552" actId="20577"/>
          <ac:spMkLst>
            <pc:docMk/>
            <pc:sldMk cId="788226214" sldId="312"/>
            <ac:spMk id="2" creationId="{FA54AEBF-73B2-2188-6E43-D85E829780A8}"/>
          </ac:spMkLst>
        </pc:spChg>
        <pc:spChg chg="add mod">
          <ac:chgData name="Pien van der Kemp" userId="dfbb8ce3-7b92-4c17-ae82-e4c85173cfac" providerId="ADAL" clId="{F5A58298-32F5-4D73-AA86-E472A0D49CE9}" dt="2025-03-21T09:25:32.673" v="7368" actId="20577"/>
          <ac:spMkLst>
            <pc:docMk/>
            <pc:sldMk cId="788226214" sldId="312"/>
            <ac:spMk id="3" creationId="{1F2897C6-F42B-D854-851F-238C76EA38EA}"/>
          </ac:spMkLst>
        </pc:spChg>
        <pc:spChg chg="add mod">
          <ac:chgData name="Pien van der Kemp" userId="dfbb8ce3-7b92-4c17-ae82-e4c85173cfac" providerId="ADAL" clId="{F5A58298-32F5-4D73-AA86-E472A0D49CE9}" dt="2025-03-21T09:25:40.194" v="7372" actId="20577"/>
          <ac:spMkLst>
            <pc:docMk/>
            <pc:sldMk cId="788226214" sldId="312"/>
            <ac:spMk id="4" creationId="{371D86FD-27AB-38E2-08F8-E9E6CF7D51BC}"/>
          </ac:spMkLst>
        </pc:spChg>
        <pc:spChg chg="del mod">
          <ac:chgData name="Pien van der Kemp" userId="dfbb8ce3-7b92-4c17-ae82-e4c85173cfac" providerId="ADAL" clId="{F5A58298-32F5-4D73-AA86-E472A0D49CE9}" dt="2025-03-21T08:42:42.860" v="4712" actId="478"/>
          <ac:spMkLst>
            <pc:docMk/>
            <pc:sldMk cId="788226214" sldId="312"/>
            <ac:spMk id="5" creationId="{B51885A6-2008-15E5-517B-3CBBFE99B11A}"/>
          </ac:spMkLst>
        </pc:spChg>
      </pc:sldChg>
      <pc:sldChg chg="addSp delSp modSp mod modAnim modNotesTx">
        <pc:chgData name="Pien van der Kemp" userId="dfbb8ce3-7b92-4c17-ae82-e4c85173cfac" providerId="ADAL" clId="{F5A58298-32F5-4D73-AA86-E472A0D49CE9}" dt="2025-03-21T09:34:10.550" v="7484" actId="20577"/>
        <pc:sldMkLst>
          <pc:docMk/>
          <pc:sldMk cId="1072617058" sldId="315"/>
        </pc:sldMkLst>
        <pc:spChg chg="mod">
          <ac:chgData name="Pien van der Kemp" userId="dfbb8ce3-7b92-4c17-ae82-e4c85173cfac" providerId="ADAL" clId="{F5A58298-32F5-4D73-AA86-E472A0D49CE9}" dt="2025-03-17T15:27:54.974" v="6" actId="113"/>
          <ac:spMkLst>
            <pc:docMk/>
            <pc:sldMk cId="1072617058" sldId="315"/>
            <ac:spMk id="2" creationId="{D0A0BA3D-9921-C7FC-BC8D-5FC0FFA61E80}"/>
          </ac:spMkLst>
        </pc:spChg>
        <pc:spChg chg="add del mod">
          <ac:chgData name="Pien van der Kemp" userId="dfbb8ce3-7b92-4c17-ae82-e4c85173cfac" providerId="ADAL" clId="{F5A58298-32F5-4D73-AA86-E472A0D49CE9}" dt="2025-03-18T08:41:00.520" v="743"/>
          <ac:spMkLst>
            <pc:docMk/>
            <pc:sldMk cId="1072617058" sldId="315"/>
            <ac:spMk id="3" creationId="{8CE520D2-62C5-F221-B66F-D5C81CF8A43B}"/>
          </ac:spMkLst>
        </pc:spChg>
        <pc:spChg chg="add mod">
          <ac:chgData name="Pien van der Kemp" userId="dfbb8ce3-7b92-4c17-ae82-e4c85173cfac" providerId="ADAL" clId="{F5A58298-32F5-4D73-AA86-E472A0D49CE9}" dt="2025-03-21T09:23:51.869" v="7351" actId="20577"/>
          <ac:spMkLst>
            <pc:docMk/>
            <pc:sldMk cId="1072617058" sldId="315"/>
            <ac:spMk id="3" creationId="{B5A5D784-7DEB-0DB1-C24E-0FE991289192}"/>
          </ac:spMkLst>
        </pc:spChg>
        <pc:spChg chg="mod">
          <ac:chgData name="Pien van der Kemp" userId="dfbb8ce3-7b92-4c17-ae82-e4c85173cfac" providerId="ADAL" clId="{F5A58298-32F5-4D73-AA86-E472A0D49CE9}" dt="2025-03-21T09:31:45.751" v="7461" actId="20577"/>
          <ac:spMkLst>
            <pc:docMk/>
            <pc:sldMk cId="1072617058" sldId="315"/>
            <ac:spMk id="4" creationId="{1399A34E-6529-A0C2-1EEE-44E5D83178AC}"/>
          </ac:spMkLst>
        </pc:spChg>
        <pc:spChg chg="mod">
          <ac:chgData name="Pien van der Kemp" userId="dfbb8ce3-7b92-4c17-ae82-e4c85173cfac" providerId="ADAL" clId="{F5A58298-32F5-4D73-AA86-E472A0D49CE9}" dt="2025-03-21T09:34:10.550" v="7484" actId="20577"/>
          <ac:spMkLst>
            <pc:docMk/>
            <pc:sldMk cId="1072617058" sldId="315"/>
            <ac:spMk id="5" creationId="{1F4B294B-3C01-ED06-AA96-7FF46F3D2A94}"/>
          </ac:spMkLst>
        </pc:spChg>
        <pc:spChg chg="del mod">
          <ac:chgData name="Pien van der Kemp" userId="dfbb8ce3-7b92-4c17-ae82-e4c85173cfac" providerId="ADAL" clId="{F5A58298-32F5-4D73-AA86-E472A0D49CE9}" dt="2025-03-20T08:03:59.214" v="1774" actId="478"/>
          <ac:spMkLst>
            <pc:docMk/>
            <pc:sldMk cId="1072617058" sldId="315"/>
            <ac:spMk id="6" creationId="{6B645A76-E100-EFC9-2708-1B148174751D}"/>
          </ac:spMkLst>
        </pc:spChg>
        <pc:spChg chg="add del mod">
          <ac:chgData name="Pien van der Kemp" userId="dfbb8ce3-7b92-4c17-ae82-e4c85173cfac" providerId="ADAL" clId="{F5A58298-32F5-4D73-AA86-E472A0D49CE9}" dt="2025-03-18T08:41:00.520" v="745"/>
          <ac:spMkLst>
            <pc:docMk/>
            <pc:sldMk cId="1072617058" sldId="315"/>
            <ac:spMk id="8" creationId="{88784E9B-2031-F214-ED08-723E5F671786}"/>
          </ac:spMkLst>
        </pc:spChg>
        <pc:spChg chg="add del mod">
          <ac:chgData name="Pien van der Kemp" userId="dfbb8ce3-7b92-4c17-ae82-e4c85173cfac" providerId="ADAL" clId="{F5A58298-32F5-4D73-AA86-E472A0D49CE9}" dt="2025-03-18T08:41:00.520" v="747"/>
          <ac:spMkLst>
            <pc:docMk/>
            <pc:sldMk cId="1072617058" sldId="315"/>
            <ac:spMk id="9" creationId="{091E0FA9-78B5-322A-EEB4-16735850743E}"/>
          </ac:spMkLst>
        </pc:spChg>
        <pc:spChg chg="add mod">
          <ac:chgData name="Pien van der Kemp" userId="dfbb8ce3-7b92-4c17-ae82-e4c85173cfac" providerId="ADAL" clId="{F5A58298-32F5-4D73-AA86-E472A0D49CE9}" dt="2025-03-21T09:20:48.869" v="7148" actId="1076"/>
          <ac:spMkLst>
            <pc:docMk/>
            <pc:sldMk cId="1072617058" sldId="315"/>
            <ac:spMk id="10" creationId="{E83F0245-2DE3-BEBF-0F17-72016E0DB133}"/>
          </ac:spMkLst>
        </pc:spChg>
        <pc:picChg chg="mod">
          <ac:chgData name="Pien van der Kemp" userId="dfbb8ce3-7b92-4c17-ae82-e4c85173cfac" providerId="ADAL" clId="{F5A58298-32F5-4D73-AA86-E472A0D49CE9}" dt="2025-03-21T09:21:00.649" v="7154" actId="1076"/>
          <ac:picMkLst>
            <pc:docMk/>
            <pc:sldMk cId="1072617058" sldId="315"/>
            <ac:picMk id="7" creationId="{839F036C-A908-D88B-93D2-2FC59D5D12AB}"/>
          </ac:picMkLst>
        </pc:picChg>
      </pc:sldChg>
      <pc:sldChg chg="addSp modSp del mod modAnim modNotesTx">
        <pc:chgData name="Pien van der Kemp" userId="dfbb8ce3-7b92-4c17-ae82-e4c85173cfac" providerId="ADAL" clId="{F5A58298-32F5-4D73-AA86-E472A0D49CE9}" dt="2025-03-20T08:03:52.689" v="1773" actId="47"/>
        <pc:sldMkLst>
          <pc:docMk/>
          <pc:sldMk cId="1001802714" sldId="316"/>
        </pc:sldMkLst>
        <pc:spChg chg="mod">
          <ac:chgData name="Pien van der Kemp" userId="dfbb8ce3-7b92-4c17-ae82-e4c85173cfac" providerId="ADAL" clId="{F5A58298-32F5-4D73-AA86-E472A0D49CE9}" dt="2025-03-20T08:02:46.722" v="1751" actId="14100"/>
          <ac:spMkLst>
            <pc:docMk/>
            <pc:sldMk cId="1001802714" sldId="316"/>
            <ac:spMk id="3" creationId="{3A8E1048-D757-7F00-411E-437A0643E0D5}"/>
          </ac:spMkLst>
        </pc:spChg>
        <pc:picChg chg="add mod">
          <ac:chgData name="Pien van der Kemp" userId="dfbb8ce3-7b92-4c17-ae82-e4c85173cfac" providerId="ADAL" clId="{F5A58298-32F5-4D73-AA86-E472A0D49CE9}" dt="2025-03-20T08:02:50.285" v="1752" actId="14100"/>
          <ac:picMkLst>
            <pc:docMk/>
            <pc:sldMk cId="1001802714" sldId="316"/>
            <ac:picMk id="4" creationId="{D14A19E9-2DE5-0EA8-4A80-F96DAA096E3F}"/>
          </ac:picMkLst>
        </pc:picChg>
      </pc:sldChg>
      <pc:sldChg chg="modNotesTx">
        <pc:chgData name="Pien van der Kemp" userId="dfbb8ce3-7b92-4c17-ae82-e4c85173cfac" providerId="ADAL" clId="{F5A58298-32F5-4D73-AA86-E472A0D49CE9}" dt="2025-03-26T12:15:45.273" v="7896" actId="207"/>
        <pc:sldMkLst>
          <pc:docMk/>
          <pc:sldMk cId="1178179819" sldId="317"/>
        </pc:sldMkLst>
      </pc:sldChg>
      <pc:sldChg chg="addSp delSp modSp mod ord modAnim modNotesTx">
        <pc:chgData name="Pien van der Kemp" userId="dfbb8ce3-7b92-4c17-ae82-e4c85173cfac" providerId="ADAL" clId="{F5A58298-32F5-4D73-AA86-E472A0D49CE9}" dt="2025-03-21T09:28:39.821" v="7378" actId="6549"/>
        <pc:sldMkLst>
          <pc:docMk/>
          <pc:sldMk cId="2185694785" sldId="318"/>
        </pc:sldMkLst>
        <pc:spChg chg="mod">
          <ac:chgData name="Pien van der Kemp" userId="dfbb8ce3-7b92-4c17-ae82-e4c85173cfac" providerId="ADAL" clId="{F5A58298-32F5-4D73-AA86-E472A0D49CE9}" dt="2025-03-21T09:10:43.185" v="6863" actId="113"/>
          <ac:spMkLst>
            <pc:docMk/>
            <pc:sldMk cId="2185694785" sldId="318"/>
            <ac:spMk id="2" creationId="{0A2D3F8C-6844-57B4-8F9D-B7E51DBB78D1}"/>
          </ac:spMkLst>
        </pc:spChg>
        <pc:spChg chg="mod">
          <ac:chgData name="Pien van der Kemp" userId="dfbb8ce3-7b92-4c17-ae82-e4c85173cfac" providerId="ADAL" clId="{F5A58298-32F5-4D73-AA86-E472A0D49CE9}" dt="2025-03-21T08:11:14.639" v="3207" actId="20577"/>
          <ac:spMkLst>
            <pc:docMk/>
            <pc:sldMk cId="2185694785" sldId="318"/>
            <ac:spMk id="5" creationId="{64CE7DA0-8463-9869-C5D2-419156A62525}"/>
          </ac:spMkLst>
        </pc:spChg>
        <pc:spChg chg="del mod">
          <ac:chgData name="Pien van der Kemp" userId="dfbb8ce3-7b92-4c17-ae82-e4c85173cfac" providerId="ADAL" clId="{F5A58298-32F5-4D73-AA86-E472A0D49CE9}" dt="2025-03-21T08:03:54.980" v="2856" actId="478"/>
          <ac:spMkLst>
            <pc:docMk/>
            <pc:sldMk cId="2185694785" sldId="318"/>
            <ac:spMk id="6" creationId="{686D49DB-398A-F17B-B3C1-BCD98DE7FAF5}"/>
          </ac:spMkLst>
        </pc:spChg>
        <pc:spChg chg="add mod">
          <ac:chgData name="Pien van der Kemp" userId="dfbb8ce3-7b92-4c17-ae82-e4c85173cfac" providerId="ADAL" clId="{F5A58298-32F5-4D73-AA86-E472A0D49CE9}" dt="2025-03-21T08:12:04.441" v="3231" actId="1076"/>
          <ac:spMkLst>
            <pc:docMk/>
            <pc:sldMk cId="2185694785" sldId="318"/>
            <ac:spMk id="8" creationId="{FED2BA03-73E9-74CC-5F9C-5D0EDD7CF2F1}"/>
          </ac:spMkLst>
        </pc:spChg>
      </pc:sldChg>
      <pc:sldChg chg="addSp delSp modSp new mod modNotesTx">
        <pc:chgData name="Pien van der Kemp" userId="dfbb8ce3-7b92-4c17-ae82-e4c85173cfac" providerId="ADAL" clId="{F5A58298-32F5-4D73-AA86-E472A0D49CE9}" dt="2025-03-21T09:27:52.680" v="7375"/>
        <pc:sldMkLst>
          <pc:docMk/>
          <pc:sldMk cId="4008303114" sldId="319"/>
        </pc:sldMkLst>
        <pc:spChg chg="mod">
          <ac:chgData name="Pien van der Kemp" userId="dfbb8ce3-7b92-4c17-ae82-e4c85173cfac" providerId="ADAL" clId="{F5A58298-32F5-4D73-AA86-E472A0D49CE9}" dt="2025-03-21T08:36:42.911" v="4282" actId="20577"/>
          <ac:spMkLst>
            <pc:docMk/>
            <pc:sldMk cId="4008303114" sldId="319"/>
            <ac:spMk id="2" creationId="{F1C3D883-475B-E727-31EF-144FD7A2C72E}"/>
          </ac:spMkLst>
        </pc:spChg>
        <pc:spChg chg="del mod">
          <ac:chgData name="Pien van der Kemp" userId="dfbb8ce3-7b92-4c17-ae82-e4c85173cfac" providerId="ADAL" clId="{F5A58298-32F5-4D73-AA86-E472A0D49CE9}" dt="2025-03-17T15:34:12.690" v="101" actId="478"/>
          <ac:spMkLst>
            <pc:docMk/>
            <pc:sldMk cId="4008303114" sldId="319"/>
            <ac:spMk id="3" creationId="{58A6B6B5-3402-079C-538B-F620FDCE5364}"/>
          </ac:spMkLst>
        </pc:spChg>
        <pc:spChg chg="mod">
          <ac:chgData name="Pien van der Kemp" userId="dfbb8ce3-7b92-4c17-ae82-e4c85173cfac" providerId="ADAL" clId="{F5A58298-32F5-4D73-AA86-E472A0D49CE9}" dt="2025-03-21T09:26:42.297" v="7373" actId="207"/>
          <ac:spMkLst>
            <pc:docMk/>
            <pc:sldMk cId="4008303114" sldId="319"/>
            <ac:spMk id="5" creationId="{098BE031-0F42-C425-C3E7-24CA1B42637E}"/>
          </ac:spMkLst>
        </pc:spChg>
        <pc:spChg chg="del mod">
          <ac:chgData name="Pien van der Kemp" userId="dfbb8ce3-7b92-4c17-ae82-e4c85173cfac" providerId="ADAL" clId="{F5A58298-32F5-4D73-AA86-E472A0D49CE9}" dt="2025-03-21T08:34:28.367" v="4213" actId="478"/>
          <ac:spMkLst>
            <pc:docMk/>
            <pc:sldMk cId="4008303114" sldId="319"/>
            <ac:spMk id="6" creationId="{D524F0AA-F251-B23C-F6E3-03BDBBB3AB72}"/>
          </ac:spMkLst>
        </pc:spChg>
        <pc:picChg chg="add mod">
          <ac:chgData name="Pien van der Kemp" userId="dfbb8ce3-7b92-4c17-ae82-e4c85173cfac" providerId="ADAL" clId="{F5A58298-32F5-4D73-AA86-E472A0D49CE9}" dt="2025-03-21T08:35:45.371" v="4253" actId="1076"/>
          <ac:picMkLst>
            <pc:docMk/>
            <pc:sldMk cId="4008303114" sldId="319"/>
            <ac:picMk id="3" creationId="{EAB33402-AB0D-536E-F3DA-45F8DD768A79}"/>
          </ac:picMkLst>
        </pc:picChg>
        <pc:picChg chg="add mod">
          <ac:chgData name="Pien van der Kemp" userId="dfbb8ce3-7b92-4c17-ae82-e4c85173cfac" providerId="ADAL" clId="{F5A58298-32F5-4D73-AA86-E472A0D49CE9}" dt="2025-03-21T08:35:34.686" v="4250" actId="1076"/>
          <ac:picMkLst>
            <pc:docMk/>
            <pc:sldMk cId="4008303114" sldId="319"/>
            <ac:picMk id="1026" creationId="{2D547079-36F7-3D82-7675-62788737C7D3}"/>
          </ac:picMkLst>
        </pc:picChg>
        <pc:picChg chg="add del mod">
          <ac:chgData name="Pien van der Kemp" userId="dfbb8ce3-7b92-4c17-ae82-e4c85173cfac" providerId="ADAL" clId="{F5A58298-32F5-4D73-AA86-E472A0D49CE9}" dt="2025-03-17T15:34:12.690" v="101" actId="478"/>
          <ac:picMkLst>
            <pc:docMk/>
            <pc:sldMk cId="4008303114" sldId="319"/>
            <ac:picMk id="1026" creationId="{CF68A3D2-30E9-313A-108C-B0CF6FFAA9B7}"/>
          </ac:picMkLst>
        </pc:picChg>
        <pc:picChg chg="add mod">
          <ac:chgData name="Pien van der Kemp" userId="dfbb8ce3-7b92-4c17-ae82-e4c85173cfac" providerId="ADAL" clId="{F5A58298-32F5-4D73-AA86-E472A0D49CE9}" dt="2025-03-21T08:36:39.667" v="4281" actId="1076"/>
          <ac:picMkLst>
            <pc:docMk/>
            <pc:sldMk cId="4008303114" sldId="319"/>
            <ac:picMk id="1028" creationId="{200AE1EA-91AA-0CBE-3CF9-8A0369029014}"/>
          </ac:picMkLst>
        </pc:picChg>
        <pc:picChg chg="add mod">
          <ac:chgData name="Pien van der Kemp" userId="dfbb8ce3-7b92-4c17-ae82-e4c85173cfac" providerId="ADAL" clId="{F5A58298-32F5-4D73-AA86-E472A0D49CE9}" dt="2025-03-21T08:36:32.940" v="4279" actId="1076"/>
          <ac:picMkLst>
            <pc:docMk/>
            <pc:sldMk cId="4008303114" sldId="319"/>
            <ac:picMk id="1030" creationId="{0832EA62-438C-60EB-2406-32EC935F140A}"/>
          </ac:picMkLst>
        </pc:picChg>
      </pc:sldChg>
      <pc:sldChg chg="addSp modSp new mod modAnim modNotesTx">
        <pc:chgData name="Pien van der Kemp" userId="dfbb8ce3-7b92-4c17-ae82-e4c85173cfac" providerId="ADAL" clId="{F5A58298-32F5-4D73-AA86-E472A0D49CE9}" dt="2025-03-26T12:24:12.625" v="8435" actId="20577"/>
        <pc:sldMkLst>
          <pc:docMk/>
          <pc:sldMk cId="614131384" sldId="320"/>
        </pc:sldMkLst>
        <pc:spChg chg="mod">
          <ac:chgData name="Pien van der Kemp" userId="dfbb8ce3-7b92-4c17-ae82-e4c85173cfac" providerId="ADAL" clId="{F5A58298-32F5-4D73-AA86-E472A0D49CE9}" dt="2025-03-21T09:26:47.290" v="7374" actId="207"/>
          <ac:spMkLst>
            <pc:docMk/>
            <pc:sldMk cId="614131384" sldId="320"/>
            <ac:spMk id="5" creationId="{8EDC6EDF-C09F-5C17-3735-22CB72376CE5}"/>
          </ac:spMkLst>
        </pc:spChg>
        <pc:picChg chg="add mod">
          <ac:chgData name="Pien van der Kemp" userId="dfbb8ce3-7b92-4c17-ae82-e4c85173cfac" providerId="ADAL" clId="{F5A58298-32F5-4D73-AA86-E472A0D49CE9}" dt="2025-03-20T08:03:46.114" v="1771" actId="1076"/>
          <ac:picMkLst>
            <pc:docMk/>
            <pc:sldMk cId="614131384" sldId="320"/>
            <ac:picMk id="7" creationId="{D8074168-4A40-4CBD-2D15-851D26B10329}"/>
          </ac:picMkLst>
        </pc:picChg>
      </pc:sldChg>
      <pc:sldChg chg="addSp delSp modSp new mod modAnim modNotesTx">
        <pc:chgData name="Pien van der Kemp" userId="dfbb8ce3-7b92-4c17-ae82-e4c85173cfac" providerId="ADAL" clId="{F5A58298-32F5-4D73-AA86-E472A0D49CE9}" dt="2025-03-25T08:12:13.361" v="7539" actId="478"/>
        <pc:sldMkLst>
          <pc:docMk/>
          <pc:sldMk cId="3609399368" sldId="321"/>
        </pc:sldMkLst>
        <pc:spChg chg="del">
          <ac:chgData name="Pien van der Kemp" userId="dfbb8ce3-7b92-4c17-ae82-e4c85173cfac" providerId="ADAL" clId="{F5A58298-32F5-4D73-AA86-E472A0D49CE9}" dt="2025-03-25T08:12:13.361" v="7539" actId="478"/>
          <ac:spMkLst>
            <pc:docMk/>
            <pc:sldMk cId="3609399368" sldId="321"/>
            <ac:spMk id="2" creationId="{2B3A00AE-8CC8-AB1E-84A2-F7A90D6F3F8B}"/>
          </ac:spMkLst>
        </pc:spChg>
        <pc:picChg chg="add mod">
          <ac:chgData name="Pien van der Kemp" userId="dfbb8ce3-7b92-4c17-ae82-e4c85173cfac" providerId="ADAL" clId="{F5A58298-32F5-4D73-AA86-E472A0D49CE9}" dt="2025-03-21T08:18:19.416" v="3233"/>
          <ac:picMkLst>
            <pc:docMk/>
            <pc:sldMk cId="3609399368" sldId="321"/>
            <ac:picMk id="4" creationId="{1013AD4E-E128-4CA2-7CAD-72976F460EC5}"/>
          </ac:picMkLst>
        </pc:picChg>
      </pc:sldChg>
      <pc:sldChg chg="add del">
        <pc:chgData name="Pien van der Kemp" userId="dfbb8ce3-7b92-4c17-ae82-e4c85173cfac" providerId="ADAL" clId="{F5A58298-32F5-4D73-AA86-E472A0D49CE9}" dt="2025-03-21T08:56:16.245" v="6032" actId="47"/>
        <pc:sldMkLst>
          <pc:docMk/>
          <pc:sldMk cId="175854565" sldId="322"/>
        </pc:sldMkLst>
      </pc:sldChg>
      <pc:sldChg chg="addSp delSp modSp new mod modClrScheme chgLayout">
        <pc:chgData name="Pien van der Kemp" userId="dfbb8ce3-7b92-4c17-ae82-e4c85173cfac" providerId="ADAL" clId="{F5A58298-32F5-4D73-AA86-E472A0D49CE9}" dt="2025-03-25T08:12:38.732" v="7540" actId="113"/>
        <pc:sldMkLst>
          <pc:docMk/>
          <pc:sldMk cId="3029130527" sldId="322"/>
        </pc:sldMkLst>
        <pc:spChg chg="del">
          <ac:chgData name="Pien van der Kemp" userId="dfbb8ce3-7b92-4c17-ae82-e4c85173cfac" providerId="ADAL" clId="{F5A58298-32F5-4D73-AA86-E472A0D49CE9}" dt="2025-03-21T09:29:25.900" v="7419" actId="26606"/>
          <ac:spMkLst>
            <pc:docMk/>
            <pc:sldMk cId="3029130527" sldId="322"/>
            <ac:spMk id="2" creationId="{D30616E4-3AC9-0C76-AB5D-A3E0CAC13B55}"/>
          </ac:spMkLst>
        </pc:spChg>
        <pc:spChg chg="mod">
          <ac:chgData name="Pien van der Kemp" userId="dfbb8ce3-7b92-4c17-ae82-e4c85173cfac" providerId="ADAL" clId="{F5A58298-32F5-4D73-AA86-E472A0D49CE9}" dt="2025-03-25T08:12:38.732" v="7540" actId="113"/>
          <ac:spMkLst>
            <pc:docMk/>
            <pc:sldMk cId="3029130527" sldId="322"/>
            <ac:spMk id="3" creationId="{2773D573-C211-2274-1EF3-9D51F6DA400F}"/>
          </ac:spMkLst>
        </pc:spChg>
        <pc:spChg chg="add mod">
          <ac:chgData name="Pien van der Kemp" userId="dfbb8ce3-7b92-4c17-ae82-e4c85173cfac" providerId="ADAL" clId="{F5A58298-32F5-4D73-AA86-E472A0D49CE9}" dt="2025-03-21T09:29:25.900" v="7419" actId="26606"/>
          <ac:spMkLst>
            <pc:docMk/>
            <pc:sldMk cId="3029130527" sldId="322"/>
            <ac:spMk id="3079" creationId="{4CD59A7C-4291-A037-E35B-E20B6C5F326F}"/>
          </ac:spMkLst>
        </pc:spChg>
        <pc:picChg chg="add mod">
          <ac:chgData name="Pien van der Kemp" userId="dfbb8ce3-7b92-4c17-ae82-e4c85173cfac" providerId="ADAL" clId="{F5A58298-32F5-4D73-AA86-E472A0D49CE9}" dt="2025-03-21T09:29:25.900" v="7419" actId="26606"/>
          <ac:picMkLst>
            <pc:docMk/>
            <pc:sldMk cId="3029130527" sldId="322"/>
            <ac:picMk id="3074" creationId="{2823F3F6-34DB-1961-5E4C-0BA72D019BE7}"/>
          </ac:picMkLst>
        </pc:picChg>
      </pc:sldChg>
      <pc:sldChg chg="delSp modSp new mod modNotesTx">
        <pc:chgData name="Pien van der Kemp" userId="dfbb8ce3-7b92-4c17-ae82-e4c85173cfac" providerId="ADAL" clId="{F5A58298-32F5-4D73-AA86-E472A0D49CE9}" dt="2025-03-26T12:10:25.659" v="7816" actId="20577"/>
        <pc:sldMkLst>
          <pc:docMk/>
          <pc:sldMk cId="670339036" sldId="323"/>
        </pc:sldMkLst>
        <pc:spChg chg="del">
          <ac:chgData name="Pien van der Kemp" userId="dfbb8ce3-7b92-4c17-ae82-e4c85173cfac" providerId="ADAL" clId="{F5A58298-32F5-4D73-AA86-E472A0D49CE9}" dt="2025-03-25T08:13:05.838" v="7554" actId="478"/>
          <ac:spMkLst>
            <pc:docMk/>
            <pc:sldMk cId="670339036" sldId="323"/>
            <ac:spMk id="2" creationId="{61F9018B-2E09-1D2E-05B8-414BE2325CB5}"/>
          </ac:spMkLst>
        </pc:spChg>
        <pc:spChg chg="mod">
          <ac:chgData name="Pien van der Kemp" userId="dfbb8ce3-7b92-4c17-ae82-e4c85173cfac" providerId="ADAL" clId="{F5A58298-32F5-4D73-AA86-E472A0D49CE9}" dt="2025-03-25T08:13:08.614" v="7555" actId="20577"/>
          <ac:spMkLst>
            <pc:docMk/>
            <pc:sldMk cId="670339036" sldId="323"/>
            <ac:spMk id="3" creationId="{4A931C09-EE90-7B44-5F5D-A6DD83061CAF}"/>
          </ac:spMkLst>
        </pc:spChg>
      </pc:sldChg>
      <pc:sldChg chg="delSp new del mod">
        <pc:chgData name="Pien van der Kemp" userId="dfbb8ce3-7b92-4c17-ae82-e4c85173cfac" providerId="ADAL" clId="{F5A58298-32F5-4D73-AA86-E472A0D49CE9}" dt="2025-03-25T08:12:57.104" v="7544" actId="47"/>
        <pc:sldMkLst>
          <pc:docMk/>
          <pc:sldMk cId="1294183195" sldId="323"/>
        </pc:sldMkLst>
        <pc:spChg chg="del">
          <ac:chgData name="Pien van der Kemp" userId="dfbb8ce3-7b92-4c17-ae82-e4c85173cfac" providerId="ADAL" clId="{F5A58298-32F5-4D73-AA86-E472A0D49CE9}" dt="2025-03-25T08:12:54.229" v="7543" actId="478"/>
          <ac:spMkLst>
            <pc:docMk/>
            <pc:sldMk cId="1294183195" sldId="323"/>
            <ac:spMk id="2" creationId="{59BE7A5B-B261-B01A-C882-D3F1FAA9CB5D}"/>
          </ac:spMkLst>
        </pc:spChg>
        <pc:spChg chg="del">
          <ac:chgData name="Pien van der Kemp" userId="dfbb8ce3-7b92-4c17-ae82-e4c85173cfac" providerId="ADAL" clId="{F5A58298-32F5-4D73-AA86-E472A0D49CE9}" dt="2025-03-25T08:12:53.206" v="7542" actId="478"/>
          <ac:spMkLst>
            <pc:docMk/>
            <pc:sldMk cId="1294183195" sldId="323"/>
            <ac:spMk id="4" creationId="{35523E49-923B-10F9-5BA3-17F30D18818D}"/>
          </ac:spMkLst>
        </pc:spChg>
      </pc:sldChg>
    </pc:docChg>
  </pc:docChgLst>
  <pc:docChgLst>
    <pc:chgData name="Pien van der Kemp" userId="dfbb8ce3-7b92-4c17-ae82-e4c85173cfac" providerId="ADAL" clId="{1E0AD4B2-41E8-4374-A764-77A8DFBCF63C}"/>
    <pc:docChg chg="custSel delSld modSld">
      <pc:chgData name="Pien van der Kemp" userId="dfbb8ce3-7b92-4c17-ae82-e4c85173cfac" providerId="ADAL" clId="{1E0AD4B2-41E8-4374-A764-77A8DFBCF63C}" dt="2025-05-21T08:09:53.161" v="2097" actId="47"/>
      <pc:docMkLst>
        <pc:docMk/>
      </pc:docMkLst>
      <pc:sldChg chg="modNotesTx">
        <pc:chgData name="Pien van der Kemp" userId="dfbb8ce3-7b92-4c17-ae82-e4c85173cfac" providerId="ADAL" clId="{1E0AD4B2-41E8-4374-A764-77A8DFBCF63C}" dt="2025-05-21T07:54:30.618" v="961" actId="114"/>
        <pc:sldMkLst>
          <pc:docMk/>
          <pc:sldMk cId="1884517732" sldId="300"/>
        </pc:sldMkLst>
      </pc:sldChg>
      <pc:sldChg chg="modNotesTx">
        <pc:chgData name="Pien van der Kemp" userId="dfbb8ce3-7b92-4c17-ae82-e4c85173cfac" providerId="ADAL" clId="{1E0AD4B2-41E8-4374-A764-77A8DFBCF63C}" dt="2025-05-21T08:03:52.568" v="1824" actId="20577"/>
        <pc:sldMkLst>
          <pc:docMk/>
          <pc:sldMk cId="1070158568" sldId="302"/>
        </pc:sldMkLst>
      </pc:sldChg>
      <pc:sldChg chg="delSp mod modNotesTx">
        <pc:chgData name="Pien van der Kemp" userId="dfbb8ce3-7b92-4c17-ae82-e4c85173cfac" providerId="ADAL" clId="{1E0AD4B2-41E8-4374-A764-77A8DFBCF63C}" dt="2025-05-21T08:08:15.904" v="2079" actId="20577"/>
        <pc:sldMkLst>
          <pc:docMk/>
          <pc:sldMk cId="3590292788" sldId="309"/>
        </pc:sldMkLst>
        <pc:spChg chg="del">
          <ac:chgData name="Pien van der Kemp" userId="dfbb8ce3-7b92-4c17-ae82-e4c85173cfac" providerId="ADAL" clId="{1E0AD4B2-41E8-4374-A764-77A8DFBCF63C}" dt="2025-05-19T14:40:35.276" v="4" actId="478"/>
          <ac:spMkLst>
            <pc:docMk/>
            <pc:sldMk cId="3590292788" sldId="309"/>
            <ac:spMk id="20" creationId="{DA9558D5-EB6D-C2EA-C5E2-790769448541}"/>
          </ac:spMkLst>
        </pc:spChg>
      </pc:sldChg>
      <pc:sldChg chg="modNotesTx">
        <pc:chgData name="Pien van der Kemp" userId="dfbb8ce3-7b92-4c17-ae82-e4c85173cfac" providerId="ADAL" clId="{1E0AD4B2-41E8-4374-A764-77A8DFBCF63C}" dt="2025-05-21T08:09:29.372" v="2096" actId="20577"/>
        <pc:sldMkLst>
          <pc:docMk/>
          <pc:sldMk cId="1760268449" sldId="310"/>
        </pc:sldMkLst>
      </pc:sldChg>
      <pc:sldChg chg="modNotesTx">
        <pc:chgData name="Pien van der Kemp" userId="dfbb8ce3-7b92-4c17-ae82-e4c85173cfac" providerId="ADAL" clId="{1E0AD4B2-41E8-4374-A764-77A8DFBCF63C}" dt="2025-05-19T14:42:52.468" v="6" actId="20577"/>
        <pc:sldMkLst>
          <pc:docMk/>
          <pc:sldMk cId="788226214" sldId="312"/>
        </pc:sldMkLst>
      </pc:sldChg>
      <pc:sldChg chg="modSp">
        <pc:chgData name="Pien van der Kemp" userId="dfbb8ce3-7b92-4c17-ae82-e4c85173cfac" providerId="ADAL" clId="{1E0AD4B2-41E8-4374-A764-77A8DFBCF63C}" dt="2025-05-15T09:22:19.053" v="1" actId="20577"/>
        <pc:sldMkLst>
          <pc:docMk/>
          <pc:sldMk cId="1072617058" sldId="315"/>
        </pc:sldMkLst>
        <pc:spChg chg="mod">
          <ac:chgData name="Pien van der Kemp" userId="dfbb8ce3-7b92-4c17-ae82-e4c85173cfac" providerId="ADAL" clId="{1E0AD4B2-41E8-4374-A764-77A8DFBCF63C}" dt="2025-05-15T09:22:19.053" v="1" actId="20577"/>
          <ac:spMkLst>
            <pc:docMk/>
            <pc:sldMk cId="1072617058" sldId="315"/>
            <ac:spMk id="4" creationId="{1399A34E-6529-A0C2-1EEE-44E5D83178AC}"/>
          </ac:spMkLst>
        </pc:spChg>
      </pc:sldChg>
      <pc:sldChg chg="del modNotesTx">
        <pc:chgData name="Pien van der Kemp" userId="dfbb8ce3-7b92-4c17-ae82-e4c85173cfac" providerId="ADAL" clId="{1E0AD4B2-41E8-4374-A764-77A8DFBCF63C}" dt="2025-05-21T08:09:53.161" v="2097" actId="47"/>
        <pc:sldMkLst>
          <pc:docMk/>
          <pc:sldMk cId="670339036" sldId="323"/>
        </pc:sldMkLst>
      </pc:sldChg>
      <pc:sldChg chg="modSp mod">
        <pc:chgData name="Pien van der Kemp" userId="dfbb8ce3-7b92-4c17-ae82-e4c85173cfac" providerId="ADAL" clId="{1E0AD4B2-41E8-4374-A764-77A8DFBCF63C}" dt="2025-05-19T14:42:26.588" v="5" actId="113"/>
        <pc:sldMkLst>
          <pc:docMk/>
          <pc:sldMk cId="2270291103" sldId="325"/>
        </pc:sldMkLst>
        <pc:spChg chg="mod">
          <ac:chgData name="Pien van der Kemp" userId="dfbb8ce3-7b92-4c17-ae82-e4c85173cfac" providerId="ADAL" clId="{1E0AD4B2-41E8-4374-A764-77A8DFBCF63C}" dt="2025-05-19T14:42:26.588" v="5" actId="113"/>
          <ac:spMkLst>
            <pc:docMk/>
            <pc:sldMk cId="2270291103" sldId="325"/>
            <ac:spMk id="11" creationId="{7A036FB6-725A-FA75-3556-5CFD16BC9A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F0B1A644-5DA5-4C76-BAE5-6C09BF75DE24}" type="datetime1">
              <a:rPr lang="nl-NL" smtClean="0"/>
              <a:t>21-5-2025</a:t>
            </a:fld>
            <a:endParaRPr lang="nl-NL" dirty="0"/>
          </a:p>
        </p:txBody>
      </p:sp>
      <p:sp>
        <p:nvSpPr>
          <p:cNvPr id="4" name="Tijdelijke aanduiding voor voettekst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DD56CFAD-C154-4C9C-AD01-665A5055065E}" type="slidenum">
              <a:rPr lang="nl-NL" smtClean="0"/>
              <a:t>‹nr.›</a:t>
            </a:fld>
            <a:endParaRPr lang="nl-NL"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F0B1A644-5DA5-4C76-BAE5-6C09BF75DE24}" type="datetime1">
              <a:rPr lang="nl-NL" smtClean="0"/>
              <a:pPr rtl="0"/>
              <a:t>21-5-2025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F5B62BC0-7DC4-4569-951D-2BB9475345C6}" type="slidenum">
              <a:rPr lang="nl-NL" noProof="0" smtClean="0"/>
              <a:t>‹nr.›</a:t>
            </a:fld>
            <a:endParaRPr lang="nl-NL" noProof="0"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ymUDZFwzk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r>
              <a:rPr lang="nl-NL" b="1" dirty="0"/>
              <a:t>Meer informatie: </a:t>
            </a:r>
          </a:p>
          <a:p>
            <a:pPr marL="171450" indent="-171450" rtl="0">
              <a:buFont typeface="Wingdings" panose="05000000000000000000" pitchFamily="2" charset="2"/>
              <a:buChar char="v"/>
            </a:pPr>
            <a:r>
              <a:rPr lang="nl-NL" dirty="0"/>
              <a:t>https://www.bnnvara.nl/artikelen/waar-zijn-boeren-het-vertrouwen-in-de-overheid-kwijtgeraakt?gad_source=1&amp;gclid=Cj0KCQjws-S-BhD2ARIsALssG0aHuRcwbtD2PdLiLEjiBQaIm2oI-_gnFGVSH6l04syBu5Uh1ZaI9_AaAiq1EALw_wcB </a:t>
            </a:r>
          </a:p>
          <a:p>
            <a:pPr marL="171450" indent="-171450" rtl="0">
              <a:buFont typeface="Wingdings" panose="05000000000000000000" pitchFamily="2" charset="2"/>
              <a:buChar char="v"/>
            </a:pPr>
            <a:r>
              <a:rPr lang="nl-NL" dirty="0"/>
              <a:t>https://npo.nl/collecties/boerenprotest </a:t>
            </a:r>
          </a:p>
          <a:p>
            <a:pPr marL="171450" indent="-171450" rtl="0">
              <a:buFont typeface="Wingdings" panose="05000000000000000000" pitchFamily="2" charset="2"/>
              <a:buChar char="v"/>
            </a:pPr>
            <a:r>
              <a:rPr lang="nl-NL" dirty="0"/>
              <a:t>https://www.uu.nl/in-de-media/waarom-krijgen-boerenprotesten-meer-steun-dan-klimaatdemonstraties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i="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i="1" dirty="0"/>
              <a:t>Alternatief: </a:t>
            </a:r>
            <a:r>
              <a:rPr lang="nl-NL" i="0" dirty="0"/>
              <a:t>In dit veelbesproken filmpje van Caroline van de Plas legt ze uit wat volgens haar het probleem is met stikstof(beleid). Dit kan gebruikt worden als instap. (https://www.instagram.com/reel/DIJL7IRto2t/). </a:t>
            </a:r>
          </a:p>
          <a:p>
            <a:pPr marL="0" indent="0" rtl="0">
              <a:buFont typeface="Wingdings" panose="05000000000000000000" pitchFamily="2" charset="2"/>
              <a:buNone/>
            </a:pPr>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a:t>
            </a:fld>
            <a:endParaRPr lang="nl-NL" noProof="0" dirty="0"/>
          </a:p>
        </p:txBody>
      </p:sp>
    </p:spTree>
    <p:extLst>
      <p:ext uri="{BB962C8B-B14F-4D97-AF65-F5344CB8AC3E}">
        <p14:creationId xmlns:p14="http://schemas.microsoft.com/office/powerpoint/2010/main" val="393736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r>
              <a:rPr lang="nl-NL" dirty="0"/>
              <a:t>Ruimte voor nabespreking van de casussen en de mogelijkheid om de eigen mening (constructief) te verwoorden. Zijn studenten tot nieuwe inzichten gekomen? </a:t>
            </a:r>
          </a:p>
          <a:p>
            <a:pPr rtl="0"/>
            <a:endParaRPr lang="nl-NL" dirty="0"/>
          </a:p>
          <a:p>
            <a:pPr marL="171450" indent="-171450">
              <a:buFont typeface="Wingdings" panose="05000000000000000000" pitchFamily="2" charset="2"/>
              <a:buChar char="v"/>
            </a:pPr>
            <a:r>
              <a:rPr lang="nl-NL" b="0" i="1" dirty="0"/>
              <a:t>Indien gewenst: voeg een extra opdracht toe. Laat studenten kort opschrijven wat ze hebben meegenomen uit de casus wat ze in eerste instantie niet wisten. Laat dit in een paar regels noteren.</a:t>
            </a:r>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10</a:t>
            </a:fld>
            <a:endParaRPr lang="nl-NL" noProof="0" dirty="0"/>
          </a:p>
        </p:txBody>
      </p:sp>
    </p:spTree>
    <p:extLst>
      <p:ext uri="{BB962C8B-B14F-4D97-AF65-F5344CB8AC3E}">
        <p14:creationId xmlns:p14="http://schemas.microsoft.com/office/powerpoint/2010/main" val="97347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Bronkoh"/>
              </a:rPr>
              <a:t>Is protest door burgers nieuw? </a:t>
            </a:r>
          </a:p>
          <a:p>
            <a:endParaRPr lang="nl-NL" b="0" i="0" dirty="0">
              <a:solidFill>
                <a:srgbClr val="000000"/>
              </a:solidFill>
              <a:effectLst/>
              <a:latin typeface="Bronkoh"/>
            </a:endParaRPr>
          </a:p>
          <a:p>
            <a:r>
              <a:rPr lang="nl-NL" b="0" i="0" dirty="0">
                <a:solidFill>
                  <a:srgbClr val="000000"/>
                </a:solidFill>
                <a:effectLst/>
                <a:latin typeface="Bronkoh"/>
              </a:rPr>
              <a:t>Op 25 en 26 februari 1941 leggen in Amsterdam en omstreken mensen massaal het werk neer. Ze zijn woedend, omdat de Duitsers een paar dagen eerder honderden joden hebben opgepakt. </a:t>
            </a:r>
            <a:r>
              <a:rPr lang="nl-NL" b="0" i="0" dirty="0">
                <a:solidFill>
                  <a:srgbClr val="000000"/>
                </a:solidFill>
                <a:effectLst/>
                <a:latin typeface="Amsterdam Sans"/>
              </a:rPr>
              <a:t>De Duitsers grepen op de tweede stakingsdag hard in. Er werd in het wilde weg geschoten en de burgemeester dreigde met straffen en ontslag. Drie stakers werden terechtgesteld, 22 gevangen genomen, ruim zeventig werden ontslagen. Daarnaast kreeg Amsterdam een boete van vijftien miljoen gulden. </a:t>
            </a:r>
            <a:r>
              <a:rPr lang="nl-NL" dirty="0"/>
              <a:t>Opstand is niet nieuw, de manier waarop en de invloed van </a:t>
            </a:r>
            <a:r>
              <a:rPr lang="nl-NL" dirty="0" err="1"/>
              <a:t>Social</a:t>
            </a:r>
            <a:r>
              <a:rPr lang="nl-NL" dirty="0"/>
              <a:t> Media daarentegen wel. </a:t>
            </a:r>
          </a:p>
          <a:p>
            <a:endParaRPr lang="nl-NL" dirty="0"/>
          </a:p>
          <a:p>
            <a:r>
              <a:rPr lang="nl-NL" b="1" dirty="0"/>
              <a:t>Meer informatie:</a:t>
            </a:r>
          </a:p>
          <a:p>
            <a:pPr marL="171450" indent="-171450">
              <a:buFont typeface="Wingdings" panose="05000000000000000000" pitchFamily="2" charset="2"/>
              <a:buChar char="v"/>
            </a:pPr>
            <a:r>
              <a:rPr lang="nl-NL" dirty="0"/>
              <a:t>https://www.amsterdam.nl/stadsarchief/stukken/oproer/februaristaking/#:~:text=Toen%20er%20de%20volgende%20dag,de%20aanleiding%20van%20de%20Februaristaking.</a:t>
            </a:r>
          </a:p>
          <a:p>
            <a:pPr marL="171450" indent="-171450">
              <a:buFont typeface="Wingdings" panose="05000000000000000000" pitchFamily="2" charset="2"/>
              <a:buChar char="v"/>
            </a:pPr>
            <a:r>
              <a:rPr lang="nl-NL" dirty="0"/>
              <a:t>https://historiek.net/februaristaking-1941-protest-jodenvervolging/7124/ </a:t>
            </a:r>
          </a:p>
        </p:txBody>
      </p:sp>
      <p:sp>
        <p:nvSpPr>
          <p:cNvPr id="4" name="Tijdelijke aanduiding voor dianummer 3"/>
          <p:cNvSpPr>
            <a:spLocks noGrp="1"/>
          </p:cNvSpPr>
          <p:nvPr>
            <p:ph type="sldNum" sz="quarter" idx="5"/>
          </p:nvPr>
        </p:nvSpPr>
        <p:spPr/>
        <p:txBody>
          <a:bodyPr/>
          <a:lstStyle/>
          <a:p>
            <a:pPr rtl="0"/>
            <a:fld id="{F5B62BC0-7DC4-4569-951D-2BB9475345C6}" type="slidenum">
              <a:rPr lang="nl-NL" noProof="0" smtClean="0"/>
              <a:t>11</a:t>
            </a:fld>
            <a:endParaRPr lang="nl-NL" noProof="0" dirty="0"/>
          </a:p>
        </p:txBody>
      </p:sp>
    </p:spTree>
    <p:extLst>
      <p:ext uri="{BB962C8B-B14F-4D97-AF65-F5344CB8AC3E}">
        <p14:creationId xmlns:p14="http://schemas.microsoft.com/office/powerpoint/2010/main" val="103977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Vertel de studenten dat na het bekijken van de clip de vragen worden besproken. Een extra vraag die kan worden toegevoegd is: Waarom wordt er vaak oud beeldmateriaal gebruikt?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Focus in de nabespreking op nepnieuws en het gevaar ervan. Het is ook interessant om te discussiëren over de invloed van sociale media en waarom die juist in dit onderwerp aanwezig is.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dirty="0"/>
              <a:t>Het is een lang filmpje. Er kunnen ook fragmenten worden geknipt als dit nuttiger is.  </a:t>
            </a:r>
          </a:p>
          <a:p>
            <a:endParaRPr lang="nl-NL" dirty="0"/>
          </a:p>
          <a:p>
            <a:r>
              <a:rPr lang="nl-NL" b="1" dirty="0"/>
              <a:t>Directe link: </a:t>
            </a:r>
            <a:r>
              <a:rPr lang="nl-NL" dirty="0"/>
              <a:t>https://www.youtube.com/watch?v=2Dfjl9tER94&amp;t=3s </a:t>
            </a:r>
          </a:p>
        </p:txBody>
      </p:sp>
      <p:sp>
        <p:nvSpPr>
          <p:cNvPr id="4" name="Tijdelijke aanduiding voor dianummer 3"/>
          <p:cNvSpPr>
            <a:spLocks noGrp="1"/>
          </p:cNvSpPr>
          <p:nvPr>
            <p:ph type="sldNum" sz="quarter" idx="5"/>
          </p:nvPr>
        </p:nvSpPr>
        <p:spPr/>
        <p:txBody>
          <a:bodyPr/>
          <a:lstStyle/>
          <a:p>
            <a:pPr rtl="0"/>
            <a:fld id="{F5B62BC0-7DC4-4569-951D-2BB9475345C6}" type="slidenum">
              <a:rPr lang="nl-NL" noProof="0" smtClean="0"/>
              <a:t>12</a:t>
            </a:fld>
            <a:endParaRPr lang="nl-NL" noProof="0" dirty="0"/>
          </a:p>
        </p:txBody>
      </p:sp>
    </p:spTree>
    <p:extLst>
      <p:ext uri="{BB962C8B-B14F-4D97-AF65-F5344CB8AC3E}">
        <p14:creationId xmlns:p14="http://schemas.microsoft.com/office/powerpoint/2010/main" val="1980288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r>
              <a:rPr lang="nl-NL" i="1" dirty="0"/>
              <a:t>Beheers je het, dan herken je het. Aan de slag met het nadenken over dit vraagstuk. </a:t>
            </a:r>
          </a:p>
          <a:p>
            <a:pPr rtl="0"/>
            <a:r>
              <a:rPr lang="nl-NL" i="0" dirty="0"/>
              <a:t>We gaan denken in oplossingen. Hoe moeten we volgens jou/jullie omgaan met de kwestie? Maak een kort filmpje/vlog waarin je </a:t>
            </a:r>
            <a:r>
              <a:rPr lang="nl-NL" dirty="0"/>
              <a:t>uitlegt wat volgens jou/jullie de beste manier is om met dit vraagstuk om te gaan.</a:t>
            </a:r>
            <a:r>
              <a:rPr lang="nl-NL" i="0" dirty="0"/>
              <a:t> Denk nog eens na over wat er bij het filmpje met de boerin opviel. Maak hier zelf ook keuzes over beeld, geluid, achtergrond, film, persoon, etc.</a:t>
            </a:r>
          </a:p>
          <a:p>
            <a:pPr rtl="0"/>
            <a:endParaRPr lang="nl-NL" i="0" dirty="0"/>
          </a:p>
          <a:p>
            <a:pPr rtl="0"/>
            <a:r>
              <a:rPr lang="nl-NL" i="1" dirty="0"/>
              <a:t>Alternatief: </a:t>
            </a:r>
            <a:r>
              <a:rPr lang="nl-NL" i="0" dirty="0"/>
              <a:t>De keuze kan worden gemaakt om de opdracht meer kaders mee te geven door:</a:t>
            </a:r>
          </a:p>
          <a:p>
            <a:pPr marL="171450" indent="-171450" rtl="0">
              <a:buFont typeface="Arial" panose="020B0604020202020204" pitchFamily="34" charset="0"/>
              <a:buChar char="•"/>
            </a:pPr>
            <a:r>
              <a:rPr lang="nl-NL" i="0" dirty="0"/>
              <a:t>Een duidelijke doelgroep mee te geven voor wie het filmpje bedoeld is (bijvoorbeeld jongeren die net mogen stemmen)</a:t>
            </a:r>
          </a:p>
          <a:p>
            <a:pPr marL="171450" indent="-171450" rtl="0">
              <a:buFont typeface="Arial" panose="020B0604020202020204" pitchFamily="34" charset="0"/>
              <a:buChar char="•"/>
            </a:pPr>
            <a:r>
              <a:rPr lang="nl-NL" i="0" dirty="0"/>
              <a:t>Studenten het filmpje te laten maken vanuit de rol waarover ze de casus hebben gelezen (politieagent, politicus of boer) (politieagent, politicus of boer) </a:t>
            </a:r>
          </a:p>
          <a:p>
            <a:pPr marL="171450" indent="-171450" rtl="0">
              <a:buFont typeface="Arial" panose="020B0604020202020204" pitchFamily="34" charset="0"/>
              <a:buChar char="•"/>
            </a:pPr>
            <a:endParaRPr lang="nl-NL" i="1" dirty="0"/>
          </a:p>
          <a:p>
            <a:pPr rtl="0"/>
            <a:endParaRPr lang="nl-NL" i="0"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13</a:t>
            </a:fld>
            <a:endParaRPr lang="nl-NL" noProof="0" dirty="0"/>
          </a:p>
        </p:txBody>
      </p:sp>
    </p:spTree>
    <p:extLst>
      <p:ext uri="{BB962C8B-B14F-4D97-AF65-F5344CB8AC3E}">
        <p14:creationId xmlns:p14="http://schemas.microsoft.com/office/powerpoint/2010/main" val="370292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r>
              <a:rPr lang="nl-NL" dirty="0"/>
              <a:t>Laat verschillende filmpjes zien die door leerlingen zijn gemaakt. Kijk samen naar de verschillen en overeenkomsten en besteed aandacht aan multiperspectiviteit. Hier is het belangrijk om te zoeken naar verbinding en begrip voor elkaar.</a:t>
            </a:r>
          </a:p>
          <a:p>
            <a:endParaRPr lang="nl-NL" dirty="0"/>
          </a:p>
          <a:p>
            <a:r>
              <a:rPr lang="nl-NL" i="1" dirty="0"/>
              <a:t>Alternatief</a:t>
            </a:r>
            <a:r>
              <a:rPr lang="nl-NL" dirty="0"/>
              <a:t>: als leerlingen het niet prettig vinden dat hun filmpje op het bord wordt getoond, kan ervoor worden gekozen om het filmpje door een ander tweetal te laten bekijken. Nadat het viertal beide filmpjes heeft bekeken, kunnen de bedachte plannen worden besproken. Indien gewenst kan dit klassikaal worden nabesproken. </a:t>
            </a:r>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14</a:t>
            </a:fld>
            <a:endParaRPr lang="nl-NL" noProof="0" dirty="0"/>
          </a:p>
        </p:txBody>
      </p:sp>
    </p:spTree>
    <p:extLst>
      <p:ext uri="{BB962C8B-B14F-4D97-AF65-F5344CB8AC3E}">
        <p14:creationId xmlns:p14="http://schemas.microsoft.com/office/powerpoint/2010/main" val="347597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r>
              <a:rPr lang="nl-NL" dirty="0"/>
              <a:t>Om het verloop van het leerproces inzichtelijk te maken, kan het nuttig zijn om een </a:t>
            </a:r>
            <a:r>
              <a:rPr lang="nl-NL" dirty="0" err="1"/>
              <a:t>Mentimeter</a:t>
            </a:r>
            <a:r>
              <a:rPr lang="nl-NL" dirty="0"/>
              <a:t> te maken. Indien gewenst kan dit uiteraard ook mondeling worden besproken. </a:t>
            </a:r>
          </a:p>
          <a:p>
            <a:endParaRPr lang="nl-NL" b="1" dirty="0"/>
          </a:p>
          <a:p>
            <a:r>
              <a:rPr lang="nl-NL" b="1" dirty="0"/>
              <a:t>Eerste keer </a:t>
            </a:r>
            <a:r>
              <a:rPr lang="nl-NL" b="1" dirty="0" err="1"/>
              <a:t>Menti</a:t>
            </a:r>
            <a:r>
              <a:rPr lang="nl-NL" b="1" dirty="0"/>
              <a:t>? </a:t>
            </a:r>
          </a:p>
          <a:p>
            <a:r>
              <a:rPr lang="nl-NL" dirty="0"/>
              <a:t>Wijs leerlingen/studenten op de positieve benadering en het verwijderen van woorden die niet passend zijn (qua respect of taalgebruik). </a:t>
            </a:r>
          </a:p>
          <a:p>
            <a:r>
              <a:rPr lang="nl-NL" dirty="0"/>
              <a:t>Een ‘Word Cloud Generator’ kan inzichtelijk maken hoe de leerlingen/studenten de les hebben ervaren. </a:t>
            </a:r>
          </a:p>
          <a:p>
            <a:pPr marL="0" indent="0">
              <a:buNone/>
            </a:pPr>
            <a:r>
              <a:rPr lang="nl-NL" dirty="0"/>
              <a:t>Mocht je nog nooit met </a:t>
            </a:r>
            <a:r>
              <a:rPr lang="nl-NL" dirty="0" err="1"/>
              <a:t>Mentimeter</a:t>
            </a:r>
            <a:r>
              <a:rPr lang="nl-NL" dirty="0"/>
              <a:t> hebben gewerkt, hier een filmpje met uitleg: </a:t>
            </a:r>
            <a:r>
              <a:rPr lang="nl-NL" dirty="0">
                <a:hlinkClick r:id="rId3"/>
              </a:rPr>
              <a:t>https://www.youtube.com/watch?v=ymUDZFwzkIE</a:t>
            </a:r>
            <a:r>
              <a:rPr lang="nl-NL" dirty="0"/>
              <a:t> </a:t>
            </a:r>
          </a:p>
          <a:p>
            <a:r>
              <a:rPr lang="nl-NL" dirty="0"/>
              <a:t> </a:t>
            </a:r>
          </a:p>
          <a:p>
            <a:endParaRPr lang="nl-NL" dirty="0"/>
          </a:p>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15</a:t>
            </a:fld>
            <a:endParaRPr lang="nl-NL" noProof="0" dirty="0"/>
          </a:p>
        </p:txBody>
      </p:sp>
    </p:spTree>
    <p:extLst>
      <p:ext uri="{BB962C8B-B14F-4D97-AF65-F5344CB8AC3E}">
        <p14:creationId xmlns:p14="http://schemas.microsoft.com/office/powerpoint/2010/main" val="328957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r>
              <a:rPr lang="nl-NL" b="0" i="1" dirty="0"/>
              <a:t>Alternatief</a:t>
            </a:r>
            <a:r>
              <a:rPr lang="nl-NL" dirty="0"/>
              <a:t>: Er kan voor worden gekozen om van deze les een lessenserie te maken. Het bevat veel verschillende opdrachten en video's die eenvoudig meerdere lessen kunnen beslaan als ze volledig worden uitgevoerd. </a:t>
            </a:r>
          </a:p>
          <a:p>
            <a:pPr rtl="0"/>
            <a:endParaRPr lang="nl-NL" dirty="0"/>
          </a:p>
          <a:p>
            <a:pPr rtl="0"/>
            <a:endParaRPr lang="nl-NL" i="0" dirty="0"/>
          </a:p>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2</a:t>
            </a:fld>
            <a:endParaRPr lang="nl-NL" noProof="0" dirty="0"/>
          </a:p>
        </p:txBody>
      </p:sp>
    </p:spTree>
    <p:extLst>
      <p:ext uri="{BB962C8B-B14F-4D97-AF65-F5344CB8AC3E}">
        <p14:creationId xmlns:p14="http://schemas.microsoft.com/office/powerpoint/2010/main" val="32611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video waarin een boerin uitlegt dat er woede heerst onder boeren. Ze geeft aan dat ze zich achtergesteld voelen ten opzichte van anderen. Na het bekijken van de video kunnen de studenten wellicht samenvatten wat de genoemde problemen zijn. Hierna kan verder worden gegaan met de uitleg op de volgende dia. </a:t>
            </a:r>
          </a:p>
          <a:p>
            <a:endParaRPr lang="nl-NL" dirty="0"/>
          </a:p>
          <a:p>
            <a:r>
              <a:rPr lang="nl-NL" dirty="0"/>
              <a:t>Besteed aandacht aan inhoud en cinematografie tijdens de nabespreking:</a:t>
            </a:r>
          </a:p>
          <a:p>
            <a:pPr marL="171450" indent="-171450">
              <a:buFont typeface="Wingdings" panose="05000000000000000000" pitchFamily="2" charset="2"/>
              <a:buChar char="v"/>
            </a:pPr>
            <a:r>
              <a:rPr lang="nl-NL" dirty="0"/>
              <a:t>Hoe is het gefilmd?</a:t>
            </a:r>
          </a:p>
          <a:p>
            <a:pPr marL="171450" indent="-171450">
              <a:buFont typeface="Wingdings" panose="05000000000000000000" pitchFamily="2" charset="2"/>
              <a:buChar char="v"/>
            </a:pPr>
            <a:r>
              <a:rPr lang="nl-NL" dirty="0"/>
              <a:t>Hoe drukt iemand zich uit?</a:t>
            </a:r>
          </a:p>
          <a:p>
            <a:pPr marL="171450" indent="-171450">
              <a:buFont typeface="Wingdings" panose="05000000000000000000" pitchFamily="2" charset="2"/>
              <a:buChar char="v"/>
            </a:pPr>
            <a:r>
              <a:rPr lang="nl-NL" dirty="0"/>
              <a:t>Waarom is er voor deze persoon gekozen?</a:t>
            </a:r>
          </a:p>
          <a:p>
            <a:pPr marL="171450" indent="-171450">
              <a:buFont typeface="Wingdings" panose="05000000000000000000" pitchFamily="2" charset="2"/>
              <a:buChar char="v"/>
            </a:pPr>
            <a:r>
              <a:rPr lang="nl-NL" dirty="0"/>
              <a:t>Wat voor argumenten geeft ze?</a:t>
            </a:r>
          </a:p>
          <a:p>
            <a:pPr marL="171450" indent="-171450">
              <a:buFont typeface="Wingdings" panose="05000000000000000000" pitchFamily="2" charset="2"/>
              <a:buChar char="v"/>
            </a:pPr>
            <a:r>
              <a:rPr lang="nl-NL" dirty="0"/>
              <a:t>Wat voor gevoel krijg je bij dit filmpje?</a:t>
            </a:r>
          </a:p>
          <a:p>
            <a:pPr marL="171450" indent="-171450">
              <a:buFont typeface="Wingdings" panose="05000000000000000000" pitchFamily="2" charset="2"/>
              <a:buChar char="v"/>
            </a:pPr>
            <a:r>
              <a:rPr lang="nl-NL" dirty="0"/>
              <a:t>Etc. </a:t>
            </a:r>
          </a:p>
          <a:p>
            <a:endParaRPr lang="nl-NL" dirty="0"/>
          </a:p>
          <a:p>
            <a:r>
              <a:rPr lang="nl-NL" b="1" dirty="0"/>
              <a:t>Directe link: </a:t>
            </a:r>
            <a:r>
              <a:rPr lang="nl-NL" dirty="0"/>
              <a:t>https://www.youtube.com/watch?v=nyj12-jBrA4 </a:t>
            </a:r>
          </a:p>
          <a:p>
            <a:endParaRPr lang="nl-NL" dirty="0"/>
          </a:p>
          <a:p>
            <a:endParaRPr lang="nl-NL" dirty="0"/>
          </a:p>
        </p:txBody>
      </p:sp>
      <p:sp>
        <p:nvSpPr>
          <p:cNvPr id="4" name="Tijdelijke aanduiding voor dianummer 3"/>
          <p:cNvSpPr>
            <a:spLocks noGrp="1"/>
          </p:cNvSpPr>
          <p:nvPr>
            <p:ph type="sldNum" sz="quarter" idx="5"/>
          </p:nvPr>
        </p:nvSpPr>
        <p:spPr/>
        <p:txBody>
          <a:bodyPr/>
          <a:lstStyle/>
          <a:p>
            <a:pPr rtl="0"/>
            <a:fld id="{F5B62BC0-7DC4-4569-951D-2BB9475345C6}" type="slidenum">
              <a:rPr lang="nl-NL" noProof="0" smtClean="0"/>
              <a:t>3</a:t>
            </a:fld>
            <a:endParaRPr lang="nl-NL" noProof="0" dirty="0"/>
          </a:p>
        </p:txBody>
      </p:sp>
    </p:spTree>
    <p:extLst>
      <p:ext uri="{BB962C8B-B14F-4D97-AF65-F5344CB8AC3E}">
        <p14:creationId xmlns:p14="http://schemas.microsoft.com/office/powerpoint/2010/main" val="28561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korte video met uitleg over stikstof om een idee te krijgen wat het inhoudt.</a:t>
            </a:r>
          </a:p>
          <a:p>
            <a:pPr marL="171450" indent="-171450">
              <a:buFont typeface="Wingdings" panose="05000000000000000000" pitchFamily="2" charset="2"/>
              <a:buChar char="v"/>
            </a:pPr>
            <a:r>
              <a:rPr lang="nl-NL" dirty="0"/>
              <a:t>Het filmpje begint bij 7 seconden en kan bij 40 seconden worden beëindigd.</a:t>
            </a:r>
          </a:p>
          <a:p>
            <a:endParaRPr lang="nl-NL" b="1" dirty="0"/>
          </a:p>
          <a:p>
            <a:r>
              <a:rPr lang="nl-NL" b="1" dirty="0"/>
              <a:t>Directe link: </a:t>
            </a:r>
            <a:r>
              <a:rPr lang="nl-NL" dirty="0"/>
              <a:t>https://www.youtube.com/watch?v=KPq7YBGq45o&amp;t=7s</a:t>
            </a:r>
          </a:p>
        </p:txBody>
      </p:sp>
      <p:sp>
        <p:nvSpPr>
          <p:cNvPr id="4" name="Tijdelijke aanduiding voor dianummer 3"/>
          <p:cNvSpPr>
            <a:spLocks noGrp="1"/>
          </p:cNvSpPr>
          <p:nvPr>
            <p:ph type="sldNum" sz="quarter" idx="5"/>
          </p:nvPr>
        </p:nvSpPr>
        <p:spPr/>
        <p:txBody>
          <a:bodyPr/>
          <a:lstStyle/>
          <a:p>
            <a:pPr rtl="0"/>
            <a:fld id="{F5B62BC0-7DC4-4569-951D-2BB9475345C6}" type="slidenum">
              <a:rPr lang="nl-NL" noProof="0" smtClean="0"/>
              <a:t>4</a:t>
            </a:fld>
            <a:endParaRPr lang="nl-NL" noProof="0" dirty="0"/>
          </a:p>
        </p:txBody>
      </p:sp>
    </p:spTree>
    <p:extLst>
      <p:ext uri="{BB962C8B-B14F-4D97-AF65-F5344CB8AC3E}">
        <p14:creationId xmlns:p14="http://schemas.microsoft.com/office/powerpoint/2010/main" val="318976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r>
              <a:rPr lang="nl-NL" b="0" i="0" dirty="0">
                <a:solidFill>
                  <a:srgbClr val="111111"/>
                </a:solidFill>
                <a:effectLst/>
                <a:latin typeface="Nunito Sans" panose="020F0502020204030204" pitchFamily="2" charset="0"/>
              </a:rPr>
              <a:t>Weet jij het nog: de omgekeerde vlaggen, brandende hooibalen en lege schappen? Sinds 2019 protesteren boeren door heel Nederland. De boerenprotesten zijn overgewaaid naar andere Europese landen. Wat willen de boeren eigenlijk? </a:t>
            </a:r>
          </a:p>
          <a:p>
            <a:pPr rtl="0"/>
            <a:endParaRPr lang="nl-NL" b="0" i="0" dirty="0">
              <a:solidFill>
                <a:srgbClr val="111111"/>
              </a:solidFill>
              <a:effectLst/>
              <a:latin typeface="Nunito Sans" panose="020F0502020204030204" pitchFamily="2" charset="0"/>
            </a:endParaRPr>
          </a:p>
          <a:p>
            <a:pPr rtl="0"/>
            <a:r>
              <a:rPr lang="nl-NL" b="0" i="0" dirty="0">
                <a:solidFill>
                  <a:srgbClr val="000000"/>
                </a:solidFill>
                <a:effectLst/>
                <a:latin typeface="Stag"/>
              </a:rPr>
              <a:t>Het is een complexe kwestie, maar in essentie draait het volgens boeren om de “</a:t>
            </a:r>
            <a:r>
              <a:rPr lang="nl-NL" b="0" i="0" dirty="0" err="1">
                <a:solidFill>
                  <a:srgbClr val="000000"/>
                </a:solidFill>
                <a:effectLst/>
                <a:latin typeface="Stag"/>
              </a:rPr>
              <a:t>regilitis</a:t>
            </a:r>
            <a:r>
              <a:rPr lang="nl-NL" b="0" i="0" dirty="0">
                <a:solidFill>
                  <a:srgbClr val="000000"/>
                </a:solidFill>
                <a:effectLst/>
                <a:latin typeface="Stag"/>
              </a:rPr>
              <a:t>”(overdreven regelzucht) waarmee ze zeggen verstikt te worden, en daar bovenop de dalende inkomsten. Daardoor wordt het voor veel landbouwers lastig om hun bedrijf voort te zetten. </a:t>
            </a:r>
            <a:endParaRPr lang="nl-NL" b="0" i="0" dirty="0">
              <a:solidFill>
                <a:srgbClr val="111111"/>
              </a:solidFill>
              <a:effectLst/>
              <a:latin typeface="Nunito Sans" panose="020F0502020204030204" pitchFamily="2" charset="0"/>
            </a:endParaRPr>
          </a:p>
          <a:p>
            <a:pPr rtl="0"/>
            <a:r>
              <a:rPr lang="nl-NL" b="0" i="0" dirty="0">
                <a:solidFill>
                  <a:srgbClr val="000000"/>
                </a:solidFill>
                <a:effectLst/>
                <a:latin typeface="Arial" panose="020B0604020202020204" pitchFamily="34" charset="0"/>
              </a:rPr>
              <a:t>Het protest richt zich op twee pijlers: de strengere milieuregels enerzijds en de dalende inkomsten voor de boeren anderzijds. Het centrale woord is “onhoudbaar”. De boeren voelen zich kwetsbaar en klagen dat ze door de vele regels veel dure investeringen moeten doen, die ze naar eigen zeggen niet meer aankunnen. Aan de andere kant krijgen ze vaak te lage prijzen voor hun producten. Bovendien worstelen de Europese boeren met Europese klimaatregels waar hun collega’s buiten de EU weinig last van zouden hebben - wat oneerlijke concurrentie betekent - en zien ze de rekeningen die binnenlopen steeds hoger worden, bijvoorbeeld voor energie, zaden en kunstmeststoffen. Extra voedingsbodem voor de vrees voor de ondergang van veel boerenbedrijven, is het Europese beleid dat in de ogen van veel boeren niet realistisch is als het gaat om klimaat en milieu. </a:t>
            </a:r>
            <a:r>
              <a:rPr lang="nl-NL" b="0" i="0" dirty="0">
                <a:solidFill>
                  <a:srgbClr val="FFFFFF"/>
                </a:solidFill>
                <a:effectLst/>
                <a:latin typeface="Milo OT"/>
              </a:rPr>
              <a:t>De stikstofaanpak zorgt voor veel onrust onder boeren. Ze voelen zich weggezet als milieuvervuilers. Hoe zit dat en wat zijn de oplossingen? Boeren pleiten voor een eerlijk meetsysteem, ruimte en financiering voor duurzame innovaties en vooral een integrale aanpak, met duidelijke regels voor alle uitstoot (EO, 2024).</a:t>
            </a:r>
          </a:p>
          <a:p>
            <a:pPr rtl="0"/>
            <a:endParaRPr lang="nl-NL" b="1" i="0" dirty="0">
              <a:solidFill>
                <a:srgbClr val="FFFFFF"/>
              </a:solidFill>
              <a:effectLst/>
              <a:latin typeface="Milo O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FFFFFF"/>
                </a:solidFill>
                <a:effectLst/>
                <a:latin typeface="Milo OT"/>
              </a:rPr>
              <a:t>Daar tegenover staat dat er volgens experts verandering moet komen, aangezien te veel stikstof problematisch is voor mens en natuur. </a:t>
            </a:r>
            <a:r>
              <a:rPr lang="nl-NL" b="0" i="0" u="none" dirty="0">
                <a:solidFill>
                  <a:srgbClr val="393B3C"/>
                </a:solidFill>
                <a:effectLst/>
                <a:latin typeface="Milo OT"/>
              </a:rPr>
              <a:t>Het stikstofprobleem gaat over het neerdalen van deze stikstofverbindingen vanuit de lucht in ongeveer 120 van de 161 Natura 2000-gebieden. Dit zijn gebieden die de Nederlandse overheid zelf heeft aangewezen als plekken waar specifieke soorten planten en dieren moeten worden beschermd. Te veel stikstof kan hier zorgen voor vermesting en verzuring, waardoor sommige planten, insecten en vogels uit die gebieden kunnen verdwijnen. En dat gaat in tegen Europese wetgeving. Vandaar dat de Nederlandse overheid verplicht is om in te grijpen. De uitstoot van ammoniak komt voornamelijk uit mest. “En dat is dus het probleem met stikstof en boeren”, vertelt Herman </a:t>
            </a:r>
            <a:r>
              <a:rPr lang="nl-NL" b="0" i="0" u="none" dirty="0" err="1">
                <a:solidFill>
                  <a:srgbClr val="393B3C"/>
                </a:solidFill>
                <a:effectLst/>
                <a:latin typeface="Milo OT"/>
              </a:rPr>
              <a:t>Litjens</a:t>
            </a:r>
            <a:r>
              <a:rPr lang="nl-NL" b="0" i="0" u="none" dirty="0">
                <a:solidFill>
                  <a:srgbClr val="393B3C"/>
                </a:solidFill>
                <a:effectLst/>
                <a:latin typeface="Milo OT"/>
              </a:rPr>
              <a:t>, specialist van ZLTO als het gaat om stikstof. “En we zijn het er allemaal ook wel over eens dat te veel stikstof een negatieve invloed kan hebben op natuur die hier gevoelig voor is. En dat we daarom terug moeten in de emissies”(ZLTO, </a:t>
            </a:r>
            <a:r>
              <a:rPr lang="nl-NL" b="0" i="0" u="none" dirty="0" err="1">
                <a:solidFill>
                  <a:srgbClr val="393B3C"/>
                </a:solidFill>
                <a:effectLst/>
                <a:latin typeface="Milo OT"/>
              </a:rPr>
              <a:t>z.d.</a:t>
            </a:r>
            <a:r>
              <a:rPr lang="nl-NL" b="0" i="0" u="none" dirty="0">
                <a:solidFill>
                  <a:srgbClr val="393B3C"/>
                </a:solidFill>
                <a:effectLst/>
                <a:latin typeface="Milo O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u="none" dirty="0">
              <a:solidFill>
                <a:srgbClr val="393B3C"/>
              </a:solidFill>
              <a:effectLst/>
              <a:latin typeface="Milo OT"/>
            </a:endParaRPr>
          </a:p>
          <a:p>
            <a:pPr rtl="0"/>
            <a:endParaRPr lang="nl-NL" b="1" i="0" dirty="0">
              <a:solidFill>
                <a:srgbClr val="FFFFFF"/>
              </a:solidFill>
              <a:effectLst/>
              <a:latin typeface="Milo OT"/>
            </a:endParaRPr>
          </a:p>
          <a:p>
            <a:pPr rtl="0"/>
            <a:r>
              <a:rPr lang="nl-NL" b="1" i="0" dirty="0">
                <a:solidFill>
                  <a:srgbClr val="FFFFFF"/>
                </a:solidFill>
                <a:effectLst/>
                <a:latin typeface="Milo OT"/>
              </a:rPr>
              <a:t>Wat is stikstof?</a:t>
            </a:r>
          </a:p>
          <a:p>
            <a:pPr marL="171450" indent="-171450" algn="l">
              <a:buFont typeface="Wingdings" panose="05000000000000000000" pitchFamily="2" charset="2"/>
              <a:buChar char="v"/>
            </a:pPr>
            <a:r>
              <a:rPr lang="nl-NL" b="0" i="0" u="none" dirty="0">
                <a:solidFill>
                  <a:srgbClr val="393B3C"/>
                </a:solidFill>
                <a:effectLst/>
                <a:latin typeface="Milo OT"/>
              </a:rPr>
              <a:t>Stikstof (N2) is een kleurloos en reukloos gas en is het hoofdbestanddeel van de lucht dat we inademen. De discussie over stikstof gaat daarom niet over de stof zelf, maar over de uitstoot van de volgende twee soorten stikstofverbindingen:</a:t>
            </a:r>
          </a:p>
          <a:p>
            <a:pPr marL="171450" indent="-171450" algn="l">
              <a:buFont typeface="Wingdings" panose="05000000000000000000" pitchFamily="2" charset="2"/>
              <a:buChar char="v"/>
            </a:pPr>
            <a:r>
              <a:rPr lang="nl-NL" b="0" i="0" u="none" dirty="0">
                <a:solidFill>
                  <a:srgbClr val="393B3C"/>
                </a:solidFill>
                <a:effectLst/>
                <a:latin typeface="Milo OT"/>
              </a:rPr>
              <a:t>Stikstofoxiden (</a:t>
            </a:r>
            <a:r>
              <a:rPr lang="nl-NL" b="0" i="0" u="none" dirty="0" err="1">
                <a:solidFill>
                  <a:srgbClr val="393B3C"/>
                </a:solidFill>
                <a:effectLst/>
                <a:latin typeface="Milo OT"/>
              </a:rPr>
              <a:t>NOx</a:t>
            </a:r>
            <a:r>
              <a:rPr lang="nl-NL" b="0" i="0" u="none" dirty="0">
                <a:solidFill>
                  <a:srgbClr val="393B3C"/>
                </a:solidFill>
                <a:effectLst/>
                <a:latin typeface="Milo OT"/>
              </a:rPr>
              <a:t>): afkomstig van uitlaatgassen in het verkeer en uitstoot van de industrie.</a:t>
            </a:r>
          </a:p>
          <a:p>
            <a:pPr marL="171450" indent="-171450" algn="l">
              <a:buFont typeface="Wingdings" panose="05000000000000000000" pitchFamily="2" charset="2"/>
              <a:buChar char="v"/>
            </a:pPr>
            <a:r>
              <a:rPr lang="nl-NL" b="0" i="0" u="none" dirty="0">
                <a:solidFill>
                  <a:srgbClr val="393B3C"/>
                </a:solidFill>
                <a:effectLst/>
                <a:latin typeface="Milo OT"/>
              </a:rPr>
              <a:t>Ammoniak (NH3): vooral afkomstig uit verdamping uit mest en voor een deel door uitstoot in de industrie, bouw en verkeer.</a:t>
            </a:r>
          </a:p>
          <a:p>
            <a:pPr algn="l"/>
            <a:endParaRPr lang="nl-NL" b="0" i="1" u="none" dirty="0">
              <a:solidFill>
                <a:srgbClr val="393B3C"/>
              </a:solidFill>
              <a:effectLst/>
              <a:latin typeface="Milo OT"/>
            </a:endParaRPr>
          </a:p>
          <a:p>
            <a:pPr rtl="0"/>
            <a:endParaRPr lang="nl-NL" dirty="0"/>
          </a:p>
          <a:p>
            <a:pPr rtl="0"/>
            <a:r>
              <a:rPr lang="nl-NL" b="1" dirty="0"/>
              <a:t>Meer informatie: </a:t>
            </a:r>
          </a:p>
          <a:p>
            <a:pPr marL="171450" indent="-171450" rtl="0">
              <a:buFont typeface="Wingdings" panose="05000000000000000000" pitchFamily="2" charset="2"/>
              <a:buChar char="v"/>
            </a:pPr>
            <a:r>
              <a:rPr lang="nl-NL" b="0" i="0" dirty="0">
                <a:solidFill>
                  <a:srgbClr val="111111"/>
                </a:solidFill>
                <a:effectLst/>
                <a:latin typeface="Nunito Sans" panose="020F0502020204030204" pitchFamily="2" charset="0"/>
              </a:rPr>
              <a:t>https://dit.eo.nl/artikel/boerenprotesten-europa-boeren-boerenprotest-belgie-frankrijk-nederland-spanje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b="0" i="0" u="none" dirty="0">
                <a:solidFill>
                  <a:srgbClr val="393B3C"/>
                </a:solidFill>
                <a:effectLst/>
                <a:latin typeface="Milo OT"/>
              </a:rPr>
              <a:t>https://www.zlto.nl/stikstof-boeren/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nl-NL" b="0" i="0" u="none" dirty="0">
                <a:solidFill>
                  <a:srgbClr val="393B3C"/>
                </a:solidFill>
                <a:effectLst/>
                <a:latin typeface="Milo OT"/>
              </a:rPr>
              <a:t>https://www.rivm.nl/bibliotheek/rapporten/KN-2024-0043.pdf </a:t>
            </a:r>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5</a:t>
            </a:fld>
            <a:endParaRPr lang="nl-NL" noProof="0" dirty="0"/>
          </a:p>
        </p:txBody>
      </p:sp>
    </p:spTree>
    <p:extLst>
      <p:ext uri="{BB962C8B-B14F-4D97-AF65-F5344CB8AC3E}">
        <p14:creationId xmlns:p14="http://schemas.microsoft.com/office/powerpoint/2010/main" val="315497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 En daarom is er protest. </a:t>
            </a:r>
          </a:p>
          <a:p>
            <a:endParaRPr lang="nl-NL" dirty="0"/>
          </a:p>
          <a:p>
            <a:r>
              <a:rPr lang="nl-NL" dirty="0"/>
              <a:t>Boeren gaan de snelwegen op, maar dit heeft ook negatieve gevolgen. Bespreek dat door de protesten mensen urenlang vastzaten, er ongelukken gebeurden, het de transportsector veel geld kostte en er zelfs doden vielen door het niet kunnen aanrijden van hulpdiensten. Er is dan ook veel commentaar geweest op de manier van protesteren. </a:t>
            </a:r>
          </a:p>
          <a:p>
            <a:r>
              <a:rPr lang="nl-NL" b="1" dirty="0"/>
              <a:t>Meer informatie: </a:t>
            </a:r>
          </a:p>
          <a:p>
            <a:pPr marL="171450" indent="-171450">
              <a:buFont typeface="Wingdings" panose="05000000000000000000" pitchFamily="2" charset="2"/>
              <a:buChar char="v"/>
            </a:pPr>
            <a:r>
              <a:rPr lang="nl-NL" dirty="0"/>
              <a:t>https://www.omroepbrabant.nl/nieuws/4411650/fataal-ongeluk-door-boerenprotest-op-snelweg-trucker-krijgt-taakstraf </a:t>
            </a:r>
          </a:p>
          <a:p>
            <a:pPr marL="171450" indent="-171450">
              <a:buFont typeface="Wingdings" panose="05000000000000000000" pitchFamily="2" charset="2"/>
              <a:buChar char="v"/>
            </a:pPr>
            <a:r>
              <a:rPr lang="nl-NL" dirty="0"/>
              <a:t>https://www.trouw.nl/economie/file-door-trekkers-kost-200-euro-per-uur-per-vrachtwagen~bf6f8d8b/?referrer=https%3A%2F%2Fwww.google.com%2F</a:t>
            </a:r>
          </a:p>
          <a:p>
            <a:endParaRPr lang="nl-NL" dirty="0"/>
          </a:p>
        </p:txBody>
      </p:sp>
      <p:sp>
        <p:nvSpPr>
          <p:cNvPr id="4" name="Tijdelijke aanduiding voor dianummer 3"/>
          <p:cNvSpPr>
            <a:spLocks noGrp="1"/>
          </p:cNvSpPr>
          <p:nvPr>
            <p:ph type="sldNum" sz="quarter" idx="5"/>
          </p:nvPr>
        </p:nvSpPr>
        <p:spPr/>
        <p:txBody>
          <a:bodyPr/>
          <a:lstStyle/>
          <a:p>
            <a:pPr rtl="0"/>
            <a:fld id="{F5B62BC0-7DC4-4569-951D-2BB9475345C6}" type="slidenum">
              <a:rPr lang="nl-NL" noProof="0" smtClean="0"/>
              <a:t>6</a:t>
            </a:fld>
            <a:endParaRPr lang="nl-NL" noProof="0" dirty="0"/>
          </a:p>
        </p:txBody>
      </p:sp>
    </p:spTree>
    <p:extLst>
      <p:ext uri="{BB962C8B-B14F-4D97-AF65-F5344CB8AC3E}">
        <p14:creationId xmlns:p14="http://schemas.microsoft.com/office/powerpoint/2010/main" val="114975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Indien gewenst kan deze dia worden toegevoegd</a:t>
            </a:r>
          </a:p>
          <a:p>
            <a:endParaRPr lang="nl-NL" i="1" dirty="0"/>
          </a:p>
          <a:p>
            <a:r>
              <a:rPr lang="nl-NL" dirty="0"/>
              <a:t>De boeren zijn niet de enige demonstranten die het blokkeren van de snelweg gebruiken als een vorm van protest.</a:t>
            </a:r>
          </a:p>
          <a:p>
            <a:endParaRPr lang="nl-NL" i="0" dirty="0"/>
          </a:p>
          <a:p>
            <a:r>
              <a:rPr lang="nl-NL" dirty="0"/>
              <a:t>De snelwegen in Nederland worden ook met enige regelmaat </a:t>
            </a:r>
            <a:r>
              <a:rPr lang="nl-NL" b="0" dirty="0">
                <a:solidFill>
                  <a:schemeClr val="tx1"/>
                </a:solidFill>
              </a:rPr>
              <a:t>bezet door activistische groepen die protesteren tegen overheidsbeleid, vooral op het gebied van klimaat en fossiele subsidies. Een prominente groep die dergelijke acties uitvoert, is </a:t>
            </a:r>
            <a:r>
              <a:rPr lang="nl-NL" b="0" dirty="0" err="1">
                <a:solidFill>
                  <a:schemeClr val="tx1"/>
                </a:solidFill>
              </a:rPr>
              <a:t>Extinction</a:t>
            </a:r>
            <a:r>
              <a:rPr lang="nl-NL" b="0" dirty="0">
                <a:solidFill>
                  <a:schemeClr val="tx1"/>
                </a:solidFill>
              </a:rPr>
              <a:t> </a:t>
            </a:r>
            <a:r>
              <a:rPr lang="nl-NL" b="0" dirty="0" err="1">
                <a:solidFill>
                  <a:schemeClr val="tx1"/>
                </a:solidFill>
              </a:rPr>
              <a:t>Rebellion</a:t>
            </a:r>
            <a:r>
              <a:rPr lang="nl-NL" b="0" dirty="0">
                <a:solidFill>
                  <a:schemeClr val="tx1"/>
                </a:solidFill>
              </a:rPr>
              <a:t> (XR). XR voert sinds 2022 regelmatig blokkades uit op de A12 in Den Haag, specifiek op de Utrechtsebaan, ter hoogte van het ministerie van Economische Zaken en Klimaat. De groep eist dat de overheid onmiddellijk stopt met het subsidiëren van fossiele brandstoffen, wat volgens XR jaarlijks tussen de 39,7 en 46,4 miljard euro bedraagt.​ De protesten zijn vaak grootschalig en leiden regelmatig tot massale arrestaties. Zo werden er op 9 september 2023 meer dan 2.400 demonstranten aangehouden, waarbij de politie onder andere waterkanonnen inzette om de blokkade te beëindigen. Desondanks kondigde XR aan door te gaan met de blokkades totdat de overheid tegemoetkomt aan hun eisen.</a:t>
            </a:r>
          </a:p>
          <a:p>
            <a:endParaRPr lang="nl-NL" b="0" dirty="0">
              <a:solidFill>
                <a:schemeClr val="tx1"/>
              </a:solidFill>
            </a:endParaRPr>
          </a:p>
          <a:p>
            <a:r>
              <a:rPr lang="nl-NL" b="1" dirty="0">
                <a:solidFill>
                  <a:schemeClr val="tx1"/>
                </a:solidFill>
              </a:rPr>
              <a:t>Meer lezen: </a:t>
            </a:r>
            <a:r>
              <a:rPr lang="nl-NL" b="0" dirty="0">
                <a:solidFill>
                  <a:schemeClr val="tx1"/>
                </a:solidFill>
              </a:rPr>
              <a:t>https://extinctionrebellion.nl/extinction-rebellion-xr-kondigt-derde-a10-blokkade-aan/ </a:t>
            </a:r>
          </a:p>
          <a:p>
            <a:endParaRPr lang="nl-NL" i="0" dirty="0"/>
          </a:p>
        </p:txBody>
      </p:sp>
      <p:sp>
        <p:nvSpPr>
          <p:cNvPr id="4" name="Tijdelijke aanduiding voor dianummer 3"/>
          <p:cNvSpPr>
            <a:spLocks noGrp="1"/>
          </p:cNvSpPr>
          <p:nvPr>
            <p:ph type="sldNum" sz="quarter" idx="5"/>
          </p:nvPr>
        </p:nvSpPr>
        <p:spPr/>
        <p:txBody>
          <a:bodyPr/>
          <a:lstStyle/>
          <a:p>
            <a:pPr rtl="0"/>
            <a:fld id="{F5B62BC0-7DC4-4569-951D-2BB9475345C6}" type="slidenum">
              <a:rPr lang="nl-NL" noProof="0" smtClean="0"/>
              <a:t>7</a:t>
            </a:fld>
            <a:endParaRPr lang="nl-NL" noProof="0" dirty="0"/>
          </a:p>
        </p:txBody>
      </p:sp>
    </p:spTree>
    <p:extLst>
      <p:ext uri="{BB962C8B-B14F-4D97-AF65-F5344CB8AC3E}">
        <p14:creationId xmlns:p14="http://schemas.microsoft.com/office/powerpoint/2010/main" val="387050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Dia waarin wordt besproken wat wel en niet is toegestaan als demonstrant. Lees dit voor of laat de studenten dit zelfstandig lezen. Leg indien nodig uit zodat het tijdens de les duidelijk is wat de wet zegt over demonstratierechten.</a:t>
            </a:r>
          </a:p>
          <a:p>
            <a:endParaRPr lang="nl-NL" dirty="0"/>
          </a:p>
          <a:p>
            <a:r>
              <a:rPr lang="nl-NL" dirty="0"/>
              <a:t>Bron: https://www.om.nl/actueel/nieuws/2023/05/28/waarom-de-meeste-a12-activisten-niet-worden-vervolgd </a:t>
            </a:r>
          </a:p>
        </p:txBody>
      </p:sp>
      <p:sp>
        <p:nvSpPr>
          <p:cNvPr id="4" name="Tijdelijke aanduiding voor dianummer 3"/>
          <p:cNvSpPr>
            <a:spLocks noGrp="1"/>
          </p:cNvSpPr>
          <p:nvPr>
            <p:ph type="sldNum" sz="quarter" idx="5"/>
          </p:nvPr>
        </p:nvSpPr>
        <p:spPr/>
        <p:txBody>
          <a:bodyPr/>
          <a:lstStyle/>
          <a:p>
            <a:pPr rtl="0"/>
            <a:fld id="{F5B62BC0-7DC4-4569-951D-2BB9475345C6}" type="slidenum">
              <a:rPr lang="nl-NL" noProof="0" smtClean="0"/>
              <a:t>8</a:t>
            </a:fld>
            <a:endParaRPr lang="nl-NL" noProof="0" dirty="0"/>
          </a:p>
        </p:txBody>
      </p:sp>
    </p:spTree>
    <p:extLst>
      <p:ext uri="{BB962C8B-B14F-4D97-AF65-F5344CB8AC3E}">
        <p14:creationId xmlns:p14="http://schemas.microsoft.com/office/powerpoint/2010/main" val="167275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dirty="0"/>
              <a:t>De volgende casussen zoomen in op verschillende visies. </a:t>
            </a:r>
          </a:p>
          <a:p>
            <a:pPr marL="0" indent="0" rtl="0">
              <a:buFont typeface="+mj-lt"/>
              <a:buNone/>
            </a:pPr>
            <a:endParaRPr lang="nl-NL" dirty="0"/>
          </a:p>
          <a:p>
            <a:pPr marL="228600" indent="-228600" rtl="0">
              <a:buFont typeface="+mj-lt"/>
              <a:buAutoNum type="arabicPeriod"/>
            </a:pPr>
            <a:r>
              <a:rPr lang="nl-NL" dirty="0"/>
              <a:t>Politieagent (focus op veiligheid en de wijze van demonstratie) </a:t>
            </a:r>
          </a:p>
          <a:p>
            <a:pPr marL="228600" indent="-228600" rtl="0">
              <a:buFont typeface="+mj-lt"/>
              <a:buAutoNum type="arabicPeriod"/>
            </a:pPr>
            <a:r>
              <a:rPr lang="nl-NL" dirty="0"/>
              <a:t>Politicus (focus op klimaat, emissie en gezondheid) </a:t>
            </a:r>
          </a:p>
          <a:p>
            <a:pPr marL="228600" indent="-228600" rtl="0">
              <a:buFont typeface="+mj-lt"/>
              <a:buAutoNum type="arabicPeriod"/>
            </a:pPr>
            <a:r>
              <a:rPr lang="nl-NL" dirty="0"/>
              <a:t>Jonge boer (focus op toekomst van het bedrijf)</a:t>
            </a:r>
          </a:p>
          <a:p>
            <a:pPr>
              <a:lnSpc>
                <a:spcPct val="107000"/>
              </a:lnSpc>
              <a:spcAft>
                <a:spcPts val="800"/>
              </a:spcAft>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Verdeel de klas in drieën. Laat groep 1 zich verplaatsen in de politieagent, groep 2 in de politicus en groep 3 in de (jonge) boer. Nadat ze zich hebben ingelezen, kunnen leerlingen met dezelfde casus bespreken wat ze hebben gelezen en wat ze ervan vinden. De klas wordt verdeeld in groepen van drie, met in elke groep een expert van de verschillende casussen (de verdeling kan desgewenst van tevoren worden gemaakt om onrust te voorkomen). Alle experts vertellen wat er in hun casus staat en er kan inhoudelijk gediscussieerd worden. Uiteindelijk kan (indien mogelijk) naar een 'oplossing' of compromis worden toegewerkt.</a:t>
            </a:r>
          </a:p>
          <a:p>
            <a:pPr marL="0" indent="0" rtl="0">
              <a:buFontTx/>
              <a:buNone/>
            </a:pPr>
            <a:endParaRPr lang="nl-NL" dirty="0"/>
          </a:p>
          <a:p>
            <a:pPr marL="0" indent="0" rtl="0">
              <a:buFontTx/>
              <a:buNone/>
            </a:pPr>
            <a:endParaRPr lang="nl-NL" dirty="0"/>
          </a:p>
          <a:p>
            <a:pPr marL="0" indent="0" rtl="0">
              <a:buFontTx/>
              <a:buNone/>
            </a:pPr>
            <a:r>
              <a:rPr lang="nl-NL" b="1" dirty="0"/>
              <a:t>Meer informatie over de expertmethode:</a:t>
            </a:r>
          </a:p>
          <a:p>
            <a:pPr marL="171450" indent="-171450" rtl="0">
              <a:buFont typeface="Wingdings" panose="05000000000000000000" pitchFamily="2" charset="2"/>
              <a:buChar char="v"/>
            </a:pPr>
            <a:r>
              <a:rPr lang="nl-NL" dirty="0"/>
              <a:t>https://www.reisgidsdigitaalleermateriaal.nl/werkvormen/experts/ </a:t>
            </a:r>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9</a:t>
            </a:fld>
            <a:endParaRPr lang="nl-NL" noProof="0" dirty="0"/>
          </a:p>
        </p:txBody>
      </p:sp>
    </p:spTree>
    <p:extLst>
      <p:ext uri="{BB962C8B-B14F-4D97-AF65-F5344CB8AC3E}">
        <p14:creationId xmlns:p14="http://schemas.microsoft.com/office/powerpoint/2010/main" val="321963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accent4">
            <a:lumMod val="50000"/>
          </a:schemeClr>
        </a:soli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rtlCol="0"/>
          <a:lstStyle>
            <a:lvl1pPr marL="0" indent="0" algn="ctr">
              <a:buNone/>
              <a:defRPr lang="nl-NL">
                <a:solidFill>
                  <a:schemeClr val="bg1"/>
                </a:solidFill>
              </a:defRPr>
            </a:lvl1pPr>
          </a:lstStyle>
          <a:p>
            <a:pPr rtl="0"/>
            <a:r>
              <a:rPr lang="nl-NL"/>
              <a:t>Klik om foto toe te voegen</a:t>
            </a:r>
          </a:p>
        </p:txBody>
      </p:sp>
      <p:sp>
        <p:nvSpPr>
          <p:cNvPr id="2" name="Titel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rtlCol="0" anchor="ctr"/>
          <a:lstStyle>
            <a:lvl1pPr algn="ctr">
              <a:defRPr lang="nl-NL" sz="5400" b="1" cap="all" spc="100" baseline="0">
                <a:solidFill>
                  <a:schemeClr val="accent1"/>
                </a:solidFill>
              </a:defRPr>
            </a:lvl1pPr>
          </a:lstStyle>
          <a:p>
            <a:pPr rtl="0"/>
            <a:r>
              <a:rPr lang="nl-NL"/>
              <a:t>Klik om titel toe te voegen</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ën">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rtlCol="0" anchor="ctr"/>
          <a:lstStyle>
            <a:lvl1pPr algn="ctr">
              <a:lnSpc>
                <a:spcPct val="100000"/>
              </a:lnSpc>
              <a:defRPr lang="nl-NL" sz="2400" cap="all" spc="100" baseline="0">
                <a:solidFill>
                  <a:schemeClr val="accent2"/>
                </a:solidFill>
              </a:defRPr>
            </a:lvl1pPr>
          </a:lstStyle>
          <a:p>
            <a:pPr rtl="0"/>
            <a:r>
              <a:rPr lang="nl-NL"/>
              <a:t>Klik om titel toe te voegen</a:t>
            </a:r>
          </a:p>
        </p:txBody>
      </p:sp>
      <p:sp>
        <p:nvSpPr>
          <p:cNvPr id="12" name="Tijdelijke aanduiding voor tekst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rtlCol="0"/>
          <a:lstStyle>
            <a:lvl1pPr marL="0" indent="0">
              <a:lnSpc>
                <a:spcPct val="125000"/>
              </a:lnSpc>
              <a:spcBef>
                <a:spcPts val="0"/>
              </a:spcBef>
              <a:spcAft>
                <a:spcPts val="600"/>
              </a:spcAft>
              <a:buNone/>
              <a:defRPr lang="nl-NL" sz="1800" spc="100" baseline="0"/>
            </a:lvl1pPr>
            <a:lvl2pPr marL="457200" indent="0">
              <a:lnSpc>
                <a:spcPct val="125000"/>
              </a:lnSpc>
              <a:spcBef>
                <a:spcPts val="0"/>
              </a:spcBef>
              <a:spcAft>
                <a:spcPts val="600"/>
              </a:spcAft>
              <a:buNone/>
              <a:defRPr lang="nl-NL" sz="1600" spc="100" baseline="0"/>
            </a:lvl2pPr>
            <a:lvl3pPr marL="914400" indent="0">
              <a:lnSpc>
                <a:spcPct val="125000"/>
              </a:lnSpc>
              <a:spcBef>
                <a:spcPts val="0"/>
              </a:spcBef>
              <a:spcAft>
                <a:spcPts val="600"/>
              </a:spcAft>
              <a:buNone/>
              <a:defRPr lang="nl-NL" sz="1400" spc="100" baseline="0"/>
            </a:lvl3pPr>
            <a:lvl4pPr marL="1371600" indent="0">
              <a:lnSpc>
                <a:spcPct val="125000"/>
              </a:lnSpc>
              <a:spcBef>
                <a:spcPts val="0"/>
              </a:spcBef>
              <a:spcAft>
                <a:spcPts val="600"/>
              </a:spcAft>
              <a:buNone/>
              <a:defRPr lang="nl-NL" sz="1200" spc="100" baseline="0"/>
            </a:lvl4pPr>
            <a:lvl5pPr marL="1828800" indent="0">
              <a:lnSpc>
                <a:spcPct val="125000"/>
              </a:lnSpc>
              <a:spcBef>
                <a:spcPts val="0"/>
              </a:spcBef>
              <a:spcAft>
                <a:spcPts val="600"/>
              </a:spcAft>
              <a:buNone/>
              <a:defRPr lang="nl-NL" sz="12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0" name="Tijdelijke aanduiding voor inhoud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rtlCol="0"/>
          <a:lstStyle>
            <a:lvl1pPr marL="0" indent="0" algn="ctr">
              <a:buNone/>
              <a:defRPr lang="nl-NL" sz="1800" cap="all" baseline="0">
                <a:solidFill>
                  <a:schemeClr val="tx1"/>
                </a:solidFill>
              </a:defRPr>
            </a:lvl1pPr>
            <a:lvl2pPr marL="457200" indent="0">
              <a:buNone/>
              <a:defRPr lang="nl-NL" sz="1600" cap="all" baseline="0">
                <a:solidFill>
                  <a:schemeClr val="accent5">
                    <a:lumMod val="50000"/>
                  </a:schemeClr>
                </a:solidFill>
              </a:defRPr>
            </a:lvl2pPr>
            <a:lvl3pPr marL="914400" indent="0">
              <a:buNone/>
              <a:defRPr lang="nl-NL" sz="1400" cap="all" baseline="0">
                <a:solidFill>
                  <a:schemeClr val="accent5">
                    <a:lumMod val="50000"/>
                  </a:schemeClr>
                </a:solidFill>
              </a:defRPr>
            </a:lvl3pPr>
            <a:lvl4pPr marL="1371600" indent="0">
              <a:buNone/>
              <a:defRPr lang="nl-NL" sz="1200" cap="all" baseline="0">
                <a:solidFill>
                  <a:schemeClr val="accent5">
                    <a:lumMod val="50000"/>
                  </a:schemeClr>
                </a:solidFill>
              </a:defRPr>
            </a:lvl4pPr>
            <a:lvl5pPr marL="1828800" indent="0">
              <a:buNone/>
              <a:defRPr lang="nl-NL" sz="1200" cap="all" baseline="0">
                <a:solidFill>
                  <a:schemeClr val="accent5">
                    <a:lumMod val="50000"/>
                  </a:schemeClr>
                </a:solidFill>
              </a:defRPr>
            </a:lvl5pPr>
          </a:lstStyle>
          <a:p>
            <a:pPr lvl="0" rtl="0"/>
            <a:r>
              <a:rPr lang="nl-NL"/>
              <a:t>Klik om inhoud toe te voegen</a:t>
            </a:r>
          </a:p>
        </p:txBody>
      </p:sp>
      <p:sp>
        <p:nvSpPr>
          <p:cNvPr id="3" name="Tijdelijke aanduiding voor datum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defPPr>
              <a:defRPr lang="nl-NL"/>
            </a:defPPr>
          </a:lstStyle>
          <a:p>
            <a:pPr rtl="0"/>
            <a:r>
              <a:rPr lang="nl-NL"/>
              <a:t>20XX</a:t>
            </a:r>
          </a:p>
        </p:txBody>
      </p:sp>
      <p:sp>
        <p:nvSpPr>
          <p:cNvPr id="4" name="Tijdelijke aanduiding voor voettekst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defPPr>
              <a:defRPr lang="nl-NL"/>
            </a:defPPr>
          </a:lstStyle>
          <a:p>
            <a:pPr rtl="0"/>
            <a:r>
              <a:rPr lang="nl-NL"/>
              <a:t>Verkooppresentatie</a:t>
            </a:r>
          </a:p>
        </p:txBody>
      </p:sp>
      <p:sp>
        <p:nvSpPr>
          <p:cNvPr id="5" name="Tijdelijke aanduiding voor dianumm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lang="nl-NL">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ze concurrent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rtlCol="0" anchor="ctr"/>
          <a:lstStyle>
            <a:lvl1pPr algn="ctr">
              <a:defRPr lang="nl-NL" sz="2400" cap="all" spc="100" baseline="0">
                <a:solidFill>
                  <a:schemeClr val="bg1"/>
                </a:solidFill>
              </a:defRPr>
            </a:lvl1pPr>
          </a:lstStyle>
          <a:p>
            <a:pPr rtl="0"/>
            <a:r>
              <a:rPr lang="nl-NL"/>
              <a:t>Klik om titel toe te voegen</a:t>
            </a:r>
          </a:p>
        </p:txBody>
      </p:sp>
      <p:sp>
        <p:nvSpPr>
          <p:cNvPr id="7" name="Tijdelijke aanduiding voor afbeelding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rtlCol="0"/>
          <a:lstStyle>
            <a:lvl1pPr marL="0" indent="0" algn="ctr">
              <a:buNone/>
              <a:defRPr lang="nl-NL"/>
            </a:lvl1pPr>
          </a:lstStyle>
          <a:p>
            <a:pPr rtl="0"/>
            <a:r>
              <a:rPr lang="nl-NL"/>
              <a:t>Klik om foto toe te voegen</a:t>
            </a:r>
          </a:p>
        </p:txBody>
      </p:sp>
      <p:sp>
        <p:nvSpPr>
          <p:cNvPr id="11" name="Tijdelijke aanduiding voor tekst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rtlCol="0" anchor="t"/>
          <a:lstStyle>
            <a:lvl1pPr marL="0" indent="0" algn="l">
              <a:lnSpc>
                <a:spcPct val="125000"/>
              </a:lnSpc>
              <a:spcBef>
                <a:spcPts val="0"/>
              </a:spcBef>
              <a:spcAft>
                <a:spcPts val="600"/>
              </a:spcAft>
              <a:buNone/>
              <a:defRPr lang="nl-NL" sz="1800" cap="none" spc="100" baseline="0">
                <a:solidFill>
                  <a:schemeClr val="tx1"/>
                </a:solidFill>
                <a:latin typeface="+mn-lt"/>
              </a:defRPr>
            </a:lvl1pPr>
          </a:lstStyle>
          <a:p>
            <a:pPr lvl="0" rtl="0"/>
            <a:r>
              <a:rPr lang="nl-NL"/>
              <a:t>Klik om tekst toe te voegen</a:t>
            </a:r>
          </a:p>
        </p:txBody>
      </p:sp>
      <p:sp>
        <p:nvSpPr>
          <p:cNvPr id="6" name="Tijdelijke aanduiding voor inhoud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rtlCol="0"/>
          <a:lstStyle>
            <a:lvl1pPr marL="283464" indent="-283464">
              <a:lnSpc>
                <a:spcPct val="125000"/>
              </a:lnSpc>
              <a:spcBef>
                <a:spcPts val="0"/>
              </a:spcBef>
              <a:spcAft>
                <a:spcPts val="0"/>
              </a:spcAft>
              <a:defRPr lang="nl-NL" sz="1800" spc="100" baseline="0"/>
            </a:lvl1pPr>
            <a:lvl2pPr marL="914400" indent="-283464">
              <a:lnSpc>
                <a:spcPct val="125000"/>
              </a:lnSpc>
              <a:spcBef>
                <a:spcPts val="0"/>
              </a:spcBef>
              <a:spcAft>
                <a:spcPts val="0"/>
              </a:spcAft>
              <a:defRPr lang="nl-NL" sz="1800" spc="100" baseline="0"/>
            </a:lvl2pPr>
            <a:lvl3pPr marL="1371600" indent="-283464">
              <a:lnSpc>
                <a:spcPct val="125000"/>
              </a:lnSpc>
              <a:spcBef>
                <a:spcPts val="0"/>
              </a:spcBef>
              <a:spcAft>
                <a:spcPts val="0"/>
              </a:spcAft>
              <a:defRPr lang="nl-NL" sz="1800" spc="100" baseline="0"/>
            </a:lvl3pPr>
            <a:lvl4pPr marL="1828800" indent="-283464">
              <a:lnSpc>
                <a:spcPct val="125000"/>
              </a:lnSpc>
              <a:spcBef>
                <a:spcPts val="0"/>
              </a:spcBef>
              <a:spcAft>
                <a:spcPts val="0"/>
              </a:spcAft>
              <a:defRPr lang="nl-NL" sz="1800" spc="100" baseline="0"/>
            </a:lvl4pPr>
            <a:lvl5pPr marL="2286000" indent="-283464">
              <a:lnSpc>
                <a:spcPct val="125000"/>
              </a:lnSpc>
              <a:spcBef>
                <a:spcPts val="0"/>
              </a:spcBef>
              <a:spcAft>
                <a:spcPts val="0"/>
              </a:spcAft>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8" name="Tijdelijke aanduiding voor datum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9" name="Tijdelijke aanduiding voor voettekst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10" name="Tijdelijke aanduiding voor dianumm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10" name="Titel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rtlCol="0" anchor="b"/>
          <a:lstStyle>
            <a:lvl1pPr algn="ctr">
              <a:defRPr lang="nl-NL" sz="2400" cap="all" spc="100" baseline="0">
                <a:solidFill>
                  <a:schemeClr val="tx2"/>
                </a:solidFill>
              </a:defRPr>
            </a:lvl1pPr>
          </a:lstStyle>
          <a:p>
            <a:pPr rtl="0"/>
            <a:r>
              <a:rPr lang="nl-NL"/>
              <a:t>KLIK OM titel toe te voegen</a:t>
            </a:r>
          </a:p>
        </p:txBody>
      </p:sp>
      <p:sp>
        <p:nvSpPr>
          <p:cNvPr id="30" name="Tijdelijke aanduiding voor inhoud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rtlCol="0"/>
          <a:lstStyle>
            <a:lvl1pPr marL="0" indent="0">
              <a:buNone/>
              <a:defRPr lang="nl-NL" sz="1400" cap="all" baseline="0"/>
            </a:lvl1pPr>
            <a:lvl2pPr marL="457200" indent="0">
              <a:buNone/>
              <a:defRPr lang="nl-NL"/>
            </a:lvl2pPr>
            <a:lvl3pPr marL="914400" indent="0">
              <a:buNone/>
              <a:defRPr lang="nl-NL"/>
            </a:lvl3pPr>
            <a:lvl4pPr marL="1371600" indent="0">
              <a:buNone/>
              <a:defRPr lang="nl-NL"/>
            </a:lvl4pPr>
            <a:lvl5pPr marL="1828800" indent="0">
              <a:buNone/>
              <a:defRPr lang="nl-NL"/>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 name="Tijdelijke aanduiding voor datum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defPPr>
              <a:defRPr lang="nl-NL"/>
            </a:defPPr>
          </a:lstStyle>
          <a:p>
            <a:pPr rtl="0"/>
            <a:r>
              <a:rPr lang="nl-NL"/>
              <a:t>20XX</a:t>
            </a:r>
          </a:p>
        </p:txBody>
      </p:sp>
      <p:sp>
        <p:nvSpPr>
          <p:cNvPr id="4" name="Tijdelijke aanduiding voor voettekst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defPPr>
              <a:defRPr lang="nl-NL"/>
            </a:defPPr>
          </a:lstStyle>
          <a:p>
            <a:pPr rtl="0"/>
            <a:r>
              <a:rPr lang="nl-NL"/>
              <a:t>Verkooppresentatie</a:t>
            </a:r>
          </a:p>
        </p:txBody>
      </p:sp>
      <p:sp>
        <p:nvSpPr>
          <p:cNvPr id="5" name="Tijdelijke aanduiding voor dianumm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defPPr>
              <a:defRPr lang="nl-NL"/>
            </a:def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dankt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rtlCol="0" anchor="ctr"/>
          <a:lstStyle>
            <a:lvl1pPr algn="ctr">
              <a:defRPr lang="nl-NL" sz="2400" cap="all" spc="100" baseline="0">
                <a:solidFill>
                  <a:schemeClr val="tx1"/>
                </a:solidFill>
              </a:defRPr>
            </a:lvl1pPr>
          </a:lstStyle>
          <a:p>
            <a:pPr rtl="0"/>
            <a:r>
              <a:rPr lang="nl-NL"/>
              <a:t>Titel toevoegen</a:t>
            </a:r>
          </a:p>
        </p:txBody>
      </p:sp>
      <p:sp>
        <p:nvSpPr>
          <p:cNvPr id="38" name="Tijdelijke aanduiding voor tekst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rtlCol="0" anchor="t"/>
          <a:lstStyle>
            <a:lvl1pPr marL="0" indent="0" algn="ctr">
              <a:lnSpc>
                <a:spcPct val="125000"/>
              </a:lnSpc>
              <a:spcBef>
                <a:spcPts val="0"/>
              </a:spcBef>
              <a:spcAft>
                <a:spcPts val="600"/>
              </a:spcAft>
              <a:buNone/>
              <a:defRPr lang="nl-NL" sz="1800" cap="none" spc="100" baseline="0">
                <a:solidFill>
                  <a:schemeClr val="tx1"/>
                </a:solidFill>
                <a:latin typeface="+mn-lt"/>
              </a:defRPr>
            </a:lvl1pPr>
          </a:lstStyle>
          <a:p>
            <a:pPr lvl="0" rtl="0"/>
            <a:r>
              <a:rPr lang="nl-NL"/>
              <a:t>Klik om tekst toe te voegen</a:t>
            </a:r>
          </a:p>
        </p:txBody>
      </p:sp>
      <p:sp>
        <p:nvSpPr>
          <p:cNvPr id="11" name="Tijdelijke aanduiding voor afbeelding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rtlCol="0"/>
          <a:lstStyle>
            <a:lvl1pPr marL="0" indent="0" algn="ctr">
              <a:buNone/>
              <a:defRPr lang="nl-NL"/>
            </a:lvl1pPr>
          </a:lstStyle>
          <a:p>
            <a:pPr rtl="0"/>
            <a:r>
              <a:rPr lang="nl-NL"/>
              <a:t>Klik om foto toe te voegen</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Tijdelijke aanduiding voor afbeelding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rtlCol="0"/>
          <a:lstStyle>
            <a:lvl1pPr marL="0" indent="0" algn="ctr">
              <a:buNone/>
              <a:defRPr lang="nl-NL">
                <a:solidFill>
                  <a:schemeClr val="tx1"/>
                </a:solidFill>
              </a:defRPr>
            </a:lvl1pPr>
          </a:lstStyle>
          <a:p>
            <a:pPr rtl="0"/>
            <a:r>
              <a:rPr lang="nl-NL"/>
              <a:t>Klik om foto toe te voegen</a:t>
            </a:r>
          </a:p>
        </p:txBody>
      </p:sp>
      <p:sp>
        <p:nvSpPr>
          <p:cNvPr id="2" name="Titel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lang="nl-NL" sz="2400" cap="all" spc="100" baseline="0">
                <a:solidFill>
                  <a:schemeClr val="bg1"/>
                </a:solidFill>
              </a:defRPr>
            </a:lvl1pPr>
          </a:lstStyle>
          <a:p>
            <a:pPr rtl="0"/>
            <a:r>
              <a:rPr lang="nl-NL"/>
              <a:t>Titel toevoegen</a:t>
            </a:r>
          </a:p>
        </p:txBody>
      </p:sp>
      <p:sp>
        <p:nvSpPr>
          <p:cNvPr id="12" name="Tijdelijke aanduiding voor tekst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rtlCol="0">
            <a:noAutofit/>
          </a:bodyPr>
          <a:lstStyle>
            <a:lvl1pPr marL="0" indent="0">
              <a:buNone/>
              <a:defRPr lang="nl-NL">
                <a:noFill/>
              </a:defRPr>
            </a:lvl1pPr>
          </a:lstStyle>
          <a:p>
            <a:pPr lvl="0" rtl="0"/>
            <a:r>
              <a:rPr lang="nl-NL"/>
              <a:t>Leeg</a:t>
            </a:r>
          </a:p>
        </p:txBody>
      </p:sp>
      <p:sp>
        <p:nvSpPr>
          <p:cNvPr id="6" name="Tijdelijke aanduiding voor tekst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rtlCol="0" anchor="ctr"/>
          <a:lstStyle>
            <a:lvl1pPr marL="0" indent="0">
              <a:lnSpc>
                <a:spcPct val="125000"/>
              </a:lnSpc>
              <a:spcBef>
                <a:spcPts val="0"/>
              </a:spcBef>
              <a:spcAft>
                <a:spcPts val="600"/>
              </a:spcAft>
              <a:buNone/>
              <a:defRPr lang="nl-NL" sz="1800" spc="100" baseline="0"/>
            </a:lvl1pPr>
            <a:lvl2pPr marL="457200" indent="0">
              <a:lnSpc>
                <a:spcPct val="125000"/>
              </a:lnSpc>
              <a:spcBef>
                <a:spcPts val="0"/>
              </a:spcBef>
              <a:spcAft>
                <a:spcPts val="600"/>
              </a:spcAft>
              <a:buNone/>
              <a:defRPr lang="nl-NL" sz="1800" spc="100" baseline="0"/>
            </a:lvl2pPr>
            <a:lvl3pPr marL="914400" indent="0">
              <a:lnSpc>
                <a:spcPct val="125000"/>
              </a:lnSpc>
              <a:spcBef>
                <a:spcPts val="0"/>
              </a:spcBef>
              <a:spcAft>
                <a:spcPts val="600"/>
              </a:spcAft>
              <a:buNone/>
              <a:defRPr lang="nl-NL" sz="1800" spc="100" baseline="0"/>
            </a:lvl3pPr>
            <a:lvl4pPr marL="1371600" indent="0">
              <a:lnSpc>
                <a:spcPct val="125000"/>
              </a:lnSpc>
              <a:spcBef>
                <a:spcPts val="0"/>
              </a:spcBef>
              <a:spcAft>
                <a:spcPts val="600"/>
              </a:spcAft>
              <a:buNone/>
              <a:defRPr lang="nl-NL" sz="1800" spc="100" baseline="0"/>
            </a:lvl4pPr>
            <a:lvl5pPr marL="1828800" indent="0">
              <a:lnSpc>
                <a:spcPct val="125000"/>
              </a:lnSpc>
              <a:spcBef>
                <a:spcPts val="0"/>
              </a:spcBef>
              <a:spcAft>
                <a:spcPts val="600"/>
              </a:spcAft>
              <a:buNone/>
              <a:defRPr lang="nl-NL" sz="1800" spc="100" baseline="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8" name="Tijdelijke aanduiding voor datum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lang="nl-NL" sz="1200" spc="100" baseline="0">
                <a:solidFill>
                  <a:schemeClr val="bg1"/>
                </a:solidFill>
                <a:effectLst>
                  <a:outerShdw blurRad="38100" dist="38100" dir="2700000" algn="tl">
                    <a:srgbClr val="000000">
                      <a:alpha val="43137"/>
                    </a:srgbClr>
                  </a:outerShdw>
                </a:effectLst>
              </a:defRPr>
            </a:lvl1pPr>
          </a:lstStyle>
          <a:p>
            <a:pPr rtl="0"/>
            <a:r>
              <a:rPr lang="nl-NL"/>
              <a:t>20XX</a:t>
            </a:r>
          </a:p>
        </p:txBody>
      </p:sp>
      <p:sp>
        <p:nvSpPr>
          <p:cNvPr id="9" name="Tijdelijke aanduiding voor voettekst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effectLst/>
                <a:latin typeface="+mj-lt"/>
              </a:defRPr>
            </a:lvl1pPr>
          </a:lstStyle>
          <a:p>
            <a:pPr rtl="0"/>
            <a:r>
              <a:rPr lang="nl-NL"/>
              <a:t>Verkooppresentatie</a:t>
            </a:r>
          </a:p>
        </p:txBody>
      </p:sp>
      <p:sp>
        <p:nvSpPr>
          <p:cNvPr id="10" name="Tijdelijke aanduiding voor dianumm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delerdia 2">
    <p:bg>
      <p:bgPr>
        <a:solidFill>
          <a:schemeClr val="accent4">
            <a:lumMod val="50000"/>
          </a:schemeClr>
        </a:soli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rtlCol="0"/>
          <a:lstStyle>
            <a:lvl1pPr marL="0" indent="0" algn="ctr">
              <a:buNone/>
              <a:defRPr lang="nl-NL">
                <a:solidFill>
                  <a:schemeClr val="bg1"/>
                </a:solidFill>
              </a:defRPr>
            </a:lvl1pPr>
          </a:lstStyle>
          <a:p>
            <a:pPr rtl="0"/>
            <a:r>
              <a:rPr lang="nl-NL"/>
              <a:t>Klik om foto toe te voegen</a:t>
            </a:r>
          </a:p>
        </p:txBody>
      </p:sp>
      <p:sp>
        <p:nvSpPr>
          <p:cNvPr id="2" name="Titel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rtlCol="0" anchor="ctr"/>
          <a:lstStyle>
            <a:lvl1pPr algn="ctr">
              <a:defRPr lang="nl-NL" sz="5400" b="1" cap="all" spc="100" baseline="0">
                <a:solidFill>
                  <a:schemeClr val="accent5"/>
                </a:solidFill>
              </a:defRPr>
            </a:lvl1pPr>
          </a:lstStyle>
          <a:p>
            <a:pPr rtl="0"/>
            <a:r>
              <a:rPr lang="nl-NL"/>
              <a:t>Klik om titel toe te voegen</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titel">
    <p:bg>
      <p:bgPr>
        <a:solidFill>
          <a:schemeClr val="accent5">
            <a:alpha val="10000"/>
          </a:schemeClr>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rtlCol="0" anchor="ctr"/>
          <a:lstStyle>
            <a:lvl1pPr algn="ctr">
              <a:defRPr lang="nl-NL" sz="2400" cap="all" spc="100" baseline="0">
                <a:solidFill>
                  <a:schemeClr val="accent4">
                    <a:lumMod val="50000"/>
                  </a:schemeClr>
                </a:solidFill>
              </a:defRPr>
            </a:lvl1pPr>
          </a:lstStyle>
          <a:p>
            <a:pPr rtl="0"/>
            <a:r>
              <a:rPr lang="nl-NL"/>
              <a:t>Titel toevoegen</a:t>
            </a:r>
          </a:p>
        </p:txBody>
      </p:sp>
      <p:sp>
        <p:nvSpPr>
          <p:cNvPr id="9" name="Tijdelijke aanduiding voor afbeelding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rtlCol="0"/>
          <a:lstStyle>
            <a:lvl1pPr marL="0" indent="0" algn="ctr">
              <a:buNone/>
              <a:defRPr lang="nl-NL"/>
            </a:lvl1pPr>
          </a:lstStyle>
          <a:p>
            <a:pPr rtl="0"/>
            <a:r>
              <a:rPr lang="nl-NL"/>
              <a:t>Klik om foto toe te voegen</a:t>
            </a:r>
          </a:p>
        </p:txBody>
      </p:sp>
      <p:sp>
        <p:nvSpPr>
          <p:cNvPr id="15" name="Tijdelijke aanduiding voor datum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lang="nl-NL"/>
            </a:lvl1pPr>
          </a:lstStyle>
          <a:p>
            <a:pPr rtl="0"/>
            <a:r>
              <a:rPr lang="nl-NL"/>
              <a:t>20XX</a:t>
            </a:r>
          </a:p>
        </p:txBody>
      </p:sp>
      <p:sp>
        <p:nvSpPr>
          <p:cNvPr id="12" name="Tijdelijke aanduiding voor voettekst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nl-NL"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a:t>Verkooppresentatie</a:t>
            </a:r>
          </a:p>
        </p:txBody>
      </p:sp>
      <p:sp>
        <p:nvSpPr>
          <p:cNvPr id="13" name="Tijdelijke aanduiding voor dianumm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nl-NL"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em">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rtlCol="0" anchor="ctr"/>
          <a:lstStyle>
            <a:lvl1pPr algn="ctr">
              <a:defRPr lang="nl-NL" sz="2400" cap="all" spc="100" baseline="0">
                <a:solidFill>
                  <a:schemeClr val="bg1"/>
                </a:solidFill>
              </a:defRPr>
            </a:lvl1pPr>
          </a:lstStyle>
          <a:p>
            <a:pPr rtl="0"/>
            <a:r>
              <a:rPr lang="nl-NL"/>
              <a:t>Titel</a:t>
            </a:r>
          </a:p>
        </p:txBody>
      </p:sp>
      <p:sp>
        <p:nvSpPr>
          <p:cNvPr id="6" name="Tijdelijke aanduiding voor inhoud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rtlCol="0" anchor="ctr"/>
          <a:lstStyle>
            <a:lvl1pPr marL="283464" indent="-283464">
              <a:lnSpc>
                <a:spcPct val="125000"/>
              </a:lnSpc>
              <a:spcBef>
                <a:spcPts val="0"/>
              </a:spcBef>
              <a:spcAft>
                <a:spcPts val="600"/>
              </a:spcAft>
              <a:defRPr lang="nl-NL" sz="1800"/>
            </a:lvl1pPr>
            <a:lvl2pPr marL="731520" indent="-283464">
              <a:lnSpc>
                <a:spcPct val="125000"/>
              </a:lnSpc>
              <a:spcBef>
                <a:spcPts val="0"/>
              </a:spcBef>
              <a:spcAft>
                <a:spcPts val="600"/>
              </a:spcAft>
              <a:defRPr lang="nl-NL" sz="1800"/>
            </a:lvl2pPr>
            <a:lvl3pPr marL="1097280" indent="-283464">
              <a:lnSpc>
                <a:spcPct val="125000"/>
              </a:lnSpc>
              <a:spcBef>
                <a:spcPts val="0"/>
              </a:spcBef>
              <a:spcAft>
                <a:spcPts val="600"/>
              </a:spcAft>
              <a:defRPr lang="nl-NL" sz="1800"/>
            </a:lvl3pPr>
            <a:lvl4pPr marL="1463040" indent="-283464">
              <a:lnSpc>
                <a:spcPct val="125000"/>
              </a:lnSpc>
              <a:spcBef>
                <a:spcPts val="0"/>
              </a:spcBef>
              <a:spcAft>
                <a:spcPts val="600"/>
              </a:spcAft>
              <a:defRPr lang="nl-NL" sz="1800"/>
            </a:lvl4pPr>
            <a:lvl5pPr marL="1828800" indent="-283464">
              <a:lnSpc>
                <a:spcPct val="125000"/>
              </a:lnSpc>
              <a:spcBef>
                <a:spcPts val="0"/>
              </a:spcBef>
              <a:spcAft>
                <a:spcPts val="600"/>
              </a:spcAft>
              <a:defRPr lang="nl-NL" sz="18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6" name="Tijdelijke aanduiding voor datum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17" name="Tijdelijke aanduiding voor voettekst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18" name="Tijdelijke aanduiding voor dianumm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afbeelding">
    <p:bg>
      <p:bgPr>
        <a:solidFill>
          <a:schemeClr val="accent5">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rtlCol="0" anchor="ctr"/>
          <a:lstStyle>
            <a:lvl1pPr algn="ctr">
              <a:defRPr lang="nl-NL" sz="2400" cap="all" spc="100" baseline="0">
                <a:solidFill>
                  <a:schemeClr val="accent4">
                    <a:lumMod val="50000"/>
                  </a:schemeClr>
                </a:solidFill>
              </a:defRPr>
            </a:lvl1pPr>
          </a:lstStyle>
          <a:p>
            <a:pPr rtl="0"/>
            <a:r>
              <a:rPr lang="nl-NL"/>
              <a:t>Titel toevoegen</a:t>
            </a:r>
          </a:p>
        </p:txBody>
      </p:sp>
      <p:sp>
        <p:nvSpPr>
          <p:cNvPr id="9" name="Tijdelijke aanduiding voor afbeelding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rtlCol="0"/>
          <a:lstStyle>
            <a:lvl1pPr marL="0" indent="0" algn="ctr">
              <a:buNone/>
              <a:defRPr lang="nl-NL"/>
            </a:lvl1pPr>
          </a:lstStyle>
          <a:p>
            <a:pPr rtl="0"/>
            <a:r>
              <a:rPr lang="nl-NL"/>
              <a:t>Klik om foto toe te voegen</a:t>
            </a:r>
          </a:p>
        </p:txBody>
      </p:sp>
      <p:sp>
        <p:nvSpPr>
          <p:cNvPr id="7" name="Tijdelijke aanduiding voor tekst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rtlCol="0" anchor="t"/>
          <a:lstStyle>
            <a:lvl1pPr marL="0" indent="0" algn="ctr">
              <a:lnSpc>
                <a:spcPct val="80000"/>
              </a:lnSpc>
              <a:spcBef>
                <a:spcPts val="0"/>
              </a:spcBef>
              <a:buNone/>
              <a:defRPr lang="nl-NL" sz="1800" b="1" cap="all" spc="100" baseline="0">
                <a:solidFill>
                  <a:schemeClr val="accent4">
                    <a:lumMod val="50000"/>
                  </a:schemeClr>
                </a:solidFill>
                <a:latin typeface="+mn-lt"/>
              </a:defRPr>
            </a:lvl1pPr>
          </a:lstStyle>
          <a:p>
            <a:pPr lvl="0" rtl="0"/>
            <a:r>
              <a:rPr lang="nl-NL"/>
              <a:t>Klik om tekst toe te voegen</a:t>
            </a:r>
          </a:p>
        </p:txBody>
      </p:sp>
      <p:sp>
        <p:nvSpPr>
          <p:cNvPr id="15" name="Tijdelijke aanduiding voor datum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lang="nl-NL"/>
            </a:lvl1pPr>
          </a:lstStyle>
          <a:p>
            <a:pPr rtl="0"/>
            <a:r>
              <a:rPr lang="nl-NL"/>
              <a:t>20XX</a:t>
            </a:r>
          </a:p>
        </p:txBody>
      </p:sp>
      <p:sp>
        <p:nvSpPr>
          <p:cNvPr id="12" name="Tijdelijke aanduiding voor voettekst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nl-NL"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a:t>Verkooppresentatie</a:t>
            </a:r>
          </a:p>
        </p:txBody>
      </p:sp>
      <p:sp>
        <p:nvSpPr>
          <p:cNvPr id="13" name="Tijdelijke aanduiding voor dianumm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nl-NL"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loss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rtlCol="0" anchor="ctr"/>
          <a:lstStyle>
            <a:lvl1pPr algn="ctr">
              <a:defRPr lang="nl-NL" sz="2400" cap="all" spc="100" baseline="0">
                <a:solidFill>
                  <a:schemeClr val="accent2"/>
                </a:solidFill>
              </a:defRPr>
            </a:lvl1pPr>
          </a:lstStyle>
          <a:p>
            <a:pPr rtl="0"/>
            <a:r>
              <a:rPr lang="nl-NL"/>
              <a:t>Titel</a:t>
            </a:r>
          </a:p>
        </p:txBody>
      </p:sp>
      <p:sp>
        <p:nvSpPr>
          <p:cNvPr id="9" name="Tijdelijke aanduiding voor afbeelding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lang="nl-NL" sz="2000"/>
            </a:lvl1pPr>
          </a:lstStyle>
          <a:p>
            <a:pPr rtl="0"/>
            <a:r>
              <a:rPr lang="nl-NL"/>
              <a:t>Klik om foto toe te voegen</a:t>
            </a:r>
          </a:p>
        </p:txBody>
      </p:sp>
      <p:sp>
        <p:nvSpPr>
          <p:cNvPr id="6" name="Tijdelijke aanduiding voor inhoud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rtlCol="0"/>
          <a:lstStyle>
            <a:lvl1pPr marL="0" indent="0">
              <a:lnSpc>
                <a:spcPct val="125000"/>
              </a:lnSpc>
              <a:spcBef>
                <a:spcPts val="0"/>
              </a:spcBef>
              <a:spcAft>
                <a:spcPts val="600"/>
              </a:spcAft>
              <a:buNone/>
              <a:defRPr lang="nl-NL" sz="1800" spc="100" baseline="0"/>
            </a:lvl1pPr>
            <a:lvl2pPr marL="283464" indent="-283464">
              <a:lnSpc>
                <a:spcPct val="125000"/>
              </a:lnSpc>
              <a:spcBef>
                <a:spcPts val="0"/>
              </a:spcBef>
              <a:spcAft>
                <a:spcPts val="600"/>
              </a:spcAft>
              <a:defRPr lang="nl-NL" sz="1800" spc="100" baseline="0"/>
            </a:lvl2pPr>
            <a:lvl3pPr marL="685800" indent="-283464">
              <a:lnSpc>
                <a:spcPct val="125000"/>
              </a:lnSpc>
              <a:spcBef>
                <a:spcPts val="0"/>
              </a:spcBef>
              <a:spcAft>
                <a:spcPts val="600"/>
              </a:spcAft>
              <a:defRPr lang="nl-NL" sz="1800" spc="100" baseline="0"/>
            </a:lvl3pPr>
            <a:lvl4pPr marL="1143000" indent="-283464">
              <a:lnSpc>
                <a:spcPct val="125000"/>
              </a:lnSpc>
              <a:spcBef>
                <a:spcPts val="0"/>
              </a:spcBef>
              <a:spcAft>
                <a:spcPts val="600"/>
              </a:spcAft>
              <a:defRPr lang="nl-NL" sz="1800" spc="100" baseline="0"/>
            </a:lvl4pPr>
            <a:lvl5pPr marL="1600200" indent="-283464">
              <a:lnSpc>
                <a:spcPct val="125000"/>
              </a:lnSpc>
              <a:spcBef>
                <a:spcPts val="0"/>
              </a:spcBef>
              <a:spcAft>
                <a:spcPts val="600"/>
              </a:spcAft>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7" name="Tijdelijke aanduiding voor inhoud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rtlCol="0"/>
          <a:lstStyle>
            <a:lvl1pPr marL="0" indent="0">
              <a:lnSpc>
                <a:spcPct val="125000"/>
              </a:lnSpc>
              <a:spcBef>
                <a:spcPts val="0"/>
              </a:spcBef>
              <a:spcAft>
                <a:spcPts val="600"/>
              </a:spcAft>
              <a:buNone/>
              <a:defRPr lang="nl-NL" sz="1800" spc="100" baseline="0"/>
            </a:lvl1pPr>
            <a:lvl2pPr marL="283464" indent="-283464">
              <a:lnSpc>
                <a:spcPct val="125000"/>
              </a:lnSpc>
              <a:spcBef>
                <a:spcPts val="0"/>
              </a:spcBef>
              <a:spcAft>
                <a:spcPts val="600"/>
              </a:spcAft>
              <a:defRPr lang="nl-NL" sz="1800" spc="100" baseline="0"/>
            </a:lvl2pPr>
            <a:lvl3pPr marL="685800" indent="-283464">
              <a:lnSpc>
                <a:spcPct val="125000"/>
              </a:lnSpc>
              <a:spcBef>
                <a:spcPts val="0"/>
              </a:spcBef>
              <a:spcAft>
                <a:spcPts val="600"/>
              </a:spcAft>
              <a:defRPr lang="nl-NL" sz="1800" spc="100" baseline="0"/>
            </a:lvl3pPr>
            <a:lvl4pPr marL="1143000" indent="-283464">
              <a:lnSpc>
                <a:spcPct val="125000"/>
              </a:lnSpc>
              <a:spcBef>
                <a:spcPts val="0"/>
              </a:spcBef>
              <a:spcAft>
                <a:spcPts val="600"/>
              </a:spcAft>
              <a:defRPr lang="nl-NL" sz="1800" spc="100" baseline="0"/>
            </a:lvl4pPr>
            <a:lvl5pPr marL="1600200" indent="-283464">
              <a:lnSpc>
                <a:spcPct val="125000"/>
              </a:lnSpc>
              <a:spcBef>
                <a:spcPts val="0"/>
              </a:spcBef>
              <a:spcAft>
                <a:spcPts val="600"/>
              </a:spcAft>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0" name="Tijdelijke aanduiding voor datum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1"/>
                </a:solidFill>
                <a:effectLst>
                  <a:outerShdw blurRad="38100" dist="38100" dir="2700000" algn="tl">
                    <a:srgbClr val="000000">
                      <a:alpha val="43137"/>
                    </a:srgbClr>
                  </a:outerShdw>
                </a:effectLst>
              </a:defRPr>
            </a:lvl1pPr>
          </a:lstStyle>
          <a:p>
            <a:pPr rtl="0"/>
            <a:r>
              <a:rPr lang="nl-NL"/>
              <a:t>20XX</a:t>
            </a:r>
          </a:p>
        </p:txBody>
      </p:sp>
      <p:sp>
        <p:nvSpPr>
          <p:cNvPr id="31" name="Tijdelijke aanduiding voor voettekst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32" name="Tijdelijke aanduiding voor dianumm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overzich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rtlCol="0" anchor="b"/>
          <a:lstStyle>
            <a:lvl1pPr algn="ctr">
              <a:defRPr lang="nl-NL" sz="2400" cap="all" spc="100" baseline="0">
                <a:solidFill>
                  <a:schemeClr val="tx2">
                    <a:lumMod val="75000"/>
                  </a:schemeClr>
                </a:solidFill>
              </a:defRPr>
            </a:lvl1pPr>
          </a:lstStyle>
          <a:p>
            <a:pPr rtl="0"/>
            <a:r>
              <a:rPr lang="nl-NL"/>
              <a:t>Klik om titel toe te voegen</a:t>
            </a:r>
          </a:p>
        </p:txBody>
      </p:sp>
      <p:sp>
        <p:nvSpPr>
          <p:cNvPr id="8" name="Tijdelijke aanduiding voor inhoud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rtlCol="0"/>
          <a:lstStyle>
            <a:lvl1pPr marL="347472" indent="-347472">
              <a:lnSpc>
                <a:spcPct val="125000"/>
              </a:lnSpc>
              <a:spcBef>
                <a:spcPts val="0"/>
              </a:spcBef>
              <a:spcAft>
                <a:spcPts val="600"/>
              </a:spcAft>
              <a:buFont typeface="+mj-lt"/>
              <a:buAutoNum type="arabicPeriod"/>
              <a:defRPr lang="nl-NL" sz="1800" spc="100" baseline="0"/>
            </a:lvl1pPr>
            <a:lvl2pPr marL="685800" indent="-347472">
              <a:lnSpc>
                <a:spcPct val="125000"/>
              </a:lnSpc>
              <a:spcBef>
                <a:spcPts val="0"/>
              </a:spcBef>
              <a:spcAft>
                <a:spcPts val="600"/>
              </a:spcAft>
              <a:buFont typeface="+mj-lt"/>
              <a:buAutoNum type="alphaLcPeriod"/>
              <a:defRPr lang="nl-NL" sz="1600" spc="100" baseline="0"/>
            </a:lvl2pPr>
            <a:lvl3pPr marL="1143000" indent="-347472">
              <a:lnSpc>
                <a:spcPct val="125000"/>
              </a:lnSpc>
              <a:spcBef>
                <a:spcPts val="0"/>
              </a:spcBef>
              <a:spcAft>
                <a:spcPts val="600"/>
              </a:spcAft>
              <a:buFont typeface="+mj-lt"/>
              <a:buAutoNum type="arabicParenR"/>
              <a:defRPr lang="nl-NL" sz="1400" spc="100" baseline="0"/>
            </a:lvl3pPr>
            <a:lvl4pPr marL="1600200" indent="-347472">
              <a:lnSpc>
                <a:spcPct val="125000"/>
              </a:lnSpc>
              <a:spcBef>
                <a:spcPts val="0"/>
              </a:spcBef>
              <a:spcAft>
                <a:spcPts val="600"/>
              </a:spcAft>
              <a:buFont typeface="+mj-lt"/>
              <a:buAutoNum type="alphaLcParenR"/>
              <a:defRPr lang="nl-NL" sz="1200" spc="100" baseline="0"/>
            </a:lvl4pPr>
            <a:lvl5pPr marL="2057400" indent="-347472">
              <a:lnSpc>
                <a:spcPct val="125000"/>
              </a:lnSpc>
              <a:spcBef>
                <a:spcPts val="0"/>
              </a:spcBef>
              <a:spcAft>
                <a:spcPts val="600"/>
              </a:spcAft>
              <a:buFont typeface="+mj-lt"/>
              <a:buAutoNum type="romanLcPeriod"/>
              <a:defRPr lang="nl-NL" sz="12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9" name="Tijdelijke aanduiding voor inhoud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rtlCol="0"/>
          <a:lstStyle>
            <a:lvl1pPr marL="0" indent="0">
              <a:lnSpc>
                <a:spcPct val="125000"/>
              </a:lnSpc>
              <a:spcBef>
                <a:spcPts val="0"/>
              </a:spcBef>
              <a:spcAft>
                <a:spcPts val="600"/>
              </a:spcAft>
              <a:buFont typeface="+mj-lt"/>
              <a:buNone/>
              <a:defRPr lang="nl-NL" sz="1800" spc="100" baseline="0"/>
            </a:lvl1pPr>
            <a:lvl2pPr marL="285750" indent="-285750">
              <a:lnSpc>
                <a:spcPct val="125000"/>
              </a:lnSpc>
              <a:spcBef>
                <a:spcPts val="0"/>
              </a:spcBef>
              <a:spcAft>
                <a:spcPts val="600"/>
              </a:spcAft>
              <a:buFont typeface="Arial" panose="020B0604020202020204" pitchFamily="34" charset="0"/>
              <a:buChar char="•"/>
              <a:defRPr lang="nl-NL" sz="1800" spc="100" baseline="0"/>
            </a:lvl2pPr>
            <a:lvl3pPr marL="685800" indent="-285750">
              <a:lnSpc>
                <a:spcPct val="125000"/>
              </a:lnSpc>
              <a:spcBef>
                <a:spcPts val="0"/>
              </a:spcBef>
              <a:spcAft>
                <a:spcPts val="600"/>
              </a:spcAft>
              <a:buFont typeface="Arial" panose="020B0604020202020204" pitchFamily="34" charset="0"/>
              <a:buChar char="•"/>
              <a:defRPr lang="nl-NL" sz="1800" spc="100" baseline="0"/>
            </a:lvl3pPr>
            <a:lvl4pPr marL="1143000" indent="-285750">
              <a:lnSpc>
                <a:spcPct val="125000"/>
              </a:lnSpc>
              <a:spcBef>
                <a:spcPts val="0"/>
              </a:spcBef>
              <a:spcAft>
                <a:spcPts val="600"/>
              </a:spcAft>
              <a:buFont typeface="Arial" panose="020B0604020202020204" pitchFamily="34" charset="0"/>
              <a:buChar char="•"/>
              <a:defRPr lang="nl-NL" sz="1800" spc="100" baseline="0"/>
            </a:lvl4pPr>
            <a:lvl5pPr marL="1600200" indent="-285750">
              <a:lnSpc>
                <a:spcPct val="125000"/>
              </a:lnSpc>
              <a:spcBef>
                <a:spcPts val="0"/>
              </a:spcBef>
              <a:spcAft>
                <a:spcPts val="600"/>
              </a:spcAft>
              <a:buFont typeface="Arial" panose="020B0604020202020204" pitchFamily="34" charset="0"/>
              <a:buChar char="•"/>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0" name="Tijdelijke aanduiding voor datum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41" name="Tijdelijke aanduiding voor voettekst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42" name="Tijdelijke aanduiding voor dianumm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 ons">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rtlCol="0" anchor="ctr"/>
          <a:lstStyle>
            <a:lvl1pPr algn="ctr">
              <a:lnSpc>
                <a:spcPct val="100000"/>
              </a:lnSpc>
              <a:defRPr lang="nl-NL" sz="2400" cap="all" spc="100" baseline="0">
                <a:solidFill>
                  <a:schemeClr val="accent2"/>
                </a:solidFill>
              </a:defRPr>
            </a:lvl1pPr>
          </a:lstStyle>
          <a:p>
            <a:pPr rtl="0"/>
            <a:r>
              <a:rPr lang="nl-NL"/>
              <a:t>titel</a:t>
            </a:r>
          </a:p>
        </p:txBody>
      </p:sp>
      <p:sp>
        <p:nvSpPr>
          <p:cNvPr id="10" name="Tijdelijke aanduiding voor tekst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rtlCol="0" anchor="t"/>
          <a:lstStyle>
            <a:lvl1pPr marL="0" indent="0" algn="l">
              <a:lnSpc>
                <a:spcPct val="125000"/>
              </a:lnSpc>
              <a:spcBef>
                <a:spcPts val="0"/>
              </a:spcBef>
              <a:spcAft>
                <a:spcPts val="600"/>
              </a:spcAft>
              <a:buNone/>
              <a:defRPr lang="nl-NL" sz="1800" cap="none" spc="100" baseline="0">
                <a:solidFill>
                  <a:schemeClr val="tx1"/>
                </a:solidFill>
                <a:latin typeface="+mn-lt"/>
              </a:defRPr>
            </a:lvl1pPr>
          </a:lstStyle>
          <a:p>
            <a:pPr lvl="0" rtl="0"/>
            <a:r>
              <a:rPr lang="nl-NL"/>
              <a:t>Klik om tekst toe te voegen</a:t>
            </a:r>
          </a:p>
        </p:txBody>
      </p:sp>
      <p:sp>
        <p:nvSpPr>
          <p:cNvPr id="8" name="Tijdelijke aanduiding voor afbeelding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rtlCol="0"/>
          <a:lstStyle>
            <a:lvl1pPr marL="0" indent="0" algn="ctr">
              <a:buNone/>
              <a:defRPr lang="nl-NL"/>
            </a:lvl1pPr>
          </a:lstStyle>
          <a:p>
            <a:pPr rtl="0"/>
            <a:r>
              <a:rPr lang="nl-NL"/>
              <a:t>Klik om foto toe te voegen</a:t>
            </a:r>
          </a:p>
        </p:txBody>
      </p:sp>
      <p:sp>
        <p:nvSpPr>
          <p:cNvPr id="11" name="Tijdelijke aanduiding voor datum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1"/>
                </a:solidFill>
                <a:effectLst>
                  <a:outerShdw blurRad="38100" dist="38100" dir="2700000" algn="tl">
                    <a:srgbClr val="000000">
                      <a:alpha val="43137"/>
                    </a:srgbClr>
                  </a:outerShdw>
                </a:effectLst>
              </a:defRPr>
            </a:lvl1pPr>
          </a:lstStyle>
          <a:p>
            <a:pPr rtl="0"/>
            <a:r>
              <a:rPr lang="nl-NL"/>
              <a:t>20XX</a:t>
            </a:r>
          </a:p>
        </p:txBody>
      </p:sp>
      <p:sp>
        <p:nvSpPr>
          <p:cNvPr id="12" name="Tijdelijke aanduiding voor voettekst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a:t>Verkooppresentatie</a:t>
            </a:r>
          </a:p>
        </p:txBody>
      </p:sp>
      <p:sp>
        <p:nvSpPr>
          <p:cNvPr id="13" name="Tijdelijke aanduiding voor dianumm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5" name="Tijdelijke aanduiding voor voettekst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6" name="Tijdelijke aanduiding voor dianumm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lang="nl-NL"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nl-NL"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2Dfjl9tER94?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nyj12-jBrA4?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KPq7YBGq45o?start=7&amp;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Close-up van een groen v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3">
            <a:alphaModFix amt="50000"/>
          </a:blip>
          <a:srcRect/>
          <a:stretch/>
        </p:blipFill>
        <p:spPr>
          <a:xfrm>
            <a:off x="0" y="-2"/>
            <a:ext cx="12192000" cy="6858000"/>
          </a:xfrm>
        </p:spPr>
      </p:pic>
      <p:sp>
        <p:nvSpPr>
          <p:cNvPr id="7" name="Titel 6">
            <a:extLst>
              <a:ext uri="{FF2B5EF4-FFF2-40B4-BE49-F238E27FC236}">
                <a16:creationId xmlns:a16="http://schemas.microsoft.com/office/drawing/2014/main" id="{C0147929-8D39-DAA9-C3C5-4829D9C31C27}"/>
              </a:ext>
            </a:extLst>
          </p:cNvPr>
          <p:cNvSpPr>
            <a:spLocks noGrp="1"/>
          </p:cNvSpPr>
          <p:nvPr>
            <p:ph type="title"/>
          </p:nvPr>
        </p:nvSpPr>
        <p:spPr>
          <a:xfrm>
            <a:off x="1199909" y="2335192"/>
            <a:ext cx="9792182" cy="2187616"/>
          </a:xfrm>
        </p:spPr>
        <p:txBody>
          <a:bodyPr rtlCol="0"/>
          <a:lstStyle>
            <a:defPPr>
              <a:defRPr lang="nl-NL"/>
            </a:defPPr>
          </a:lstStyle>
          <a:p>
            <a:pPr rtl="0"/>
            <a:r>
              <a:rPr lang="nl-NL" dirty="0"/>
              <a:t>Boerenprotesten en sociale media </a:t>
            </a:r>
            <a:br>
              <a:rPr lang="nl-NL" dirty="0"/>
            </a:br>
            <a:r>
              <a:rPr lang="nl-NL" sz="2400" dirty="0"/>
              <a:t>Project beeldgeletterdheid </a:t>
            </a:r>
            <a:endParaRPr lang="nl-NL" dirty="0"/>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EAB21749-21E0-B555-8423-AF94BE383D1C}"/>
              </a:ext>
            </a:extLst>
          </p:cNvPr>
          <p:cNvSpPr>
            <a:spLocks noGrp="1"/>
          </p:cNvSpPr>
          <p:nvPr>
            <p:ph type="title"/>
          </p:nvPr>
        </p:nvSpPr>
        <p:spPr>
          <a:xfrm>
            <a:off x="6647727" y="2060294"/>
            <a:ext cx="4359795" cy="2141316"/>
          </a:xfrm>
        </p:spPr>
        <p:txBody>
          <a:bodyPr rtlCol="0"/>
          <a:lstStyle>
            <a:defPPr>
              <a:defRPr lang="nl-NL"/>
            </a:defPPr>
          </a:lstStyle>
          <a:p>
            <a:pPr rtl="0"/>
            <a:r>
              <a:rPr lang="nl-NL" dirty="0"/>
              <a:t>Wat vond je van de casussen?  </a:t>
            </a:r>
          </a:p>
        </p:txBody>
      </p:sp>
      <p:pic>
        <p:nvPicPr>
          <p:cNvPr id="12" name="Tijdelijke aanduiding voor afbeelding 20" descr="Close-up van groen gras">
            <a:extLst>
              <a:ext uri="{FF2B5EF4-FFF2-40B4-BE49-F238E27FC236}">
                <a16:creationId xmlns:a16="http://schemas.microsoft.com/office/drawing/2014/main" id="{C082290F-76CE-97A7-ECB5-83B0FEA27B3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0" y="-9009"/>
            <a:ext cx="5521124" cy="6878584"/>
          </a:xfrm>
        </p:spPr>
      </p:pic>
    </p:spTree>
    <p:extLst>
      <p:ext uri="{BB962C8B-B14F-4D97-AF65-F5344CB8AC3E}">
        <p14:creationId xmlns:p14="http://schemas.microsoft.com/office/powerpoint/2010/main" val="201287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F1C3D883-475B-E727-31EF-144FD7A2C72E}"/>
              </a:ext>
            </a:extLst>
          </p:cNvPr>
          <p:cNvSpPr>
            <a:spLocks noGrp="1"/>
          </p:cNvSpPr>
          <p:nvPr>
            <p:ph type="pic" sz="quarter" idx="10"/>
          </p:nvPr>
        </p:nvSpPr>
        <p:spPr/>
        <p:txBody>
          <a:bodyPr/>
          <a:lstStyle/>
          <a:p>
            <a:endParaRPr lang="nl-NL" sz="3200" b="1" dirty="0"/>
          </a:p>
          <a:p>
            <a:endParaRPr lang="nl-NL" sz="3200" b="1" dirty="0"/>
          </a:p>
          <a:p>
            <a:endParaRPr lang="nl-NL" sz="3200" b="1" dirty="0"/>
          </a:p>
          <a:p>
            <a:endParaRPr lang="nl-NL" sz="3200" b="1" dirty="0"/>
          </a:p>
          <a:p>
            <a:endParaRPr lang="nl-NL" sz="3200" b="1" dirty="0"/>
          </a:p>
          <a:p>
            <a:endParaRPr lang="nl-NL" sz="3200" b="1" dirty="0"/>
          </a:p>
          <a:p>
            <a:endParaRPr lang="nl-NL" sz="3200" b="1" dirty="0"/>
          </a:p>
          <a:p>
            <a:endParaRPr lang="nl-NL" sz="3200" b="1" dirty="0"/>
          </a:p>
          <a:p>
            <a:endParaRPr lang="nl-NL" sz="3200" b="1" dirty="0"/>
          </a:p>
          <a:p>
            <a:r>
              <a:rPr lang="nl-NL" sz="3200" b="1" dirty="0"/>
              <a:t>Februari 1941</a:t>
            </a:r>
          </a:p>
          <a:p>
            <a:endParaRPr lang="nl-NL" sz="3200" b="1" dirty="0"/>
          </a:p>
        </p:txBody>
      </p:sp>
      <p:sp>
        <p:nvSpPr>
          <p:cNvPr id="4" name="Tijdelijke aanduiding voor tekst 3">
            <a:extLst>
              <a:ext uri="{FF2B5EF4-FFF2-40B4-BE49-F238E27FC236}">
                <a16:creationId xmlns:a16="http://schemas.microsoft.com/office/drawing/2014/main" id="{464D4FCD-CDD1-B650-F2CB-8910309EDB99}"/>
              </a:ext>
            </a:extLst>
          </p:cNvPr>
          <p:cNvSpPr>
            <a:spLocks noGrp="1"/>
          </p:cNvSpPr>
          <p:nvPr>
            <p:ph type="body" sz="quarter" idx="12"/>
          </p:nvPr>
        </p:nvSpPr>
        <p:spPr/>
        <p:txBody>
          <a:bodyPr/>
          <a:lstStyle/>
          <a:p>
            <a:endParaRPr lang="nl-NL" dirty="0"/>
          </a:p>
        </p:txBody>
      </p:sp>
      <p:sp>
        <p:nvSpPr>
          <p:cNvPr id="5" name="Tijdelijke aanduiding voor tekst 4">
            <a:extLst>
              <a:ext uri="{FF2B5EF4-FFF2-40B4-BE49-F238E27FC236}">
                <a16:creationId xmlns:a16="http://schemas.microsoft.com/office/drawing/2014/main" id="{098BE031-0F42-C425-C3E7-24CA1B42637E}"/>
              </a:ext>
            </a:extLst>
          </p:cNvPr>
          <p:cNvSpPr>
            <a:spLocks noGrp="1"/>
          </p:cNvSpPr>
          <p:nvPr>
            <p:ph type="body" sz="quarter" idx="11"/>
          </p:nvPr>
        </p:nvSpPr>
        <p:spPr>
          <a:xfrm>
            <a:off x="7168984" y="1053305"/>
            <a:ext cx="4753598" cy="2089944"/>
          </a:xfrm>
        </p:spPr>
        <p:txBody>
          <a:bodyPr/>
          <a:lstStyle/>
          <a:p>
            <a:pPr algn="ctr"/>
            <a:r>
              <a:rPr lang="nl-NL" sz="3600" b="1" dirty="0"/>
              <a:t>Is protest door burgers nieuw? </a:t>
            </a:r>
          </a:p>
        </p:txBody>
      </p:sp>
      <p:pic>
        <p:nvPicPr>
          <p:cNvPr id="1028" name="Picture 4" descr="Dichterbij de Februaristaking dan ooit in NOS-podcast STAAKT! STAAKT! STAAKT!  | NPO Radio 1">
            <a:extLst>
              <a:ext uri="{FF2B5EF4-FFF2-40B4-BE49-F238E27FC236}">
                <a16:creationId xmlns:a16="http://schemas.microsoft.com/office/drawing/2014/main" id="{200AE1EA-91AA-0CBE-3CF9-8A0369029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8" y="101490"/>
            <a:ext cx="6607079" cy="3716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bruaristaking 1941 - Protest tegen Jodenvervolging | Historiek">
            <a:extLst>
              <a:ext uri="{FF2B5EF4-FFF2-40B4-BE49-F238E27FC236}">
                <a16:creationId xmlns:a16="http://schemas.microsoft.com/office/drawing/2014/main" id="{0832EA62-438C-60EB-2406-32EC935F1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113" y="3498077"/>
            <a:ext cx="4671168" cy="308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30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0A2D3F8C-6844-57B4-8F9D-B7E51DBB78D1}"/>
              </a:ext>
            </a:extLst>
          </p:cNvPr>
          <p:cNvSpPr>
            <a:spLocks noGrp="1"/>
          </p:cNvSpPr>
          <p:nvPr>
            <p:ph type="pic" sz="quarter" idx="10"/>
          </p:nvPr>
        </p:nvSpPr>
        <p:spPr/>
        <p:txBody>
          <a:bodyPr/>
          <a:lstStyle/>
          <a:p>
            <a:endParaRPr lang="nl-NL" b="1" dirty="0"/>
          </a:p>
          <a:p>
            <a:r>
              <a:rPr lang="nl-NL" b="1" dirty="0"/>
              <a:t>De invloed van sociale media bij de Boerenprotesten </a:t>
            </a:r>
          </a:p>
          <a:p>
            <a:endParaRPr lang="nl-NL" dirty="0"/>
          </a:p>
        </p:txBody>
      </p:sp>
      <p:sp>
        <p:nvSpPr>
          <p:cNvPr id="3" name="Titel 2">
            <a:extLst>
              <a:ext uri="{FF2B5EF4-FFF2-40B4-BE49-F238E27FC236}">
                <a16:creationId xmlns:a16="http://schemas.microsoft.com/office/drawing/2014/main" id="{72A1854D-46A4-26E0-E157-504944C6863B}"/>
              </a:ext>
            </a:extLst>
          </p:cNvPr>
          <p:cNvSpPr>
            <a:spLocks noGrp="1"/>
          </p:cNvSpPr>
          <p:nvPr>
            <p:ph type="title"/>
          </p:nvPr>
        </p:nvSpPr>
        <p:spPr/>
        <p:txBody>
          <a:bodyPr/>
          <a:lstStyle/>
          <a:p>
            <a:endParaRPr lang="nl-NL"/>
          </a:p>
        </p:txBody>
      </p:sp>
      <p:sp>
        <p:nvSpPr>
          <p:cNvPr id="4" name="Tijdelijke aanduiding voor tekst 3">
            <a:extLst>
              <a:ext uri="{FF2B5EF4-FFF2-40B4-BE49-F238E27FC236}">
                <a16:creationId xmlns:a16="http://schemas.microsoft.com/office/drawing/2014/main" id="{AD897F15-CDFC-7E6A-4EEB-9E76EB8E30DE}"/>
              </a:ext>
            </a:extLst>
          </p:cNvPr>
          <p:cNvSpPr>
            <a:spLocks noGrp="1"/>
          </p:cNvSpPr>
          <p:nvPr>
            <p:ph type="body" sz="quarter" idx="12"/>
          </p:nvPr>
        </p:nvSpPr>
        <p:spPr/>
        <p:txBody>
          <a:bodyPr/>
          <a:lstStyle/>
          <a:p>
            <a:r>
              <a:rPr lang="nl-NL" dirty="0"/>
              <a:t>https://www.google.com/search?q=Boerenprotesten%3A+de+rol+van+complotmedia&amp;oq=Boerenprotesten%3A+de+rol+van+complotmedia&amp;gs_lcrp=EgZjaHJvbWUyBggAEEUYOTIGCAEQRRg60gEHMzE3ajBqNKgCALACAA&amp;sourceid=chrome&amp;ie=UTF-8#fpstate=ive&amp;vld=cid:82c21ec8,vid:2Dfjl9tER94,st:0 </a:t>
            </a:r>
          </a:p>
        </p:txBody>
      </p:sp>
      <p:sp>
        <p:nvSpPr>
          <p:cNvPr id="5" name="Tijdelijke aanduiding voor tekst 4">
            <a:extLst>
              <a:ext uri="{FF2B5EF4-FFF2-40B4-BE49-F238E27FC236}">
                <a16:creationId xmlns:a16="http://schemas.microsoft.com/office/drawing/2014/main" id="{64CE7DA0-8463-9869-C5D2-419156A62525}"/>
              </a:ext>
            </a:extLst>
          </p:cNvPr>
          <p:cNvSpPr>
            <a:spLocks noGrp="1"/>
          </p:cNvSpPr>
          <p:nvPr>
            <p:ph type="body" sz="quarter" idx="11"/>
          </p:nvPr>
        </p:nvSpPr>
        <p:spPr>
          <a:xfrm>
            <a:off x="9030043" y="652078"/>
            <a:ext cx="2556835" cy="4148697"/>
          </a:xfrm>
        </p:spPr>
        <p:txBody>
          <a:bodyPr/>
          <a:lstStyle/>
          <a:p>
            <a:pPr marL="285750" indent="-285750">
              <a:buFont typeface="Wingdings" panose="05000000000000000000" pitchFamily="2" charset="2"/>
              <a:buChar char="v"/>
            </a:pPr>
            <a:r>
              <a:rPr lang="nl-NL" dirty="0"/>
              <a:t>Wat voor nep-nieuws wordt er verspreid? </a:t>
            </a:r>
          </a:p>
          <a:p>
            <a:pPr marL="285750" indent="-285750">
              <a:buFont typeface="Wingdings" panose="05000000000000000000" pitchFamily="2" charset="2"/>
              <a:buChar char="v"/>
            </a:pPr>
            <a:endParaRPr lang="nl-NL" dirty="0"/>
          </a:p>
          <a:p>
            <a:pPr marL="285750" indent="-285750">
              <a:buFont typeface="Wingdings" panose="05000000000000000000" pitchFamily="2" charset="2"/>
              <a:buChar char="v"/>
            </a:pPr>
            <a:r>
              <a:rPr lang="nl-NL" dirty="0"/>
              <a:t>Waarom wordt er nepnieuws verspreid? </a:t>
            </a:r>
          </a:p>
          <a:p>
            <a:pPr marL="285750" indent="-285750">
              <a:buFont typeface="Wingdings" panose="05000000000000000000" pitchFamily="2" charset="2"/>
              <a:buChar char="v"/>
            </a:pPr>
            <a:endParaRPr lang="nl-NL" dirty="0"/>
          </a:p>
          <a:p>
            <a:pPr marL="285750" indent="-285750">
              <a:buFont typeface="Wingdings" panose="05000000000000000000" pitchFamily="2" charset="2"/>
              <a:buChar char="v"/>
            </a:pPr>
            <a:r>
              <a:rPr lang="nl-NL" dirty="0"/>
              <a:t>Waarom is er zo veel internationale aandacht? </a:t>
            </a:r>
          </a:p>
        </p:txBody>
      </p:sp>
      <p:pic>
        <p:nvPicPr>
          <p:cNvPr id="7" name="Onlinemedia 6" title="Boerenprotesten: de rol van complotmedia">
            <a:hlinkClick r:id="" action="ppaction://media"/>
            <a:extLst>
              <a:ext uri="{FF2B5EF4-FFF2-40B4-BE49-F238E27FC236}">
                <a16:creationId xmlns:a16="http://schemas.microsoft.com/office/drawing/2014/main" id="{90A43F1F-A994-A918-FF9D-B2714E00C912}"/>
              </a:ext>
            </a:extLst>
          </p:cNvPr>
          <p:cNvPicPr>
            <a:picLocks noRot="1" noChangeAspect="1"/>
          </p:cNvPicPr>
          <p:nvPr>
            <a:videoFile r:link="rId1"/>
          </p:nvPr>
        </p:nvPicPr>
        <p:blipFill>
          <a:blip r:embed="rId4"/>
          <a:stretch>
            <a:fillRect/>
          </a:stretch>
        </p:blipFill>
        <p:spPr>
          <a:xfrm>
            <a:off x="279218" y="1378424"/>
            <a:ext cx="8153766" cy="4606878"/>
          </a:xfrm>
          <a:prstGeom prst="rect">
            <a:avLst/>
          </a:prstGeom>
        </p:spPr>
      </p:pic>
      <p:sp>
        <p:nvSpPr>
          <p:cNvPr id="8" name="Tekstvak 7">
            <a:extLst>
              <a:ext uri="{FF2B5EF4-FFF2-40B4-BE49-F238E27FC236}">
                <a16:creationId xmlns:a16="http://schemas.microsoft.com/office/drawing/2014/main" id="{FED2BA03-73E9-74CC-5F9C-5D0EDD7CF2F1}"/>
              </a:ext>
            </a:extLst>
          </p:cNvPr>
          <p:cNvSpPr txBox="1"/>
          <p:nvPr/>
        </p:nvSpPr>
        <p:spPr>
          <a:xfrm>
            <a:off x="9149518" y="5061972"/>
            <a:ext cx="2556835" cy="1846659"/>
          </a:xfrm>
          <a:prstGeom prst="rect">
            <a:avLst/>
          </a:prstGeom>
          <a:noFill/>
        </p:spPr>
        <p:txBody>
          <a:bodyPr wrap="square" rtlCol="0">
            <a:spAutoFit/>
          </a:bodyPr>
          <a:lstStyle/>
          <a:p>
            <a:pPr algn="ctr"/>
            <a:r>
              <a:rPr lang="nl-NL" sz="2400" dirty="0"/>
              <a:t>Wat is de invloed van sociale media bij de boerenprotesten? </a:t>
            </a:r>
          </a:p>
          <a:p>
            <a:endParaRPr lang="nl-NL" dirty="0"/>
          </a:p>
        </p:txBody>
      </p:sp>
    </p:spTree>
    <p:extLst>
      <p:ext uri="{BB962C8B-B14F-4D97-AF65-F5344CB8AC3E}">
        <p14:creationId xmlns:p14="http://schemas.microsoft.com/office/powerpoint/2010/main" val="21856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a:extLst>
              <a:ext uri="{FF2B5EF4-FFF2-40B4-BE49-F238E27FC236}">
                <a16:creationId xmlns:a16="http://schemas.microsoft.com/office/drawing/2014/main" id="{D353609C-AFD0-2BF5-05CC-2430B957436F}"/>
              </a:ext>
            </a:extLst>
          </p:cNvPr>
          <p:cNvSpPr>
            <a:spLocks noGrp="1"/>
          </p:cNvSpPr>
          <p:nvPr>
            <p:ph type="title"/>
          </p:nvPr>
        </p:nvSpPr>
        <p:spPr>
          <a:xfrm>
            <a:off x="914400" y="766915"/>
            <a:ext cx="2782529" cy="2163098"/>
          </a:xfrm>
        </p:spPr>
        <p:txBody>
          <a:bodyPr rtlCol="0"/>
          <a:lstStyle>
            <a:defPPr>
              <a:defRPr lang="nl-NL"/>
            </a:defPPr>
          </a:lstStyle>
          <a:p>
            <a:pPr rtl="0"/>
            <a:r>
              <a:rPr lang="nl-NL" b="1" dirty="0"/>
              <a:t>Aan de slag! </a:t>
            </a:r>
          </a:p>
        </p:txBody>
      </p:sp>
      <p:sp>
        <p:nvSpPr>
          <p:cNvPr id="7" name="Tijdelijke aanduiding voor tekst 6">
            <a:extLst>
              <a:ext uri="{FF2B5EF4-FFF2-40B4-BE49-F238E27FC236}">
                <a16:creationId xmlns:a16="http://schemas.microsoft.com/office/drawing/2014/main" id="{91C52C13-996F-4CF8-BBA5-F6CC233475A7}"/>
              </a:ext>
            </a:extLst>
          </p:cNvPr>
          <p:cNvSpPr>
            <a:spLocks noGrp="1"/>
          </p:cNvSpPr>
          <p:nvPr>
            <p:ph type="body" sz="quarter" idx="12"/>
          </p:nvPr>
        </p:nvSpPr>
        <p:spPr>
          <a:xfrm>
            <a:off x="5850788" y="2845792"/>
            <a:ext cx="6341212" cy="2181021"/>
          </a:xfrm>
        </p:spPr>
        <p:txBody>
          <a:bodyPr rtlCol="0" anchor="ctr"/>
          <a:lstStyle>
            <a:defPPr>
              <a:defRPr lang="nl-NL"/>
            </a:defPPr>
          </a:lstStyle>
          <a:p>
            <a:pPr marL="285750" indent="-285750">
              <a:buFont typeface="Wingdings" panose="05000000000000000000" pitchFamily="2" charset="2"/>
              <a:buChar char="v"/>
            </a:pPr>
            <a:r>
              <a:rPr lang="nl-NL" dirty="0"/>
              <a:t>Zou je zelf een advies kunnen geven?</a:t>
            </a:r>
          </a:p>
          <a:p>
            <a:pPr marL="285750" indent="-285750">
              <a:buFont typeface="Wingdings" panose="05000000000000000000" pitchFamily="2" charset="2"/>
              <a:buChar char="v"/>
            </a:pPr>
            <a:r>
              <a:rPr lang="nl-NL" dirty="0"/>
              <a:t>Jullie hebben verschillende perspectieven gehoord en hebben misschien ervaren dat er geen eenvoudige oplossing is;</a:t>
            </a:r>
          </a:p>
          <a:p>
            <a:pPr marL="285750" indent="-285750">
              <a:buFont typeface="Wingdings" panose="05000000000000000000" pitchFamily="2" charset="2"/>
              <a:buChar char="v"/>
            </a:pPr>
            <a:r>
              <a:rPr lang="nl-NL" dirty="0"/>
              <a:t>Maak in tweetallen een vlog (0,5-1,5 minuut) waarin je uitlegt wat volgens jou de beste manier is om met dit vraagstuk om te gaan. </a:t>
            </a:r>
          </a:p>
          <a:p>
            <a:pPr marL="285750" indent="-285750">
              <a:buFont typeface="Wingdings" panose="05000000000000000000" pitchFamily="2" charset="2"/>
              <a:buChar char="v"/>
            </a:pPr>
            <a:r>
              <a:rPr lang="nl-NL" dirty="0"/>
              <a:t>Denk er overna hoe je dit het beste in beeld kan brengen</a:t>
            </a:r>
          </a:p>
          <a:p>
            <a:pPr marL="285750" indent="-285750">
              <a:buFontTx/>
              <a:buChar char="-"/>
            </a:pPr>
            <a:r>
              <a:rPr lang="nl-NL" dirty="0"/>
              <a:t>Welk camerastandpunt kies je?</a:t>
            </a:r>
          </a:p>
          <a:p>
            <a:pPr marL="285750" indent="-285750">
              <a:buFontTx/>
              <a:buChar char="-"/>
            </a:pPr>
            <a:r>
              <a:rPr lang="nl-NL" dirty="0"/>
              <a:t>Op welke plek film je?</a:t>
            </a:r>
          </a:p>
          <a:p>
            <a:pPr marL="285750" indent="-285750">
              <a:buFontTx/>
              <a:buChar char="-"/>
            </a:pPr>
            <a:r>
              <a:rPr lang="nl-NL" dirty="0"/>
              <a:t>Hoe zit het met belichting?</a:t>
            </a:r>
          </a:p>
          <a:p>
            <a:pPr marL="285750" indent="-285750">
              <a:buFontTx/>
              <a:buChar char="-"/>
            </a:pPr>
            <a:r>
              <a:rPr lang="nl-NL" dirty="0"/>
              <a:t>Wie laat je aan het woord? </a:t>
            </a:r>
          </a:p>
          <a:p>
            <a:pPr marL="285750" indent="-285750">
              <a:buFontTx/>
              <a:buChar char="-"/>
            </a:pPr>
            <a:r>
              <a:rPr lang="nl-NL" dirty="0"/>
              <a:t>Hoe bouw je een filmpje goed op?  </a:t>
            </a:r>
          </a:p>
          <a:p>
            <a:pPr marL="285750" indent="-285750">
              <a:buFontTx/>
              <a:buChar char="-"/>
            </a:pPr>
            <a:endParaRPr lang="nl-NL" dirty="0"/>
          </a:p>
          <a:p>
            <a:pPr marL="285750" indent="-285750">
              <a:buFont typeface="Wingdings" panose="05000000000000000000" pitchFamily="2" charset="2"/>
              <a:buChar char="v"/>
            </a:pPr>
            <a:endParaRPr lang="nl-NL" dirty="0"/>
          </a:p>
        </p:txBody>
      </p:sp>
      <p:pic>
        <p:nvPicPr>
          <p:cNvPr id="19" name="Tijdelijke aanduiding voor afbeelding 14" descr="Een close-up van een plant">
            <a:extLst>
              <a:ext uri="{FF2B5EF4-FFF2-40B4-BE49-F238E27FC236}">
                <a16:creationId xmlns:a16="http://schemas.microsoft.com/office/drawing/2014/main" id="{D6CFF55D-EA3F-6E9D-3301-8FFC1310C3B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5347411"/>
            <a:ext cx="5772490" cy="1487347"/>
          </a:xfrm>
        </p:spPr>
      </p:pic>
    </p:spTree>
    <p:extLst>
      <p:ext uri="{BB962C8B-B14F-4D97-AF65-F5344CB8AC3E}">
        <p14:creationId xmlns:p14="http://schemas.microsoft.com/office/powerpoint/2010/main" val="107015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D682336-2973-D5FA-2FBF-7B9AA0E56191}"/>
              </a:ext>
            </a:extLst>
          </p:cNvPr>
          <p:cNvSpPr>
            <a:spLocks noGrp="1"/>
          </p:cNvSpPr>
          <p:nvPr>
            <p:ph type="title"/>
          </p:nvPr>
        </p:nvSpPr>
        <p:spPr>
          <a:xfrm>
            <a:off x="-10559" y="1"/>
            <a:ext cx="4952999" cy="2182482"/>
          </a:xfrm>
        </p:spPr>
        <p:txBody>
          <a:bodyPr rtlCol="0"/>
          <a:lstStyle>
            <a:defPPr>
              <a:defRPr lang="nl-NL"/>
            </a:defPPr>
          </a:lstStyle>
          <a:p>
            <a:pPr rtl="0"/>
            <a:r>
              <a:rPr lang="nl-NL" b="1" dirty="0"/>
              <a:t>Reflectie  </a:t>
            </a:r>
          </a:p>
        </p:txBody>
      </p:sp>
      <p:pic>
        <p:nvPicPr>
          <p:cNvPr id="60" name="Tijdelijke aanduiding voor afbeelding 59" descr="Een afbeelding met ontkiemend gras">
            <a:extLst>
              <a:ext uri="{FF2B5EF4-FFF2-40B4-BE49-F238E27FC236}">
                <a16:creationId xmlns:a16="http://schemas.microsoft.com/office/drawing/2014/main" id="{203BE455-3949-41E3-AD2E-8F6C87C3836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t="179" b="179"/>
          <a:stretch/>
        </p:blipFill>
        <p:spPr>
          <a:xfrm>
            <a:off x="4942932" y="0"/>
            <a:ext cx="7249067" cy="2182483"/>
          </a:xfrm>
        </p:spPr>
      </p:pic>
      <p:sp>
        <p:nvSpPr>
          <p:cNvPr id="8" name="Tijdelijke aanduiding voor tekst 7">
            <a:extLst>
              <a:ext uri="{FF2B5EF4-FFF2-40B4-BE49-F238E27FC236}">
                <a16:creationId xmlns:a16="http://schemas.microsoft.com/office/drawing/2014/main" id="{1944C2A3-12E7-A6E7-1D8A-9A1EC6331F24}"/>
              </a:ext>
            </a:extLst>
          </p:cNvPr>
          <p:cNvSpPr>
            <a:spLocks noGrp="1"/>
          </p:cNvSpPr>
          <p:nvPr>
            <p:ph type="body" sz="quarter" idx="12"/>
          </p:nvPr>
        </p:nvSpPr>
        <p:spPr>
          <a:xfrm>
            <a:off x="819728" y="2924355"/>
            <a:ext cx="3769525" cy="3300645"/>
          </a:xfrm>
        </p:spPr>
        <p:txBody>
          <a:bodyPr rtlCol="0"/>
          <a:lstStyle>
            <a:defPPr>
              <a:defRPr lang="nl-NL"/>
            </a:defPPr>
          </a:lstStyle>
          <a:p>
            <a:pPr rtl="0"/>
            <a:endParaRPr lang="nl-NL" dirty="0"/>
          </a:p>
        </p:txBody>
      </p:sp>
    </p:spTree>
    <p:extLst>
      <p:ext uri="{BB962C8B-B14F-4D97-AF65-F5344CB8AC3E}">
        <p14:creationId xmlns:p14="http://schemas.microsoft.com/office/powerpoint/2010/main" val="188451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CBCD3B-EAB4-87E8-85AB-C9DDB7162C68}"/>
              </a:ext>
            </a:extLst>
          </p:cNvPr>
          <p:cNvSpPr>
            <a:spLocks noGrp="1"/>
          </p:cNvSpPr>
          <p:nvPr>
            <p:ph type="title"/>
          </p:nvPr>
        </p:nvSpPr>
        <p:spPr>
          <a:xfrm>
            <a:off x="1130061" y="1541398"/>
            <a:ext cx="4442603" cy="2124827"/>
          </a:xfrm>
        </p:spPr>
        <p:txBody>
          <a:bodyPr rtlCol="0"/>
          <a:lstStyle>
            <a:defPPr>
              <a:defRPr lang="nl-NL"/>
            </a:defPPr>
          </a:lstStyle>
          <a:p>
            <a:pPr rtl="0"/>
            <a:r>
              <a:rPr lang="nl-NL" b="1" dirty="0"/>
              <a:t>Wat heb je deze les geleerd? </a:t>
            </a:r>
            <a:endParaRPr lang="nl-NL" dirty="0"/>
          </a:p>
        </p:txBody>
      </p:sp>
      <p:sp>
        <p:nvSpPr>
          <p:cNvPr id="6" name="Tijdelijke aanduiding voor tekst 5">
            <a:extLst>
              <a:ext uri="{FF2B5EF4-FFF2-40B4-BE49-F238E27FC236}">
                <a16:creationId xmlns:a16="http://schemas.microsoft.com/office/drawing/2014/main" id="{75335026-4908-B82C-0C3C-4E5E0498CB6A}"/>
              </a:ext>
            </a:extLst>
          </p:cNvPr>
          <p:cNvSpPr>
            <a:spLocks noGrp="1"/>
          </p:cNvSpPr>
          <p:nvPr>
            <p:ph type="body" sz="quarter" idx="19"/>
          </p:nvPr>
        </p:nvSpPr>
        <p:spPr/>
        <p:txBody>
          <a:bodyPr rtlCol="0"/>
          <a:lstStyle>
            <a:defPPr>
              <a:defRPr lang="nl-NL"/>
            </a:defPPr>
          </a:lstStyle>
          <a:p>
            <a:r>
              <a:rPr lang="nl-NL" dirty="0"/>
              <a:t>Schrijf 3 antwoorden op in de </a:t>
            </a:r>
            <a:r>
              <a:rPr lang="nl-NL" dirty="0" err="1"/>
              <a:t>MentiMeter</a:t>
            </a:r>
            <a:endParaRPr lang="nl-NL" dirty="0"/>
          </a:p>
          <a:p>
            <a:endParaRPr lang="nl-NL" dirty="0"/>
          </a:p>
          <a:p>
            <a:pPr algn="l"/>
            <a:r>
              <a:rPr lang="nl-NL" dirty="0"/>
              <a:t>Ga naar: </a:t>
            </a:r>
            <a:r>
              <a:rPr lang="nl-NL" dirty="0">
                <a:hlinkClick r:id="rId3">
                  <a:extLst>
                    <a:ext uri="{A12FA001-AC4F-418D-AE19-62706E023703}">
                      <ahyp:hlinkClr xmlns:ahyp="http://schemas.microsoft.com/office/drawing/2018/hyperlinkcolor" val="tx"/>
                    </a:ext>
                  </a:extLst>
                </a:hlinkClick>
              </a:rPr>
              <a:t>www.menti.com</a:t>
            </a:r>
            <a:r>
              <a:rPr lang="nl-NL" dirty="0"/>
              <a:t> en voer de code </a:t>
            </a:r>
            <a:r>
              <a:rPr lang="nl-NL" b="1" dirty="0"/>
              <a:t>…..</a:t>
            </a:r>
            <a:r>
              <a:rPr lang="nl-NL" dirty="0"/>
              <a:t> in. </a:t>
            </a:r>
          </a:p>
          <a:p>
            <a:pPr rtl="0"/>
            <a:endParaRPr lang="nl-NL" dirty="0"/>
          </a:p>
        </p:txBody>
      </p:sp>
      <p:pic>
        <p:nvPicPr>
          <p:cNvPr id="15" name="Tijdelijke aanduiding voor afbeelding 14" descr="Een close-up van een blaadje">
            <a:extLst>
              <a:ext uri="{FF2B5EF4-FFF2-40B4-BE49-F238E27FC236}">
                <a16:creationId xmlns:a16="http://schemas.microsoft.com/office/drawing/2014/main" id="{C59CFD32-0A41-78F6-63F2-D8BBA2F23D00}"/>
              </a:ext>
            </a:extLst>
          </p:cNvPr>
          <p:cNvPicPr>
            <a:picLocks noGrp="1" noChangeAspect="1"/>
          </p:cNvPicPr>
          <p:nvPr>
            <p:ph type="pic" sz="quarter" idx="10"/>
          </p:nvPr>
        </p:nvPicPr>
        <p:blipFill>
          <a:blip r:embed="rId4"/>
          <a:srcRect l="55" r="55"/>
          <a:stretch/>
        </p:blipFill>
        <p:spPr>
          <a:xfrm>
            <a:off x="6771736" y="0"/>
            <a:ext cx="5420263" cy="6858000"/>
          </a:xfrm>
        </p:spPr>
      </p:pic>
    </p:spTree>
    <p:extLst>
      <p:ext uri="{BB962C8B-B14F-4D97-AF65-F5344CB8AC3E}">
        <p14:creationId xmlns:p14="http://schemas.microsoft.com/office/powerpoint/2010/main" val="301015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773D573-C211-2274-1EF3-9D51F6DA400F}"/>
              </a:ext>
            </a:extLst>
          </p:cNvPr>
          <p:cNvSpPr>
            <a:spLocks noGrp="1"/>
          </p:cNvSpPr>
          <p:nvPr>
            <p:ph type="title"/>
          </p:nvPr>
        </p:nvSpPr>
        <p:spPr>
          <a:xfrm>
            <a:off x="636608" y="804862"/>
            <a:ext cx="3401992" cy="5121375"/>
          </a:xfrm>
        </p:spPr>
        <p:txBody>
          <a:bodyPr anchor="ctr">
            <a:normAutofit/>
          </a:bodyPr>
          <a:lstStyle/>
          <a:p>
            <a:r>
              <a:rPr lang="nl-NL" sz="3600" b="1" dirty="0"/>
              <a:t>Bedankt en Tot de volgende keer! </a:t>
            </a:r>
          </a:p>
        </p:txBody>
      </p:sp>
      <p:pic>
        <p:nvPicPr>
          <p:cNvPr id="3074" name="Picture 2" descr="Tractor GIF by Paul J. Bartlett on Dribbble">
            <a:extLst>
              <a:ext uri="{FF2B5EF4-FFF2-40B4-BE49-F238E27FC236}">
                <a16:creationId xmlns:a16="http://schemas.microsoft.com/office/drawing/2014/main" id="{2823F3F6-34DB-1961-5E4C-0BA72D019B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9338" y="1285281"/>
            <a:ext cx="5716587" cy="4287440"/>
          </a:xfrm>
          <a:prstGeom prst="rect">
            <a:avLst/>
          </a:prstGeom>
          <a:solidFill>
            <a:srgbClr val="FFFFFF"/>
          </a:solidFill>
        </p:spPr>
      </p:pic>
      <p:sp>
        <p:nvSpPr>
          <p:cNvPr id="3079" name="Slide Number Placeholder 3">
            <a:extLst>
              <a:ext uri="{FF2B5EF4-FFF2-40B4-BE49-F238E27FC236}">
                <a16:creationId xmlns:a16="http://schemas.microsoft.com/office/drawing/2014/main" id="{4CD59A7C-4291-A037-E35B-E20B6C5F326F}"/>
              </a:ext>
            </a:extLst>
          </p:cNvPr>
          <p:cNvSpPr>
            <a:spLocks noGrp="1"/>
          </p:cNvSpPr>
          <p:nvPr>
            <p:ph type="sldNum" sz="quarter" idx="4"/>
          </p:nvPr>
        </p:nvSpPr>
        <p:spPr>
          <a:xfrm>
            <a:off x="8610600" y="6356350"/>
            <a:ext cx="2743200" cy="365125"/>
          </a:xfrm>
        </p:spPr>
        <p:txBody>
          <a:bodyPr/>
          <a:lstStyle/>
          <a:p>
            <a:pPr rtl="0">
              <a:spcAft>
                <a:spcPts val="600"/>
              </a:spcAft>
            </a:pPr>
            <a:fld id="{EA87306C-81BA-4795-A5CA-9392456A8C1E}" type="slidenum">
              <a:rPr lang="nl-NL" smtClean="0"/>
              <a:pPr rtl="0">
                <a:spcAft>
                  <a:spcPts val="600"/>
                </a:spcAft>
              </a:pPr>
              <a:t>16</a:t>
            </a:fld>
            <a:endParaRPr lang="nl-NL"/>
          </a:p>
        </p:txBody>
      </p:sp>
    </p:spTree>
    <p:extLst>
      <p:ext uri="{BB962C8B-B14F-4D97-AF65-F5344CB8AC3E}">
        <p14:creationId xmlns:p14="http://schemas.microsoft.com/office/powerpoint/2010/main" val="302913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el 46">
            <a:extLst>
              <a:ext uri="{FF2B5EF4-FFF2-40B4-BE49-F238E27FC236}">
                <a16:creationId xmlns:a16="http://schemas.microsoft.com/office/drawing/2014/main" id="{3F9E60C6-15AA-4C95-9519-652CD08A827C}"/>
              </a:ext>
            </a:extLst>
          </p:cNvPr>
          <p:cNvSpPr>
            <a:spLocks noGrp="1"/>
          </p:cNvSpPr>
          <p:nvPr>
            <p:ph type="title"/>
          </p:nvPr>
        </p:nvSpPr>
        <p:spPr>
          <a:xfrm>
            <a:off x="838200" y="226143"/>
            <a:ext cx="10515600" cy="1229033"/>
          </a:xfrm>
        </p:spPr>
        <p:txBody>
          <a:bodyPr rtlCol="0" anchor="b">
            <a:normAutofit/>
          </a:bodyPr>
          <a:lstStyle>
            <a:defPPr>
              <a:defRPr lang="nl-NL"/>
            </a:defPPr>
          </a:lstStyle>
          <a:p>
            <a:pPr rtl="0"/>
            <a:r>
              <a:rPr lang="nl-NL" sz="3200" b="1" noProof="0" dirty="0">
                <a:solidFill>
                  <a:schemeClr val="tx1"/>
                </a:solidFill>
              </a:rPr>
              <a:t>Programma </a:t>
            </a:r>
            <a:endParaRPr lang="nl-NL" sz="3200" b="1" dirty="0">
              <a:solidFill>
                <a:schemeClr val="tx1"/>
              </a:solidFill>
            </a:endParaRPr>
          </a:p>
        </p:txBody>
      </p:sp>
      <p:sp>
        <p:nvSpPr>
          <p:cNvPr id="4" name="Tijdelijke aanduiding voor tekst 3">
            <a:extLst>
              <a:ext uri="{FF2B5EF4-FFF2-40B4-BE49-F238E27FC236}">
                <a16:creationId xmlns:a16="http://schemas.microsoft.com/office/drawing/2014/main" id="{39D3AADE-5119-8CE2-0DD5-2BD7E3403288}"/>
              </a:ext>
            </a:extLst>
          </p:cNvPr>
          <p:cNvSpPr>
            <a:spLocks noGrp="1"/>
          </p:cNvSpPr>
          <p:nvPr>
            <p:ph sz="quarter" idx="10"/>
          </p:nvPr>
        </p:nvSpPr>
        <p:spPr>
          <a:xfrm>
            <a:off x="849775" y="2858625"/>
            <a:ext cx="3941763" cy="3338513"/>
          </a:xfrm>
        </p:spPr>
        <p:txBody>
          <a:bodyPr rtlCol="0">
            <a:normAutofit/>
          </a:bodyPr>
          <a:lstStyle>
            <a:defPPr>
              <a:defRPr lang="nl-NL"/>
            </a:defPPr>
          </a:lstStyle>
          <a:p>
            <a:pPr rtl="0">
              <a:buFont typeface="Wingdings" panose="05000000000000000000" pitchFamily="2" charset="2"/>
              <a:buChar char="v"/>
            </a:pPr>
            <a:r>
              <a:rPr lang="nl-NL" sz="2400" dirty="0"/>
              <a:t>Wat is er aan de hand?</a:t>
            </a:r>
          </a:p>
          <a:p>
            <a:pPr rtl="0">
              <a:buFont typeface="Wingdings" panose="05000000000000000000" pitchFamily="2" charset="2"/>
              <a:buChar char="v"/>
            </a:pPr>
            <a:r>
              <a:rPr lang="nl-NL" sz="2400" dirty="0"/>
              <a:t>Werken met casussen </a:t>
            </a:r>
          </a:p>
          <a:p>
            <a:pPr rtl="0">
              <a:buFont typeface="Wingdings" panose="05000000000000000000" pitchFamily="2" charset="2"/>
              <a:buChar char="v"/>
            </a:pPr>
            <a:r>
              <a:rPr lang="nl-NL" sz="2400" dirty="0"/>
              <a:t>De invloed van sociale media </a:t>
            </a:r>
          </a:p>
          <a:p>
            <a:pPr rtl="0">
              <a:buFont typeface="Wingdings" panose="05000000000000000000" pitchFamily="2" charset="2"/>
              <a:buChar char="v"/>
            </a:pPr>
            <a:r>
              <a:rPr lang="nl-NL" sz="2400" dirty="0"/>
              <a:t>Aan de slag! </a:t>
            </a:r>
          </a:p>
          <a:p>
            <a:pPr rtl="0">
              <a:buFont typeface="Wingdings" panose="05000000000000000000" pitchFamily="2" charset="2"/>
              <a:buChar char="v"/>
            </a:pPr>
            <a:r>
              <a:rPr lang="nl-NL" sz="2400" dirty="0"/>
              <a:t>Conclusie en afronding </a:t>
            </a:r>
          </a:p>
        </p:txBody>
      </p:sp>
      <p:pic>
        <p:nvPicPr>
          <p:cNvPr id="1028" name="Picture 4" descr="Live Boerenprotest: EU-ministers steunen administratieve vereenvoudiging  voor landbouwers, maar willen meer">
            <a:extLst>
              <a:ext uri="{FF2B5EF4-FFF2-40B4-BE49-F238E27FC236}">
                <a16:creationId xmlns:a16="http://schemas.microsoft.com/office/drawing/2014/main" id="{13CB3C28-0D63-C087-CBAB-445FE3632A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42681" y="2957477"/>
            <a:ext cx="6011119" cy="3140809"/>
          </a:xfrm>
          <a:prstGeom prst="rect">
            <a:avLst/>
          </a:prstGeom>
          <a:solidFill>
            <a:srgbClr val="FFFFFF"/>
          </a:solidFill>
        </p:spPr>
      </p:pic>
    </p:spTree>
    <p:extLst>
      <p:ext uri="{BB962C8B-B14F-4D97-AF65-F5344CB8AC3E}">
        <p14:creationId xmlns:p14="http://schemas.microsoft.com/office/powerpoint/2010/main" val="359029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D60B4A45-812D-0179-7885-016361C05EB9}"/>
              </a:ext>
            </a:extLst>
          </p:cNvPr>
          <p:cNvSpPr>
            <a:spLocks noGrp="1"/>
          </p:cNvSpPr>
          <p:nvPr>
            <p:ph type="pic" sz="quarter" idx="10"/>
          </p:nvPr>
        </p:nvSpPr>
        <p:spPr/>
        <p:txBody>
          <a:bodyPr/>
          <a:lstStyle/>
          <a:p>
            <a:endParaRPr lang="nl-NL"/>
          </a:p>
        </p:txBody>
      </p:sp>
      <p:sp>
        <p:nvSpPr>
          <p:cNvPr id="3" name="Titel 2">
            <a:extLst>
              <a:ext uri="{FF2B5EF4-FFF2-40B4-BE49-F238E27FC236}">
                <a16:creationId xmlns:a16="http://schemas.microsoft.com/office/drawing/2014/main" id="{12D0A412-F6E4-4952-EDC2-454DC1D3C534}"/>
              </a:ext>
            </a:extLst>
          </p:cNvPr>
          <p:cNvSpPr>
            <a:spLocks noGrp="1"/>
          </p:cNvSpPr>
          <p:nvPr>
            <p:ph type="title"/>
          </p:nvPr>
        </p:nvSpPr>
        <p:spPr/>
        <p:txBody>
          <a:bodyPr/>
          <a:lstStyle/>
          <a:p>
            <a:endParaRPr lang="nl-NL"/>
          </a:p>
        </p:txBody>
      </p:sp>
      <p:sp>
        <p:nvSpPr>
          <p:cNvPr id="4" name="Tijdelijke aanduiding voor tekst 3">
            <a:extLst>
              <a:ext uri="{FF2B5EF4-FFF2-40B4-BE49-F238E27FC236}">
                <a16:creationId xmlns:a16="http://schemas.microsoft.com/office/drawing/2014/main" id="{5E8B905B-183C-998A-90B1-302B82E5A38B}"/>
              </a:ext>
            </a:extLst>
          </p:cNvPr>
          <p:cNvSpPr>
            <a:spLocks noGrp="1"/>
          </p:cNvSpPr>
          <p:nvPr>
            <p:ph type="body" sz="quarter" idx="12"/>
          </p:nvPr>
        </p:nvSpPr>
        <p:spPr/>
        <p:txBody>
          <a:bodyPr/>
          <a:lstStyle/>
          <a:p>
            <a:endParaRPr lang="nl-NL" dirty="0"/>
          </a:p>
        </p:txBody>
      </p:sp>
      <p:sp>
        <p:nvSpPr>
          <p:cNvPr id="5" name="Tijdelijke aanduiding voor tekst 4">
            <a:extLst>
              <a:ext uri="{FF2B5EF4-FFF2-40B4-BE49-F238E27FC236}">
                <a16:creationId xmlns:a16="http://schemas.microsoft.com/office/drawing/2014/main" id="{8EDC6EDF-C09F-5C17-3735-22CB72376CE5}"/>
              </a:ext>
            </a:extLst>
          </p:cNvPr>
          <p:cNvSpPr>
            <a:spLocks noGrp="1"/>
          </p:cNvSpPr>
          <p:nvPr>
            <p:ph type="body" sz="quarter" idx="11"/>
          </p:nvPr>
        </p:nvSpPr>
        <p:spPr>
          <a:xfrm>
            <a:off x="8260724" y="3989388"/>
            <a:ext cx="3773488" cy="2732087"/>
          </a:xfrm>
        </p:spPr>
        <p:txBody>
          <a:bodyPr/>
          <a:lstStyle/>
          <a:p>
            <a:pPr algn="ctr"/>
            <a:r>
              <a:rPr lang="nl-NL" sz="3600" b="1" dirty="0"/>
              <a:t>Boeren aan het woord </a:t>
            </a:r>
          </a:p>
        </p:txBody>
      </p:sp>
      <p:pic>
        <p:nvPicPr>
          <p:cNvPr id="7" name="Onlinemedia 3" title="Boeren blokkeren de A28 tijdens boerenprotest | RTV Drenthe">
            <a:hlinkClick r:id="" action="ppaction://media"/>
            <a:extLst>
              <a:ext uri="{FF2B5EF4-FFF2-40B4-BE49-F238E27FC236}">
                <a16:creationId xmlns:a16="http://schemas.microsoft.com/office/drawing/2014/main" id="{D8074168-4A40-4CBD-2D15-851D26B10329}"/>
              </a:ext>
            </a:extLst>
          </p:cNvPr>
          <p:cNvPicPr>
            <a:picLocks noRot="1" noChangeAspect="1"/>
          </p:cNvPicPr>
          <p:nvPr>
            <a:videoFile r:link="rId1"/>
          </p:nvPr>
        </p:nvPicPr>
        <p:blipFill>
          <a:blip r:embed="rId4"/>
          <a:stretch>
            <a:fillRect/>
          </a:stretch>
        </p:blipFill>
        <p:spPr>
          <a:xfrm>
            <a:off x="157788" y="69970"/>
            <a:ext cx="8124200" cy="4590173"/>
          </a:xfrm>
          <a:prstGeom prst="rect">
            <a:avLst/>
          </a:prstGeom>
        </p:spPr>
      </p:pic>
    </p:spTree>
    <p:extLst>
      <p:ext uri="{BB962C8B-B14F-4D97-AF65-F5344CB8AC3E}">
        <p14:creationId xmlns:p14="http://schemas.microsoft.com/office/powerpoint/2010/main" val="61413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670EAA8-934E-6049-2995-FFDD2932282C}"/>
              </a:ext>
            </a:extLst>
          </p:cNvPr>
          <p:cNvSpPr>
            <a:spLocks noGrp="1"/>
          </p:cNvSpPr>
          <p:nvPr>
            <p:ph type="title"/>
          </p:nvPr>
        </p:nvSpPr>
        <p:spPr/>
        <p:txBody>
          <a:bodyPr/>
          <a:lstStyle/>
          <a:p>
            <a:endParaRPr lang="nl-NL"/>
          </a:p>
        </p:txBody>
      </p:sp>
      <p:pic>
        <p:nvPicPr>
          <p:cNvPr id="2" name="Onlinemedia 1" title="Ministerie van Landbouw | Aanpak Stikstof">
            <a:hlinkClick r:id="" action="ppaction://media"/>
            <a:extLst>
              <a:ext uri="{FF2B5EF4-FFF2-40B4-BE49-F238E27FC236}">
                <a16:creationId xmlns:a16="http://schemas.microsoft.com/office/drawing/2014/main" id="{21A0D3AF-33C7-3312-F41B-9C3B07311619}"/>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36093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rtlCol="0"/>
          <a:lstStyle>
            <a:defPPr>
              <a:defRPr lang="nl-NL"/>
            </a:defPPr>
          </a:lstStyle>
          <a:p>
            <a:pPr rtl="0"/>
            <a:r>
              <a:rPr lang="nl-NL" b="1" dirty="0"/>
              <a:t>Wat is er aan de hand? </a:t>
            </a:r>
          </a:p>
        </p:txBody>
      </p:sp>
      <p:pic>
        <p:nvPicPr>
          <p:cNvPr id="7" name="Tijdelijke aanduiding voor afbeelding 26" descr="Weergave van bovenaf van een laan met aan beide zijden bomen en weiden">
            <a:extLst>
              <a:ext uri="{FF2B5EF4-FFF2-40B4-BE49-F238E27FC236}">
                <a16:creationId xmlns:a16="http://schemas.microsoft.com/office/drawing/2014/main" id="{839F036C-A908-D88B-93D2-2FC59D5D12AB}"/>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1" y="0"/>
            <a:ext cx="4495801" cy="6858000"/>
          </a:xfrm>
        </p:spPr>
      </p:pic>
      <p:sp>
        <p:nvSpPr>
          <p:cNvPr id="4" name="Tijdelijke aanduiding voor inhoud 3">
            <a:extLst>
              <a:ext uri="{FF2B5EF4-FFF2-40B4-BE49-F238E27FC236}">
                <a16:creationId xmlns:a16="http://schemas.microsoft.com/office/drawing/2014/main" id="{1399A34E-6529-A0C2-1EEE-44E5D83178AC}"/>
              </a:ext>
            </a:extLst>
          </p:cNvPr>
          <p:cNvSpPr>
            <a:spLocks noGrp="1"/>
          </p:cNvSpPr>
          <p:nvPr>
            <p:ph sz="quarter" idx="11"/>
          </p:nvPr>
        </p:nvSpPr>
        <p:spPr>
          <a:xfrm>
            <a:off x="5135563" y="2226468"/>
            <a:ext cx="3017837" cy="4180765"/>
          </a:xfrm>
        </p:spPr>
        <p:txBody>
          <a:bodyPr rtlCol="0"/>
          <a:lstStyle>
            <a:defPPr>
              <a:defRPr lang="nl-NL"/>
            </a:defPPr>
          </a:lstStyle>
          <a:p>
            <a:pPr rtl="0">
              <a:lnSpc>
                <a:spcPct val="110000"/>
              </a:lnSpc>
            </a:pPr>
            <a:r>
              <a:rPr lang="nl-NL" b="1" dirty="0"/>
              <a:t>Problemen voor boeren</a:t>
            </a:r>
          </a:p>
          <a:p>
            <a:pPr marL="285750" indent="-285750" rtl="0">
              <a:lnSpc>
                <a:spcPct val="110000"/>
              </a:lnSpc>
              <a:buFont typeface="Wingdings" panose="05000000000000000000" pitchFamily="2" charset="2"/>
              <a:buChar char="v"/>
            </a:pPr>
            <a:r>
              <a:rPr lang="nl-NL" dirty="0"/>
              <a:t>Strengere milieuregels (in mest zit stikstof wat slecht is voor mensen en dieren); </a:t>
            </a:r>
          </a:p>
          <a:p>
            <a:pPr marL="285750" indent="-285750" rtl="0">
              <a:lnSpc>
                <a:spcPct val="110000"/>
              </a:lnSpc>
              <a:buFont typeface="Wingdings" panose="05000000000000000000" pitchFamily="2" charset="2"/>
              <a:buChar char="v"/>
            </a:pPr>
            <a:r>
              <a:rPr lang="nl-NL" dirty="0"/>
              <a:t>Krijgen minder geld voor hun producten; </a:t>
            </a:r>
          </a:p>
          <a:p>
            <a:pPr marL="285750" indent="-285750" rtl="0">
              <a:lnSpc>
                <a:spcPct val="110000"/>
              </a:lnSpc>
              <a:buFont typeface="Wingdings" panose="05000000000000000000" pitchFamily="2" charset="2"/>
              <a:buChar char="v"/>
            </a:pPr>
            <a:r>
              <a:rPr lang="nl-NL" dirty="0"/>
              <a:t>Boeren </a:t>
            </a:r>
            <a:r>
              <a:rPr lang="nl-NL"/>
              <a:t>buiten Europa </a:t>
            </a:r>
            <a:r>
              <a:rPr lang="nl-NL" dirty="0"/>
              <a:t>houden zich aan andere klimaatregels (waardoor er oneerlijke concurrentie ontstaat).</a:t>
            </a:r>
          </a:p>
          <a:p>
            <a:pPr rtl="0">
              <a:lnSpc>
                <a:spcPct val="110000"/>
              </a:lnSpc>
            </a:pPr>
            <a:endParaRPr lang="nl-NL" dirty="0"/>
          </a:p>
          <a:p>
            <a:pPr rtl="0">
              <a:lnSpc>
                <a:spcPct val="110000"/>
              </a:lnSpc>
            </a:pPr>
            <a:endParaRPr lang="nl-NL" dirty="0"/>
          </a:p>
          <a:p>
            <a:pPr rtl="0">
              <a:lnSpc>
                <a:spcPct val="110000"/>
              </a:lnSpc>
            </a:pPr>
            <a:endParaRPr lang="nl-NL" dirty="0"/>
          </a:p>
          <a:p>
            <a:pPr rtl="0">
              <a:lnSpc>
                <a:spcPct val="110000"/>
              </a:lnSpc>
            </a:pPr>
            <a:endParaRPr lang="nl-NL" dirty="0"/>
          </a:p>
          <a:p>
            <a:pPr rtl="0">
              <a:lnSpc>
                <a:spcPct val="110000"/>
              </a:lnSpc>
            </a:pPr>
            <a:endParaRPr lang="nl-NL" dirty="0"/>
          </a:p>
          <a:p>
            <a:pPr rtl="0">
              <a:lnSpc>
                <a:spcPct val="110000"/>
              </a:lnSpc>
            </a:pPr>
            <a:endParaRPr lang="nl-NL" dirty="0"/>
          </a:p>
          <a:p>
            <a:pPr rtl="0">
              <a:lnSpc>
                <a:spcPct val="110000"/>
              </a:lnSpc>
            </a:pPr>
            <a:endParaRPr lang="nl-NL" dirty="0"/>
          </a:p>
          <a:p>
            <a:pPr rtl="0">
              <a:lnSpc>
                <a:spcPct val="110000"/>
              </a:lnSpc>
            </a:pPr>
            <a:endParaRPr lang="nl-NL" dirty="0"/>
          </a:p>
          <a:p>
            <a:pPr rtl="0">
              <a:lnSpc>
                <a:spcPct val="110000"/>
              </a:lnSpc>
            </a:pPr>
            <a:r>
              <a:rPr lang="nl-NL" dirty="0"/>
              <a:t>Heeft geleidt tot </a:t>
            </a:r>
            <a:r>
              <a:rPr lang="nl-NL" dirty="0">
                <a:sym typeface="Wingdings" panose="05000000000000000000" pitchFamily="2" charset="2"/>
              </a:rPr>
              <a:t> </a:t>
            </a:r>
            <a:endParaRPr lang="nl-NL" dirty="0"/>
          </a:p>
          <a:p>
            <a:pPr rtl="0">
              <a:lnSpc>
                <a:spcPct val="110000"/>
              </a:lnSpc>
            </a:pPr>
            <a:endParaRPr lang="nl-NL" dirty="0"/>
          </a:p>
          <a:p>
            <a:pPr rtl="0">
              <a:lnSpc>
                <a:spcPct val="110000"/>
              </a:lnSpc>
            </a:pPr>
            <a:endParaRPr lang="nl-NL" dirty="0"/>
          </a:p>
        </p:txBody>
      </p:sp>
      <p:sp>
        <p:nvSpPr>
          <p:cNvPr id="5" name="Tijdelijke aanduiding voor inhoud 4">
            <a:extLst>
              <a:ext uri="{FF2B5EF4-FFF2-40B4-BE49-F238E27FC236}">
                <a16:creationId xmlns:a16="http://schemas.microsoft.com/office/drawing/2014/main" id="{1F4B294B-3C01-ED06-AA96-7FF46F3D2A94}"/>
              </a:ext>
            </a:extLst>
          </p:cNvPr>
          <p:cNvSpPr>
            <a:spLocks noGrp="1"/>
          </p:cNvSpPr>
          <p:nvPr>
            <p:ph sz="quarter" idx="12"/>
          </p:nvPr>
        </p:nvSpPr>
        <p:spPr>
          <a:xfrm>
            <a:off x="8309113" y="2229362"/>
            <a:ext cx="3677478" cy="4180765"/>
          </a:xfrm>
        </p:spPr>
        <p:txBody>
          <a:bodyPr rtlCol="0"/>
          <a:lstStyle>
            <a:defPPr>
              <a:defRPr lang="nl-NL"/>
            </a:defPPr>
          </a:lstStyle>
          <a:p>
            <a:pPr rtl="0">
              <a:lnSpc>
                <a:spcPct val="110000"/>
              </a:lnSpc>
            </a:pPr>
            <a:r>
              <a:rPr lang="nl-NL" b="1" dirty="0"/>
              <a:t>Resulteert in:</a:t>
            </a:r>
          </a:p>
          <a:p>
            <a:pPr marL="285750" indent="-285750" rtl="0">
              <a:lnSpc>
                <a:spcPct val="110000"/>
              </a:lnSpc>
              <a:buFont typeface="Wingdings" panose="05000000000000000000" pitchFamily="2" charset="2"/>
              <a:buChar char="v"/>
            </a:pPr>
            <a:r>
              <a:rPr lang="nl-NL" dirty="0"/>
              <a:t>Minder inkomsten, hogere uitgaven;  </a:t>
            </a:r>
          </a:p>
          <a:p>
            <a:pPr marL="285750" indent="-285750">
              <a:lnSpc>
                <a:spcPct val="110000"/>
              </a:lnSpc>
              <a:buFont typeface="Wingdings" panose="05000000000000000000" pitchFamily="2" charset="2"/>
              <a:buChar char="v"/>
            </a:pPr>
            <a:r>
              <a:rPr lang="nl-NL" dirty="0"/>
              <a:t>Onrechtvaardigheidsgevoel;</a:t>
            </a:r>
          </a:p>
          <a:p>
            <a:pPr marL="285750" indent="-285750">
              <a:lnSpc>
                <a:spcPct val="110000"/>
              </a:lnSpc>
              <a:buFont typeface="Wingdings" panose="05000000000000000000" pitchFamily="2" charset="2"/>
              <a:buChar char="v"/>
            </a:pPr>
            <a:r>
              <a:rPr lang="nl-NL" dirty="0"/>
              <a:t>Sommige boeren moeten hun bedrijf opgeven omdat ze het zich niet meer kunnen veroorloven. </a:t>
            </a:r>
          </a:p>
          <a:p>
            <a:pPr rtl="0">
              <a:lnSpc>
                <a:spcPct val="110000"/>
              </a:lnSpc>
            </a:pPr>
            <a:endParaRPr lang="nl-NL" dirty="0"/>
          </a:p>
        </p:txBody>
      </p:sp>
      <p:sp>
        <p:nvSpPr>
          <p:cNvPr id="10" name="Tekstvak 9">
            <a:extLst>
              <a:ext uri="{FF2B5EF4-FFF2-40B4-BE49-F238E27FC236}">
                <a16:creationId xmlns:a16="http://schemas.microsoft.com/office/drawing/2014/main" id="{E83F0245-2DE3-BEBF-0F17-72016E0DB133}"/>
              </a:ext>
            </a:extLst>
          </p:cNvPr>
          <p:cNvSpPr txBox="1"/>
          <p:nvPr/>
        </p:nvSpPr>
        <p:spPr>
          <a:xfrm flipH="1">
            <a:off x="538368" y="3869529"/>
            <a:ext cx="3419061" cy="2308324"/>
          </a:xfrm>
          <a:prstGeom prst="rect">
            <a:avLst/>
          </a:prstGeom>
          <a:solidFill>
            <a:schemeClr val="bg1"/>
          </a:solidFill>
        </p:spPr>
        <p:txBody>
          <a:bodyPr wrap="square" rtlCol="0">
            <a:spAutoFit/>
          </a:bodyPr>
          <a:lstStyle/>
          <a:p>
            <a:pPr algn="ctr"/>
            <a:r>
              <a:rPr lang="nl-NL" b="1" dirty="0">
                <a:latin typeface="Aptos" panose="020B0004020202020204" pitchFamily="34" charset="0"/>
              </a:rPr>
              <a:t>Wat willen de boeren?</a:t>
            </a:r>
          </a:p>
          <a:p>
            <a:pPr algn="ctr"/>
            <a:endParaRPr lang="nl-NL" dirty="0">
              <a:latin typeface="Aptos" panose="020B0004020202020204" pitchFamily="34" charset="0"/>
            </a:endParaRPr>
          </a:p>
          <a:p>
            <a:pPr algn="ctr"/>
            <a:r>
              <a:rPr lang="nl-NL" b="0" i="0" dirty="0">
                <a:effectLst/>
                <a:latin typeface="Aptos" panose="020B0004020202020204" pitchFamily="34" charset="0"/>
              </a:rPr>
              <a:t>Een eerlijk meetsysteem, ruimte en financiering voor duurzame innovaties en duidelijke regels voor alle uitstoot.</a:t>
            </a:r>
            <a:endParaRPr lang="nl-NL" dirty="0">
              <a:latin typeface="Aptos" panose="020B0004020202020204" pitchFamily="34" charset="0"/>
            </a:endParaRPr>
          </a:p>
          <a:p>
            <a:pPr algn="ctr"/>
            <a:endParaRPr lang="nl-NL" dirty="0">
              <a:latin typeface="Aptos" panose="020B0004020202020204" pitchFamily="34" charset="0"/>
            </a:endParaRPr>
          </a:p>
          <a:p>
            <a:pPr algn="ctr"/>
            <a:endParaRPr lang="nl-NL" dirty="0">
              <a:latin typeface="Aptos" panose="020B0004020202020204" pitchFamily="34" charset="0"/>
            </a:endParaRPr>
          </a:p>
        </p:txBody>
      </p:sp>
      <p:sp>
        <p:nvSpPr>
          <p:cNvPr id="3" name="Tekstvak 2">
            <a:extLst>
              <a:ext uri="{FF2B5EF4-FFF2-40B4-BE49-F238E27FC236}">
                <a16:creationId xmlns:a16="http://schemas.microsoft.com/office/drawing/2014/main" id="{B5A5D784-7DEB-0DB1-C24E-0FE991289192}"/>
              </a:ext>
            </a:extLst>
          </p:cNvPr>
          <p:cNvSpPr txBox="1"/>
          <p:nvPr/>
        </p:nvSpPr>
        <p:spPr>
          <a:xfrm flipH="1">
            <a:off x="538368" y="639914"/>
            <a:ext cx="3419061" cy="2585323"/>
          </a:xfrm>
          <a:prstGeom prst="rect">
            <a:avLst/>
          </a:prstGeom>
          <a:solidFill>
            <a:schemeClr val="bg1"/>
          </a:solidFill>
        </p:spPr>
        <p:txBody>
          <a:bodyPr wrap="square" rtlCol="0">
            <a:spAutoFit/>
          </a:bodyPr>
          <a:lstStyle/>
          <a:p>
            <a:pPr algn="ctr"/>
            <a:endParaRPr lang="nl-NL" dirty="0">
              <a:latin typeface="Aptos" panose="020B0004020202020204" pitchFamily="34" charset="0"/>
            </a:endParaRPr>
          </a:p>
          <a:p>
            <a:pPr algn="ctr"/>
            <a:r>
              <a:rPr lang="nl-NL" dirty="0">
                <a:latin typeface="Aptos" panose="020B0004020202020204" pitchFamily="34" charset="0"/>
              </a:rPr>
              <a:t>Om de natuur te beschermen is het noodzakelijk dat er minder stikstok neerkomt uit de lucht. Aangezien mest een grote boosdoener is, heeft dit gevolgen voor boeren.  </a:t>
            </a:r>
          </a:p>
          <a:p>
            <a:pPr algn="ctr"/>
            <a:endParaRPr lang="nl-NL" dirty="0">
              <a:latin typeface="Aptos" panose="020B0004020202020204" pitchFamily="34" charset="0"/>
            </a:endParaRPr>
          </a:p>
          <a:p>
            <a:pPr algn="ctr"/>
            <a:endParaRPr lang="nl-NL" dirty="0">
              <a:latin typeface="Aptos" panose="020B0004020202020204" pitchFamily="34" charset="0"/>
            </a:endParaRPr>
          </a:p>
        </p:txBody>
      </p:sp>
    </p:spTree>
    <p:extLst>
      <p:ext uri="{BB962C8B-B14F-4D97-AF65-F5344CB8AC3E}">
        <p14:creationId xmlns:p14="http://schemas.microsoft.com/office/powerpoint/2010/main" val="10726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0"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CD898F3-C756-0F6C-9F30-D0C94E46D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2"/>
            <a:ext cx="12191980" cy="6858000"/>
          </a:xfrm>
          <a:prstGeom prst="rect">
            <a:avLst/>
          </a:prstGeom>
          <a:solidFill>
            <a:srgbClr val="FFFFFF"/>
          </a:solidFill>
        </p:spPr>
      </p:pic>
    </p:spTree>
    <p:extLst>
      <p:ext uri="{BB962C8B-B14F-4D97-AF65-F5344CB8AC3E}">
        <p14:creationId xmlns:p14="http://schemas.microsoft.com/office/powerpoint/2010/main" val="117817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weg, schoeisel, buitenshuis, straat&#10;&#10;Door AI gegenereerde inhoud is mogelijk onjuist.">
            <a:extLst>
              <a:ext uri="{FF2B5EF4-FFF2-40B4-BE49-F238E27FC236}">
                <a16:creationId xmlns:a16="http://schemas.microsoft.com/office/drawing/2014/main" id="{C8074431-A701-81F7-39AB-2ED0FFCC1DC5}"/>
              </a:ext>
            </a:extLst>
          </p:cNvPr>
          <p:cNvPicPr>
            <a:picLocks noGrp="1" noChangeAspect="1"/>
          </p:cNvPicPr>
          <p:nvPr>
            <p:ph type="pic" sz="quarter" idx="10"/>
          </p:nvPr>
        </p:nvPicPr>
        <p:blipFill>
          <a:blip r:embed="rId3"/>
          <a:srcRect t="8340" b="5453"/>
          <a:stretch/>
        </p:blipFill>
        <p:spPr bwMode="auto">
          <a:xfrm>
            <a:off x="20" y="-2"/>
            <a:ext cx="12191980" cy="6858000"/>
          </a:xfrm>
          <a:prstGeom prst="rect">
            <a:avLst/>
          </a:prstGeom>
          <a:solidFill>
            <a:srgbClr val="FFFFFF"/>
          </a:solidFill>
        </p:spPr>
      </p:pic>
    </p:spTree>
    <p:extLst>
      <p:ext uri="{BB962C8B-B14F-4D97-AF65-F5344CB8AC3E}">
        <p14:creationId xmlns:p14="http://schemas.microsoft.com/office/powerpoint/2010/main" val="99334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BC6CAEF-87CA-21AA-56B4-372C648F517F}"/>
              </a:ext>
            </a:extLst>
          </p:cNvPr>
          <p:cNvSpPr>
            <a:spLocks noGrp="1"/>
          </p:cNvSpPr>
          <p:nvPr>
            <p:ph type="body" sz="quarter" idx="12"/>
          </p:nvPr>
        </p:nvSpPr>
        <p:spPr/>
        <p:txBody>
          <a:bodyPr/>
          <a:lstStyle/>
          <a:p>
            <a:endParaRPr lang="nl-NL" dirty="0"/>
          </a:p>
        </p:txBody>
      </p:sp>
      <p:sp>
        <p:nvSpPr>
          <p:cNvPr id="11" name="Rechthoek 10">
            <a:extLst>
              <a:ext uri="{FF2B5EF4-FFF2-40B4-BE49-F238E27FC236}">
                <a16:creationId xmlns:a16="http://schemas.microsoft.com/office/drawing/2014/main" id="{7A036FB6-725A-FA75-3556-5CFD16BC9A69}"/>
              </a:ext>
            </a:extLst>
          </p:cNvPr>
          <p:cNvSpPr/>
          <p:nvPr/>
        </p:nvSpPr>
        <p:spPr>
          <a:xfrm>
            <a:off x="-491754" y="1683965"/>
            <a:ext cx="4406027" cy="2585323"/>
          </a:xfrm>
          <a:prstGeom prst="rect">
            <a:avLst/>
          </a:prstGeom>
          <a:noFill/>
        </p:spPr>
        <p:txBody>
          <a:bodyPr wrap="square" lIns="91440" tIns="45720" rIns="91440" bIns="45720">
            <a:spAutoFit/>
          </a:bodyPr>
          <a:lstStyle/>
          <a:p>
            <a:pPr algn="ctr"/>
            <a:r>
              <a:rPr lang="nl-NL" sz="5400" b="1" cap="none" spc="0" dirty="0">
                <a:ln w="0"/>
                <a:solidFill>
                  <a:schemeClr val="tx1"/>
                </a:solidFill>
                <a:effectLst>
                  <a:outerShdw blurRad="38100" dist="19050" dir="2700000" algn="tl" rotWithShape="0">
                    <a:schemeClr val="dk1">
                      <a:alpha val="40000"/>
                    </a:schemeClr>
                  </a:outerShdw>
                </a:effectLst>
                <a:latin typeface="Aptos" panose="020B0004020202020204" pitchFamily="34" charset="0"/>
              </a:rPr>
              <a:t>Mag je de snelweg blokkeren? </a:t>
            </a:r>
          </a:p>
        </p:txBody>
      </p:sp>
      <p:pic>
        <p:nvPicPr>
          <p:cNvPr id="13" name="Afbeelding 12">
            <a:extLst>
              <a:ext uri="{FF2B5EF4-FFF2-40B4-BE49-F238E27FC236}">
                <a16:creationId xmlns:a16="http://schemas.microsoft.com/office/drawing/2014/main" id="{FF31B279-3CCF-462F-5D8F-EDBCADBAA899}"/>
              </a:ext>
            </a:extLst>
          </p:cNvPr>
          <p:cNvPicPr>
            <a:picLocks noChangeAspect="1"/>
          </p:cNvPicPr>
          <p:nvPr/>
        </p:nvPicPr>
        <p:blipFill>
          <a:blip r:embed="rId3"/>
          <a:stretch>
            <a:fillRect/>
          </a:stretch>
        </p:blipFill>
        <p:spPr>
          <a:xfrm>
            <a:off x="7059095" y="204464"/>
            <a:ext cx="4944165" cy="5544324"/>
          </a:xfrm>
          <a:prstGeom prst="rect">
            <a:avLst/>
          </a:prstGeom>
        </p:spPr>
      </p:pic>
      <p:sp>
        <p:nvSpPr>
          <p:cNvPr id="14" name="Rechthoek 13">
            <a:extLst>
              <a:ext uri="{FF2B5EF4-FFF2-40B4-BE49-F238E27FC236}">
                <a16:creationId xmlns:a16="http://schemas.microsoft.com/office/drawing/2014/main" id="{318512A9-476B-A7AA-82CA-F290848BBDC2}"/>
              </a:ext>
            </a:extLst>
          </p:cNvPr>
          <p:cNvSpPr/>
          <p:nvPr/>
        </p:nvSpPr>
        <p:spPr>
          <a:xfrm>
            <a:off x="7650181" y="6044168"/>
            <a:ext cx="3761991" cy="400110"/>
          </a:xfrm>
          <a:prstGeom prst="rect">
            <a:avLst/>
          </a:prstGeom>
          <a:noFill/>
        </p:spPr>
        <p:txBody>
          <a:bodyPr wrap="none" lIns="91440" tIns="45720" rIns="91440" bIns="45720">
            <a:spAutoFit/>
          </a:bodyPr>
          <a:lstStyle/>
          <a:p>
            <a:pPr algn="ctr"/>
            <a:r>
              <a:rPr lang="nl-NL" sz="2000" b="0" cap="none" spc="0" dirty="0">
                <a:ln w="0"/>
                <a:solidFill>
                  <a:schemeClr val="tx1"/>
                </a:solidFill>
                <a:effectLst>
                  <a:outerShdw blurRad="38100" dist="19050" dir="2700000" algn="tl" rotWithShape="0">
                    <a:schemeClr val="dk1">
                      <a:alpha val="40000"/>
                    </a:schemeClr>
                  </a:outerShdw>
                </a:effectLst>
              </a:rPr>
              <a:t>Bron: Openbaar Ministerie, 2023</a:t>
            </a:r>
          </a:p>
        </p:txBody>
      </p:sp>
    </p:spTree>
    <p:extLst>
      <p:ext uri="{BB962C8B-B14F-4D97-AF65-F5344CB8AC3E}">
        <p14:creationId xmlns:p14="http://schemas.microsoft.com/office/powerpoint/2010/main" val="227029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4AEBF-73B2-2188-6E43-D85E829780A8}"/>
              </a:ext>
            </a:extLst>
          </p:cNvPr>
          <p:cNvSpPr>
            <a:spLocks noGrp="1"/>
          </p:cNvSpPr>
          <p:nvPr>
            <p:ph type="title"/>
          </p:nvPr>
        </p:nvSpPr>
        <p:spPr>
          <a:xfrm>
            <a:off x="1050440" y="503066"/>
            <a:ext cx="4352081" cy="2032316"/>
          </a:xfrm>
        </p:spPr>
        <p:txBody>
          <a:bodyPr rtlCol="0"/>
          <a:lstStyle>
            <a:defPPr>
              <a:defRPr lang="nl-NL"/>
            </a:defPPr>
          </a:lstStyle>
          <a:p>
            <a:pPr algn="l" rtl="0"/>
            <a:br>
              <a:rPr lang="nl-NL" b="1" dirty="0"/>
            </a:br>
            <a:r>
              <a:rPr lang="nl-NL" b="1" dirty="0"/>
              <a:t>3 casussen: </a:t>
            </a:r>
            <a:br>
              <a:rPr lang="nl-NL" dirty="0"/>
            </a:br>
            <a:br>
              <a:rPr lang="nl-NL" dirty="0"/>
            </a:br>
            <a:r>
              <a:rPr lang="nl-NL" dirty="0"/>
              <a:t>1. Politieagent</a:t>
            </a:r>
            <a:br>
              <a:rPr lang="nl-NL" dirty="0"/>
            </a:br>
            <a:r>
              <a:rPr lang="nl-NL" dirty="0"/>
              <a:t>2. Politicus </a:t>
            </a:r>
            <a:br>
              <a:rPr lang="nl-NL" dirty="0"/>
            </a:br>
            <a:r>
              <a:rPr lang="nl-NL" dirty="0"/>
              <a:t>3. boer </a:t>
            </a:r>
            <a:br>
              <a:rPr lang="nl-NL" dirty="0"/>
            </a:br>
            <a:endParaRPr lang="nl-NL" dirty="0"/>
          </a:p>
        </p:txBody>
      </p:sp>
      <p:pic>
        <p:nvPicPr>
          <p:cNvPr id="7" name="Tijdelijke aanduiding voor afbeelding 4" descr="Een close-up van een veld">
            <a:extLst>
              <a:ext uri="{FF2B5EF4-FFF2-40B4-BE49-F238E27FC236}">
                <a16:creationId xmlns:a16="http://schemas.microsoft.com/office/drawing/2014/main" id="{DA3FAC68-747F-999F-4EF5-874B39A6DD5B}"/>
              </a:ext>
            </a:extLst>
          </p:cNvPr>
          <p:cNvPicPr>
            <a:picLocks noGrp="1" noChangeAspect="1"/>
          </p:cNvPicPr>
          <p:nvPr>
            <p:ph type="pic" sz="quarter" idx="15"/>
          </p:nvPr>
        </p:nvPicPr>
        <p:blipFill>
          <a:blip r:embed="rId3"/>
          <a:srcRect l="234" r="234"/>
          <a:stretch/>
        </p:blipFill>
        <p:spPr>
          <a:xfrm>
            <a:off x="6789480" y="0"/>
            <a:ext cx="5394960" cy="6858000"/>
          </a:xfrm>
        </p:spPr>
      </p:pic>
      <p:sp>
        <p:nvSpPr>
          <p:cNvPr id="3" name="Tekstvak 2">
            <a:extLst>
              <a:ext uri="{FF2B5EF4-FFF2-40B4-BE49-F238E27FC236}">
                <a16:creationId xmlns:a16="http://schemas.microsoft.com/office/drawing/2014/main" id="{1F2897C6-F42B-D854-851F-238C76EA38EA}"/>
              </a:ext>
            </a:extLst>
          </p:cNvPr>
          <p:cNvSpPr txBox="1"/>
          <p:nvPr/>
        </p:nvSpPr>
        <p:spPr>
          <a:xfrm>
            <a:off x="387927" y="2867890"/>
            <a:ext cx="5943600" cy="1477328"/>
          </a:xfrm>
          <a:prstGeom prst="rect">
            <a:avLst/>
          </a:prstGeom>
          <a:noFill/>
        </p:spPr>
        <p:txBody>
          <a:bodyPr wrap="square" rtlCol="0">
            <a:spAutoFit/>
          </a:bodyPr>
          <a:lstStyle/>
          <a:p>
            <a:pPr marL="285750" indent="-285750">
              <a:buFont typeface="Wingdings" panose="05000000000000000000" pitchFamily="2" charset="2"/>
              <a:buChar char="v"/>
            </a:pPr>
            <a:r>
              <a:rPr lang="nl-NL" dirty="0"/>
              <a:t>De klas wordt verdeeld in 3 groepen. Elke groep krijgt een van de drie casussen;</a:t>
            </a:r>
          </a:p>
          <a:p>
            <a:pPr marL="285750" indent="-285750">
              <a:buFont typeface="Wingdings" panose="05000000000000000000" pitchFamily="2" charset="2"/>
              <a:buChar char="v"/>
            </a:pPr>
            <a:r>
              <a:rPr lang="nl-NL" dirty="0"/>
              <a:t>Je leest de casus in stilte door;</a:t>
            </a:r>
          </a:p>
          <a:p>
            <a:pPr marL="285750" indent="-285750">
              <a:buFont typeface="Wingdings" panose="05000000000000000000" pitchFamily="2" charset="2"/>
              <a:buChar char="v"/>
            </a:pPr>
            <a:r>
              <a:rPr lang="nl-NL" dirty="0"/>
              <a:t>Daarna bespreek je met je groepsgenoten wat er in de casus staat en wat je ervan vindt;</a:t>
            </a:r>
          </a:p>
        </p:txBody>
      </p:sp>
      <p:sp>
        <p:nvSpPr>
          <p:cNvPr id="4" name="Tekstvak 3">
            <a:extLst>
              <a:ext uri="{FF2B5EF4-FFF2-40B4-BE49-F238E27FC236}">
                <a16:creationId xmlns:a16="http://schemas.microsoft.com/office/drawing/2014/main" id="{371D86FD-27AB-38E2-08F8-E9E6CF7D51BC}"/>
              </a:ext>
            </a:extLst>
          </p:cNvPr>
          <p:cNvSpPr txBox="1"/>
          <p:nvPr/>
        </p:nvSpPr>
        <p:spPr>
          <a:xfrm>
            <a:off x="387927" y="4272677"/>
            <a:ext cx="5680364" cy="2308324"/>
          </a:xfrm>
          <a:prstGeom prst="rect">
            <a:avLst/>
          </a:prstGeom>
          <a:noFill/>
        </p:spPr>
        <p:txBody>
          <a:bodyPr wrap="square" rtlCol="0">
            <a:spAutoFit/>
          </a:bodyPr>
          <a:lstStyle/>
          <a:p>
            <a:pPr marL="285750" indent="-285750">
              <a:buFont typeface="Wingdings" panose="05000000000000000000" pitchFamily="2" charset="2"/>
              <a:buChar char="v"/>
            </a:pPr>
            <a:r>
              <a:rPr lang="nl-NL" dirty="0"/>
              <a:t>Hierna maakt de leraar drietallen (in elk groepje zit een leerling die over de politieagent heeft gelezen, iemand over de politicus en de laatste over de boer);</a:t>
            </a:r>
          </a:p>
          <a:p>
            <a:pPr marL="285750" indent="-285750">
              <a:buFont typeface="Wingdings" panose="05000000000000000000" pitchFamily="2" charset="2"/>
              <a:buChar char="v"/>
            </a:pPr>
            <a:r>
              <a:rPr lang="nl-NL" dirty="0"/>
              <a:t>Bespreek in het drietal om de beurt wat je hebt gelezen over het perspectief van 'jouw' casus; </a:t>
            </a:r>
          </a:p>
          <a:p>
            <a:pPr marL="285750" indent="-285750">
              <a:buFont typeface="Wingdings" panose="05000000000000000000" pitchFamily="2" charset="2"/>
              <a:buChar char="v"/>
            </a:pPr>
            <a:r>
              <a:rPr lang="nl-NL" dirty="0"/>
              <a:t>Bespreek samen de beste manier om met de situatie om te gaan. </a:t>
            </a:r>
          </a:p>
          <a:p>
            <a:endParaRPr lang="nl-NL" dirty="0"/>
          </a:p>
        </p:txBody>
      </p:sp>
    </p:spTree>
    <p:extLst>
      <p:ext uri="{BB962C8B-B14F-4D97-AF65-F5344CB8AC3E}">
        <p14:creationId xmlns:p14="http://schemas.microsoft.com/office/powerpoint/2010/main" val="7882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Aangepast">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8630236.tgt.Office_72342496_TF16411175_Win32_OJ112380586.potx" id="{013498BC-0B69-4E58-9B56-BE38CDEAD9D7}" vid="{C0132DB6-F6A5-40A0-8FB9-BAD40A5CC74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274E9B5E10084B8CA96E8E6082C699" ma:contentTypeVersion="19" ma:contentTypeDescription="Een nieuw document maken." ma:contentTypeScope="" ma:versionID="625b61da5390da9c60c1a61ebaa8e134">
  <xsd:schema xmlns:xsd="http://www.w3.org/2001/XMLSchema" xmlns:xs="http://www.w3.org/2001/XMLSchema" xmlns:p="http://schemas.microsoft.com/office/2006/metadata/properties" xmlns:ns2="c045c8d6-b5f7-4520-a53b-0755ae0cba0f" xmlns:ns3="07ad2fc5-be12-451b-b2d5-d18b7e62272f" targetNamespace="http://schemas.microsoft.com/office/2006/metadata/properties" ma:root="true" ma:fieldsID="7ac60ea9e7d3e8b1d2200e00b1834fb7" ns2:_="" ns3:_="">
    <xsd:import namespace="c045c8d6-b5f7-4520-a53b-0755ae0cba0f"/>
    <xsd:import namespace="07ad2fc5-be12-451b-b2d5-d18b7e6227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5c8d6-b5f7-4520-a53b-0755ae0cb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ad2fc5-be12-451b-b2d5-d18b7e62272f"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b02907c-58ed-4705-9a43-401665177493}" ma:internalName="TaxCatchAll" ma:showField="CatchAllData" ma:web="07ad2fc5-be12-451b-b2d5-d18b7e6227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7ad2fc5-be12-451b-b2d5-d18b7e62272f" xsi:nil="true"/>
    <MediaServiceKeyPoints xmlns="c045c8d6-b5f7-4520-a53b-0755ae0cba0f" xsi:nil="true"/>
    <lcf76f155ced4ddcb4097134ff3c332f xmlns="c045c8d6-b5f7-4520-a53b-0755ae0cba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CDEBDC-095A-43AB-92CC-39EEE73DAA72}"/>
</file>

<file path=customXml/itemProps2.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9424615-5FE5-4F43-AE24-3BC9A053268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{49EF5350-4915-4484-A258-F469CBEF84B5}tf16411175_win32</Template>
  <TotalTime>0</TotalTime>
  <Words>2695</Words>
  <Application>Microsoft Office PowerPoint</Application>
  <PresentationFormat>Breedbeeld</PresentationFormat>
  <Paragraphs>192</Paragraphs>
  <Slides>16</Slides>
  <Notes>15</Notes>
  <HiddenSlides>0</HiddenSlides>
  <MMClips>3</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16</vt:i4>
      </vt:variant>
    </vt:vector>
  </HeadingPairs>
  <TitlesOfParts>
    <vt:vector size="28" baseType="lpstr">
      <vt:lpstr>Amsterdam Sans</vt:lpstr>
      <vt:lpstr>Aptos</vt:lpstr>
      <vt:lpstr>Arial</vt:lpstr>
      <vt:lpstr>Bronkoh</vt:lpstr>
      <vt:lpstr>Calibri</vt:lpstr>
      <vt:lpstr>Milo OT</vt:lpstr>
      <vt:lpstr>Nunito Sans</vt:lpstr>
      <vt:lpstr>Stag</vt:lpstr>
      <vt:lpstr>Tenorite </vt:lpstr>
      <vt:lpstr>Tenorite Bold</vt:lpstr>
      <vt:lpstr>Wingdings</vt:lpstr>
      <vt:lpstr>Aangepast</vt:lpstr>
      <vt:lpstr>Boerenprotesten en sociale media  Project beeldgeletterdheid </vt:lpstr>
      <vt:lpstr>Programma </vt:lpstr>
      <vt:lpstr>PowerPoint-presentatie</vt:lpstr>
      <vt:lpstr>PowerPoint-presentatie</vt:lpstr>
      <vt:lpstr>Wat is er aan de hand? </vt:lpstr>
      <vt:lpstr>PowerPoint-presentatie</vt:lpstr>
      <vt:lpstr>PowerPoint-presentatie</vt:lpstr>
      <vt:lpstr>PowerPoint-presentatie</vt:lpstr>
      <vt:lpstr> 3 casussen:   1. Politieagent 2. Politicus  3. boer  </vt:lpstr>
      <vt:lpstr>Wat vond je van de casussen?  </vt:lpstr>
      <vt:lpstr>PowerPoint-presentatie</vt:lpstr>
      <vt:lpstr>PowerPoint-presentatie</vt:lpstr>
      <vt:lpstr>Aan de slag! </vt:lpstr>
      <vt:lpstr>Reflectie  </vt:lpstr>
      <vt:lpstr>Wat heb je deze les geleerd? </vt:lpstr>
      <vt:lpstr>Bedankt en Tot de volgende keer!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Pien van der Kemp</dc:creator>
  <cp:lastModifiedBy>Pien van der Kemp</cp:lastModifiedBy>
  <cp:revision>1</cp:revision>
  <dcterms:created xsi:type="dcterms:W3CDTF">2025-03-17T07:26:21Z</dcterms:created>
  <dcterms:modified xsi:type="dcterms:W3CDTF">2025-05-21T08:10:02Z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0x010100A4274E9B5E10084B8CA96E8E6082C699</vt:lpwstr>
  </property>
</Properties>
</file>