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472" r:id="rId3"/>
    <p:sldId id="1351" r:id="rId4"/>
    <p:sldId id="1356" r:id="rId5"/>
    <p:sldId id="1353" r:id="rId6"/>
    <p:sldId id="1345" r:id="rId7"/>
    <p:sldId id="1355" r:id="rId8"/>
    <p:sldId id="1357" r:id="rId9"/>
    <p:sldId id="478" r:id="rId10"/>
    <p:sldId id="1354" r:id="rId11"/>
    <p:sldId id="1358" r:id="rId12"/>
    <p:sldId id="1359" r:id="rId13"/>
    <p:sldId id="136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0856"/>
    <a:srgbClr val="FF0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736450-B17E-402C-944D-F504224DA5DF}" v="2" dt="2024-12-09T11:17:08.0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 van Berkel" userId="dc9c0f96-3bf7-4c25-85c3-d708c66f3ced" providerId="ADAL" clId="{0A736450-B17E-402C-944D-F504224DA5DF}"/>
    <pc:docChg chg="custSel addSld modSld sldOrd">
      <pc:chgData name="Marc van Berkel" userId="dc9c0f96-3bf7-4c25-85c3-d708c66f3ced" providerId="ADAL" clId="{0A736450-B17E-402C-944D-F504224DA5DF}" dt="2024-12-09T11:17:17.010" v="7"/>
      <pc:docMkLst>
        <pc:docMk/>
      </pc:docMkLst>
      <pc:sldChg chg="ord">
        <pc:chgData name="Marc van Berkel" userId="dc9c0f96-3bf7-4c25-85c3-d708c66f3ced" providerId="ADAL" clId="{0A736450-B17E-402C-944D-F504224DA5DF}" dt="2024-12-09T11:17:17.010" v="7"/>
        <pc:sldMkLst>
          <pc:docMk/>
          <pc:sldMk cId="3862845165" sldId="1345"/>
        </pc:sldMkLst>
      </pc:sldChg>
      <pc:sldChg chg="addSp delSp modSp new mod modClrScheme modAnim chgLayout">
        <pc:chgData name="Marc van Berkel" userId="dc9c0f96-3bf7-4c25-85c3-d708c66f3ced" providerId="ADAL" clId="{0A736450-B17E-402C-944D-F504224DA5DF}" dt="2024-12-09T11:16:53.708" v="2"/>
        <pc:sldMkLst>
          <pc:docMk/>
          <pc:sldMk cId="1322056382" sldId="1359"/>
        </pc:sldMkLst>
        <pc:spChg chg="del">
          <ac:chgData name="Marc van Berkel" userId="dc9c0f96-3bf7-4c25-85c3-d708c66f3ced" providerId="ADAL" clId="{0A736450-B17E-402C-944D-F504224DA5DF}" dt="2024-12-09T11:15:05.477" v="1" actId="700"/>
          <ac:spMkLst>
            <pc:docMk/>
            <pc:sldMk cId="1322056382" sldId="1359"/>
            <ac:spMk id="2" creationId="{3C5F008A-97A7-7F6A-5088-73354F16E4C6}"/>
          </ac:spMkLst>
        </pc:spChg>
        <pc:spChg chg="del">
          <ac:chgData name="Marc van Berkel" userId="dc9c0f96-3bf7-4c25-85c3-d708c66f3ced" providerId="ADAL" clId="{0A736450-B17E-402C-944D-F504224DA5DF}" dt="2024-12-09T11:15:05.477" v="1" actId="700"/>
          <ac:spMkLst>
            <pc:docMk/>
            <pc:sldMk cId="1322056382" sldId="1359"/>
            <ac:spMk id="3" creationId="{66EA511A-E602-F26E-FC74-962F97078F50}"/>
          </ac:spMkLst>
        </pc:spChg>
        <pc:spChg chg="mod ord">
          <ac:chgData name="Marc van Berkel" userId="dc9c0f96-3bf7-4c25-85c3-d708c66f3ced" providerId="ADAL" clId="{0A736450-B17E-402C-944D-F504224DA5DF}" dt="2024-12-09T11:15:05.477" v="1" actId="700"/>
          <ac:spMkLst>
            <pc:docMk/>
            <pc:sldMk cId="1322056382" sldId="1359"/>
            <ac:spMk id="4" creationId="{C97EB386-BBEA-5D41-5209-6D40063469D0}"/>
          </ac:spMkLst>
        </pc:spChg>
        <pc:picChg chg="add mod">
          <ac:chgData name="Marc van Berkel" userId="dc9c0f96-3bf7-4c25-85c3-d708c66f3ced" providerId="ADAL" clId="{0A736450-B17E-402C-944D-F504224DA5DF}" dt="2024-12-09T11:16:53.708" v="2"/>
          <ac:picMkLst>
            <pc:docMk/>
            <pc:sldMk cId="1322056382" sldId="1359"/>
            <ac:picMk id="5" creationId="{D3F1A5D3-B607-0FF8-3869-A3383E36882A}"/>
          </ac:picMkLst>
        </pc:picChg>
      </pc:sldChg>
      <pc:sldChg chg="add">
        <pc:chgData name="Marc van Berkel" userId="dc9c0f96-3bf7-4c25-85c3-d708c66f3ced" providerId="ADAL" clId="{0A736450-B17E-402C-944D-F504224DA5DF}" dt="2024-12-09T11:17:08.066" v="3"/>
        <pc:sldMkLst>
          <pc:docMk/>
          <pc:sldMk cId="2848284309" sldId="136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456CBC0D-03CA-4BD2-AA3A-39704C6F33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23AEAE5-7999-4FA8-B4F6-41E3D02593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AE114-883C-4005-8B79-4B4959BD501D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65D6CCB-ECC7-4CF7-8436-3FD27AC48B0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FA603B7-C6CF-4B01-BDDC-331AB274E2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79118-89BE-48B3-A265-99FF40ECC24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053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D223D-D36B-4519-9BFA-05114803D2ED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A5652-11CD-4E75-840D-3CFCEF00DE2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843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2">
            <a:extLst>
              <a:ext uri="{FF2B5EF4-FFF2-40B4-BE49-F238E27FC236}">
                <a16:creationId xmlns:a16="http://schemas.microsoft.com/office/drawing/2014/main" id="{53E0A2FF-C6A9-4782-95AC-C5656966EB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2228" y="1053888"/>
            <a:ext cx="5635557" cy="3581124"/>
          </a:xfrm>
          <a:prstGeom prst="rect">
            <a:avLst/>
          </a:prstGeom>
        </p:spPr>
      </p:pic>
      <p:sp>
        <p:nvSpPr>
          <p:cNvPr id="27" name="Tijdelijke aanduiding voor tekst 26">
            <a:extLst>
              <a:ext uri="{FF2B5EF4-FFF2-40B4-BE49-F238E27FC236}">
                <a16:creationId xmlns:a16="http://schemas.microsoft.com/office/drawing/2014/main" id="{7AD8D30E-2AA9-47F3-90D8-82AAE93B892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9000" y="4764089"/>
            <a:ext cx="10414000" cy="804863"/>
          </a:xfrm>
        </p:spPr>
        <p:txBody>
          <a:bodyPr anchor="ctr">
            <a:normAutofit/>
          </a:bodyPr>
          <a:lstStyle>
            <a:lvl1pPr marL="0" indent="0">
              <a:buNone/>
              <a:defRPr sz="3450">
                <a:latin typeface="Avenir Next Condensed"/>
              </a:defRPr>
            </a:lvl1pPr>
          </a:lstStyle>
          <a:p>
            <a:pPr lvl="0"/>
            <a:r>
              <a:rPr lang="nl-NL" sz="3450" dirty="0">
                <a:latin typeface="Avenir Next Condensed"/>
              </a:rPr>
              <a:t>VOORBEELD VAN EEN ONDERTITEL</a:t>
            </a: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6780FE8-8C68-47EE-B9EE-55E3A0D91C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00021" y="1212044"/>
            <a:ext cx="10402887" cy="515679"/>
          </a:xfrm>
        </p:spPr>
        <p:txBody>
          <a:bodyPr anchor="b"/>
          <a:lstStyle>
            <a:lvl1pPr marL="0" indent="0" algn="l" defTabSz="457154" rtl="0" eaLnBrk="1" latinLnBrk="0" hangingPunct="1">
              <a:buNone/>
              <a:defRPr lang="nl-NL" sz="2600" b="0" kern="1200" dirty="0" smtClean="0">
                <a:solidFill>
                  <a:srgbClr val="E50856"/>
                </a:solidFill>
                <a:latin typeface="Avenir Next Condensed"/>
                <a:ea typeface="Avenir Next Condensed"/>
                <a:cs typeface="Arial" panose="020B0604020202020204" pitchFamily="34" charset="0"/>
                <a:sym typeface="Avenir Next Condensed Demi Bold"/>
              </a:defRPr>
            </a:lvl1pPr>
          </a:lstStyle>
          <a:p>
            <a:pPr lvl="0"/>
            <a:r>
              <a:rPr lang="nl-NL" dirty="0"/>
              <a:t>NAAM OPLEIDING/FACULTEIT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9B7299B-775E-5A4F-B57B-5F267E02D1D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0021" y="1888638"/>
            <a:ext cx="10414232" cy="2746375"/>
          </a:xfrm>
        </p:spPr>
        <p:txBody>
          <a:bodyPr>
            <a:normAutofit/>
          </a:bodyPr>
          <a:lstStyle>
            <a:lvl1pPr marL="65693" indent="0">
              <a:buNone/>
              <a:defRPr sz="6949" b="1">
                <a:latin typeface="Avenir Next Condensed" panose="020B0506020202020204" pitchFamily="34" charset="0"/>
              </a:defRPr>
            </a:lvl1pPr>
          </a:lstStyle>
          <a:p>
            <a:r>
              <a:rPr lang="nl-NL" dirty="0"/>
              <a:t>VOORBEELD VAN EEN TITEL_</a:t>
            </a: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E9733C2F-8DA9-0E43-BD2A-A11C92979EF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0578A68-1265-4D41-A349-4D841EA07AA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555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>
            <a:extLst>
              <a:ext uri="{FF2B5EF4-FFF2-40B4-BE49-F238E27FC236}">
                <a16:creationId xmlns:a16="http://schemas.microsoft.com/office/drawing/2014/main" id="{F50177EE-ACA9-4FC5-BEF9-9131A50F2D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1033906"/>
          </a:xfrm>
        </p:spPr>
        <p:txBody>
          <a:bodyPr anchor="b">
            <a:normAutofit/>
          </a:bodyPr>
          <a:lstStyle>
            <a:lvl1pPr>
              <a:defRPr sz="3450" baseline="0">
                <a:solidFill>
                  <a:srgbClr val="E50856"/>
                </a:solidFill>
                <a:latin typeface="Avenir Next Condensed"/>
                <a:cs typeface="Arial" panose="020B0604020202020204" pitchFamily="34" charset="0"/>
              </a:defRPr>
            </a:lvl1pPr>
          </a:lstStyle>
          <a:p>
            <a:r>
              <a:rPr lang="nl-NL" dirty="0"/>
              <a:t>VOORBEELD VAN EEN ONDERWERP</a:t>
            </a: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8E7365E-1A12-6544-A145-5518763DA4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7982" y="1543334"/>
            <a:ext cx="10515818" cy="4648200"/>
          </a:xfrm>
        </p:spPr>
        <p:txBody>
          <a:bodyPr>
            <a:normAutofit/>
          </a:bodyPr>
          <a:lstStyle>
            <a:lvl1pPr marL="65693" indent="0">
              <a:buNone/>
              <a:defRPr sz="2000"/>
            </a:lvl1pPr>
          </a:lstStyle>
          <a:p>
            <a:r>
              <a:rPr lang="nl-NL" dirty="0"/>
              <a:t>Voorbeeldtekst</a:t>
            </a: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81914727-816A-FE4E-897C-0D0885F9826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0578A68-1265-4D41-A349-4D841EA07AA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647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halv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>
            <a:extLst>
              <a:ext uri="{FF2B5EF4-FFF2-40B4-BE49-F238E27FC236}">
                <a16:creationId xmlns:a16="http://schemas.microsoft.com/office/drawing/2014/main" id="{F50177EE-ACA9-4FC5-BEF9-9131A50F2D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1033906"/>
          </a:xfrm>
        </p:spPr>
        <p:txBody>
          <a:bodyPr anchor="b">
            <a:normAutofit/>
          </a:bodyPr>
          <a:lstStyle>
            <a:lvl1pPr>
              <a:defRPr sz="3450">
                <a:solidFill>
                  <a:srgbClr val="E50856"/>
                </a:solidFill>
                <a:latin typeface="Avenir Next Condensed"/>
                <a:cs typeface="Arial" panose="020B0604020202020204" pitchFamily="34" charset="0"/>
              </a:defRPr>
            </a:lvl1pPr>
          </a:lstStyle>
          <a:p>
            <a:r>
              <a:rPr lang="nl-NL" dirty="0"/>
              <a:t>VOORBEELD VAN EEN ONDERWERP</a:t>
            </a:r>
            <a:endParaRPr lang="en-GB" dirty="0"/>
          </a:p>
        </p:txBody>
      </p:sp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6724F713-8D6E-5D4E-8771-62D605A6D4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7982" y="1543334"/>
            <a:ext cx="5254376" cy="4648200"/>
          </a:xfrm>
        </p:spPr>
        <p:txBody>
          <a:bodyPr>
            <a:normAutofit/>
          </a:bodyPr>
          <a:lstStyle>
            <a:lvl1pPr marL="65693" indent="0">
              <a:buNone/>
              <a:defRPr sz="2000"/>
            </a:lvl1pPr>
          </a:lstStyle>
          <a:p>
            <a:r>
              <a:rPr lang="nl-NL" dirty="0"/>
              <a:t>Voorbeeldtekst</a:t>
            </a: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C8FFECA4-E4C6-914B-B5DA-5FB7B434C7C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0578A68-1265-4D41-A349-4D841EA07AA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163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jdelijke aanduiding voor afbeelding 15">
            <a:extLst>
              <a:ext uri="{FF2B5EF4-FFF2-40B4-BE49-F238E27FC236}">
                <a16:creationId xmlns:a16="http://schemas.microsoft.com/office/drawing/2014/main" id="{4D6A13EF-0E0A-48A4-A5A6-2E8A94B7B2F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84950" y="1532249"/>
            <a:ext cx="4762500" cy="4611624"/>
          </a:xfrm>
        </p:spPr>
        <p:txBody>
          <a:bodyPr>
            <a:normAutofit/>
          </a:bodyPr>
          <a:lstStyle>
            <a:lvl1pPr>
              <a:defRPr sz="1600">
                <a:latin typeface="Avenir Next Condensed"/>
              </a:defRPr>
            </a:lvl1pPr>
          </a:lstStyle>
          <a:p>
            <a:r>
              <a:rPr lang="nl-NL" sz="1900"/>
              <a:t>Klik op het pictogram als u een afbeelding wilt toevoegen</a:t>
            </a:r>
            <a:endParaRPr lang="en-GB" dirty="0"/>
          </a:p>
        </p:txBody>
      </p:sp>
      <p:sp>
        <p:nvSpPr>
          <p:cNvPr id="20" name="Titel 19">
            <a:extLst>
              <a:ext uri="{FF2B5EF4-FFF2-40B4-BE49-F238E27FC236}">
                <a16:creationId xmlns:a16="http://schemas.microsoft.com/office/drawing/2014/main" id="{F50177EE-ACA9-4FC5-BEF9-9131A50F2D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1033906"/>
          </a:xfrm>
        </p:spPr>
        <p:txBody>
          <a:bodyPr anchor="b">
            <a:normAutofit/>
          </a:bodyPr>
          <a:lstStyle>
            <a:lvl1pPr>
              <a:defRPr sz="3450">
                <a:solidFill>
                  <a:srgbClr val="E50856"/>
                </a:solidFill>
                <a:latin typeface="Avenir Next Condensed"/>
                <a:cs typeface="Arial" panose="020B0604020202020204" pitchFamily="34" charset="0"/>
              </a:defRPr>
            </a:lvl1pPr>
          </a:lstStyle>
          <a:p>
            <a:r>
              <a:rPr lang="nl-NL" dirty="0"/>
              <a:t>VOORBEELD VAN EEN ONDERWERP</a:t>
            </a:r>
            <a:endParaRPr lang="en-GB" dirty="0"/>
          </a:p>
        </p:txBody>
      </p:sp>
      <p:sp>
        <p:nvSpPr>
          <p:cNvPr id="5" name="Tijdelijke aanduiding voor tekst 2">
            <a:extLst>
              <a:ext uri="{FF2B5EF4-FFF2-40B4-BE49-F238E27FC236}">
                <a16:creationId xmlns:a16="http://schemas.microsoft.com/office/drawing/2014/main" id="{1E6F6D5C-74AF-2444-AEBF-8D0417AB9A9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532249"/>
            <a:ext cx="4775419" cy="4648200"/>
          </a:xfrm>
        </p:spPr>
        <p:txBody>
          <a:bodyPr>
            <a:normAutofit/>
          </a:bodyPr>
          <a:lstStyle>
            <a:lvl1pPr marL="65693" indent="0">
              <a:buNone/>
              <a:defRPr sz="2000"/>
            </a:lvl1pPr>
          </a:lstStyle>
          <a:p>
            <a:r>
              <a:rPr lang="nl-NL" noProof="0"/>
              <a:t>Voorbeeldtekst</a:t>
            </a: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F79FB53E-AF9F-554A-9B09-55A2AFD5839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0578A68-1265-4D41-A349-4D841EA07AA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219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bbe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>
            <a:extLst>
              <a:ext uri="{FF2B5EF4-FFF2-40B4-BE49-F238E27FC236}">
                <a16:creationId xmlns:a16="http://schemas.microsoft.com/office/drawing/2014/main" id="{F50177EE-ACA9-4FC5-BEF9-9131A50F2D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1033906"/>
          </a:xfrm>
        </p:spPr>
        <p:txBody>
          <a:bodyPr anchor="b">
            <a:normAutofit/>
          </a:bodyPr>
          <a:lstStyle>
            <a:lvl1pPr>
              <a:defRPr sz="3450">
                <a:solidFill>
                  <a:srgbClr val="E50856"/>
                </a:solidFill>
                <a:latin typeface="Avenir Next Condensed"/>
                <a:cs typeface="Arial" panose="020B0604020202020204" pitchFamily="34" charset="0"/>
              </a:defRPr>
            </a:lvl1pPr>
          </a:lstStyle>
          <a:p>
            <a:r>
              <a:rPr lang="nl-NL" dirty="0"/>
              <a:t>VOORBEELD VAN EEN ONDERWERP</a:t>
            </a:r>
            <a:endParaRPr lang="en-GB" dirty="0"/>
          </a:p>
        </p:txBody>
      </p:sp>
      <p:sp>
        <p:nvSpPr>
          <p:cNvPr id="5" name="Tijdelijke aanduiding voor tekst 23">
            <a:extLst>
              <a:ext uri="{FF2B5EF4-FFF2-40B4-BE49-F238E27FC236}">
                <a16:creationId xmlns:a16="http://schemas.microsoft.com/office/drawing/2014/main" id="{2EE7C876-6069-4C11-846E-FA376DBE581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78599" y="2218470"/>
            <a:ext cx="4768851" cy="3961979"/>
          </a:xfrm>
        </p:spPr>
        <p:txBody>
          <a:bodyPr>
            <a:normAutofit/>
          </a:bodyPr>
          <a:lstStyle>
            <a:lvl1pPr marL="0" indent="0">
              <a:buNone/>
              <a:defRPr sz="1900" b="0"/>
            </a:lvl1pPr>
          </a:lstStyle>
          <a:p>
            <a:pPr lvl="0"/>
            <a:r>
              <a:rPr lang="nl-NL" sz="1900" dirty="0"/>
              <a:t>Voorbeeldtekst</a:t>
            </a: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988C64C-A8F8-41EF-A3B5-A2E44C985F5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577340"/>
            <a:ext cx="4768850" cy="465106"/>
          </a:xfrm>
        </p:spPr>
        <p:txBody>
          <a:bodyPr anchor="ctr">
            <a:normAutofit/>
          </a:bodyPr>
          <a:lstStyle>
            <a:lvl1pPr marL="0" indent="0">
              <a:buNone/>
              <a:defRPr sz="1600" b="1"/>
            </a:lvl1pPr>
          </a:lstStyle>
          <a:p>
            <a:pPr lvl="0"/>
            <a:r>
              <a:rPr lang="nl-NL" b="1" dirty="0"/>
              <a:t>Klik om een tekst toe te voegen</a:t>
            </a:r>
            <a:endParaRPr lang="en-GB" dirty="0"/>
          </a:p>
        </p:txBody>
      </p:sp>
      <p:sp>
        <p:nvSpPr>
          <p:cNvPr id="9" name="Tijdelijke aanduiding voor tekst 2">
            <a:extLst>
              <a:ext uri="{FF2B5EF4-FFF2-40B4-BE49-F238E27FC236}">
                <a16:creationId xmlns:a16="http://schemas.microsoft.com/office/drawing/2014/main" id="{02EDF56B-6E7F-4216-83EF-17E2E83503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78600" y="1575055"/>
            <a:ext cx="4768850" cy="467392"/>
          </a:xfrm>
        </p:spPr>
        <p:txBody>
          <a:bodyPr anchor="ctr">
            <a:normAutofit/>
          </a:bodyPr>
          <a:lstStyle>
            <a:lvl1pPr marL="0" indent="0">
              <a:buNone/>
              <a:defRPr sz="1600" b="1"/>
            </a:lvl1pPr>
          </a:lstStyle>
          <a:p>
            <a:pPr lvl="0"/>
            <a:r>
              <a:rPr lang="nl-NL" b="1" dirty="0"/>
              <a:t>Klik om een tekst toe te voegen</a:t>
            </a:r>
            <a:endParaRPr lang="en-GB" dirty="0"/>
          </a:p>
        </p:txBody>
      </p:sp>
      <p:sp>
        <p:nvSpPr>
          <p:cNvPr id="7" name="Tijdelijke aanduiding voor tekst 2">
            <a:extLst>
              <a:ext uri="{FF2B5EF4-FFF2-40B4-BE49-F238E27FC236}">
                <a16:creationId xmlns:a16="http://schemas.microsoft.com/office/drawing/2014/main" id="{58317168-EFA6-8046-938C-6F174C3028E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2220754"/>
            <a:ext cx="4775419" cy="3959695"/>
          </a:xfrm>
        </p:spPr>
        <p:txBody>
          <a:bodyPr>
            <a:normAutofit/>
          </a:bodyPr>
          <a:lstStyle>
            <a:lvl1pPr marL="65693" indent="0">
              <a:buNone/>
              <a:defRPr sz="2000"/>
            </a:lvl1pPr>
          </a:lstStyle>
          <a:p>
            <a:r>
              <a:rPr lang="nl-NL" dirty="0"/>
              <a:t>Voorbeeldtekst</a:t>
            </a: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78542B91-AAF2-ED4E-8C50-3F70FA8380C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0578A68-1265-4D41-A349-4D841EA07AA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027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Afbeelding 2">
            <a:extLst>
              <a:ext uri="{FF2B5EF4-FFF2-40B4-BE49-F238E27FC236}">
                <a16:creationId xmlns:a16="http://schemas.microsoft.com/office/drawing/2014/main" id="{EB21CF03-A487-413E-853C-2BE2946BB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510" y="502276"/>
            <a:ext cx="2681827" cy="1704171"/>
          </a:xfrm>
          <a:prstGeom prst="rect">
            <a:avLst/>
          </a:prstGeom>
        </p:spPr>
      </p:pic>
      <p:sp>
        <p:nvSpPr>
          <p:cNvPr id="11" name="Titel 10">
            <a:extLst>
              <a:ext uri="{FF2B5EF4-FFF2-40B4-BE49-F238E27FC236}">
                <a16:creationId xmlns:a16="http://schemas.microsoft.com/office/drawing/2014/main" id="{1FDDF9DF-A68B-4D5B-A047-4D2F41CAFA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08425" y="1354362"/>
            <a:ext cx="4775151" cy="414927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450" b="1">
                <a:solidFill>
                  <a:schemeClr val="bg1"/>
                </a:solidFill>
              </a:defRPr>
            </a:lvl1pPr>
          </a:lstStyle>
          <a:p>
            <a:r>
              <a:rPr lang="nl-NL" sz="3450" b="1" dirty="0"/>
              <a:t>‘QUOTE’</a:t>
            </a:r>
            <a:endParaRPr lang="en-GB" dirty="0"/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57D2A8AE-2D31-490B-9B2F-0BCA2DD1CD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08424" y="5628183"/>
            <a:ext cx="4775150" cy="571450"/>
          </a:xfrm>
        </p:spPr>
        <p:txBody>
          <a:bodyPr anchor="b">
            <a:normAutofit/>
          </a:bodyPr>
          <a:lstStyle>
            <a:lvl1pPr marL="0" indent="0">
              <a:buNone/>
              <a:defRPr sz="2600"/>
            </a:lvl1pPr>
          </a:lstStyle>
          <a:p>
            <a:pPr lvl="0"/>
            <a:r>
              <a:rPr lang="nl-NL" dirty="0"/>
              <a:t>NAAM</a:t>
            </a:r>
            <a:endParaRPr lang="en-GB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672BE786-4F44-7B42-BA22-B59FF370BB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578A68-1265-4D41-A349-4D841EA07AA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826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61F4-2E8B-401E-A8D3-42B809A61341}" type="datetimeFigureOut">
              <a:rPr lang="nl-NL" smtClean="0"/>
              <a:pPr/>
              <a:t>9-12-2024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C92A-303C-4141-9283-E091F6044A9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696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8268BCB-36EE-4F6D-A352-B00B9ED15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dirty="0"/>
              <a:t>KLIK OM STIJL AAN TE PASSEN</a:t>
            </a: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243F09E-6E46-4B73-8800-8C4A93D4E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pic>
        <p:nvPicPr>
          <p:cNvPr id="8" name="Afbeelding 7" descr="Afbeelding met illustratie, bord, tafelgerei&#10;&#10;Automatisch gegenereerde beschrijving">
            <a:extLst>
              <a:ext uri="{FF2B5EF4-FFF2-40B4-BE49-F238E27FC236}">
                <a16:creationId xmlns:a16="http://schemas.microsoft.com/office/drawing/2014/main" id="{A6BC1268-D8D0-4F41-BB6B-6BE484A2ACC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689" y="6287014"/>
            <a:ext cx="1593111" cy="348888"/>
          </a:xfrm>
          <a:prstGeom prst="rect">
            <a:avLst/>
          </a:prstGeom>
        </p:spPr>
      </p:pic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7589EFA-7D6D-4945-A657-4EA9EF059A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118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0578A68-1265-4D41-A349-4D841EA07AA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819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</p:sldLayoutIdLst>
  <p:hf hdr="0" ftr="0" dt="0"/>
  <p:txStyles>
    <p:titleStyle>
      <a:lvl1pPr algn="l" defTabSz="457154" rtl="0" eaLnBrk="1" latinLnBrk="0" hangingPunct="1">
        <a:lnSpc>
          <a:spcPct val="90000"/>
        </a:lnSpc>
        <a:spcBef>
          <a:spcPct val="0"/>
        </a:spcBef>
        <a:buNone/>
        <a:defRPr lang="nl-NL" sz="3450" kern="1200" dirty="0">
          <a:solidFill>
            <a:srgbClr val="E50856"/>
          </a:solidFill>
          <a:latin typeface="Avenir Next Condensed"/>
          <a:ea typeface="+mj-ea"/>
          <a:cs typeface="Arial" panose="020B0604020202020204" pitchFamily="34" charset="0"/>
        </a:defRPr>
      </a:lvl1pPr>
    </p:titleStyle>
    <p:bodyStyle>
      <a:lvl1pPr marL="179982" indent="-114289" algn="l" defTabSz="457154" rtl="0" eaLnBrk="1" latinLnBrk="0" hangingPunct="1">
        <a:lnSpc>
          <a:spcPct val="8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59964" indent="-114289" algn="l" defTabSz="457154" rtl="0" eaLnBrk="1" latinLnBrk="0" hangingPunct="1">
        <a:lnSpc>
          <a:spcPct val="8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9946" indent="-114289" algn="l" defTabSz="457154" rtl="0" eaLnBrk="1" latinLnBrk="0" hangingPunct="1">
        <a:lnSpc>
          <a:spcPct val="8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09919" indent="-114289" algn="l" defTabSz="457154" rtl="0" eaLnBrk="1" latinLnBrk="0" hangingPunct="1">
        <a:lnSpc>
          <a:spcPct val="80000"/>
        </a:lnSpc>
        <a:spcBef>
          <a:spcPts val="25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34897" indent="-114289" algn="l" defTabSz="457154" rtl="0" eaLnBrk="1" latinLnBrk="0" hangingPunct="1">
        <a:lnSpc>
          <a:spcPct val="80000"/>
        </a:lnSpc>
        <a:spcBef>
          <a:spcPts val="25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257174" indent="-114289" algn="l" defTabSz="457154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751" indent="-114289" algn="l" defTabSz="457154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329" indent="-114289" algn="l" defTabSz="457154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42906" indent="-114289" algn="l" defTabSz="457154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577" algn="l" defTabSz="4571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154" algn="l" defTabSz="4571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731" algn="l" defTabSz="4571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309" algn="l" defTabSz="4571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2886" algn="l" defTabSz="4571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463" algn="l" defTabSz="4571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040" algn="l" defTabSz="4571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617" algn="l" defTabSz="4571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VuB6euiY2pw?feature=oembed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j5dL_v7AdEw?feature=oembed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xzxAOXzcCcc?feature=oembe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_UF6zAqDSJE?feature=oemb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rN-LlMSS9tU?start=4&amp;feature=oembed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C0C7580-8271-8847-9B7E-CD3F7B415C6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1888638"/>
            <a:ext cx="10476053" cy="2746375"/>
          </a:xfrm>
        </p:spPr>
        <p:txBody>
          <a:bodyPr>
            <a:normAutofit/>
          </a:bodyPr>
          <a:lstStyle/>
          <a:p>
            <a:r>
              <a:rPr lang="nl-NL" sz="5400" kern="1000" dirty="0">
                <a:effectLst/>
                <a:latin typeface="+mj-lt"/>
                <a:ea typeface="Calibri" panose="020F0502020204030204" pitchFamily="34" charset="0"/>
                <a:cs typeface="Athiti SemiBold" panose="00000700000000000000" pitchFamily="2" charset="-34"/>
              </a:rPr>
              <a:t>Propaganda: wat is het en hoe kun je het herkennen?</a:t>
            </a:r>
          </a:p>
          <a:p>
            <a:endParaRPr lang="nl-NL" sz="5400" kern="1000" dirty="0">
              <a:latin typeface="Athiti SemiBold" panose="00000700000000000000" pitchFamily="2" charset="-34"/>
              <a:ea typeface="Calibri" panose="020F0502020204030204" pitchFamily="34" charset="0"/>
              <a:cs typeface="Athiti SemiBold" panose="00000700000000000000" pitchFamily="2" charset="-34"/>
            </a:endParaRPr>
          </a:p>
          <a:p>
            <a:endParaRPr lang="nl-NL" sz="5400" kern="1000" dirty="0">
              <a:effectLst/>
              <a:latin typeface="Athiti SemiBold" panose="00000700000000000000" pitchFamily="2" charset="-34"/>
              <a:ea typeface="Calibri" panose="020F0502020204030204" pitchFamily="34" charset="0"/>
              <a:cs typeface="Athiti SemiBold" panose="00000700000000000000" pitchFamily="2" charset="-34"/>
            </a:endParaRP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3975E5F-A5C9-7643-A507-73B6D1BF8FF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0578A68-1265-4D41-A349-4D841EA07AA4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7515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B8A72DB-1428-4AF3-17AF-BF7601909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8A68-1265-4D41-A349-4D841EA07AA4}" type="slidenum">
              <a:rPr lang="nl-NL" smtClean="0"/>
              <a:pPr/>
              <a:t>10</a:t>
            </a:fld>
            <a:endParaRPr lang="nl-NL"/>
          </a:p>
        </p:txBody>
      </p:sp>
      <p:pic>
        <p:nvPicPr>
          <p:cNvPr id="5" name="Onlinemedia 4" title="Oog in Oog">
            <a:hlinkClick r:id="" action="ppaction://media"/>
            <a:extLst>
              <a:ext uri="{FF2B5EF4-FFF2-40B4-BE49-F238E27FC236}">
                <a16:creationId xmlns:a16="http://schemas.microsoft.com/office/drawing/2014/main" id="{4105BF3F-BBAD-E00F-00E8-5E701CF2EB9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16000" y="558800"/>
            <a:ext cx="10160000" cy="574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17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356F346C-0D7E-415D-B5FA-4AD6A7379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>
                <a:latin typeface="+mn-lt"/>
                <a:cs typeface="Athiti SemiBold" panose="00000700000000000000" pitchFamily="2" charset="-34"/>
              </a:rPr>
              <a:t>Hoe kun je propaganda herkennen?</a:t>
            </a:r>
            <a:endParaRPr lang="nl-NL" sz="4000" dirty="0">
              <a:latin typeface="+mn-lt"/>
              <a:cs typeface="Athiti SemiBold" panose="00000700000000000000" pitchFamily="2" charset="-34"/>
            </a:endParaRP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E7C18F4-6891-48A5-97D8-1D3174E069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nl-NL" sz="4000" b="0" i="0" dirty="0">
                <a:effectLst/>
                <a:latin typeface="+mn-lt"/>
              </a:rPr>
              <a:t>Welke emoties worden opgewekt?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4000" b="0" i="0" dirty="0">
                <a:effectLst/>
                <a:latin typeface="+mn-lt"/>
              </a:rPr>
              <a:t>Wat is de boodschap van het filmpje?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4000" dirty="0">
                <a:latin typeface="+mn-lt"/>
              </a:rPr>
              <a:t>Hoe wordt die boodschap in beeld gebracht?</a:t>
            </a:r>
            <a:endParaRPr lang="nl-NL" sz="4000" b="0" i="0" dirty="0">
              <a:effectLst/>
              <a:latin typeface="+mn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4000" dirty="0">
                <a:latin typeface="+mn-lt"/>
              </a:rPr>
              <a:t>Wat voelde je bij het bekijken van het filmpje?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4000" dirty="0">
                <a:latin typeface="+mn-lt"/>
              </a:rPr>
              <a:t>Voor welke doelgroep is het gemaakt?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4000" b="0" i="0" dirty="0">
                <a:effectLst/>
                <a:latin typeface="+mn-lt"/>
              </a:rPr>
              <a:t>Is dit een voorbeeld van propaga</a:t>
            </a:r>
            <a:r>
              <a:rPr lang="nl-NL" sz="4000" dirty="0">
                <a:latin typeface="+mn-lt"/>
              </a:rPr>
              <a:t>nda?</a:t>
            </a:r>
            <a:endParaRPr lang="nl-NL" sz="4000" b="0" i="0" dirty="0">
              <a:effectLst/>
              <a:latin typeface="+mn-lt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nl-NL" sz="4000" b="0" i="0" dirty="0">
              <a:effectLst/>
              <a:latin typeface="+mn-lt"/>
            </a:endParaRP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01074914-F86E-44FA-B370-97A00EEB986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8C3C92A-303C-4141-9283-E091F6044A9D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3907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97EB386-BBEA-5D41-5209-6D4006346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8A68-1265-4D41-A349-4D841EA07AA4}" type="slidenum">
              <a:rPr lang="nl-NL" smtClean="0"/>
              <a:pPr/>
              <a:t>12</a:t>
            </a:fld>
            <a:endParaRPr lang="nl-NL"/>
          </a:p>
        </p:txBody>
      </p:sp>
      <p:pic>
        <p:nvPicPr>
          <p:cNvPr id="5" name="Onlinemedia 4" title="Hoe LHBTQ-ideologie jonge KINDEREN indoctrineert | FVD">
            <a:hlinkClick r:id="" action="ppaction://media"/>
            <a:extLst>
              <a:ext uri="{FF2B5EF4-FFF2-40B4-BE49-F238E27FC236}">
                <a16:creationId xmlns:a16="http://schemas.microsoft.com/office/drawing/2014/main" id="{D3F1A5D3-B607-0FF8-3869-A3383E36882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16000" y="558800"/>
            <a:ext cx="10160000" cy="574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05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356F346C-0D7E-415D-B5FA-4AD6A7379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>
                <a:latin typeface="+mn-lt"/>
                <a:cs typeface="Athiti SemiBold" panose="00000700000000000000" pitchFamily="2" charset="-34"/>
              </a:rPr>
              <a:t>Hoe kun je propaganda herkennen?</a:t>
            </a:r>
            <a:endParaRPr lang="nl-NL" sz="4000" dirty="0">
              <a:latin typeface="+mn-lt"/>
              <a:cs typeface="Athiti SemiBold" panose="00000700000000000000" pitchFamily="2" charset="-34"/>
            </a:endParaRP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E7C18F4-6891-48A5-97D8-1D3174E069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nl-NL" sz="4000" b="0" i="0" dirty="0">
                <a:effectLst/>
                <a:latin typeface="+mn-lt"/>
              </a:rPr>
              <a:t>Welke emoties worden opgewekt?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4000" b="0" i="0" dirty="0">
                <a:effectLst/>
                <a:latin typeface="+mn-lt"/>
              </a:rPr>
              <a:t>Wat is de boodschap van het filmpje?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4000" dirty="0">
                <a:latin typeface="+mn-lt"/>
              </a:rPr>
              <a:t>Hoe wordt die boodschap in beeld gebracht?</a:t>
            </a:r>
            <a:endParaRPr lang="nl-NL" sz="4000" b="0" i="0" dirty="0">
              <a:effectLst/>
              <a:latin typeface="+mn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4000" dirty="0">
                <a:latin typeface="+mn-lt"/>
              </a:rPr>
              <a:t>Wat voelde je bij het bekijken van het filmpje?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4000" dirty="0">
                <a:latin typeface="+mn-lt"/>
              </a:rPr>
              <a:t>Voor welke doelgroep is het gemaakt?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4000" b="0" i="0" dirty="0">
                <a:effectLst/>
                <a:latin typeface="+mn-lt"/>
              </a:rPr>
              <a:t>Is dit een voorbeeld van propaga</a:t>
            </a:r>
            <a:r>
              <a:rPr lang="nl-NL" sz="4000" dirty="0">
                <a:latin typeface="+mn-lt"/>
              </a:rPr>
              <a:t>nda?</a:t>
            </a:r>
            <a:endParaRPr lang="nl-NL" sz="4000" b="0" i="0" dirty="0">
              <a:effectLst/>
              <a:latin typeface="+mn-lt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nl-NL" sz="4000" b="0" i="0" dirty="0">
              <a:effectLst/>
              <a:latin typeface="+mn-lt"/>
            </a:endParaRP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01074914-F86E-44FA-B370-97A00EEB986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8C3C92A-303C-4141-9283-E091F6044A9D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8284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356F346C-0D7E-415D-B5FA-4AD6A7379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latin typeface="+mn-lt"/>
                <a:cs typeface="Athiti SemiBold" panose="00000700000000000000" pitchFamily="2" charset="-34"/>
              </a:rPr>
              <a:t>Wat is propaganda?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E7C18F4-6891-48A5-97D8-1D3174E069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marL="408593" indent="-342900" algn="l">
              <a:buFont typeface="Wingdings" panose="05000000000000000000" pitchFamily="2" charset="2"/>
              <a:buChar char="Ø"/>
            </a:pPr>
            <a:r>
              <a:rPr lang="nl-NL" sz="2800" b="0" i="0" dirty="0">
                <a:effectLst/>
                <a:latin typeface="+mn-lt"/>
              </a:rPr>
              <a:t>Propaganda is een vorm van communicatie die de houding of het gedrag van een bevolkingsgroep wil beïnvloeden. </a:t>
            </a:r>
            <a:r>
              <a:rPr lang="nl-NL" sz="2800" b="0" i="1" dirty="0">
                <a:effectLst/>
                <a:latin typeface="+mn-lt"/>
              </a:rPr>
              <a:t>--Wikipedia</a:t>
            </a:r>
            <a:endParaRPr lang="nl-NL" sz="2800" b="0" i="0" dirty="0">
              <a:effectLst/>
              <a:latin typeface="+mn-lt"/>
            </a:endParaRPr>
          </a:p>
          <a:p>
            <a:pPr marL="408593" indent="-342900" algn="l">
              <a:buFont typeface="Wingdings" panose="05000000000000000000" pitchFamily="2" charset="2"/>
              <a:buChar char="Ø"/>
            </a:pPr>
            <a:br>
              <a:rPr lang="nl-NL" sz="2800" b="0" i="0" dirty="0">
                <a:effectLst/>
                <a:latin typeface="+mn-lt"/>
              </a:rPr>
            </a:br>
            <a:r>
              <a:rPr lang="nl-NL" sz="2800" b="0" i="0" dirty="0">
                <a:effectLst/>
                <a:latin typeface="+mn-lt"/>
              </a:rPr>
              <a:t>Propaganda is een vorm van informatie die uiting geeft aan onze angsten en onzekerheden. </a:t>
            </a:r>
            <a:r>
              <a:rPr lang="nl-NL" sz="2800" b="0" i="1" dirty="0">
                <a:effectLst/>
                <a:latin typeface="+mn-lt"/>
              </a:rPr>
              <a:t>--Jacques </a:t>
            </a:r>
            <a:r>
              <a:rPr lang="nl-NL" sz="2800" b="0" i="1" dirty="0" err="1">
                <a:effectLst/>
                <a:latin typeface="+mn-lt"/>
              </a:rPr>
              <a:t>Ellul</a:t>
            </a:r>
            <a:endParaRPr lang="nl-NL" sz="2800" dirty="0">
              <a:latin typeface="+mn-lt"/>
            </a:endParaRPr>
          </a:p>
          <a:p>
            <a:pPr marL="408593" indent="-342900" algn="l">
              <a:buFont typeface="Wingdings" panose="05000000000000000000" pitchFamily="2" charset="2"/>
              <a:buChar char="Ø"/>
            </a:pPr>
            <a:br>
              <a:rPr lang="nl-NL" sz="2800" b="0" i="0" dirty="0">
                <a:effectLst/>
                <a:latin typeface="+mn-lt"/>
              </a:rPr>
            </a:br>
            <a:r>
              <a:rPr lang="nl-NL" sz="2800" b="0" i="0" dirty="0">
                <a:effectLst/>
                <a:latin typeface="+mn-lt"/>
              </a:rPr>
              <a:t>Propaganda is de weloverwogen, systematische poging om .. kennis te manipuleren. </a:t>
            </a:r>
            <a:r>
              <a:rPr lang="nl-NL" sz="2800" b="0" i="1" dirty="0">
                <a:effectLst/>
                <a:latin typeface="+mn-lt"/>
              </a:rPr>
              <a:t>-- </a:t>
            </a:r>
            <a:r>
              <a:rPr lang="nl-NL" sz="2800" b="0" i="1" dirty="0" err="1">
                <a:effectLst/>
                <a:latin typeface="+mn-lt"/>
              </a:rPr>
              <a:t>Garth</a:t>
            </a:r>
            <a:r>
              <a:rPr lang="nl-NL" sz="2800" b="0" i="1" dirty="0">
                <a:effectLst/>
                <a:latin typeface="+mn-lt"/>
              </a:rPr>
              <a:t> </a:t>
            </a:r>
            <a:r>
              <a:rPr lang="nl-NL" sz="2800" b="0" i="1" dirty="0" err="1">
                <a:effectLst/>
                <a:latin typeface="+mn-lt"/>
              </a:rPr>
              <a:t>Jowett</a:t>
            </a:r>
            <a:r>
              <a:rPr lang="nl-NL" sz="2800" b="0" i="1" dirty="0">
                <a:effectLst/>
                <a:latin typeface="+mn-lt"/>
              </a:rPr>
              <a:t> and Victoria </a:t>
            </a:r>
            <a:r>
              <a:rPr lang="nl-NL" sz="2800" b="0" i="1" dirty="0" err="1">
                <a:effectLst/>
                <a:latin typeface="+mn-lt"/>
              </a:rPr>
              <a:t>O'Donnell</a:t>
            </a:r>
            <a:endParaRPr lang="nl-NL" sz="2800" b="0" i="0" dirty="0">
              <a:effectLst/>
              <a:latin typeface="+mn-lt"/>
            </a:endParaRPr>
          </a:p>
          <a:p>
            <a:pPr marL="408593" indent="-342900" algn="l">
              <a:buFont typeface="Wingdings" panose="05000000000000000000" pitchFamily="2" charset="2"/>
              <a:buChar char="Ø"/>
            </a:pPr>
            <a:br>
              <a:rPr lang="nl-NL" sz="2800" b="0" i="0" dirty="0">
                <a:effectLst/>
                <a:latin typeface="+mn-lt"/>
              </a:rPr>
            </a:br>
            <a:r>
              <a:rPr lang="nl-NL" sz="2800" b="0" i="0" dirty="0">
                <a:effectLst/>
                <a:latin typeface="+mn-lt"/>
              </a:rPr>
              <a:t>Propaganda is een doelbewuste poging om de emoties, houdingen, meningen en acties van mensen te beïnvloeden. </a:t>
            </a:r>
            <a:r>
              <a:rPr lang="nl-NL" sz="2800" b="0" i="1" dirty="0">
                <a:effectLst/>
                <a:latin typeface="+mn-lt"/>
              </a:rPr>
              <a:t>--Richard Alan Nelson</a:t>
            </a:r>
            <a:endParaRPr lang="nl-NL" sz="2800" b="0" i="0" dirty="0">
              <a:effectLst/>
              <a:latin typeface="+mn-lt"/>
            </a:endParaRP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01074914-F86E-44FA-B370-97A00EEB986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8C3C92A-303C-4141-9283-E091F6044A9D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6388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 hidden="1">
            <a:extLst>
              <a:ext uri="{FF2B5EF4-FFF2-40B4-BE49-F238E27FC236}">
                <a16:creationId xmlns:a16="http://schemas.microsoft.com/office/drawing/2014/main" id="{BBE6A7EB-32E7-1C7B-229C-B634C43C855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38200" y="6311897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00578A68-1265-4D41-A349-4D841EA07AA4}" type="slidenum">
              <a:rPr lang="nl-NL" smtClean="0"/>
              <a:pPr>
                <a:spcAft>
                  <a:spcPts val="600"/>
                </a:spcAft>
              </a:pPr>
              <a:t>3</a:t>
            </a:fld>
            <a:endParaRPr lang="nl-NL"/>
          </a:p>
        </p:txBody>
      </p:sp>
      <p:pic>
        <p:nvPicPr>
          <p:cNvPr id="2" name="Onlinemedia 1" title="Wat is propaganda?">
            <a:hlinkClick r:id="" action="ppaction://media"/>
            <a:extLst>
              <a:ext uri="{FF2B5EF4-FFF2-40B4-BE49-F238E27FC236}">
                <a16:creationId xmlns:a16="http://schemas.microsoft.com/office/drawing/2014/main" id="{B33173B1-DFD2-35D1-F257-2B8A6C15205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16000" y="558800"/>
            <a:ext cx="10160000" cy="574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1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00B3583-01E6-3A75-97A2-A5AF9B868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Checklist propaganda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A0A1B678-39AF-2632-D76E-D9F5180CC1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marL="408593" indent="-342900" algn="l">
              <a:buFont typeface="Wingdings" panose="05000000000000000000" pitchFamily="2" charset="2"/>
              <a:buChar char="Ø"/>
            </a:pPr>
            <a:r>
              <a:rPr lang="nl-NL" sz="2800" b="0" i="0" dirty="0">
                <a:effectLst/>
                <a:latin typeface="+mn-lt"/>
              </a:rPr>
              <a:t>De boodschap zet aan om iets te denken of doen.</a:t>
            </a:r>
          </a:p>
          <a:p>
            <a:pPr marL="408593" indent="-342900" algn="l">
              <a:buFont typeface="Wingdings" panose="05000000000000000000" pitchFamily="2" charset="2"/>
              <a:buChar char="Ø"/>
            </a:pPr>
            <a:r>
              <a:rPr lang="nl-NL" sz="2800" b="0" i="0" dirty="0">
                <a:effectLst/>
                <a:latin typeface="+mn-lt"/>
              </a:rPr>
              <a:t>De boodschap spreekt een specifieke groep mensen aan.</a:t>
            </a:r>
          </a:p>
          <a:p>
            <a:pPr marL="408593" indent="-342900" algn="l">
              <a:buFont typeface="Wingdings" panose="05000000000000000000" pitchFamily="2" charset="2"/>
              <a:buChar char="Ø"/>
            </a:pPr>
            <a:r>
              <a:rPr lang="nl-NL" sz="2800" b="0" i="0" dirty="0">
                <a:effectLst/>
                <a:latin typeface="+mn-lt"/>
              </a:rPr>
              <a:t>Er is een duidelijke tegenstander.</a:t>
            </a:r>
          </a:p>
          <a:p>
            <a:pPr marL="408593" indent="-342900" algn="l">
              <a:buFont typeface="Wingdings" panose="05000000000000000000" pitchFamily="2" charset="2"/>
              <a:buChar char="Ø"/>
            </a:pPr>
            <a:r>
              <a:rPr lang="nl-NL" sz="2800" b="0" i="0" dirty="0">
                <a:effectLst/>
                <a:latin typeface="+mn-lt"/>
              </a:rPr>
              <a:t>De boodschap gebruikt stereotiepe kenmerken van de tegenstander.</a:t>
            </a:r>
          </a:p>
          <a:p>
            <a:pPr marL="408593" indent="-342900" algn="l">
              <a:buFont typeface="Wingdings" panose="05000000000000000000" pitchFamily="2" charset="2"/>
              <a:buChar char="Ø"/>
            </a:pPr>
            <a:r>
              <a:rPr lang="nl-NL" sz="2800" b="0" i="0" dirty="0">
                <a:effectLst/>
                <a:latin typeface="+mn-lt"/>
              </a:rPr>
              <a:t>De boodschap stelt een ingewikkelde zaak eenvoudig voor.</a:t>
            </a:r>
          </a:p>
          <a:p>
            <a:pPr marL="408593" indent="-342900" algn="l">
              <a:buFont typeface="Wingdings" panose="05000000000000000000" pitchFamily="2" charset="2"/>
              <a:buChar char="Ø"/>
            </a:pPr>
            <a:r>
              <a:rPr lang="nl-NL" sz="2800" b="0" i="0" dirty="0">
                <a:effectLst/>
                <a:latin typeface="+mn-lt"/>
              </a:rPr>
              <a:t>De boodschap speelt in op je emoties.</a:t>
            </a:r>
          </a:p>
          <a:p>
            <a:pPr marL="408593" indent="-342900" algn="l">
              <a:buFont typeface="Wingdings" panose="05000000000000000000" pitchFamily="2" charset="2"/>
              <a:buChar char="Ø"/>
            </a:pPr>
            <a:r>
              <a:rPr lang="nl-NL" sz="2800" b="0" i="0" dirty="0">
                <a:effectLst/>
                <a:latin typeface="+mn-lt"/>
              </a:rPr>
              <a:t>De boodschap is kort en makkelijk te herhalen. Let op het gebruik van slogans.</a:t>
            </a:r>
          </a:p>
          <a:p>
            <a:pPr marL="408593" indent="-342900" algn="l">
              <a:buFont typeface="Wingdings" panose="05000000000000000000" pitchFamily="2" charset="2"/>
              <a:buChar char="Ø"/>
            </a:pPr>
            <a:r>
              <a:rPr lang="nl-NL" sz="2800" b="0" i="0" dirty="0">
                <a:effectLst/>
                <a:latin typeface="+mn-lt"/>
              </a:rPr>
              <a:t>De boodschap gebruikt leugens, halve waarheden en stellingen die uit de context zijn getrokken.</a:t>
            </a:r>
          </a:p>
          <a:p>
            <a:pPr marL="408593" indent="-342900" algn="l">
              <a:buFont typeface="Wingdings" panose="05000000000000000000" pitchFamily="2" charset="2"/>
              <a:buChar char="Ø"/>
            </a:pPr>
            <a:r>
              <a:rPr lang="nl-NL" sz="2800" b="0" i="0" dirty="0">
                <a:effectLst/>
                <a:latin typeface="+mn-lt"/>
              </a:rPr>
              <a:t>Je vindt de boodschap alleen terug via beperkte mediakanalen.</a:t>
            </a:r>
          </a:p>
          <a:p>
            <a:pPr marL="408593" indent="-342900" algn="l">
              <a:buFont typeface="Wingdings" panose="05000000000000000000" pitchFamily="2" charset="2"/>
              <a:buChar char="Ø"/>
            </a:pPr>
            <a:r>
              <a:rPr lang="nl-NL" sz="2800" b="0" i="0" dirty="0">
                <a:effectLst/>
                <a:latin typeface="+mn-lt"/>
              </a:rPr>
              <a:t>De boodschap maakt gebruik van bepaalde symbolen.</a:t>
            </a:r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818A7BA-9CF5-2BB1-A0E3-143B86ECF88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0578A68-1265-4D41-A349-4D841EA07AA4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0155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356F346C-0D7E-415D-B5FA-4AD6A7379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>
                <a:latin typeface="+mn-lt"/>
                <a:cs typeface="Athiti SemiBold" panose="00000700000000000000" pitchFamily="2" charset="-34"/>
              </a:rPr>
              <a:t>Hoe kun je propaganda herkennen?</a:t>
            </a:r>
            <a:endParaRPr lang="nl-NL" sz="4000" dirty="0">
              <a:latin typeface="+mn-lt"/>
              <a:cs typeface="Athiti SemiBold" panose="00000700000000000000" pitchFamily="2" charset="-34"/>
            </a:endParaRP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E7C18F4-6891-48A5-97D8-1D3174E069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nl-NL" sz="4000" b="0" i="0" dirty="0">
                <a:effectLst/>
                <a:latin typeface="+mn-lt"/>
              </a:rPr>
              <a:t>Propaganda verschijnt in verschillende vormen, maar dit gebeurt vaak: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nl-NL" sz="4000" dirty="0">
              <a:latin typeface="+mn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4000" b="0" i="0" dirty="0">
                <a:effectLst/>
                <a:latin typeface="+mn-lt"/>
              </a:rPr>
              <a:t>Sterke emoties opwekken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4000" b="0" i="0" dirty="0">
                <a:effectLst/>
                <a:latin typeface="+mn-lt"/>
              </a:rPr>
              <a:t>Inspelen op ‘behoeften’ van het publiek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4000" b="0" i="0" dirty="0">
                <a:effectLst/>
                <a:latin typeface="+mn-lt"/>
              </a:rPr>
              <a:t>Informatie en ideeën simpel weergeven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4000" b="0" i="0" dirty="0">
                <a:effectLst/>
                <a:latin typeface="+mn-lt"/>
              </a:rPr>
              <a:t>Tegenstanders aanvallen</a:t>
            </a: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01074914-F86E-44FA-B370-97A00EEB986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8C3C92A-303C-4141-9283-E091F6044A9D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8263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8D18C9CA-C7B4-705D-76FE-3AC60594A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C92A-303C-4141-9283-E091F6044A9D}" type="slidenum">
              <a:rPr lang="nl-NL" smtClean="0"/>
              <a:pPr/>
              <a:t>6</a:t>
            </a:fld>
            <a:endParaRPr lang="nl-NL"/>
          </a:p>
        </p:txBody>
      </p:sp>
      <p:pic>
        <p:nvPicPr>
          <p:cNvPr id="4" name="Onlinemedia 3" title="What Was Nazi Propaganda?">
            <a:hlinkClick r:id="" action="ppaction://media"/>
            <a:extLst>
              <a:ext uri="{FF2B5EF4-FFF2-40B4-BE49-F238E27FC236}">
                <a16:creationId xmlns:a16="http://schemas.microsoft.com/office/drawing/2014/main" id="{D03B7E97-8A85-CA07-9847-667FCE526C3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16000" y="558800"/>
            <a:ext cx="10160000" cy="574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84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B8A72DB-1428-4AF3-17AF-BF7601909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8A68-1265-4D41-A349-4D841EA07AA4}" type="slidenum">
              <a:rPr lang="nl-NL" smtClean="0"/>
              <a:pPr/>
              <a:t>7</a:t>
            </a:fld>
            <a:endParaRPr lang="nl-NL"/>
          </a:p>
        </p:txBody>
      </p:sp>
      <p:pic>
        <p:nvPicPr>
          <p:cNvPr id="2" name="Onlinemedia 1" title="Nieuw spotje PVV Zendtijd Politieke Partijen">
            <a:hlinkClick r:id="" action="ppaction://media"/>
            <a:extLst>
              <a:ext uri="{FF2B5EF4-FFF2-40B4-BE49-F238E27FC236}">
                <a16:creationId xmlns:a16="http://schemas.microsoft.com/office/drawing/2014/main" id="{866C529B-1874-742C-7FC3-86365EF9DA5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8200" y="428172"/>
            <a:ext cx="10160000" cy="574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24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356F346C-0D7E-415D-B5FA-4AD6A7379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>
                <a:latin typeface="+mn-lt"/>
                <a:cs typeface="Athiti SemiBold" panose="00000700000000000000" pitchFamily="2" charset="-34"/>
              </a:rPr>
              <a:t>Hoe kun je propaganda herkennen?</a:t>
            </a:r>
            <a:endParaRPr lang="nl-NL" sz="4000" dirty="0">
              <a:latin typeface="+mn-lt"/>
              <a:cs typeface="Athiti SemiBold" panose="00000700000000000000" pitchFamily="2" charset="-34"/>
            </a:endParaRP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E7C18F4-6891-48A5-97D8-1D3174E069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nl-NL" sz="4000" b="0" i="0" dirty="0">
                <a:effectLst/>
                <a:latin typeface="+mn-lt"/>
              </a:rPr>
              <a:t>Welke emoties worden opgewekt?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4000" b="0" i="0" dirty="0">
                <a:effectLst/>
                <a:latin typeface="+mn-lt"/>
              </a:rPr>
              <a:t>Welke ‘tegenstanders’ worden in het filmpje getoond?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4000" b="0" i="0" dirty="0">
                <a:effectLst/>
                <a:latin typeface="+mn-lt"/>
              </a:rPr>
              <a:t>Wat is de boodschap van het filmpje?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4000" b="0" i="0" dirty="0">
                <a:effectLst/>
                <a:latin typeface="+mn-lt"/>
              </a:rPr>
              <a:t>Voor welke doelgroep is het gemaakt?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4000" dirty="0">
                <a:latin typeface="+mn-lt"/>
              </a:rPr>
              <a:t>Hoe wordt de boodschap in beeld gebracht?</a:t>
            </a:r>
            <a:endParaRPr lang="nl-NL" sz="4000" b="0" i="0" dirty="0">
              <a:effectLst/>
              <a:latin typeface="+mn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4000" dirty="0">
                <a:latin typeface="+mn-lt"/>
              </a:rPr>
              <a:t>Klopt die boodschap?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4000" dirty="0">
                <a:latin typeface="+mn-lt"/>
              </a:rPr>
              <a:t>Wat voelde je bij het bekijken van het filmpje?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4000" b="0" i="0" dirty="0">
                <a:effectLst/>
                <a:latin typeface="+mn-lt"/>
              </a:rPr>
              <a:t>Is dit een voorbeeld van propaga</a:t>
            </a:r>
            <a:r>
              <a:rPr lang="nl-NL" sz="4000" dirty="0">
                <a:latin typeface="+mn-lt"/>
              </a:rPr>
              <a:t>nda?</a:t>
            </a:r>
            <a:endParaRPr lang="nl-NL" sz="4000" b="0" i="0" dirty="0">
              <a:effectLst/>
              <a:latin typeface="+mn-lt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nl-NL" sz="4000" b="0" i="0" dirty="0">
              <a:effectLst/>
              <a:latin typeface="+mn-lt"/>
            </a:endParaRP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01074914-F86E-44FA-B370-97A00EEB986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8C3C92A-303C-4141-9283-E091F6044A9D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7308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gratiecijfers op een rij: zoveel nareizende familieleden komen hier |  Asielcrisis | NU.nl">
            <a:extLst>
              <a:ext uri="{FF2B5EF4-FFF2-40B4-BE49-F238E27FC236}">
                <a16:creationId xmlns:a16="http://schemas.microsoft.com/office/drawing/2014/main" id="{B138724D-44EF-1E9A-44A3-A2E7C8FDF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059085103"/>
      </p:ext>
    </p:extLst>
  </p:cSld>
  <p:clrMapOvr>
    <a:masterClrMapping/>
  </p:clrMapOvr>
</p:sld>
</file>

<file path=ppt/theme/theme1.xml><?xml version="1.0" encoding="utf-8"?>
<a:theme xmlns:a="http://schemas.openxmlformats.org/drawingml/2006/main" name="A breed zwar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eed_zwart_v4_dianummering" id="{71628DC5-BA08-0D43-82E1-3DF66EBEB656}" vid="{46E604D5-FF9B-A041-8C9D-0CB1B3B8EF57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breed_zwart_met_dianummering</Template>
  <TotalTime>0</TotalTime>
  <Words>417</Words>
  <Application>Microsoft Office PowerPoint</Application>
  <PresentationFormat>Breedbeeld</PresentationFormat>
  <Paragraphs>59</Paragraphs>
  <Slides>13</Slides>
  <Notes>0</Notes>
  <HiddenSlides>0</HiddenSlides>
  <MMClips>5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9" baseType="lpstr">
      <vt:lpstr>Arial</vt:lpstr>
      <vt:lpstr>Athiti SemiBold</vt:lpstr>
      <vt:lpstr>Avenir Next Condensed</vt:lpstr>
      <vt:lpstr>Calibri</vt:lpstr>
      <vt:lpstr>Wingdings</vt:lpstr>
      <vt:lpstr>A breed zwart</vt:lpstr>
      <vt:lpstr>PowerPoint-presentatie</vt:lpstr>
      <vt:lpstr>Wat is propaganda?</vt:lpstr>
      <vt:lpstr>PowerPoint-presentatie</vt:lpstr>
      <vt:lpstr>Checklist propaganda</vt:lpstr>
      <vt:lpstr>Hoe kun je propaganda herkennen?</vt:lpstr>
      <vt:lpstr>PowerPoint-presentatie</vt:lpstr>
      <vt:lpstr>PowerPoint-presentatie</vt:lpstr>
      <vt:lpstr>Hoe kun je propaganda herkennen?</vt:lpstr>
      <vt:lpstr>PowerPoint-presentatie</vt:lpstr>
      <vt:lpstr>PowerPoint-presentatie</vt:lpstr>
      <vt:lpstr>Hoe kun je propaganda herkennen?</vt:lpstr>
      <vt:lpstr>PowerPoint-presentatie</vt:lpstr>
      <vt:lpstr>Hoe kun je propaganda herkennen?</vt:lpstr>
    </vt:vector>
  </TitlesOfParts>
  <Company>Hogeschool van Arnhem en Nijmegen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Berkel Marc van</dc:creator>
  <cp:lastModifiedBy>Marc van Berkel</cp:lastModifiedBy>
  <cp:revision>50</cp:revision>
  <dcterms:created xsi:type="dcterms:W3CDTF">2019-08-19T08:26:02Z</dcterms:created>
  <dcterms:modified xsi:type="dcterms:W3CDTF">2024-12-09T11:17:20Z</dcterms:modified>
</cp:coreProperties>
</file>