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1361" r:id="rId3"/>
    <p:sldId id="1362" r:id="rId4"/>
    <p:sldId id="472" r:id="rId5"/>
    <p:sldId id="1371" r:id="rId6"/>
    <p:sldId id="1364" r:id="rId7"/>
    <p:sldId id="1363" r:id="rId8"/>
    <p:sldId id="1366" r:id="rId9"/>
    <p:sldId id="1368" r:id="rId10"/>
    <p:sldId id="1369" r:id="rId11"/>
    <p:sldId id="1370" r:id="rId12"/>
    <p:sldId id="1356" r:id="rId13"/>
    <p:sldId id="13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856"/>
    <a:srgbClr val="FF0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081487-90A7-48B6-AA1A-ED72821476F9}" v="10" dt="2025-08-27T09:28:44.7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Stijl, licht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jl, licht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 van Berkel" userId="dc9c0f96-3bf7-4c25-85c3-d708c66f3ced" providerId="ADAL" clId="{5D081487-90A7-48B6-AA1A-ED72821476F9}"/>
    <pc:docChg chg="undo custSel addSld delSld modSld">
      <pc:chgData name="Marc van Berkel" userId="dc9c0f96-3bf7-4c25-85c3-d708c66f3ced" providerId="ADAL" clId="{5D081487-90A7-48B6-AA1A-ED72821476F9}" dt="2025-08-27T09:31:31.801" v="1588" actId="47"/>
      <pc:docMkLst>
        <pc:docMk/>
      </pc:docMkLst>
      <pc:sldChg chg="modSp del mod">
        <pc:chgData name="Marc van Berkel" userId="dc9c0f96-3bf7-4c25-85c3-d708c66f3ced" providerId="ADAL" clId="{5D081487-90A7-48B6-AA1A-ED72821476F9}" dt="2025-08-21T18:02:17.246" v="244" actId="47"/>
        <pc:sldMkLst>
          <pc:docMk/>
          <pc:sldMk cId="360210946" sldId="1351"/>
        </pc:sldMkLst>
      </pc:sldChg>
      <pc:sldChg chg="addSp delSp modSp mod modNotesTx">
        <pc:chgData name="Marc van Berkel" userId="dc9c0f96-3bf7-4c25-85c3-d708c66f3ced" providerId="ADAL" clId="{5D081487-90A7-48B6-AA1A-ED72821476F9}" dt="2025-08-26T10:39:22.531" v="1460" actId="1036"/>
        <pc:sldMkLst>
          <pc:docMk/>
          <pc:sldMk cId="890155936" sldId="1356"/>
        </pc:sldMkLst>
        <pc:picChg chg="mod">
          <ac:chgData name="Marc van Berkel" userId="dc9c0f96-3bf7-4c25-85c3-d708c66f3ced" providerId="ADAL" clId="{5D081487-90A7-48B6-AA1A-ED72821476F9}" dt="2025-08-26T10:39:22.531" v="1460" actId="1036"/>
          <ac:picMkLst>
            <pc:docMk/>
            <pc:sldMk cId="890155936" sldId="1356"/>
            <ac:picMk id="9" creationId="{41E6BE63-9219-80E2-696C-DB42843483B8}"/>
          </ac:picMkLst>
        </pc:picChg>
      </pc:sldChg>
      <pc:sldChg chg="modSp mod modNotesTx">
        <pc:chgData name="Marc van Berkel" userId="dc9c0f96-3bf7-4c25-85c3-d708c66f3ced" providerId="ADAL" clId="{5D081487-90A7-48B6-AA1A-ED72821476F9}" dt="2025-08-26T10:23:48.815" v="1283" actId="20577"/>
        <pc:sldMkLst>
          <pc:docMk/>
          <pc:sldMk cId="818994421" sldId="1361"/>
        </pc:sldMkLst>
        <pc:graphicFrameChg chg="modGraphic">
          <ac:chgData name="Marc van Berkel" userId="dc9c0f96-3bf7-4c25-85c3-d708c66f3ced" providerId="ADAL" clId="{5D081487-90A7-48B6-AA1A-ED72821476F9}" dt="2025-08-26T10:23:00.555" v="1181" actId="6549"/>
          <ac:graphicFrameMkLst>
            <pc:docMk/>
            <pc:sldMk cId="818994421" sldId="1361"/>
            <ac:graphicFrameMk id="6" creationId="{8790804D-CB0B-301E-66AC-2CAFA1FF79D2}"/>
          </ac:graphicFrameMkLst>
        </pc:graphicFrameChg>
      </pc:sldChg>
      <pc:sldChg chg="modSp mod">
        <pc:chgData name="Marc van Berkel" userId="dc9c0f96-3bf7-4c25-85c3-d708c66f3ced" providerId="ADAL" clId="{5D081487-90A7-48B6-AA1A-ED72821476F9}" dt="2025-08-26T10:23:12.619" v="1208" actId="6549"/>
        <pc:sldMkLst>
          <pc:docMk/>
          <pc:sldMk cId="3580318236" sldId="1362"/>
        </pc:sldMkLst>
        <pc:graphicFrameChg chg="modGraphic">
          <ac:chgData name="Marc van Berkel" userId="dc9c0f96-3bf7-4c25-85c3-d708c66f3ced" providerId="ADAL" clId="{5D081487-90A7-48B6-AA1A-ED72821476F9}" dt="2025-08-26T10:23:12.619" v="1208" actId="6549"/>
          <ac:graphicFrameMkLst>
            <pc:docMk/>
            <pc:sldMk cId="3580318236" sldId="1362"/>
            <ac:graphicFrameMk id="6" creationId="{1E38C1D4-2D7C-0CF3-0983-623BE63F719A}"/>
          </ac:graphicFrameMkLst>
        </pc:graphicFrameChg>
      </pc:sldChg>
      <pc:sldChg chg="modSp mod">
        <pc:chgData name="Marc van Berkel" userId="dc9c0f96-3bf7-4c25-85c3-d708c66f3ced" providerId="ADAL" clId="{5D081487-90A7-48B6-AA1A-ED72821476F9}" dt="2025-08-27T09:28:29.999" v="1464" actId="313"/>
        <pc:sldMkLst>
          <pc:docMk/>
          <pc:sldMk cId="1725748330" sldId="1363"/>
        </pc:sldMkLst>
        <pc:spChg chg="mod">
          <ac:chgData name="Marc van Berkel" userId="dc9c0f96-3bf7-4c25-85c3-d708c66f3ced" providerId="ADAL" clId="{5D081487-90A7-48B6-AA1A-ED72821476F9}" dt="2025-08-27T09:28:29.999" v="1464" actId="313"/>
          <ac:spMkLst>
            <pc:docMk/>
            <pc:sldMk cId="1725748330" sldId="1363"/>
            <ac:spMk id="4" creationId="{3A9CCF49-E447-1468-394A-56F65FBC4D7F}"/>
          </ac:spMkLst>
        </pc:spChg>
      </pc:sldChg>
      <pc:sldChg chg="modSp mod">
        <pc:chgData name="Marc van Berkel" userId="dc9c0f96-3bf7-4c25-85c3-d708c66f3ced" providerId="ADAL" clId="{5D081487-90A7-48B6-AA1A-ED72821476F9}" dt="2025-08-26T10:28:20.811" v="1369" actId="6549"/>
        <pc:sldMkLst>
          <pc:docMk/>
          <pc:sldMk cId="2985512768" sldId="1364"/>
        </pc:sldMkLst>
        <pc:spChg chg="mod">
          <ac:chgData name="Marc van Berkel" userId="dc9c0f96-3bf7-4c25-85c3-d708c66f3ced" providerId="ADAL" clId="{5D081487-90A7-48B6-AA1A-ED72821476F9}" dt="2025-08-26T10:28:20.811" v="1369" actId="6549"/>
          <ac:spMkLst>
            <pc:docMk/>
            <pc:sldMk cId="2985512768" sldId="1364"/>
            <ac:spMk id="4" creationId="{6CAFE7B1-D69C-6507-4E00-4729964A6469}"/>
          </ac:spMkLst>
        </pc:spChg>
      </pc:sldChg>
      <pc:sldChg chg="modSp del mod">
        <pc:chgData name="Marc van Berkel" userId="dc9c0f96-3bf7-4c25-85c3-d708c66f3ced" providerId="ADAL" clId="{5D081487-90A7-48B6-AA1A-ED72821476F9}" dt="2025-08-27T09:31:31.801" v="1588" actId="47"/>
        <pc:sldMkLst>
          <pc:docMk/>
          <pc:sldMk cId="216926899" sldId="1365"/>
        </pc:sldMkLst>
        <pc:spChg chg="mod">
          <ac:chgData name="Marc van Berkel" userId="dc9c0f96-3bf7-4c25-85c3-d708c66f3ced" providerId="ADAL" clId="{5D081487-90A7-48B6-AA1A-ED72821476F9}" dt="2025-08-21T18:04:03.276" v="400" actId="255"/>
          <ac:spMkLst>
            <pc:docMk/>
            <pc:sldMk cId="216926899" sldId="1365"/>
            <ac:spMk id="7" creationId="{3A79C454-0CF7-EE55-ED2D-80D9B4079642}"/>
          </ac:spMkLst>
        </pc:spChg>
      </pc:sldChg>
      <pc:sldChg chg="addSp delSp modSp new mod modClrScheme modAnim chgLayout modNotesTx">
        <pc:chgData name="Marc van Berkel" userId="dc9c0f96-3bf7-4c25-85c3-d708c66f3ced" providerId="ADAL" clId="{5D081487-90A7-48B6-AA1A-ED72821476F9}" dt="2025-08-26T10:31:17.987" v="1458" actId="1036"/>
        <pc:sldMkLst>
          <pc:docMk/>
          <pc:sldMk cId="1486628709" sldId="1366"/>
        </pc:sldMkLst>
        <pc:spChg chg="mod ord modVis">
          <ac:chgData name="Marc van Berkel" userId="dc9c0f96-3bf7-4c25-85c3-d708c66f3ced" providerId="ADAL" clId="{5D081487-90A7-48B6-AA1A-ED72821476F9}" dt="2025-08-21T17:58:29.494" v="3" actId="26606"/>
          <ac:spMkLst>
            <pc:docMk/>
            <pc:sldMk cId="1486628709" sldId="1366"/>
            <ac:spMk id="4" creationId="{12311C21-5772-38BC-0B8E-A57954C83DA4}"/>
          </ac:spMkLst>
        </pc:spChg>
        <pc:picChg chg="add mod">
          <ac:chgData name="Marc van Berkel" userId="dc9c0f96-3bf7-4c25-85c3-d708c66f3ced" providerId="ADAL" clId="{5D081487-90A7-48B6-AA1A-ED72821476F9}" dt="2025-08-26T10:31:17.987" v="1458" actId="1036"/>
          <ac:picMkLst>
            <pc:docMk/>
            <pc:sldMk cId="1486628709" sldId="1366"/>
            <ac:picMk id="5" creationId="{F6CB6DFF-0A3C-476E-98BD-F0410F24EDBB}"/>
          </ac:picMkLst>
        </pc:picChg>
      </pc:sldChg>
      <pc:sldChg chg="new del">
        <pc:chgData name="Marc van Berkel" userId="dc9c0f96-3bf7-4c25-85c3-d708c66f3ced" providerId="ADAL" clId="{5D081487-90A7-48B6-AA1A-ED72821476F9}" dt="2025-08-21T18:00:51.668" v="238" actId="47"/>
        <pc:sldMkLst>
          <pc:docMk/>
          <pc:sldMk cId="3928395115" sldId="1367"/>
        </pc:sldMkLst>
      </pc:sldChg>
      <pc:sldChg chg="modSp add mod">
        <pc:chgData name="Marc van Berkel" userId="dc9c0f96-3bf7-4c25-85c3-d708c66f3ced" providerId="ADAL" clId="{5D081487-90A7-48B6-AA1A-ED72821476F9}" dt="2025-08-21T18:02:39.513" v="246" actId="6549"/>
        <pc:sldMkLst>
          <pc:docMk/>
          <pc:sldMk cId="1571798140" sldId="1368"/>
        </pc:sldMkLst>
        <pc:spChg chg="mod">
          <ac:chgData name="Marc van Berkel" userId="dc9c0f96-3bf7-4c25-85c3-d708c66f3ced" providerId="ADAL" clId="{5D081487-90A7-48B6-AA1A-ED72821476F9}" dt="2025-08-21T17:59:10.244" v="21" actId="6549"/>
          <ac:spMkLst>
            <pc:docMk/>
            <pc:sldMk cId="1571798140" sldId="1368"/>
            <ac:spMk id="3" creationId="{8FEFE360-CAC4-23FA-AA5F-580344B5DA6F}"/>
          </ac:spMkLst>
        </pc:spChg>
        <pc:spChg chg="mod">
          <ac:chgData name="Marc van Berkel" userId="dc9c0f96-3bf7-4c25-85c3-d708c66f3ced" providerId="ADAL" clId="{5D081487-90A7-48B6-AA1A-ED72821476F9}" dt="2025-08-21T18:02:39.513" v="246" actId="6549"/>
          <ac:spMkLst>
            <pc:docMk/>
            <pc:sldMk cId="1571798140" sldId="1368"/>
            <ac:spMk id="4" creationId="{B8BBAEEA-F4B7-0936-BDC9-F525FC081CB3}"/>
          </ac:spMkLst>
        </pc:spChg>
      </pc:sldChg>
      <pc:sldChg chg="addSp delSp modSp new mod modClrScheme modAnim chgLayout modNotesTx">
        <pc:chgData name="Marc van Berkel" userId="dc9c0f96-3bf7-4c25-85c3-d708c66f3ced" providerId="ADAL" clId="{5D081487-90A7-48B6-AA1A-ED72821476F9}" dt="2025-08-22T08:58:06.279" v="1025" actId="20577"/>
        <pc:sldMkLst>
          <pc:docMk/>
          <pc:sldMk cId="3130294084" sldId="1369"/>
        </pc:sldMkLst>
        <pc:spChg chg="mod ord modVis">
          <ac:chgData name="Marc van Berkel" userId="dc9c0f96-3bf7-4c25-85c3-d708c66f3ced" providerId="ADAL" clId="{5D081487-90A7-48B6-AA1A-ED72821476F9}" dt="2025-08-21T18:02:13.523" v="243" actId="26606"/>
          <ac:spMkLst>
            <pc:docMk/>
            <pc:sldMk cId="3130294084" sldId="1369"/>
            <ac:spMk id="5" creationId="{372BB492-628D-78D1-53DE-C625F451F0B0}"/>
          </ac:spMkLst>
        </pc:spChg>
        <pc:picChg chg="add mod">
          <ac:chgData name="Marc van Berkel" userId="dc9c0f96-3bf7-4c25-85c3-d708c66f3ced" providerId="ADAL" clId="{5D081487-90A7-48B6-AA1A-ED72821476F9}" dt="2025-08-21T18:02:13.523" v="243" actId="26606"/>
          <ac:picMkLst>
            <pc:docMk/>
            <pc:sldMk cId="3130294084" sldId="1369"/>
            <ac:picMk id="6" creationId="{7BF9B782-F7B1-1D5E-4A4D-EEE37DA08114}"/>
          </ac:picMkLst>
        </pc:picChg>
      </pc:sldChg>
      <pc:sldChg chg="modSp add mod">
        <pc:chgData name="Marc van Berkel" userId="dc9c0f96-3bf7-4c25-85c3-d708c66f3ced" providerId="ADAL" clId="{5D081487-90A7-48B6-AA1A-ED72821476F9}" dt="2025-08-27T09:30:46.828" v="1587" actId="20577"/>
        <pc:sldMkLst>
          <pc:docMk/>
          <pc:sldMk cId="3322498767" sldId="1370"/>
        </pc:sldMkLst>
        <pc:spChg chg="mod">
          <ac:chgData name="Marc van Berkel" userId="dc9c0f96-3bf7-4c25-85c3-d708c66f3ced" providerId="ADAL" clId="{5D081487-90A7-48B6-AA1A-ED72821476F9}" dt="2025-08-27T09:30:46.828" v="1587" actId="20577"/>
          <ac:spMkLst>
            <pc:docMk/>
            <pc:sldMk cId="3322498767" sldId="1370"/>
            <ac:spMk id="4" creationId="{7E61895C-EE3A-D2DD-EC87-A083035219F1}"/>
          </ac:spMkLst>
        </pc:spChg>
      </pc:sldChg>
      <pc:sldChg chg="modSp add mod">
        <pc:chgData name="Marc van Berkel" userId="dc9c0f96-3bf7-4c25-85c3-d708c66f3ced" providerId="ADAL" clId="{5D081487-90A7-48B6-AA1A-ED72821476F9}" dt="2025-08-26T10:27:11.676" v="1363" actId="6549"/>
        <pc:sldMkLst>
          <pc:docMk/>
          <pc:sldMk cId="2146536717" sldId="1371"/>
        </pc:sldMkLst>
        <pc:spChg chg="mod">
          <ac:chgData name="Marc van Berkel" userId="dc9c0f96-3bf7-4c25-85c3-d708c66f3ced" providerId="ADAL" clId="{5D081487-90A7-48B6-AA1A-ED72821476F9}" dt="2025-08-26T10:27:11.676" v="1363" actId="6549"/>
          <ac:spMkLst>
            <pc:docMk/>
            <pc:sldMk cId="2146536717" sldId="1371"/>
            <ac:spMk id="4" creationId="{948DCA08-39BD-1EF4-9977-C0A5A862F30D}"/>
          </ac:spMkLst>
        </pc:spChg>
      </pc:sldChg>
      <pc:sldChg chg="modSp add mod">
        <pc:chgData name="Marc van Berkel" userId="dc9c0f96-3bf7-4c25-85c3-d708c66f3ced" providerId="ADAL" clId="{5D081487-90A7-48B6-AA1A-ED72821476F9}" dt="2025-08-22T09:00:08.954" v="1167" actId="20577"/>
        <pc:sldMkLst>
          <pc:docMk/>
          <pc:sldMk cId="1503191516" sldId="1372"/>
        </pc:sldMkLst>
        <pc:spChg chg="mod">
          <ac:chgData name="Marc van Berkel" userId="dc9c0f96-3bf7-4c25-85c3-d708c66f3ced" providerId="ADAL" clId="{5D081487-90A7-48B6-AA1A-ED72821476F9}" dt="2025-08-22T09:00:08.954" v="1167" actId="20577"/>
          <ac:spMkLst>
            <pc:docMk/>
            <pc:sldMk cId="1503191516" sldId="1372"/>
            <ac:spMk id="4" creationId="{339F0DF0-7D78-1781-2DEC-7A0BA7E9495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56CBC0D-03CA-4BD2-AA3A-39704C6F33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23AEAE5-7999-4FA8-B4F6-41E3D02593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AE114-883C-4005-8B79-4B4959BD501D}" type="datetimeFigureOut">
              <a:rPr lang="en-GB" smtClean="0"/>
              <a:t>27/08/2025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65D6CCB-ECC7-4CF7-8436-3FD27AC48B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FA603B7-C6CF-4B01-BDDC-331AB274E2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79118-89BE-48B3-A265-99FF40ECC24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053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D223D-D36B-4519-9BFA-05114803D2ED}" type="datetimeFigureOut">
              <a:rPr lang="en-GB" smtClean="0"/>
              <a:t>27/08/2025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A5652-11CD-4E75-840D-3CFCEF00DE2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843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Bespreek klassikaal of maak een </a:t>
            </a:r>
            <a:r>
              <a:rPr lang="nl-NL" dirty="0" err="1"/>
              <a:t>menti</a:t>
            </a:r>
            <a:r>
              <a:rPr lang="nl-NL" dirty="0"/>
              <a:t> (om groepsdruk te voorkomen)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A5652-11CD-4E75-840D-3CFCEF00DE2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935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Laat de video zien en bespreek met studenten de vragen op de volgende slide.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A5652-11CD-4E75-840D-3CFCEF00DE2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925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Laat de video zien en bespreek met studenten de vragen op de volgende slide.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A5652-11CD-4E75-840D-3CFCEF00DE2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145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Laat de video zien en bespreek met studenten de vragen op de volgende slide.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A5652-11CD-4E75-840D-3CFCEF00DE2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860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2">
            <a:extLst>
              <a:ext uri="{FF2B5EF4-FFF2-40B4-BE49-F238E27FC236}">
                <a16:creationId xmlns:a16="http://schemas.microsoft.com/office/drawing/2014/main" id="{53E0A2FF-C6A9-4782-95AC-C5656966E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2228" y="1053888"/>
            <a:ext cx="5635557" cy="3581124"/>
          </a:xfrm>
          <a:prstGeom prst="rect">
            <a:avLst/>
          </a:prstGeom>
        </p:spPr>
      </p:pic>
      <p:sp>
        <p:nvSpPr>
          <p:cNvPr id="27" name="Tijdelijke aanduiding voor tekst 26">
            <a:extLst>
              <a:ext uri="{FF2B5EF4-FFF2-40B4-BE49-F238E27FC236}">
                <a16:creationId xmlns:a16="http://schemas.microsoft.com/office/drawing/2014/main" id="{7AD8D30E-2AA9-47F3-90D8-82AAE93B892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89000" y="4764089"/>
            <a:ext cx="10414000" cy="804863"/>
          </a:xfrm>
        </p:spPr>
        <p:txBody>
          <a:bodyPr anchor="ctr">
            <a:normAutofit/>
          </a:bodyPr>
          <a:lstStyle>
            <a:lvl1pPr marL="0" indent="0">
              <a:buNone/>
              <a:defRPr sz="3450">
                <a:latin typeface="Avenir Next Condensed"/>
              </a:defRPr>
            </a:lvl1pPr>
          </a:lstStyle>
          <a:p>
            <a:pPr lvl="0"/>
            <a:r>
              <a:rPr lang="nl-NL" sz="3450" dirty="0">
                <a:latin typeface="Avenir Next Condensed"/>
              </a:rPr>
              <a:t>VOORBEELD VAN EEN ONDERTITEL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6780FE8-8C68-47EE-B9EE-55E3A0D91C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00021" y="1212044"/>
            <a:ext cx="10402887" cy="515679"/>
          </a:xfrm>
        </p:spPr>
        <p:txBody>
          <a:bodyPr anchor="b"/>
          <a:lstStyle>
            <a:lvl1pPr marL="0" indent="0" algn="l" defTabSz="457154" rtl="0" eaLnBrk="1" latinLnBrk="0" hangingPunct="1">
              <a:buNone/>
              <a:defRPr lang="nl-NL" sz="2600" b="0" kern="1200" dirty="0" smtClean="0">
                <a:solidFill>
                  <a:srgbClr val="E50856"/>
                </a:solidFill>
                <a:latin typeface="Avenir Next Condensed"/>
                <a:ea typeface="Avenir Next Condensed"/>
                <a:cs typeface="Arial" panose="020B0604020202020204" pitchFamily="34" charset="0"/>
                <a:sym typeface="Avenir Next Condensed Demi Bold"/>
              </a:defRPr>
            </a:lvl1pPr>
          </a:lstStyle>
          <a:p>
            <a:pPr lvl="0"/>
            <a:r>
              <a:rPr lang="nl-NL" dirty="0"/>
              <a:t>NAAM OPLEIDING/FACULTEIT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9B7299B-775E-5A4F-B57B-5F267E02D1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0021" y="1888638"/>
            <a:ext cx="10414232" cy="2746375"/>
          </a:xfrm>
        </p:spPr>
        <p:txBody>
          <a:bodyPr>
            <a:normAutofit/>
          </a:bodyPr>
          <a:lstStyle>
            <a:lvl1pPr marL="65693" indent="0">
              <a:buNone/>
              <a:defRPr sz="6949" b="1">
                <a:latin typeface="Avenir Next Condensed" panose="020B0506020202020204" pitchFamily="34" charset="0"/>
              </a:defRPr>
            </a:lvl1pPr>
          </a:lstStyle>
          <a:p>
            <a:r>
              <a:rPr lang="nl-NL" dirty="0"/>
              <a:t>VOORBEELD VAN EEN TITEL_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E9733C2F-8DA9-0E43-BD2A-A11C92979EF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555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>
            <a:extLst>
              <a:ext uri="{FF2B5EF4-FFF2-40B4-BE49-F238E27FC236}">
                <a16:creationId xmlns:a16="http://schemas.microsoft.com/office/drawing/2014/main" id="{F50177EE-ACA9-4FC5-BEF9-9131A50F2D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1033906"/>
          </a:xfrm>
        </p:spPr>
        <p:txBody>
          <a:bodyPr anchor="b">
            <a:normAutofit/>
          </a:bodyPr>
          <a:lstStyle>
            <a:lvl1pPr>
              <a:defRPr sz="3450" baseline="0">
                <a:solidFill>
                  <a:srgbClr val="E50856"/>
                </a:solidFill>
                <a:latin typeface="Avenir Next Condensed"/>
                <a:cs typeface="Arial" panose="020B0604020202020204" pitchFamily="34" charset="0"/>
              </a:defRPr>
            </a:lvl1pPr>
          </a:lstStyle>
          <a:p>
            <a:r>
              <a:rPr lang="nl-NL" dirty="0"/>
              <a:t>VOORBEELD VAN EEN ONDERWERP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8E7365E-1A12-6544-A145-5518763DA4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7982" y="1543334"/>
            <a:ext cx="10515818" cy="4648200"/>
          </a:xfrm>
        </p:spPr>
        <p:txBody>
          <a:bodyPr>
            <a:normAutofit/>
          </a:bodyPr>
          <a:lstStyle>
            <a:lvl1pPr marL="65693" indent="0">
              <a:buNone/>
              <a:defRPr sz="2000"/>
            </a:lvl1pPr>
          </a:lstStyle>
          <a:p>
            <a:r>
              <a:rPr lang="nl-NL" dirty="0"/>
              <a:t>Voorbeeldtekst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81914727-816A-FE4E-897C-0D0885F9826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647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halv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>
            <a:extLst>
              <a:ext uri="{FF2B5EF4-FFF2-40B4-BE49-F238E27FC236}">
                <a16:creationId xmlns:a16="http://schemas.microsoft.com/office/drawing/2014/main" id="{F50177EE-ACA9-4FC5-BEF9-9131A50F2D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1033906"/>
          </a:xfrm>
        </p:spPr>
        <p:txBody>
          <a:bodyPr anchor="b">
            <a:normAutofit/>
          </a:bodyPr>
          <a:lstStyle>
            <a:lvl1pPr>
              <a:defRPr sz="3450">
                <a:solidFill>
                  <a:srgbClr val="E50856"/>
                </a:solidFill>
                <a:latin typeface="Avenir Next Condensed"/>
                <a:cs typeface="Arial" panose="020B0604020202020204" pitchFamily="34" charset="0"/>
              </a:defRPr>
            </a:lvl1pPr>
          </a:lstStyle>
          <a:p>
            <a:r>
              <a:rPr lang="nl-NL" dirty="0"/>
              <a:t>VOORBEELD VAN EEN ONDERWERP</a:t>
            </a:r>
            <a:endParaRPr lang="en-GB" dirty="0"/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6724F713-8D6E-5D4E-8771-62D605A6D4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7982" y="1543334"/>
            <a:ext cx="5254376" cy="4648200"/>
          </a:xfrm>
        </p:spPr>
        <p:txBody>
          <a:bodyPr>
            <a:normAutofit/>
          </a:bodyPr>
          <a:lstStyle>
            <a:lvl1pPr marL="65693" indent="0">
              <a:buNone/>
              <a:defRPr sz="2000"/>
            </a:lvl1pPr>
          </a:lstStyle>
          <a:p>
            <a:r>
              <a:rPr lang="nl-NL" dirty="0"/>
              <a:t>Voorbeeldtekst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C8FFECA4-E4C6-914B-B5DA-5FB7B434C7C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163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jdelijke aanduiding voor afbeelding 15">
            <a:extLst>
              <a:ext uri="{FF2B5EF4-FFF2-40B4-BE49-F238E27FC236}">
                <a16:creationId xmlns:a16="http://schemas.microsoft.com/office/drawing/2014/main" id="{4D6A13EF-0E0A-48A4-A5A6-2E8A94B7B2F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84950" y="1532249"/>
            <a:ext cx="4762500" cy="4611624"/>
          </a:xfrm>
        </p:spPr>
        <p:txBody>
          <a:bodyPr>
            <a:normAutofit/>
          </a:bodyPr>
          <a:lstStyle>
            <a:lvl1pPr>
              <a:defRPr sz="1600">
                <a:latin typeface="Avenir Next Condensed"/>
              </a:defRPr>
            </a:lvl1pPr>
          </a:lstStyle>
          <a:p>
            <a:r>
              <a:rPr lang="nl-NL" sz="1900"/>
              <a:t>Klik op het pictogram als u een afbeelding wilt toevoegen</a:t>
            </a:r>
            <a:endParaRPr lang="en-GB" dirty="0"/>
          </a:p>
        </p:txBody>
      </p:sp>
      <p:sp>
        <p:nvSpPr>
          <p:cNvPr id="20" name="Titel 19">
            <a:extLst>
              <a:ext uri="{FF2B5EF4-FFF2-40B4-BE49-F238E27FC236}">
                <a16:creationId xmlns:a16="http://schemas.microsoft.com/office/drawing/2014/main" id="{F50177EE-ACA9-4FC5-BEF9-9131A50F2D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1033906"/>
          </a:xfrm>
        </p:spPr>
        <p:txBody>
          <a:bodyPr anchor="b">
            <a:normAutofit/>
          </a:bodyPr>
          <a:lstStyle>
            <a:lvl1pPr>
              <a:defRPr sz="3450">
                <a:solidFill>
                  <a:srgbClr val="E50856"/>
                </a:solidFill>
                <a:latin typeface="Avenir Next Condensed"/>
                <a:cs typeface="Arial" panose="020B0604020202020204" pitchFamily="34" charset="0"/>
              </a:defRPr>
            </a:lvl1pPr>
          </a:lstStyle>
          <a:p>
            <a:r>
              <a:rPr lang="nl-NL" dirty="0"/>
              <a:t>VOORBEELD VAN EEN ONDERWERP</a:t>
            </a:r>
            <a:endParaRPr lang="en-GB" dirty="0"/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1E6F6D5C-74AF-2444-AEBF-8D0417AB9A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532249"/>
            <a:ext cx="4775419" cy="4648200"/>
          </a:xfrm>
        </p:spPr>
        <p:txBody>
          <a:bodyPr>
            <a:normAutofit/>
          </a:bodyPr>
          <a:lstStyle>
            <a:lvl1pPr marL="65693" indent="0">
              <a:buNone/>
              <a:defRPr sz="2000"/>
            </a:lvl1pPr>
          </a:lstStyle>
          <a:p>
            <a:r>
              <a:rPr lang="nl-NL" noProof="0"/>
              <a:t>Voorbeeldtekst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F79FB53E-AF9F-554A-9B09-55A2AFD5839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219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bbe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>
            <a:extLst>
              <a:ext uri="{FF2B5EF4-FFF2-40B4-BE49-F238E27FC236}">
                <a16:creationId xmlns:a16="http://schemas.microsoft.com/office/drawing/2014/main" id="{F50177EE-ACA9-4FC5-BEF9-9131A50F2D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1033906"/>
          </a:xfrm>
        </p:spPr>
        <p:txBody>
          <a:bodyPr anchor="b">
            <a:normAutofit/>
          </a:bodyPr>
          <a:lstStyle>
            <a:lvl1pPr>
              <a:defRPr sz="3450">
                <a:solidFill>
                  <a:srgbClr val="E50856"/>
                </a:solidFill>
                <a:latin typeface="Avenir Next Condensed"/>
                <a:cs typeface="Arial" panose="020B0604020202020204" pitchFamily="34" charset="0"/>
              </a:defRPr>
            </a:lvl1pPr>
          </a:lstStyle>
          <a:p>
            <a:r>
              <a:rPr lang="nl-NL" dirty="0"/>
              <a:t>VOORBEELD VAN EEN ONDERWERP</a:t>
            </a:r>
            <a:endParaRPr lang="en-GB" dirty="0"/>
          </a:p>
        </p:txBody>
      </p:sp>
      <p:sp>
        <p:nvSpPr>
          <p:cNvPr id="5" name="Tijdelijke aanduiding voor tekst 23">
            <a:extLst>
              <a:ext uri="{FF2B5EF4-FFF2-40B4-BE49-F238E27FC236}">
                <a16:creationId xmlns:a16="http://schemas.microsoft.com/office/drawing/2014/main" id="{2EE7C876-6069-4C11-846E-FA376DBE581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78599" y="2218470"/>
            <a:ext cx="4768851" cy="3961979"/>
          </a:xfrm>
        </p:spPr>
        <p:txBody>
          <a:bodyPr>
            <a:normAutofit/>
          </a:bodyPr>
          <a:lstStyle>
            <a:lvl1pPr marL="0" indent="0">
              <a:buNone/>
              <a:defRPr sz="1900" b="0"/>
            </a:lvl1pPr>
          </a:lstStyle>
          <a:p>
            <a:pPr lvl="0"/>
            <a:r>
              <a:rPr lang="nl-NL" sz="1900" dirty="0"/>
              <a:t>Voorbeeldtekst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988C64C-A8F8-41EF-A3B5-A2E44C985F5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1577340"/>
            <a:ext cx="4768850" cy="465106"/>
          </a:xfrm>
        </p:spPr>
        <p:txBody>
          <a:bodyPr anchor="ctr">
            <a:normAutofit/>
          </a:bodyPr>
          <a:lstStyle>
            <a:lvl1pPr marL="0" indent="0">
              <a:buNone/>
              <a:defRPr sz="1600" b="1"/>
            </a:lvl1pPr>
          </a:lstStyle>
          <a:p>
            <a:pPr lvl="0"/>
            <a:r>
              <a:rPr lang="nl-NL" b="1" dirty="0"/>
              <a:t>Klik om een tekst toe te voegen</a:t>
            </a:r>
            <a:endParaRPr lang="en-GB" dirty="0"/>
          </a:p>
        </p:txBody>
      </p:sp>
      <p:sp>
        <p:nvSpPr>
          <p:cNvPr id="9" name="Tijdelijke aanduiding voor tekst 2">
            <a:extLst>
              <a:ext uri="{FF2B5EF4-FFF2-40B4-BE49-F238E27FC236}">
                <a16:creationId xmlns:a16="http://schemas.microsoft.com/office/drawing/2014/main" id="{02EDF56B-6E7F-4216-83EF-17E2E83503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78600" y="1575055"/>
            <a:ext cx="4768850" cy="467392"/>
          </a:xfrm>
        </p:spPr>
        <p:txBody>
          <a:bodyPr anchor="ctr">
            <a:normAutofit/>
          </a:bodyPr>
          <a:lstStyle>
            <a:lvl1pPr marL="0" indent="0">
              <a:buNone/>
              <a:defRPr sz="1600" b="1"/>
            </a:lvl1pPr>
          </a:lstStyle>
          <a:p>
            <a:pPr lvl="0"/>
            <a:r>
              <a:rPr lang="nl-NL" b="1" dirty="0"/>
              <a:t>Klik om een tekst toe te voegen</a:t>
            </a:r>
            <a:endParaRPr lang="en-GB" dirty="0"/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58317168-EFA6-8046-938C-6F174C3028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2220754"/>
            <a:ext cx="4775419" cy="3959695"/>
          </a:xfrm>
        </p:spPr>
        <p:txBody>
          <a:bodyPr>
            <a:normAutofit/>
          </a:bodyPr>
          <a:lstStyle>
            <a:lvl1pPr marL="65693" indent="0">
              <a:buNone/>
              <a:defRPr sz="2000"/>
            </a:lvl1pPr>
          </a:lstStyle>
          <a:p>
            <a:r>
              <a:rPr lang="nl-NL" dirty="0"/>
              <a:t>Voorbeeldtekst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78542B91-AAF2-ED4E-8C50-3F70FA8380C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027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Afbeelding 2">
            <a:extLst>
              <a:ext uri="{FF2B5EF4-FFF2-40B4-BE49-F238E27FC236}">
                <a16:creationId xmlns:a16="http://schemas.microsoft.com/office/drawing/2014/main" id="{EB21CF03-A487-413E-853C-2BE2946BB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510" y="502276"/>
            <a:ext cx="2681827" cy="1704171"/>
          </a:xfrm>
          <a:prstGeom prst="rect">
            <a:avLst/>
          </a:prstGeom>
        </p:spPr>
      </p:pic>
      <p:sp>
        <p:nvSpPr>
          <p:cNvPr id="11" name="Titel 10">
            <a:extLst>
              <a:ext uri="{FF2B5EF4-FFF2-40B4-BE49-F238E27FC236}">
                <a16:creationId xmlns:a16="http://schemas.microsoft.com/office/drawing/2014/main" id="{1FDDF9DF-A68B-4D5B-A047-4D2F41CAFA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08425" y="1354362"/>
            <a:ext cx="4775151" cy="414927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450" b="1">
                <a:solidFill>
                  <a:schemeClr val="bg1"/>
                </a:solidFill>
              </a:defRPr>
            </a:lvl1pPr>
          </a:lstStyle>
          <a:p>
            <a:r>
              <a:rPr lang="nl-NL" sz="3450" b="1" dirty="0"/>
              <a:t>‘QUOTE’</a:t>
            </a:r>
            <a:endParaRPr lang="en-GB" dirty="0"/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57D2A8AE-2D31-490B-9B2F-0BCA2DD1CD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08424" y="5628183"/>
            <a:ext cx="4775150" cy="571450"/>
          </a:xfrm>
        </p:spPr>
        <p:txBody>
          <a:bodyPr anchor="b">
            <a:normAutofit/>
          </a:bodyPr>
          <a:lstStyle>
            <a:lvl1pPr marL="0" indent="0">
              <a:buNone/>
              <a:defRPr sz="2600"/>
            </a:lvl1pPr>
          </a:lstStyle>
          <a:p>
            <a:pPr lvl="0"/>
            <a:r>
              <a:rPr lang="nl-NL" dirty="0"/>
              <a:t>NAAM</a:t>
            </a:r>
            <a:endParaRPr lang="en-GB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672BE786-4F44-7B42-BA22-B59FF370BB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826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61F4-2E8B-401E-A8D3-42B809A61341}" type="datetimeFigureOut">
              <a:rPr lang="nl-NL" smtClean="0"/>
              <a:pPr/>
              <a:t>27-8-2025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C92A-303C-4141-9283-E091F6044A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69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8268BCB-36EE-4F6D-A352-B00B9ED15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dirty="0"/>
              <a:t>KLIK OM STIJL AAN TE PASSEN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243F09E-6E46-4B73-8800-8C4A93D4E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8" name="Afbeelding 7" descr="Afbeelding met illustratie, bord, tafelgerei&#10;&#10;Automatisch gegenereerde beschrijving">
            <a:extLst>
              <a:ext uri="{FF2B5EF4-FFF2-40B4-BE49-F238E27FC236}">
                <a16:creationId xmlns:a16="http://schemas.microsoft.com/office/drawing/2014/main" id="{A6BC1268-D8D0-4F41-BB6B-6BE484A2ACC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689" y="6287014"/>
            <a:ext cx="1593111" cy="348888"/>
          </a:xfrm>
          <a:prstGeom prst="rect">
            <a:avLst/>
          </a:prstGeom>
        </p:spPr>
      </p:pic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7589EFA-7D6D-4945-A657-4EA9EF059A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118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0578A68-1265-4D41-A349-4D841EA07AA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819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</p:sldLayoutIdLst>
  <p:hf hdr="0" ftr="0" dt="0"/>
  <p:txStyles>
    <p:titleStyle>
      <a:lvl1pPr algn="l" defTabSz="457154" rtl="0" eaLnBrk="1" latinLnBrk="0" hangingPunct="1">
        <a:lnSpc>
          <a:spcPct val="90000"/>
        </a:lnSpc>
        <a:spcBef>
          <a:spcPct val="0"/>
        </a:spcBef>
        <a:buNone/>
        <a:defRPr lang="nl-NL" sz="3450" kern="1200" dirty="0">
          <a:solidFill>
            <a:srgbClr val="E50856"/>
          </a:solidFill>
          <a:latin typeface="Avenir Next Condensed"/>
          <a:ea typeface="+mj-ea"/>
          <a:cs typeface="Arial" panose="020B0604020202020204" pitchFamily="34" charset="0"/>
        </a:defRPr>
      </a:lvl1pPr>
    </p:titleStyle>
    <p:bodyStyle>
      <a:lvl1pPr marL="179982" indent="-114289" algn="l" defTabSz="457154" rtl="0" eaLnBrk="1" latinLnBrk="0" hangingPunct="1">
        <a:lnSpc>
          <a:spcPct val="8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59964" indent="-114289" algn="l" defTabSz="457154" rtl="0" eaLnBrk="1" latinLnBrk="0" hangingPunct="1">
        <a:lnSpc>
          <a:spcPct val="8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9946" indent="-114289" algn="l" defTabSz="457154" rtl="0" eaLnBrk="1" latinLnBrk="0" hangingPunct="1">
        <a:lnSpc>
          <a:spcPct val="8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09919" indent="-114289" algn="l" defTabSz="457154" rtl="0" eaLnBrk="1" latinLnBrk="0" hangingPunct="1">
        <a:lnSpc>
          <a:spcPct val="80000"/>
        </a:lnSpc>
        <a:spcBef>
          <a:spcPts val="25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34897" indent="-114289" algn="l" defTabSz="457154" rtl="0" eaLnBrk="1" latinLnBrk="0" hangingPunct="1">
        <a:lnSpc>
          <a:spcPct val="80000"/>
        </a:lnSpc>
        <a:spcBef>
          <a:spcPts val="25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257174" indent="-114289" algn="l" defTabSz="457154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751" indent="-114289" algn="l" defTabSz="457154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329" indent="-114289" algn="l" defTabSz="457154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2906" indent="-114289" algn="l" defTabSz="457154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54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577" algn="l" defTabSz="457154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154" algn="l" defTabSz="457154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731" algn="l" defTabSz="457154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309" algn="l" defTabSz="457154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2886" algn="l" defTabSz="457154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463" algn="l" defTabSz="457154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040" algn="l" defTabSz="457154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617" algn="l" defTabSz="457154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v_tG52x8gNE?feature=oembed" TargetMode="Externa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ZomRMz1oq1o?feature=oembed" TargetMode="Externa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72fJw0xsOls?start=98&amp;feature=oembed" TargetMode="Externa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C0C7580-8271-8847-9B7E-CD3F7B415C6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1888638"/>
            <a:ext cx="10476053" cy="2746375"/>
          </a:xfrm>
        </p:spPr>
        <p:txBody>
          <a:bodyPr>
            <a:normAutofit/>
          </a:bodyPr>
          <a:lstStyle/>
          <a:p>
            <a:r>
              <a:rPr lang="nl-NL" sz="5400" kern="1000" dirty="0">
                <a:effectLst/>
                <a:latin typeface="+mj-lt"/>
                <a:ea typeface="Calibri" panose="020F0502020204030204" pitchFamily="34" charset="0"/>
                <a:cs typeface="Athiti SemiBold" panose="00000700000000000000" pitchFamily="2" charset="-34"/>
              </a:rPr>
              <a:t>P</a:t>
            </a:r>
            <a:r>
              <a:rPr lang="nl-NL" sz="5400" kern="1000" dirty="0">
                <a:latin typeface="+mj-lt"/>
                <a:ea typeface="Calibri" panose="020F0502020204030204" pitchFamily="34" charset="0"/>
                <a:cs typeface="Athiti SemiBold" panose="00000700000000000000" pitchFamily="2" charset="-34"/>
              </a:rPr>
              <a:t>eer </a:t>
            </a:r>
            <a:r>
              <a:rPr lang="nl-NL" sz="5400" kern="1000" dirty="0" err="1">
                <a:latin typeface="+mj-lt"/>
                <a:ea typeface="Calibri" panose="020F0502020204030204" pitchFamily="34" charset="0"/>
                <a:cs typeface="Athiti SemiBold" panose="00000700000000000000" pitchFamily="2" charset="-34"/>
              </a:rPr>
              <a:t>Pressure</a:t>
            </a:r>
            <a:r>
              <a:rPr lang="nl-NL" sz="5400" kern="1000" dirty="0">
                <a:effectLst/>
                <a:latin typeface="+mj-lt"/>
                <a:ea typeface="Calibri" panose="020F0502020204030204" pitchFamily="34" charset="0"/>
                <a:cs typeface="Athiti SemiBold" panose="00000700000000000000" pitchFamily="2" charset="-34"/>
              </a:rPr>
              <a:t>: wat is groepsdruk en hoe gedraag je je daarbij?</a:t>
            </a:r>
          </a:p>
          <a:p>
            <a:endParaRPr lang="nl-NL" sz="5400" kern="1000" dirty="0">
              <a:latin typeface="Athiti SemiBold" panose="00000700000000000000" pitchFamily="2" charset="-34"/>
              <a:ea typeface="Calibri" panose="020F0502020204030204" pitchFamily="34" charset="0"/>
              <a:cs typeface="Athiti SemiBold" panose="00000700000000000000" pitchFamily="2" charset="-34"/>
            </a:endParaRPr>
          </a:p>
          <a:p>
            <a:endParaRPr lang="nl-NL" sz="5400" kern="1000" dirty="0">
              <a:effectLst/>
              <a:latin typeface="Athiti SemiBold" panose="00000700000000000000" pitchFamily="2" charset="-34"/>
              <a:ea typeface="Calibri" panose="020F0502020204030204" pitchFamily="34" charset="0"/>
              <a:cs typeface="Athiti SemiBold" panose="00000700000000000000" pitchFamily="2" charset="-34"/>
            </a:endParaRP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3975E5F-A5C9-7643-A507-73B6D1BF8FF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7515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nlinemedia 5" title="Crossing the Line PSHE Toolkit: Peer Pressure - Back me up">
            <a:hlinkClick r:id="" action="ppaction://media"/>
            <a:extLst>
              <a:ext uri="{FF2B5EF4-FFF2-40B4-BE49-F238E27FC236}">
                <a16:creationId xmlns:a16="http://schemas.microsoft.com/office/drawing/2014/main" id="{7BF9B782-F7B1-1D5E-4A4D-EEE37DA0811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rcRect t="442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5" name="Tijdelijke aanduiding voor dianummer 4" hidden="1">
            <a:extLst>
              <a:ext uri="{FF2B5EF4-FFF2-40B4-BE49-F238E27FC236}">
                <a16:creationId xmlns:a16="http://schemas.microsoft.com/office/drawing/2014/main" id="{372BB492-628D-78D1-53DE-C625F451F0B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31189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00578A68-1265-4D41-A349-4D841EA07AA4}" type="slidenum">
              <a:rPr lang="nl-NL" smtClean="0"/>
              <a:pPr>
                <a:spcAft>
                  <a:spcPts val="600"/>
                </a:spcAft>
              </a:pPr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029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15C4B6-1221-77AE-5D0B-32AD72160F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58FF7E7-80C5-8AA2-1654-04DA23737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636359"/>
          </a:xfrm>
        </p:spPr>
        <p:txBody>
          <a:bodyPr>
            <a:normAutofit/>
          </a:bodyPr>
          <a:lstStyle/>
          <a:p>
            <a:r>
              <a:rPr lang="nl-NL" dirty="0">
                <a:latin typeface="+mn-lt"/>
                <a:cs typeface="Athiti SemiBold" panose="00000700000000000000" pitchFamily="2" charset="-34"/>
              </a:rPr>
              <a:t>Wat viel je op?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E61895C-EE3A-D2DD-EC87-A083035219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99457"/>
            <a:ext cx="10515600" cy="5092077"/>
          </a:xfrm>
        </p:spPr>
        <p:txBody>
          <a:bodyPr>
            <a:noAutofit/>
          </a:bodyPr>
          <a:lstStyle/>
          <a:p>
            <a:pPr marL="408593" indent="-342900" algn="l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  <a:p>
            <a:pPr marL="408593" indent="-342900" algn="l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Wat heb je geleerd van het filmpje?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Hoe is het gefilmd?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Hoe reageren de hoofdpersonen in het filmpje?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Wat voor gevoel krijg je bij dit filmpje?</a:t>
            </a:r>
          </a:p>
          <a:p>
            <a:pPr marL="408593" indent="-342900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Heb je voorbeelden van negatieve groepsdruk gezien?</a:t>
            </a:r>
          </a:p>
          <a:p>
            <a:pPr marL="408593" indent="-342900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Heb je voorbeelden van positieve groepsdruk gezien?</a:t>
            </a:r>
          </a:p>
          <a:p>
            <a:pPr marL="408593" indent="-342900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Hoe worden de hoofdrolspelers in beeld gebracht? Is het duidelijk wie de ‘daders’ zijn en wie de ‘slachtoffers’? </a:t>
            </a:r>
          </a:p>
          <a:p>
            <a:pPr marL="408593" indent="-342900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Is er ook een meeloper? Hoe zie je dat?</a:t>
            </a:r>
          </a:p>
          <a:p>
            <a:pPr marL="408593" indent="-342900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  <a:p>
            <a:pPr marL="408593" indent="-342900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3B414A48-7309-1E03-6D0D-E355C0022B0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8C3C92A-303C-4141-9283-E091F6044A9D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498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nlinemedia 8" title="LIEGEN onder groepsdruk! | Mensenkennis">
            <a:hlinkClick r:id="" action="ppaction://media"/>
            <a:extLst>
              <a:ext uri="{FF2B5EF4-FFF2-40B4-BE49-F238E27FC236}">
                <a16:creationId xmlns:a16="http://schemas.microsoft.com/office/drawing/2014/main" id="{41E6BE63-9219-80E2-696C-DB42843483B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rcRect b="443"/>
          <a:stretch>
            <a:fillRect/>
          </a:stretch>
        </p:blipFill>
        <p:spPr>
          <a:xfrm>
            <a:off x="-10866" y="10896"/>
            <a:ext cx="12191980" cy="6857990"/>
          </a:xfrm>
          <a:prstGeom prst="rect">
            <a:avLst/>
          </a:prstGeom>
          <a:noFill/>
        </p:spPr>
      </p:pic>
      <p:sp>
        <p:nvSpPr>
          <p:cNvPr id="4" name="Tijdelijke aanduiding voor dianummer 3" hidden="1">
            <a:extLst>
              <a:ext uri="{FF2B5EF4-FFF2-40B4-BE49-F238E27FC236}">
                <a16:creationId xmlns:a16="http://schemas.microsoft.com/office/drawing/2014/main" id="{C818A7BA-9CF5-2BB1-A0E3-143B86ECF88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31189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00578A68-1265-4D41-A349-4D841EA07AA4}" type="slidenum">
              <a:rPr lang="nl-NL" smtClean="0"/>
              <a:pPr>
                <a:spcAft>
                  <a:spcPts val="600"/>
                </a:spcAft>
              </a:pPr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015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AABF37-113A-394E-D5CA-BB6399873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2775DB6-32FE-3452-F9E3-135B350D6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636359"/>
          </a:xfrm>
        </p:spPr>
        <p:txBody>
          <a:bodyPr>
            <a:normAutofit/>
          </a:bodyPr>
          <a:lstStyle/>
          <a:p>
            <a:r>
              <a:rPr lang="nl-NL" dirty="0">
                <a:latin typeface="+mn-lt"/>
                <a:cs typeface="Athiti SemiBold" panose="00000700000000000000" pitchFamily="2" charset="-34"/>
              </a:rPr>
              <a:t>Wat viel je op?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39F0DF0-7D78-1781-2DEC-7A0BA7E949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99457"/>
            <a:ext cx="10515600" cy="5092077"/>
          </a:xfrm>
        </p:spPr>
        <p:txBody>
          <a:bodyPr>
            <a:noAutofit/>
          </a:bodyPr>
          <a:lstStyle/>
          <a:p>
            <a:pPr marL="408593" indent="-342900" algn="l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  <a:p>
            <a:pPr marL="408593" indent="-342900" algn="l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Wat heb je geleerd van het filmpje?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  <a:p>
            <a:pPr marL="408593" indent="-342900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Heb je voorbeelden van negatieve groepsdruk gezien?</a:t>
            </a:r>
          </a:p>
          <a:p>
            <a:pPr marL="408593" indent="-342900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  <a:p>
            <a:pPr marL="408593" indent="-342900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Heb je voorbeelden van positieve groepsdruk gezien?</a:t>
            </a:r>
          </a:p>
          <a:p>
            <a:pPr marL="408593" indent="-342900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  <a:p>
            <a:pPr marL="408593" indent="-342900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Waarom zijn de hoofdpersonen in het filmpje ‘bezweken’ onder de groepsdruk?</a:t>
            </a:r>
          </a:p>
          <a:p>
            <a:pPr marL="408593" indent="-342900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90D5AA0-709A-AEF0-4958-D09FDA840EB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8C3C92A-303C-4141-9283-E091F6044A9D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3191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521436-AFF5-2170-C857-FE82C4B4E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2</a:t>
            </a:fld>
            <a:endParaRPr lang="nl-NL"/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8790804D-CB0B-301E-66AC-2CAFA1FF79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601532"/>
              </p:ext>
            </p:extLst>
          </p:nvPr>
        </p:nvGraphicFramePr>
        <p:xfrm>
          <a:off x="1338943" y="180978"/>
          <a:ext cx="10156371" cy="649604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533628">
                  <a:extLst>
                    <a:ext uri="{9D8B030D-6E8A-4147-A177-3AD203B41FA5}">
                      <a16:colId xmlns:a16="http://schemas.microsoft.com/office/drawing/2014/main" val="2262143325"/>
                    </a:ext>
                  </a:extLst>
                </a:gridCol>
                <a:gridCol w="1713889">
                  <a:extLst>
                    <a:ext uri="{9D8B030D-6E8A-4147-A177-3AD203B41FA5}">
                      <a16:colId xmlns:a16="http://schemas.microsoft.com/office/drawing/2014/main" val="2417928301"/>
                    </a:ext>
                  </a:extLst>
                </a:gridCol>
                <a:gridCol w="1908854">
                  <a:extLst>
                    <a:ext uri="{9D8B030D-6E8A-4147-A177-3AD203B41FA5}">
                      <a16:colId xmlns:a16="http://schemas.microsoft.com/office/drawing/2014/main" val="1253501333"/>
                    </a:ext>
                  </a:extLst>
                </a:gridCol>
              </a:tblGrid>
              <a:tr h="1071707">
                <a:tc gridSpan="3">
                  <a:txBody>
                    <a:bodyPr/>
                    <a:lstStyle/>
                    <a:p>
                      <a:pPr algn="ctr"/>
                      <a:r>
                        <a:rPr lang="nl-NL" sz="3200" b="1" dirty="0"/>
                        <a:t>EENS OF ONEENS?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223889"/>
                  </a:ext>
                </a:extLst>
              </a:tr>
              <a:tr h="1184517">
                <a:tc>
                  <a:txBody>
                    <a:bodyPr/>
                    <a:lstStyle/>
                    <a:p>
                      <a:r>
                        <a:rPr lang="nl-NL" sz="1800" dirty="0"/>
                        <a:t>IK DOE NIET MEE AAN ACTIVITEITEN WAAR MENSEN AAN DEELNEMEN DIE IK NIET 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594210"/>
                  </a:ext>
                </a:extLst>
              </a:tr>
              <a:tr h="1184517">
                <a:tc>
                  <a:txBody>
                    <a:bodyPr/>
                    <a:lstStyle/>
                    <a:p>
                      <a:r>
                        <a:rPr lang="nl-NL" sz="1800" dirty="0"/>
                        <a:t>IK ZOU NOOIT AFKIJKEN BIJ EEN PROEFWERK OOK AL DOET IEDEREEN DAT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957819"/>
                  </a:ext>
                </a:extLst>
              </a:tr>
              <a:tr h="1184517">
                <a:tc>
                  <a:txBody>
                    <a:bodyPr/>
                    <a:lstStyle/>
                    <a:p>
                      <a:r>
                        <a:rPr lang="nl-NL" sz="1800" dirty="0"/>
                        <a:t>IK DENK VAAK DAT ONPOPULAIRE MENSEN TOCH WEL AARDIG ZIJN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885731"/>
                  </a:ext>
                </a:extLst>
              </a:tr>
              <a:tr h="1184517">
                <a:tc>
                  <a:txBody>
                    <a:bodyPr/>
                    <a:lstStyle/>
                    <a:p>
                      <a:r>
                        <a:rPr lang="nl-NL" sz="1800" dirty="0"/>
                        <a:t>IK ZEG WAT IK DENK, OOK AL ZIJN SOMMIGEN HET DAAR NIET MEE EENS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378243"/>
                  </a:ext>
                </a:extLst>
              </a:tr>
              <a:tr h="686268">
                <a:tc>
                  <a:txBody>
                    <a:bodyPr/>
                    <a:lstStyle/>
                    <a:p>
                      <a:r>
                        <a:rPr lang="nl-NL" sz="1800" dirty="0"/>
                        <a:t>IK DRAAG KLEDING OP SCHOOL OOK AL WEET IK DAT SOMMIGE MENSEN DIE NIET COOL VINDEN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15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99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36A80B-7486-2944-46E8-E5B0984DA8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F0B1B00-42DA-F167-BA11-78E66C1D7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8A68-1265-4D41-A349-4D841EA07AA4}" type="slidenum">
              <a:rPr lang="nl-NL" smtClean="0"/>
              <a:pPr/>
              <a:t>3</a:t>
            </a:fld>
            <a:endParaRPr lang="nl-NL"/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1E38C1D4-2D7C-0CF3-0983-623BE63F71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516089"/>
              </p:ext>
            </p:extLst>
          </p:nvPr>
        </p:nvGraphicFramePr>
        <p:xfrm>
          <a:off x="1338943" y="180978"/>
          <a:ext cx="10156371" cy="649604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533628">
                  <a:extLst>
                    <a:ext uri="{9D8B030D-6E8A-4147-A177-3AD203B41FA5}">
                      <a16:colId xmlns:a16="http://schemas.microsoft.com/office/drawing/2014/main" val="2262143325"/>
                    </a:ext>
                  </a:extLst>
                </a:gridCol>
                <a:gridCol w="1713889">
                  <a:extLst>
                    <a:ext uri="{9D8B030D-6E8A-4147-A177-3AD203B41FA5}">
                      <a16:colId xmlns:a16="http://schemas.microsoft.com/office/drawing/2014/main" val="2417928301"/>
                    </a:ext>
                  </a:extLst>
                </a:gridCol>
                <a:gridCol w="1908854">
                  <a:extLst>
                    <a:ext uri="{9D8B030D-6E8A-4147-A177-3AD203B41FA5}">
                      <a16:colId xmlns:a16="http://schemas.microsoft.com/office/drawing/2014/main" val="1253501333"/>
                    </a:ext>
                  </a:extLst>
                </a:gridCol>
              </a:tblGrid>
              <a:tr h="1071707">
                <a:tc gridSpan="3">
                  <a:txBody>
                    <a:bodyPr/>
                    <a:lstStyle/>
                    <a:p>
                      <a:pPr algn="ctr"/>
                      <a:r>
                        <a:rPr lang="nl-NL" sz="3200" b="1" dirty="0"/>
                        <a:t>EENS OF ONEENS?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223889"/>
                  </a:ext>
                </a:extLst>
              </a:tr>
              <a:tr h="1184517">
                <a:tc>
                  <a:txBody>
                    <a:bodyPr/>
                    <a:lstStyle/>
                    <a:p>
                      <a:r>
                        <a:rPr lang="nl-NL" sz="1800" dirty="0"/>
                        <a:t>IK HELP MENSEN OOK AL ZIJN HET GEEN VRIENDEN VAN 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594210"/>
                  </a:ext>
                </a:extLst>
              </a:tr>
              <a:tr h="1184517">
                <a:tc>
                  <a:txBody>
                    <a:bodyPr/>
                    <a:lstStyle/>
                    <a:p>
                      <a:r>
                        <a:rPr lang="nl-NL" sz="1800" dirty="0"/>
                        <a:t>IK ZAL NOOIT LIEGEN TEGEN IEMAND, OOK AL VRAAGT EEN VRIEND(IN) DAT VAN MIJ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957819"/>
                  </a:ext>
                </a:extLst>
              </a:tr>
              <a:tr h="1184517">
                <a:tc>
                  <a:txBody>
                    <a:bodyPr/>
                    <a:lstStyle/>
                    <a:p>
                      <a:r>
                        <a:rPr lang="nl-NL" sz="1800" dirty="0"/>
                        <a:t>IK ONTMOET GRAAG ANDERE MENSEN DIE IK NOG NIET KEN EN DIE ANDERS ZIJN DAN 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885731"/>
                  </a:ext>
                </a:extLst>
              </a:tr>
              <a:tr h="1184517">
                <a:tc>
                  <a:txBody>
                    <a:bodyPr/>
                    <a:lstStyle/>
                    <a:p>
                      <a:r>
                        <a:rPr lang="nl-NL" sz="1800" dirty="0"/>
                        <a:t>IK GA GRAAG OM MET POPULAIRE MENSEN, OOK AL ZEGGEN ZE OF DOEN ZE DINGEN WAAR IK HET NIET MEE EENS BEN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378243"/>
                  </a:ext>
                </a:extLst>
              </a:tr>
              <a:tr h="686268">
                <a:tc>
                  <a:txBody>
                    <a:bodyPr/>
                    <a:lstStyle/>
                    <a:p>
                      <a:r>
                        <a:rPr lang="nl-NL" sz="1800" dirty="0"/>
                        <a:t>ALS TWEE VAN MIJN VRIENDEN RUZIE HEBBEN, ZAL IK MET ALLEBEI CONTACT HOUDEN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15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318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356F346C-0D7E-415D-B5FA-4AD6A7379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+mn-lt"/>
                <a:cs typeface="Athiti SemiBold" panose="00000700000000000000" pitchFamily="2" charset="-34"/>
              </a:rPr>
              <a:t>Wat is peer </a:t>
            </a:r>
            <a:r>
              <a:rPr lang="nl-NL" dirty="0" err="1">
                <a:latin typeface="+mn-lt"/>
                <a:cs typeface="Athiti SemiBold" panose="00000700000000000000" pitchFamily="2" charset="-34"/>
              </a:rPr>
              <a:t>pressure</a:t>
            </a:r>
            <a:r>
              <a:rPr lang="nl-NL" dirty="0">
                <a:latin typeface="+mn-lt"/>
                <a:cs typeface="Athiti SemiBold" panose="00000700000000000000" pitchFamily="2" charset="-34"/>
              </a:rPr>
              <a:t> of groepsdruk?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E7C18F4-6891-48A5-97D8-1D3174E069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Vraag studenten om ‘groepsdruk’ te omschrijven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endParaRPr lang="nl-NL" sz="2800" b="0" i="0" dirty="0">
              <a:effectLst/>
              <a:latin typeface="+mn-lt"/>
            </a:endParaRPr>
          </a:p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b="0" i="0" dirty="0">
                <a:effectLst/>
                <a:latin typeface="+mn-lt"/>
              </a:rPr>
              <a:t>Vraag studenten om een positief voorbeeld van groepsdruk te noemen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  <a:p>
            <a:pPr marL="408593" indent="-342900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Vraag studenten om een negatief voorbeeld van groepsdruk te noemen</a:t>
            </a:r>
          </a:p>
          <a:p>
            <a:pPr marL="408593" indent="-342900">
              <a:buFont typeface="Wingdings" panose="05000000000000000000" pitchFamily="2" charset="2"/>
              <a:buChar char="Ø"/>
            </a:pPr>
            <a:endParaRPr lang="nl-NL" sz="2800" b="0" i="0" dirty="0">
              <a:effectLst/>
              <a:latin typeface="+mn-lt"/>
            </a:endParaRPr>
          </a:p>
          <a:p>
            <a:pPr marL="408593" indent="-342900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Vraag studenten hoe ze tot nu toe geleerd hebben om </a:t>
            </a:r>
            <a:r>
              <a:rPr lang="nl-NL" sz="2800" dirty="0" err="1">
                <a:latin typeface="+mn-lt"/>
              </a:rPr>
              <a:t>om</a:t>
            </a:r>
            <a:r>
              <a:rPr lang="nl-NL" sz="2800" dirty="0">
                <a:latin typeface="+mn-lt"/>
              </a:rPr>
              <a:t> te gaan met groepsdruk</a:t>
            </a:r>
            <a:endParaRPr lang="nl-NL" sz="2800" b="0" i="0" dirty="0">
              <a:effectLst/>
              <a:latin typeface="+mn-lt"/>
            </a:endParaRP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1074914-F86E-44FA-B370-97A00EEB986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8C3C92A-303C-4141-9283-E091F6044A9D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6388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44BC88-1A22-11C5-C1A6-FDF031C241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E00245A3-BB36-BC7D-120A-8B70799DF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+mn-lt"/>
                <a:cs typeface="Athiti SemiBold" panose="00000700000000000000" pitchFamily="2" charset="-34"/>
              </a:rPr>
              <a:t>Wat is peer </a:t>
            </a:r>
            <a:r>
              <a:rPr lang="nl-NL" dirty="0" err="1">
                <a:latin typeface="+mn-lt"/>
                <a:cs typeface="Athiti SemiBold" panose="00000700000000000000" pitchFamily="2" charset="-34"/>
              </a:rPr>
              <a:t>pressure</a:t>
            </a:r>
            <a:r>
              <a:rPr lang="nl-NL" dirty="0">
                <a:latin typeface="+mn-lt"/>
                <a:cs typeface="Athiti SemiBold" panose="00000700000000000000" pitchFamily="2" charset="-34"/>
              </a:rPr>
              <a:t> of groepsdruk?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48DCA08-39BD-1EF4-9977-C0A5A862F3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marL="522893" indent="-457200" fontAlgn="base">
              <a:buFont typeface="Wingdings" panose="05000000000000000000" pitchFamily="2" charset="2"/>
              <a:buChar char="Ø"/>
            </a:pPr>
            <a:r>
              <a:rPr lang="nl-NL" sz="3200" dirty="0">
                <a:latin typeface="+mn-lt"/>
              </a:rPr>
              <a:t>Groepsdruk is iets dat vaak voorkomt in sociale groepen</a:t>
            </a:r>
          </a:p>
          <a:p>
            <a:pPr marL="522893" indent="-457200" fontAlgn="base">
              <a:buFont typeface="Wingdings" panose="05000000000000000000" pitchFamily="2" charset="2"/>
              <a:buChar char="Ø"/>
            </a:pPr>
            <a:r>
              <a:rPr lang="nl-NL" sz="3200" dirty="0">
                <a:latin typeface="+mn-lt"/>
              </a:rPr>
              <a:t>Leden van een groep hebben invloed op andere leden</a:t>
            </a:r>
          </a:p>
          <a:p>
            <a:pPr marL="522893" indent="-457200" fontAlgn="base">
              <a:buFont typeface="Wingdings" panose="05000000000000000000" pitchFamily="2" charset="2"/>
              <a:buChar char="Ø"/>
            </a:pPr>
            <a:r>
              <a:rPr lang="nl-NL" sz="3200" dirty="0">
                <a:latin typeface="+mn-lt"/>
              </a:rPr>
              <a:t>Veel leden van een groep passen zich aan </a:t>
            </a:r>
            <a:r>
              <a:rPr lang="nl-NL" sz="3200" dirty="0" err="1">
                <a:latin typeface="+mn-lt"/>
              </a:rPr>
              <a:t>aan</a:t>
            </a:r>
            <a:r>
              <a:rPr lang="nl-NL" sz="3200" dirty="0">
                <a:latin typeface="+mn-lt"/>
              </a:rPr>
              <a:t> de normen, waarden en gedragingen van die groep</a:t>
            </a:r>
          </a:p>
          <a:p>
            <a:pPr marL="522893" indent="-457200" fontAlgn="base">
              <a:buFont typeface="Wingdings" panose="05000000000000000000" pitchFamily="2" charset="2"/>
              <a:buChar char="Ø"/>
            </a:pPr>
            <a:r>
              <a:rPr lang="nl-NL" sz="3200" dirty="0">
                <a:latin typeface="+mn-lt"/>
              </a:rPr>
              <a:t>Positieve normen zoals: ‘we steunen elkaar altijd’</a:t>
            </a:r>
          </a:p>
          <a:p>
            <a:pPr marL="522893" indent="-457200" fontAlgn="base">
              <a:buFont typeface="Wingdings" panose="05000000000000000000" pitchFamily="2" charset="2"/>
              <a:buChar char="Ø"/>
            </a:pPr>
            <a:r>
              <a:rPr lang="nl-NL" sz="3200" dirty="0">
                <a:latin typeface="+mn-lt"/>
              </a:rPr>
              <a:t>Negatieve normen zoals: ‘je vertelt aan niemand wat we hier doen’</a:t>
            </a:r>
          </a:p>
          <a:p>
            <a:pPr marL="522893" indent="-457200" fontAlgn="base">
              <a:buFont typeface="Wingdings" panose="05000000000000000000" pitchFamily="2" charset="2"/>
              <a:buChar char="Ø"/>
            </a:pPr>
            <a:r>
              <a:rPr lang="nl-NL" sz="3200" dirty="0">
                <a:latin typeface="+mn-lt"/>
              </a:rPr>
              <a:t>Positieve waarden zoals: ‘het is belangrijk dat je voor iedereen in de groep respect hebt’</a:t>
            </a:r>
          </a:p>
          <a:p>
            <a:pPr marL="522893" indent="-457200" fontAlgn="base">
              <a:buFont typeface="Wingdings" panose="05000000000000000000" pitchFamily="2" charset="2"/>
              <a:buChar char="Ø"/>
            </a:pPr>
            <a:r>
              <a:rPr lang="nl-NL" sz="3200" dirty="0">
                <a:latin typeface="+mn-lt"/>
              </a:rPr>
              <a:t>Negatieve waarden zoals: ‘we gaan niet om met LHBTI-mensen’</a:t>
            </a:r>
          </a:p>
          <a:p>
            <a:br>
              <a:rPr lang="nl-NL" sz="2800" dirty="0"/>
            </a:br>
            <a:endParaRPr lang="nl-NL" sz="2800" b="0" i="0" dirty="0">
              <a:effectLst/>
              <a:latin typeface="+mn-lt"/>
            </a:endParaRP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DFE02685-61A5-8B67-1902-D4D70B138CD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8C3C92A-303C-4141-9283-E091F6044A9D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6536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BCE3C2-6DDE-BC33-3F96-98AB835BC3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729A4C68-B301-F195-F8F5-2D5A3BAFF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636359"/>
          </a:xfrm>
        </p:spPr>
        <p:txBody>
          <a:bodyPr>
            <a:normAutofit/>
          </a:bodyPr>
          <a:lstStyle/>
          <a:p>
            <a:r>
              <a:rPr lang="nl-NL" dirty="0">
                <a:latin typeface="+mn-lt"/>
                <a:cs typeface="Athiti SemiBold" panose="00000700000000000000" pitchFamily="2" charset="-34"/>
              </a:rPr>
              <a:t>Voorbeelden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CAFE7B1-D69C-6507-4E00-4729964A64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99457"/>
            <a:ext cx="10515600" cy="5092077"/>
          </a:xfrm>
        </p:spPr>
        <p:txBody>
          <a:bodyPr>
            <a:noAutofit/>
          </a:bodyPr>
          <a:lstStyle/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b="0" i="0" dirty="0">
                <a:effectLst/>
                <a:latin typeface="+mn-lt"/>
              </a:rPr>
              <a:t>Positieve groepsdruk: 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  <a:p>
            <a:pPr marL="702864" lvl="1" indent="-342900">
              <a:buFont typeface="Wingdings" panose="05000000000000000000" pitchFamily="2" charset="2"/>
              <a:buChar char="Ø"/>
            </a:pPr>
            <a:r>
              <a:rPr lang="nl-NL" sz="2800" b="0" i="0" dirty="0">
                <a:effectLst/>
                <a:latin typeface="+mn-lt"/>
              </a:rPr>
              <a:t>Je vrienden moedigen je aan om je best te doen op school of op stage</a:t>
            </a:r>
          </a:p>
          <a:p>
            <a:pPr marL="702864" lvl="1" indent="-342900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Je vrienden zeggen dat je moet </a:t>
            </a:r>
            <a:r>
              <a:rPr lang="nl-NL" sz="2800" b="0" i="0" dirty="0">
                <a:effectLst/>
                <a:latin typeface="+mn-lt"/>
              </a:rPr>
              <a:t>gaan praten met je ouders wanneer er problemen thuis zijn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  <a:p>
            <a:pPr marL="408593" indent="-342900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Negatieve groepsdruk: </a:t>
            </a:r>
          </a:p>
          <a:p>
            <a:pPr marL="408593" indent="-342900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  <a:p>
            <a:pPr marL="702864" lvl="1" indent="-342900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Je durft op stage geen pauze te nemen omdat je collega’s dat ook niet doen</a:t>
            </a:r>
          </a:p>
          <a:p>
            <a:pPr marL="702864" lvl="1" indent="-342900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Iemand maakt een grap over een student, en jij lacht mee terwijl je het eigenlijk niet leuk vindt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2EF9097-BD99-ED33-B695-B45AAAA502E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8C3C92A-303C-4141-9283-E091F6044A9D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5512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678AE5-3190-5F6B-B520-FDDFA5FD61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0119FB7-61FC-30EB-6F37-A0AD721BC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+mn-lt"/>
                <a:cs typeface="Athiti SemiBold" panose="00000700000000000000" pitchFamily="2" charset="-34"/>
              </a:rPr>
              <a:t>Waarom zijn mensen gevoelig voor peer </a:t>
            </a:r>
            <a:r>
              <a:rPr lang="nl-NL" dirty="0" err="1">
                <a:latin typeface="+mn-lt"/>
                <a:cs typeface="Athiti SemiBold" panose="00000700000000000000" pitchFamily="2" charset="-34"/>
              </a:rPr>
              <a:t>pressure</a:t>
            </a:r>
            <a:r>
              <a:rPr lang="nl-NL" dirty="0">
                <a:latin typeface="+mn-lt"/>
                <a:cs typeface="Athiti SemiBold" panose="00000700000000000000" pitchFamily="2" charset="-34"/>
              </a:rPr>
              <a:t>?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A9CCF49-E447-1468-394A-56F65FBC4D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Vraag studenten waarom dat zou kunnen zijn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endParaRPr lang="nl-NL" sz="2800" b="0" i="0" dirty="0">
              <a:effectLst/>
              <a:latin typeface="+mn-lt"/>
            </a:endParaRPr>
          </a:p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b="0" i="0" dirty="0">
                <a:effectLst/>
                <a:latin typeface="+mn-lt"/>
              </a:rPr>
              <a:t>Mogelijke antwoorden: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endParaRPr lang="nl-NL" sz="2800" b="0" i="0" dirty="0">
              <a:effectLst/>
              <a:latin typeface="+mn-lt"/>
            </a:endParaRPr>
          </a:p>
          <a:p>
            <a:pPr marL="702864" lvl="1" indent="-342900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Mensen willen ‘erbij horen’</a:t>
            </a:r>
          </a:p>
          <a:p>
            <a:pPr marL="702864" lvl="1" indent="-342900">
              <a:buFont typeface="Wingdings" panose="05000000000000000000" pitchFamily="2" charset="2"/>
              <a:buChar char="Ø"/>
            </a:pPr>
            <a:r>
              <a:rPr lang="nl-NL" sz="2800" b="0" i="0" dirty="0">
                <a:effectLst/>
                <a:latin typeface="+mn-lt"/>
              </a:rPr>
              <a:t>Vooral jongeren willen ‘erbij horen’</a:t>
            </a:r>
          </a:p>
          <a:p>
            <a:pPr marL="702864" lvl="1" indent="-342900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Angst om uitgelachen of buitengesloten te worden</a:t>
            </a:r>
          </a:p>
          <a:p>
            <a:pPr marL="702864" lvl="1" indent="-342900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Angst om zelf slachtoffer te worden van negatieve groepsdruk</a:t>
            </a:r>
          </a:p>
          <a:p>
            <a:pPr marL="702864" lvl="1" indent="-342900">
              <a:buFont typeface="Wingdings" panose="05000000000000000000" pitchFamily="2" charset="2"/>
              <a:buChar char="Ø"/>
            </a:pPr>
            <a:r>
              <a:rPr lang="nl-NL" sz="2800" b="0" i="0" dirty="0">
                <a:effectLst/>
                <a:latin typeface="+mn-lt"/>
              </a:rPr>
              <a:t>Onzekerheid: sommige mensen weten niet goed wat ze vinden of wie ze zijn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FC043CF3-4D1B-8A7A-5647-35AD1E71583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8C3C92A-303C-4141-9283-E091F6044A9D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748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nlinemedia 4" title="3. Gelukkig in de groep 2: Jij in de groep">
            <a:hlinkClick r:id="" action="ppaction://media"/>
            <a:extLst>
              <a:ext uri="{FF2B5EF4-FFF2-40B4-BE49-F238E27FC236}">
                <a16:creationId xmlns:a16="http://schemas.microsoft.com/office/drawing/2014/main" id="{F6CB6DFF-0A3C-476E-98BD-F0410F24EDB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rcRect t="442"/>
          <a:stretch>
            <a:fillRect/>
          </a:stretch>
        </p:blipFill>
        <p:spPr>
          <a:xfrm>
            <a:off x="20" y="21782"/>
            <a:ext cx="12191980" cy="6857990"/>
          </a:xfrm>
          <a:prstGeom prst="rect">
            <a:avLst/>
          </a:prstGeom>
          <a:noFill/>
        </p:spPr>
      </p:pic>
      <p:sp>
        <p:nvSpPr>
          <p:cNvPr id="4" name="Tijdelijke aanduiding voor dianummer 3" hidden="1">
            <a:extLst>
              <a:ext uri="{FF2B5EF4-FFF2-40B4-BE49-F238E27FC236}">
                <a16:creationId xmlns:a16="http://schemas.microsoft.com/office/drawing/2014/main" id="{12311C21-5772-38BC-0B8E-A57954C83DA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31189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00578A68-1265-4D41-A349-4D841EA07AA4}" type="slidenum">
              <a:rPr lang="nl-NL" smtClean="0"/>
              <a:pPr>
                <a:spcAft>
                  <a:spcPts val="600"/>
                </a:spcAft>
              </a:pPr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62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AD26B0-DCFF-3B99-F8DF-4C5B177880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FEFE360-CAC4-23FA-AA5F-580344B5D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636359"/>
          </a:xfrm>
        </p:spPr>
        <p:txBody>
          <a:bodyPr>
            <a:normAutofit/>
          </a:bodyPr>
          <a:lstStyle/>
          <a:p>
            <a:r>
              <a:rPr lang="nl-NL" dirty="0">
                <a:latin typeface="+mn-lt"/>
                <a:cs typeface="Athiti SemiBold" panose="00000700000000000000" pitchFamily="2" charset="-34"/>
              </a:rPr>
              <a:t>Wat viel je op?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8BBAEEA-F4B7-0936-BDC9-F525FC081C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99457"/>
            <a:ext cx="10515600" cy="5092077"/>
          </a:xfrm>
        </p:spPr>
        <p:txBody>
          <a:bodyPr>
            <a:noAutofit/>
          </a:bodyPr>
          <a:lstStyle/>
          <a:p>
            <a:pPr marL="408593" indent="-342900" algn="l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  <a:p>
            <a:pPr marL="408593" indent="-342900" algn="l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  <a:p>
            <a:pPr marL="408593" indent="-342900" algn="l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Wat heb je geleerd van het filmpje?</a:t>
            </a:r>
          </a:p>
          <a:p>
            <a:pPr marL="408593" indent="-342900" algn="l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  <a:p>
            <a:pPr marL="408593" indent="-342900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Heb je voorbeelden van negatieve groepsdruk gezien?</a:t>
            </a:r>
          </a:p>
          <a:p>
            <a:pPr marL="408593" indent="-342900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  <a:p>
            <a:pPr marL="408593" indent="-342900">
              <a:buFont typeface="Wingdings" panose="05000000000000000000" pitchFamily="2" charset="2"/>
              <a:buChar char="Ø"/>
            </a:pPr>
            <a:r>
              <a:rPr lang="nl-NL" sz="2800" dirty="0">
                <a:latin typeface="+mn-lt"/>
              </a:rPr>
              <a:t>Heb je voorbeelden van positieve groepsdruk gezien?</a:t>
            </a:r>
          </a:p>
          <a:p>
            <a:pPr marL="408593" indent="-342900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  <a:p>
            <a:pPr marL="408593" indent="-342900">
              <a:buFont typeface="Wingdings" panose="05000000000000000000" pitchFamily="2" charset="2"/>
              <a:buChar char="Ø"/>
            </a:pPr>
            <a:endParaRPr lang="nl-NL" sz="2800" dirty="0">
              <a:latin typeface="+mn-lt"/>
            </a:endParaRP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0CEF5A9-CED9-CB3D-471E-933BDCE9BEC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8C3C92A-303C-4141-9283-E091F6044A9D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1798140"/>
      </p:ext>
    </p:extLst>
  </p:cSld>
  <p:clrMapOvr>
    <a:masterClrMapping/>
  </p:clrMapOvr>
</p:sld>
</file>

<file path=ppt/theme/theme1.xml><?xml version="1.0" encoding="utf-8"?>
<a:theme xmlns:a="http://schemas.openxmlformats.org/drawingml/2006/main" name="A breed zwar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eed_zwart_v4_dianummering" id="{71628DC5-BA08-0D43-82E1-3DF66EBEB656}" vid="{46E604D5-FF9B-A041-8C9D-0CB1B3B8EF57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274E9B5E10084B8CA96E8E6082C699" ma:contentTypeVersion="19" ma:contentTypeDescription="Een nieuw document maken." ma:contentTypeScope="" ma:versionID="625b61da5390da9c60c1a61ebaa8e134">
  <xsd:schema xmlns:xsd="http://www.w3.org/2001/XMLSchema" xmlns:xs="http://www.w3.org/2001/XMLSchema" xmlns:p="http://schemas.microsoft.com/office/2006/metadata/properties" xmlns:ns2="c045c8d6-b5f7-4520-a53b-0755ae0cba0f" xmlns:ns3="07ad2fc5-be12-451b-b2d5-d18b7e62272f" targetNamespace="http://schemas.microsoft.com/office/2006/metadata/properties" ma:root="true" ma:fieldsID="7ac60ea9e7d3e8b1d2200e00b1834fb7" ns2:_="" ns3:_="">
    <xsd:import namespace="c045c8d6-b5f7-4520-a53b-0755ae0cba0f"/>
    <xsd:import namespace="07ad2fc5-be12-451b-b2d5-d18b7e6227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45c8d6-b5f7-4520-a53b-0755ae0cba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f6aa0a0a-ab1b-4084-9454-0fab047259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ad2fc5-be12-451b-b2d5-d18b7e62272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b02907c-58ed-4705-9a43-401665177493}" ma:internalName="TaxCatchAll" ma:showField="CatchAllData" ma:web="07ad2fc5-be12-451b-b2d5-d18b7e6227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045c8d6-b5f7-4520-a53b-0755ae0cba0f">
      <Terms xmlns="http://schemas.microsoft.com/office/infopath/2007/PartnerControls"/>
    </lcf76f155ced4ddcb4097134ff3c332f>
    <TaxCatchAll xmlns="07ad2fc5-be12-451b-b2d5-d18b7e62272f" xsi:nil="true"/>
  </documentManagement>
</p:properties>
</file>

<file path=customXml/itemProps1.xml><?xml version="1.0" encoding="utf-8"?>
<ds:datastoreItem xmlns:ds="http://schemas.openxmlformats.org/officeDocument/2006/customXml" ds:itemID="{56B7CF42-819B-4CE6-BF27-C0AA87FDA442}"/>
</file>

<file path=customXml/itemProps2.xml><?xml version="1.0" encoding="utf-8"?>
<ds:datastoreItem xmlns:ds="http://schemas.openxmlformats.org/officeDocument/2006/customXml" ds:itemID="{725E1CF5-10BA-4DA0-8363-4A4C01068B61}"/>
</file>

<file path=customXml/itemProps3.xml><?xml version="1.0" encoding="utf-8"?>
<ds:datastoreItem xmlns:ds="http://schemas.openxmlformats.org/officeDocument/2006/customXml" ds:itemID="{FE7B0F46-5C52-47B0-BECC-72EFBC0BB39F}"/>
</file>

<file path=docProps/app.xml><?xml version="1.0" encoding="utf-8"?>
<Properties xmlns="http://schemas.openxmlformats.org/officeDocument/2006/extended-properties" xmlns:vt="http://schemas.openxmlformats.org/officeDocument/2006/docPropsVTypes">
  <Template>breed_zwart_met_dianummering</Template>
  <TotalTime>0</TotalTime>
  <Words>682</Words>
  <Application>Microsoft Office PowerPoint</Application>
  <PresentationFormat>Breedbeeld</PresentationFormat>
  <Paragraphs>100</Paragraphs>
  <Slides>13</Slides>
  <Notes>4</Notes>
  <HiddenSlides>0</HiddenSlides>
  <MMClips>3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9" baseType="lpstr">
      <vt:lpstr>Arial</vt:lpstr>
      <vt:lpstr>Athiti SemiBold</vt:lpstr>
      <vt:lpstr>Avenir Next Condensed</vt:lpstr>
      <vt:lpstr>Calibri</vt:lpstr>
      <vt:lpstr>Wingdings</vt:lpstr>
      <vt:lpstr>A breed zwart</vt:lpstr>
      <vt:lpstr>PowerPoint-presentatie</vt:lpstr>
      <vt:lpstr>PowerPoint-presentatie</vt:lpstr>
      <vt:lpstr>PowerPoint-presentatie</vt:lpstr>
      <vt:lpstr>Wat is peer pressure of groepsdruk?</vt:lpstr>
      <vt:lpstr>Wat is peer pressure of groepsdruk?</vt:lpstr>
      <vt:lpstr>Voorbeelden</vt:lpstr>
      <vt:lpstr>Waarom zijn mensen gevoelig voor peer pressure?</vt:lpstr>
      <vt:lpstr>PowerPoint-presentatie</vt:lpstr>
      <vt:lpstr>Wat viel je op?</vt:lpstr>
      <vt:lpstr>PowerPoint-presentatie</vt:lpstr>
      <vt:lpstr>Wat viel je op?</vt:lpstr>
      <vt:lpstr>PowerPoint-presentatie</vt:lpstr>
      <vt:lpstr>Wat viel je op?</vt:lpstr>
    </vt:vector>
  </TitlesOfParts>
  <Company>Hogeschool van Arnhem en Nijmegen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Berkel Marc van</dc:creator>
  <cp:lastModifiedBy>Marc van Berkel</cp:lastModifiedBy>
  <cp:revision>51</cp:revision>
  <dcterms:created xsi:type="dcterms:W3CDTF">2019-08-19T08:26:02Z</dcterms:created>
  <dcterms:modified xsi:type="dcterms:W3CDTF">2025-08-27T09:31:40Z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0x010100A4274E9B5E10084B8CA96E8E6082C699</vt:lpwstr>
  </property>
</Properties>
</file>