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42"/>
  </p:notesMasterIdLst>
  <p:sldIdLst>
    <p:sldId id="318" r:id="rId5"/>
    <p:sldId id="288" r:id="rId6"/>
    <p:sldId id="295" r:id="rId7"/>
    <p:sldId id="277" r:id="rId8"/>
    <p:sldId id="292" r:id="rId9"/>
    <p:sldId id="289" r:id="rId10"/>
    <p:sldId id="259" r:id="rId11"/>
    <p:sldId id="275" r:id="rId12"/>
    <p:sldId id="297" r:id="rId13"/>
    <p:sldId id="304" r:id="rId14"/>
    <p:sldId id="294" r:id="rId15"/>
    <p:sldId id="268" r:id="rId16"/>
    <p:sldId id="299" r:id="rId17"/>
    <p:sldId id="269" r:id="rId18"/>
    <p:sldId id="309" r:id="rId19"/>
    <p:sldId id="261" r:id="rId20"/>
    <p:sldId id="282" r:id="rId21"/>
    <p:sldId id="270" r:id="rId22"/>
    <p:sldId id="283" r:id="rId23"/>
    <p:sldId id="310" r:id="rId24"/>
    <p:sldId id="311" r:id="rId25"/>
    <p:sldId id="316" r:id="rId26"/>
    <p:sldId id="312" r:id="rId27"/>
    <p:sldId id="317" r:id="rId28"/>
    <p:sldId id="313" r:id="rId29"/>
    <p:sldId id="322" r:id="rId30"/>
    <p:sldId id="314" r:id="rId31"/>
    <p:sldId id="301" r:id="rId32"/>
    <p:sldId id="315" r:id="rId33"/>
    <p:sldId id="321" r:id="rId34"/>
    <p:sldId id="302" r:id="rId35"/>
    <p:sldId id="319" r:id="rId36"/>
    <p:sldId id="298" r:id="rId37"/>
    <p:sldId id="307" r:id="rId38"/>
    <p:sldId id="306" r:id="rId39"/>
    <p:sldId id="305" r:id="rId40"/>
    <p:sldId id="308" r:id="rId41"/>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AAA831A-65F5-FBA4-FA2B-E7F7EE9568D4}" name="Korrie Melis" initials="KM" userId="S::korrie.melis@han.nl::5eb4f48c-98f3-476e-84c0-47a8b975c587" providerId="AD"/>
  <p188:author id="{2CD2EE3C-0263-FEC7-18FF-EA7BE3B9EFCA}" name="Erik Jansen" initials="EJ" userId="S::Erik.Jansen@han.nl::5bd7e97c-a6ef-425a-8ca2-71f1221c60f1" providerId="AD"/>
  <p188:author id="{E16CA34F-C611-452D-562F-28F49ECC600D}" name="Mara Huibers" initials="MH" userId="S::mara.huibers@han.nl::cf579f34-f509-4dfc-abce-b211ca9557ae" providerId="AD"/>
  <p188:author id="{580E5858-D0BC-3416-C954-D21C5C72A496}" name="Bonnie Teunissen" initials="BT" userId="S::Bonnie.Teunissen@han.nl::69532687-5411-499e-bc6e-d1959acc41f5" providerId="AD"/>
  <p188:author id="{5D203BC1-A31B-2315-A318-98845083A7F3}" name="Karin Landsbergen" initials="KL" userId="S::karin.landsbergen@han.nl::efed1650-4608-4a10-af76-3e5503a5fadb" providerId="AD"/>
  <p188:author id="{8465D4EA-2DDE-3245-2CFF-669B9517D60F}" name="Mara Huibers" initials="MH" userId="S::Mara.Huibers@han.nl::cf579f34-f509-4dfc-abce-b211ca9557ae"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FF99"/>
    <a:srgbClr val="E8824A"/>
    <a:srgbClr val="549A3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27" dt="2026-10-13T10:27:06.987"/>
    <p1510:client id="{94E5BE04-3C6E-81FC-033A-200EC15C6B66}" v="68" dt="2026-10-13T10:15:19.691"/>
    <p1510:client id="{ACEBBCE8-1C4F-45E6-B280-3079A7D5C005}" v="172" dt="2026-10-13T10:52:06.600"/>
  </p1510:revLst>
</p1510:revInfo>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Stijl, licht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616DA210-FB5B-4158-B5E0-FEB733F419BA}" styleName="Stijl, licht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00A15C55-8517-42AA-B614-E9B94910E393}" styleName="Stijl, gemiddeld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073A0DAA-6AF3-43AB-8588-CEC1D06C72B9}" styleName="Stijl, gemiddeld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35758FB7-9AC5-4552-8A53-C91805E547FA}" styleName="Stijl, thema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284E427A-3D55-4303-BF80-6455036E1DE7}" styleName="Stijl, thema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5A111915-BE36-4E01-A7E5-04B1672EAD32}" styleName="Stijl, licht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8A107856-5554-42FB-B03E-39F5DBC370BA}" styleName="Stijl, gemiddeld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22838BEF-8BB2-4498-84A7-C5851F593DF1}" styleName="Stijl, gemiddeld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50" d="100"/>
          <a:sy n="150" d="100"/>
        </p:scale>
        <p:origin x="2886" y="1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notesMaster" Target="notesMasters/notesMaster1.xml"/><Relationship Id="rId47"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presProps" Target="presProps.xml"/><Relationship Id="rId48" Type="http://schemas.microsoft.com/office/2018/10/relationships/authors" Target="authors.xml"/></Relationships>
</file>

<file path=ppt/diagrams/colors1.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1">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3">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3">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4">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1#5">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7C6DB41-C7DB-495B-9B64-418DED35380A}" type="doc">
      <dgm:prSet loTypeId="urn:microsoft.com/office/officeart/2005/8/layout/cycle4" loCatId="cycle" qsTypeId="urn:microsoft.com/office/officeart/2005/8/quickstyle/simple1#1" qsCatId="simple" csTypeId="urn:microsoft.com/office/officeart/2005/8/colors/colorful1#1" csCatId="colorful" phldr="1"/>
      <dgm:spPr/>
      <dgm:t>
        <a:bodyPr/>
        <a:lstStyle/>
        <a:p>
          <a:endParaRPr lang="nl-NL"/>
        </a:p>
      </dgm:t>
    </dgm:pt>
    <dgm:pt modelId="{C019F807-C057-47D2-9836-5007291280AB}">
      <dgm:prSet phldrT="[Tekst]" custT="1"/>
      <dgm:spPr/>
      <dgm:t>
        <a:bodyPr/>
        <a:lstStyle/>
        <a:p>
          <a:r>
            <a:rPr lang="nl-NL" sz="1600"/>
            <a:t>Samenwerking</a:t>
          </a:r>
        </a:p>
      </dgm:t>
    </dgm:pt>
    <dgm:pt modelId="{53893EDD-3DFD-43A4-B12B-9EBE0AEEA281}" type="parTrans" cxnId="{29E1782F-EA46-4FB6-9F2B-B729907872A8}">
      <dgm:prSet/>
      <dgm:spPr/>
      <dgm:t>
        <a:bodyPr/>
        <a:lstStyle/>
        <a:p>
          <a:endParaRPr lang="nl-NL"/>
        </a:p>
      </dgm:t>
    </dgm:pt>
    <dgm:pt modelId="{252FEB52-E510-4219-8623-AF827F743880}" type="sibTrans" cxnId="{29E1782F-EA46-4FB6-9F2B-B729907872A8}">
      <dgm:prSet/>
      <dgm:spPr/>
      <dgm:t>
        <a:bodyPr/>
        <a:lstStyle/>
        <a:p>
          <a:endParaRPr lang="nl-NL"/>
        </a:p>
      </dgm:t>
    </dgm:pt>
    <dgm:pt modelId="{16F38FE8-4059-4E51-A487-48C592096215}">
      <dgm:prSet phldrT="[Tekst]" custT="1"/>
      <dgm:spPr>
        <a:solidFill>
          <a:schemeClr val="bg2">
            <a:alpha val="90000"/>
          </a:schemeClr>
        </a:solidFill>
      </dgm:spPr>
      <dgm:t>
        <a:bodyPr/>
        <a:lstStyle/>
        <a:p>
          <a:r>
            <a:rPr lang="nl-NL" sz="1400"/>
            <a:t>Leerkringen/ </a:t>
          </a:r>
          <a:r>
            <a:rPr lang="nl-NL" sz="1400" err="1"/>
            <a:t>learning</a:t>
          </a:r>
          <a:r>
            <a:rPr lang="nl-NL" sz="1400"/>
            <a:t> lab</a:t>
          </a:r>
        </a:p>
      </dgm:t>
    </dgm:pt>
    <dgm:pt modelId="{28F69780-7C88-42A5-B76F-4E33991F5B48}" type="parTrans" cxnId="{793A5776-EA7E-4C50-9848-D200B5F03D88}">
      <dgm:prSet/>
      <dgm:spPr/>
      <dgm:t>
        <a:bodyPr/>
        <a:lstStyle/>
        <a:p>
          <a:endParaRPr lang="nl-NL"/>
        </a:p>
      </dgm:t>
    </dgm:pt>
    <dgm:pt modelId="{3EE7F8D8-A2B8-4032-8ACC-BFCC9DC23CFA}" type="sibTrans" cxnId="{793A5776-EA7E-4C50-9848-D200B5F03D88}">
      <dgm:prSet/>
      <dgm:spPr/>
      <dgm:t>
        <a:bodyPr/>
        <a:lstStyle/>
        <a:p>
          <a:endParaRPr lang="nl-NL"/>
        </a:p>
      </dgm:t>
    </dgm:pt>
    <dgm:pt modelId="{EFC9E4D5-79BB-4E2A-B2AF-00B11DC90EC7}">
      <dgm:prSet phldrT="[Tekst]" custT="1"/>
      <dgm:spPr/>
      <dgm:t>
        <a:bodyPr/>
        <a:lstStyle/>
        <a:p>
          <a:r>
            <a:rPr lang="nl-NL" sz="1050"/>
            <a:t>Bewonersperspectieven</a:t>
          </a:r>
        </a:p>
        <a:p>
          <a:r>
            <a:rPr lang="nl-NL" sz="1050"/>
            <a:t>Inzichten en participatie</a:t>
          </a:r>
        </a:p>
      </dgm:t>
    </dgm:pt>
    <dgm:pt modelId="{E311B447-769B-49F3-9A99-9C5F5DCBE052}" type="parTrans" cxnId="{9AD465C2-FA37-444E-B71B-7DFA05EBB289}">
      <dgm:prSet/>
      <dgm:spPr/>
      <dgm:t>
        <a:bodyPr/>
        <a:lstStyle/>
        <a:p>
          <a:endParaRPr lang="nl-NL"/>
        </a:p>
      </dgm:t>
    </dgm:pt>
    <dgm:pt modelId="{CF9060D9-5A0B-4F8F-8CAA-3E7BED969BBC}" type="sibTrans" cxnId="{9AD465C2-FA37-444E-B71B-7DFA05EBB289}">
      <dgm:prSet/>
      <dgm:spPr/>
      <dgm:t>
        <a:bodyPr/>
        <a:lstStyle/>
        <a:p>
          <a:endParaRPr lang="nl-NL"/>
        </a:p>
      </dgm:t>
    </dgm:pt>
    <dgm:pt modelId="{92983C4B-8D4A-4784-A8C3-C934B112B93C}">
      <dgm:prSet phldrT="[Tekst]" custT="1"/>
      <dgm:spPr>
        <a:solidFill>
          <a:schemeClr val="bg2">
            <a:alpha val="90000"/>
          </a:schemeClr>
        </a:solidFill>
      </dgm:spPr>
      <dgm:t>
        <a:bodyPr/>
        <a:lstStyle/>
        <a:p>
          <a:pPr algn="r"/>
          <a:r>
            <a:rPr lang="nl-NL" sz="1400"/>
            <a:t>Wijkwaarden kaart</a:t>
          </a:r>
        </a:p>
      </dgm:t>
    </dgm:pt>
    <dgm:pt modelId="{9AB83232-6D4A-4B0B-82E1-65B2514C0E04}" type="parTrans" cxnId="{7DB709C8-C64B-4D69-B79C-099B4E1FFCC2}">
      <dgm:prSet/>
      <dgm:spPr/>
      <dgm:t>
        <a:bodyPr/>
        <a:lstStyle/>
        <a:p>
          <a:endParaRPr lang="nl-NL"/>
        </a:p>
      </dgm:t>
    </dgm:pt>
    <dgm:pt modelId="{605337AB-3B6D-4D5C-8DAE-E8408BC6E6DA}" type="sibTrans" cxnId="{7DB709C8-C64B-4D69-B79C-099B4E1FFCC2}">
      <dgm:prSet/>
      <dgm:spPr/>
      <dgm:t>
        <a:bodyPr/>
        <a:lstStyle/>
        <a:p>
          <a:endParaRPr lang="nl-NL"/>
        </a:p>
      </dgm:t>
    </dgm:pt>
    <dgm:pt modelId="{724DA98B-8375-4DE6-B3BA-4BA3BD2A0AC0}">
      <dgm:prSet phldrT="[Tekst]"/>
      <dgm:spPr/>
      <dgm:t>
        <a:bodyPr/>
        <a:lstStyle/>
        <a:p>
          <a:r>
            <a:rPr lang="nl-NL"/>
            <a:t>Communicatie</a:t>
          </a:r>
        </a:p>
      </dgm:t>
    </dgm:pt>
    <dgm:pt modelId="{0100FCA3-8AEA-4948-8B6F-864C049C7025}" type="parTrans" cxnId="{C1A13C0E-E4D5-41B4-8EDF-3536BBA26C90}">
      <dgm:prSet/>
      <dgm:spPr/>
      <dgm:t>
        <a:bodyPr/>
        <a:lstStyle/>
        <a:p>
          <a:endParaRPr lang="nl-NL"/>
        </a:p>
      </dgm:t>
    </dgm:pt>
    <dgm:pt modelId="{1EDB3608-1E2C-46F1-8D09-CC203AD8B82A}" type="sibTrans" cxnId="{C1A13C0E-E4D5-41B4-8EDF-3536BBA26C90}">
      <dgm:prSet/>
      <dgm:spPr/>
      <dgm:t>
        <a:bodyPr/>
        <a:lstStyle/>
        <a:p>
          <a:endParaRPr lang="nl-NL"/>
        </a:p>
      </dgm:t>
    </dgm:pt>
    <dgm:pt modelId="{94D8D8D2-8B31-4857-9EAA-21A99CAE7A31}">
      <dgm:prSet phldrT="[Tekst]"/>
      <dgm:spPr/>
      <dgm:t>
        <a:bodyPr/>
        <a:lstStyle/>
        <a:p>
          <a:r>
            <a:rPr lang="nl-NL"/>
            <a:t>Evaluatie</a:t>
          </a:r>
        </a:p>
      </dgm:t>
    </dgm:pt>
    <dgm:pt modelId="{9A24B20D-F654-488F-84C1-9907284F70A3}" type="parTrans" cxnId="{EC749F74-7DDD-49C3-BAF2-5CB4C8A9A8DE}">
      <dgm:prSet/>
      <dgm:spPr/>
      <dgm:t>
        <a:bodyPr/>
        <a:lstStyle/>
        <a:p>
          <a:endParaRPr lang="nl-NL"/>
        </a:p>
      </dgm:t>
    </dgm:pt>
    <dgm:pt modelId="{8E1C188B-9656-48E8-986B-4D86A225F13B}" type="sibTrans" cxnId="{EC749F74-7DDD-49C3-BAF2-5CB4C8A9A8DE}">
      <dgm:prSet/>
      <dgm:spPr/>
      <dgm:t>
        <a:bodyPr/>
        <a:lstStyle/>
        <a:p>
          <a:endParaRPr lang="nl-NL"/>
        </a:p>
      </dgm:t>
    </dgm:pt>
    <dgm:pt modelId="{803AAFB4-51C0-4426-A6DC-3CAA9BD684BE}">
      <dgm:prSet phldrT="[Tekst]" custT="1"/>
      <dgm:spPr>
        <a:solidFill>
          <a:schemeClr val="bg2">
            <a:alpha val="90000"/>
          </a:schemeClr>
        </a:solidFill>
      </dgm:spPr>
      <dgm:t>
        <a:bodyPr/>
        <a:lstStyle/>
        <a:p>
          <a:pPr algn="l"/>
          <a:r>
            <a:rPr lang="nl-NL" sz="1400" b="1"/>
            <a:t>Tools</a:t>
          </a:r>
        </a:p>
      </dgm:t>
    </dgm:pt>
    <dgm:pt modelId="{A7A08A99-F696-44B4-9C71-46CEDBE9F7D2}" type="parTrans" cxnId="{655F2727-03EB-45A3-A7C2-74553064A49C}">
      <dgm:prSet/>
      <dgm:spPr/>
      <dgm:t>
        <a:bodyPr/>
        <a:lstStyle/>
        <a:p>
          <a:endParaRPr lang="nl-NL"/>
        </a:p>
      </dgm:t>
    </dgm:pt>
    <dgm:pt modelId="{6887FB96-3F15-4B97-AD3E-852531576C2F}" type="sibTrans" cxnId="{655F2727-03EB-45A3-A7C2-74553064A49C}">
      <dgm:prSet/>
      <dgm:spPr/>
      <dgm:t>
        <a:bodyPr/>
        <a:lstStyle/>
        <a:p>
          <a:endParaRPr lang="nl-NL"/>
        </a:p>
      </dgm:t>
    </dgm:pt>
    <dgm:pt modelId="{E5BE434A-4B69-4FE8-8E37-48162E2DF6B6}">
      <dgm:prSet phldrT="[Tekst]" custT="1"/>
      <dgm:spPr>
        <a:solidFill>
          <a:schemeClr val="bg2">
            <a:alpha val="90000"/>
          </a:schemeClr>
        </a:solidFill>
      </dgm:spPr>
      <dgm:t>
        <a:bodyPr/>
        <a:lstStyle/>
        <a:p>
          <a:r>
            <a:rPr lang="nl-NL" sz="1400">
              <a:latin typeface="Aptos Display" panose="02110004020202020204"/>
            </a:rPr>
            <a:t>Partnerschapskaart</a:t>
          </a:r>
          <a:endParaRPr lang="nl-NL" sz="1400"/>
        </a:p>
      </dgm:t>
    </dgm:pt>
    <dgm:pt modelId="{44FD327D-54F7-4AB4-A2E9-851FE683EEAA}" type="parTrans" cxnId="{F3E3CA61-1996-443B-9055-D6F90B34AD62}">
      <dgm:prSet/>
      <dgm:spPr/>
      <dgm:t>
        <a:bodyPr/>
        <a:lstStyle/>
        <a:p>
          <a:endParaRPr lang="nl-NL"/>
        </a:p>
      </dgm:t>
    </dgm:pt>
    <dgm:pt modelId="{095556C8-618A-4894-B486-84796AD0ED20}" type="sibTrans" cxnId="{F3E3CA61-1996-443B-9055-D6F90B34AD62}">
      <dgm:prSet/>
      <dgm:spPr/>
      <dgm:t>
        <a:bodyPr/>
        <a:lstStyle/>
        <a:p>
          <a:endParaRPr lang="nl-NL"/>
        </a:p>
      </dgm:t>
    </dgm:pt>
    <dgm:pt modelId="{D7C453E8-A000-4A3E-8218-EECEBD9DF1B9}">
      <dgm:prSet phldrT="[Tekst]" custT="1"/>
      <dgm:spPr>
        <a:solidFill>
          <a:schemeClr val="bg2">
            <a:alpha val="90000"/>
          </a:schemeClr>
        </a:solidFill>
      </dgm:spPr>
      <dgm:t>
        <a:bodyPr/>
        <a:lstStyle/>
        <a:p>
          <a:pPr algn="r"/>
          <a:r>
            <a:rPr lang="nl-NL" sz="1400"/>
            <a:t>Ontmoetingen koffiekar,</a:t>
          </a:r>
        </a:p>
      </dgm:t>
    </dgm:pt>
    <dgm:pt modelId="{CBC226DC-91B3-469D-9AFA-83FE53057DC4}" type="parTrans" cxnId="{CA4347F7-0CD6-43E9-B13D-AA2EF1680E55}">
      <dgm:prSet/>
      <dgm:spPr/>
      <dgm:t>
        <a:bodyPr/>
        <a:lstStyle/>
        <a:p>
          <a:endParaRPr lang="nl-NL"/>
        </a:p>
      </dgm:t>
    </dgm:pt>
    <dgm:pt modelId="{4D048FDA-8C1A-4319-AC88-4A5F9429CC0B}" type="sibTrans" cxnId="{CA4347F7-0CD6-43E9-B13D-AA2EF1680E55}">
      <dgm:prSet/>
      <dgm:spPr/>
      <dgm:t>
        <a:bodyPr/>
        <a:lstStyle/>
        <a:p>
          <a:endParaRPr lang="nl-NL"/>
        </a:p>
      </dgm:t>
    </dgm:pt>
    <dgm:pt modelId="{DF915A39-86B7-4E16-B859-BEA5F8AF6832}">
      <dgm:prSet phldrT="[Tekst]"/>
      <dgm:spPr>
        <a:solidFill>
          <a:schemeClr val="bg2">
            <a:alpha val="90000"/>
          </a:schemeClr>
        </a:solidFill>
      </dgm:spPr>
      <dgm:t>
        <a:bodyPr/>
        <a:lstStyle/>
        <a:p>
          <a:pPr algn="l"/>
          <a:endParaRPr lang="nl-NL" sz="1000"/>
        </a:p>
      </dgm:t>
    </dgm:pt>
    <dgm:pt modelId="{7F786EAC-B242-430B-BD3E-AB734E9A1137}" type="parTrans" cxnId="{ABB871FC-612F-4591-AEFE-7C4F7FE1E7EB}">
      <dgm:prSet/>
      <dgm:spPr/>
      <dgm:t>
        <a:bodyPr/>
        <a:lstStyle/>
        <a:p>
          <a:endParaRPr lang="nl-NL"/>
        </a:p>
      </dgm:t>
    </dgm:pt>
    <dgm:pt modelId="{36AA27D8-25D5-4538-8222-352D4EE3695B}" type="sibTrans" cxnId="{ABB871FC-612F-4591-AEFE-7C4F7FE1E7EB}">
      <dgm:prSet/>
      <dgm:spPr/>
      <dgm:t>
        <a:bodyPr/>
        <a:lstStyle/>
        <a:p>
          <a:endParaRPr lang="nl-NL"/>
        </a:p>
      </dgm:t>
    </dgm:pt>
    <dgm:pt modelId="{2524AB88-3E6A-4506-A417-8FC10A2F7654}">
      <dgm:prSet phldrT="[Tekst]" custT="1"/>
      <dgm:spPr>
        <a:solidFill>
          <a:schemeClr val="bg2">
            <a:alpha val="90000"/>
          </a:schemeClr>
        </a:solidFill>
      </dgm:spPr>
      <dgm:t>
        <a:bodyPr/>
        <a:lstStyle/>
        <a:p>
          <a:r>
            <a:rPr lang="nl-NL" sz="1400" b="1"/>
            <a:t>Tools</a:t>
          </a:r>
        </a:p>
      </dgm:t>
    </dgm:pt>
    <dgm:pt modelId="{FCAAD51F-9ADC-48DB-853F-C008AB9549CC}" type="parTrans" cxnId="{B345C8D5-B100-475C-AF0D-47350FDA92A5}">
      <dgm:prSet/>
      <dgm:spPr/>
      <dgm:t>
        <a:bodyPr/>
        <a:lstStyle/>
        <a:p>
          <a:endParaRPr lang="nl-NL"/>
        </a:p>
      </dgm:t>
    </dgm:pt>
    <dgm:pt modelId="{7BF0F362-5C9E-4381-BC05-5CB400E190BD}" type="sibTrans" cxnId="{B345C8D5-B100-475C-AF0D-47350FDA92A5}">
      <dgm:prSet/>
      <dgm:spPr/>
      <dgm:t>
        <a:bodyPr/>
        <a:lstStyle/>
        <a:p>
          <a:endParaRPr lang="nl-NL"/>
        </a:p>
      </dgm:t>
    </dgm:pt>
    <dgm:pt modelId="{0F0793C4-3984-49C7-A549-7DA0B5D39D61}">
      <dgm:prSet phldrT="[Tekst]" phldr="0" custT="1"/>
      <dgm:spPr>
        <a:solidFill>
          <a:schemeClr val="bg2">
            <a:alpha val="90000"/>
          </a:schemeClr>
        </a:solidFill>
      </dgm:spPr>
      <dgm:t>
        <a:bodyPr/>
        <a:lstStyle/>
        <a:p>
          <a:pPr algn="l" rtl="0"/>
          <a:r>
            <a:rPr lang="nl-NL" sz="1400" b="0" err="1">
              <a:latin typeface="Aptos Display" panose="02110004020202020204"/>
            </a:rPr>
            <a:t>Gespreks</a:t>
          </a:r>
          <a:r>
            <a:rPr lang="nl-NL" sz="1400" b="0">
              <a:latin typeface="Aptos Display" panose="02110004020202020204"/>
            </a:rPr>
            <a:t>/evaluatie kaart</a:t>
          </a:r>
          <a:endParaRPr lang="nl-NL" sz="1400" b="0"/>
        </a:p>
      </dgm:t>
    </dgm:pt>
    <dgm:pt modelId="{73F4C1C7-8195-47E3-ADE2-1E121DC2DB85}" type="parTrans" cxnId="{73EA909C-CABB-4597-82B7-B5EC79DCA467}">
      <dgm:prSet/>
      <dgm:spPr/>
      <dgm:t>
        <a:bodyPr/>
        <a:lstStyle/>
        <a:p>
          <a:endParaRPr lang="nl-NL"/>
        </a:p>
      </dgm:t>
    </dgm:pt>
    <dgm:pt modelId="{28A0D7E5-FA04-41AE-AD7B-1200214B6C11}" type="sibTrans" cxnId="{73EA909C-CABB-4597-82B7-B5EC79DCA467}">
      <dgm:prSet/>
      <dgm:spPr/>
      <dgm:t>
        <a:bodyPr/>
        <a:lstStyle/>
        <a:p>
          <a:endParaRPr lang="nl-NL"/>
        </a:p>
      </dgm:t>
    </dgm:pt>
    <dgm:pt modelId="{B2B214F7-AB38-4C6A-9355-635D24E64746}">
      <dgm:prSet phldrT="[Tekst]" custT="1"/>
      <dgm:spPr>
        <a:solidFill>
          <a:schemeClr val="bg2">
            <a:alpha val="90000"/>
          </a:schemeClr>
        </a:solidFill>
      </dgm:spPr>
      <dgm:t>
        <a:bodyPr/>
        <a:lstStyle/>
        <a:p>
          <a:pPr algn="r"/>
          <a:r>
            <a:rPr lang="nl-NL" sz="1400" b="1"/>
            <a:t>Tools</a:t>
          </a:r>
        </a:p>
      </dgm:t>
    </dgm:pt>
    <dgm:pt modelId="{3766A5E3-FA90-40A3-BD8C-3CD554E36719}" type="parTrans" cxnId="{7D79BA08-FC4B-4953-AADE-4682D94BEDC8}">
      <dgm:prSet/>
      <dgm:spPr/>
      <dgm:t>
        <a:bodyPr/>
        <a:lstStyle/>
        <a:p>
          <a:endParaRPr lang="nl-NL"/>
        </a:p>
      </dgm:t>
    </dgm:pt>
    <dgm:pt modelId="{5D4E3999-F4ED-4193-850A-E0861887DBC9}" type="sibTrans" cxnId="{7D79BA08-FC4B-4953-AADE-4682D94BEDC8}">
      <dgm:prSet/>
      <dgm:spPr/>
      <dgm:t>
        <a:bodyPr/>
        <a:lstStyle/>
        <a:p>
          <a:endParaRPr lang="nl-NL"/>
        </a:p>
      </dgm:t>
    </dgm:pt>
    <dgm:pt modelId="{AEE63A49-D0EF-402B-AC43-163A75905572}">
      <dgm:prSet phldr="0" custT="1"/>
      <dgm:spPr>
        <a:solidFill>
          <a:schemeClr val="bg2">
            <a:alpha val="90000"/>
          </a:schemeClr>
        </a:solidFill>
      </dgm:spPr>
      <dgm:t>
        <a:bodyPr/>
        <a:lstStyle/>
        <a:p>
          <a:pPr algn="l" rtl="0"/>
          <a:r>
            <a:rPr lang="nl-NL" sz="1400" b="0">
              <a:latin typeface="Aptos Display" panose="02110004020202020204"/>
            </a:rPr>
            <a:t>Dynamische leeragenda</a:t>
          </a:r>
        </a:p>
      </dgm:t>
    </dgm:pt>
    <dgm:pt modelId="{C98D85F7-EA85-4511-B44D-4490D6EE2C51}" type="parTrans" cxnId="{1B00D2E8-F03E-49A6-ABE9-54B0A7614B38}">
      <dgm:prSet/>
      <dgm:spPr/>
      <dgm:t>
        <a:bodyPr/>
        <a:lstStyle/>
        <a:p>
          <a:endParaRPr lang="nl-NL"/>
        </a:p>
      </dgm:t>
    </dgm:pt>
    <dgm:pt modelId="{C92F97CE-F9EB-4A2D-A335-10C9569CB6D2}" type="sibTrans" cxnId="{1B00D2E8-F03E-49A6-ABE9-54B0A7614B38}">
      <dgm:prSet/>
      <dgm:spPr/>
      <dgm:t>
        <a:bodyPr/>
        <a:lstStyle/>
        <a:p>
          <a:endParaRPr lang="nl-NL"/>
        </a:p>
      </dgm:t>
    </dgm:pt>
    <dgm:pt modelId="{AAE759AD-A936-42A0-8BD8-53C7DA889BA0}">
      <dgm:prSet phldrT="[Tekst]" custT="1"/>
      <dgm:spPr>
        <a:solidFill>
          <a:schemeClr val="bg2">
            <a:alpha val="90000"/>
          </a:schemeClr>
        </a:solidFill>
      </dgm:spPr>
      <dgm:t>
        <a:bodyPr/>
        <a:lstStyle/>
        <a:p>
          <a:pPr algn="r"/>
          <a:r>
            <a:rPr lang="nl-NL" sz="1400" err="1"/>
            <a:t>Probekit</a:t>
          </a:r>
          <a:r>
            <a:rPr lang="nl-NL" sz="1400"/>
            <a:t>: </a:t>
          </a:r>
          <a:r>
            <a:rPr lang="nl-NL" sz="1400" err="1"/>
            <a:t>cultural</a:t>
          </a:r>
          <a:r>
            <a:rPr lang="nl-NL" sz="1400"/>
            <a:t> </a:t>
          </a:r>
          <a:r>
            <a:rPr lang="nl-NL" sz="1400" err="1"/>
            <a:t>probe</a:t>
          </a:r>
          <a:r>
            <a:rPr lang="nl-NL" sz="1400"/>
            <a:t>, </a:t>
          </a:r>
          <a:r>
            <a:rPr lang="nl-NL" sz="1400" err="1"/>
            <a:t>photovoice</a:t>
          </a:r>
          <a:r>
            <a:rPr lang="nl-NL" sz="1400"/>
            <a:t>, tekenen</a:t>
          </a:r>
        </a:p>
      </dgm:t>
    </dgm:pt>
    <dgm:pt modelId="{B79F06E9-573F-4FD0-A7BD-FD17A362F1E5}" type="parTrans" cxnId="{3C53F5FB-D3E6-4E58-AE2F-38FCE6234214}">
      <dgm:prSet/>
      <dgm:spPr/>
      <dgm:t>
        <a:bodyPr/>
        <a:lstStyle/>
        <a:p>
          <a:endParaRPr lang="nl-NL"/>
        </a:p>
      </dgm:t>
    </dgm:pt>
    <dgm:pt modelId="{91142253-823F-4BB5-B4F6-8E6E95FA8BB8}" type="sibTrans" cxnId="{3C53F5FB-D3E6-4E58-AE2F-38FCE6234214}">
      <dgm:prSet/>
      <dgm:spPr/>
      <dgm:t>
        <a:bodyPr/>
        <a:lstStyle/>
        <a:p>
          <a:endParaRPr lang="nl-NL"/>
        </a:p>
      </dgm:t>
    </dgm:pt>
    <dgm:pt modelId="{D44E2FF8-5182-4605-A989-5BD621207E21}">
      <dgm:prSet phldrT="[Tekst]" custT="1"/>
      <dgm:spPr>
        <a:solidFill>
          <a:schemeClr val="bg2">
            <a:alpha val="90000"/>
          </a:schemeClr>
        </a:solidFill>
      </dgm:spPr>
      <dgm:t>
        <a:bodyPr/>
        <a:lstStyle/>
        <a:p>
          <a:pPr algn="r"/>
          <a:r>
            <a:rPr lang="nl-NL" sz="1400" b="1"/>
            <a:t>Tools</a:t>
          </a:r>
        </a:p>
      </dgm:t>
    </dgm:pt>
    <dgm:pt modelId="{9774796A-ADC4-458C-BA3E-DD14A69176C6}" type="sibTrans" cxnId="{0A0AEE79-938D-43AF-AB14-35C2B50FE4E1}">
      <dgm:prSet/>
      <dgm:spPr/>
      <dgm:t>
        <a:bodyPr/>
        <a:lstStyle/>
        <a:p>
          <a:endParaRPr lang="nl-NL"/>
        </a:p>
      </dgm:t>
    </dgm:pt>
    <dgm:pt modelId="{F7720F26-BA20-424E-85CE-1FC9AED66A7B}" type="parTrans" cxnId="{0A0AEE79-938D-43AF-AB14-35C2B50FE4E1}">
      <dgm:prSet/>
      <dgm:spPr/>
      <dgm:t>
        <a:bodyPr/>
        <a:lstStyle/>
        <a:p>
          <a:endParaRPr lang="nl-NL"/>
        </a:p>
      </dgm:t>
    </dgm:pt>
    <dgm:pt modelId="{314401FD-4F1A-45C4-B05C-FEA231EC1A6C}">
      <dgm:prSet phldrT="[Tekst]" custT="1"/>
      <dgm:spPr>
        <a:solidFill>
          <a:schemeClr val="bg2">
            <a:alpha val="90000"/>
          </a:schemeClr>
        </a:solidFill>
      </dgm:spPr>
      <dgm:t>
        <a:bodyPr/>
        <a:lstStyle/>
        <a:p>
          <a:pPr algn="r"/>
          <a:r>
            <a:rPr lang="nl-NL" sz="1400"/>
            <a:t>Informatie bijeenkomsten</a:t>
          </a:r>
        </a:p>
      </dgm:t>
    </dgm:pt>
    <dgm:pt modelId="{E638AE74-6932-44F1-9069-382164F750C5}" type="sibTrans" cxnId="{88A322B4-3772-4E20-A8E4-7115232D4370}">
      <dgm:prSet/>
      <dgm:spPr/>
      <dgm:t>
        <a:bodyPr/>
        <a:lstStyle/>
        <a:p>
          <a:endParaRPr lang="nl-NL"/>
        </a:p>
      </dgm:t>
    </dgm:pt>
    <dgm:pt modelId="{DDB389B3-A7FF-4310-BCAE-157798AE4E93}" type="parTrans" cxnId="{88A322B4-3772-4E20-A8E4-7115232D4370}">
      <dgm:prSet/>
      <dgm:spPr/>
      <dgm:t>
        <a:bodyPr/>
        <a:lstStyle/>
        <a:p>
          <a:endParaRPr lang="nl-NL"/>
        </a:p>
      </dgm:t>
    </dgm:pt>
    <dgm:pt modelId="{674EFB7B-5B0B-45AE-8DD7-DD2D280AA313}">
      <dgm:prSet phldrT="[Tekst]" custT="1"/>
      <dgm:spPr>
        <a:solidFill>
          <a:schemeClr val="bg2">
            <a:alpha val="90000"/>
          </a:schemeClr>
        </a:solidFill>
      </dgm:spPr>
      <dgm:t>
        <a:bodyPr/>
        <a:lstStyle/>
        <a:p>
          <a:pPr algn="r"/>
          <a:r>
            <a:rPr lang="nl-NL" sz="1400"/>
            <a:t>Klimaat kermis</a:t>
          </a:r>
        </a:p>
      </dgm:t>
    </dgm:pt>
    <dgm:pt modelId="{6813FD54-E2A3-40A4-99D7-235202F21E7C}" type="sibTrans" cxnId="{1924E2F4-055E-47D3-AAE8-2ABFAE760544}">
      <dgm:prSet/>
      <dgm:spPr/>
      <dgm:t>
        <a:bodyPr/>
        <a:lstStyle/>
        <a:p>
          <a:endParaRPr lang="nl-NL"/>
        </a:p>
      </dgm:t>
    </dgm:pt>
    <dgm:pt modelId="{A1A577BB-C325-464B-ACAC-7A7D86CE5E07}" type="parTrans" cxnId="{1924E2F4-055E-47D3-AAE8-2ABFAE760544}">
      <dgm:prSet/>
      <dgm:spPr/>
      <dgm:t>
        <a:bodyPr/>
        <a:lstStyle/>
        <a:p>
          <a:endParaRPr lang="nl-NL"/>
        </a:p>
      </dgm:t>
    </dgm:pt>
    <dgm:pt modelId="{236F122B-E3D5-4FCA-9E42-6D3395BF9573}">
      <dgm:prSet phldrT="[Tekst]" custT="1"/>
      <dgm:spPr>
        <a:solidFill>
          <a:schemeClr val="bg2">
            <a:alpha val="90000"/>
          </a:schemeClr>
        </a:solidFill>
      </dgm:spPr>
      <dgm:t>
        <a:bodyPr/>
        <a:lstStyle/>
        <a:p>
          <a:pPr algn="r"/>
          <a:r>
            <a:rPr lang="nl-NL" sz="1400"/>
            <a:t>Keuzehulp/ energiecoach</a:t>
          </a:r>
        </a:p>
      </dgm:t>
    </dgm:pt>
    <dgm:pt modelId="{C5D81D46-B87D-4FDB-BE1D-F98D2A3B29AE}" type="sibTrans" cxnId="{87E002CA-DB9A-4EB9-80EC-D3CD406EFD47}">
      <dgm:prSet/>
      <dgm:spPr/>
      <dgm:t>
        <a:bodyPr/>
        <a:lstStyle/>
        <a:p>
          <a:endParaRPr lang="nl-NL"/>
        </a:p>
      </dgm:t>
    </dgm:pt>
    <dgm:pt modelId="{43D89BC6-B724-413F-A054-C2E6C0F83562}" type="parTrans" cxnId="{87E002CA-DB9A-4EB9-80EC-D3CD406EFD47}">
      <dgm:prSet/>
      <dgm:spPr/>
      <dgm:t>
        <a:bodyPr/>
        <a:lstStyle/>
        <a:p>
          <a:endParaRPr lang="nl-NL"/>
        </a:p>
      </dgm:t>
    </dgm:pt>
    <dgm:pt modelId="{7FF5572F-73D7-4782-A0EA-FF9ADB03C26B}">
      <dgm:prSet phldrT="[Tekst]" custT="1"/>
      <dgm:spPr>
        <a:solidFill>
          <a:schemeClr val="bg2">
            <a:alpha val="90000"/>
          </a:schemeClr>
        </a:solidFill>
      </dgm:spPr>
      <dgm:t>
        <a:bodyPr/>
        <a:lstStyle/>
        <a:p>
          <a:pPr algn="r"/>
          <a:r>
            <a:rPr lang="nl-NL" sz="1400"/>
            <a:t>Inspiratiemuur</a:t>
          </a:r>
        </a:p>
      </dgm:t>
    </dgm:pt>
    <dgm:pt modelId="{57AB1D95-DF55-40CF-AA97-6CB7DA83DE4A}" type="sibTrans" cxnId="{443F50C6-EC95-4603-9F3B-2727C5120BE1}">
      <dgm:prSet/>
      <dgm:spPr/>
      <dgm:t>
        <a:bodyPr/>
        <a:lstStyle/>
        <a:p>
          <a:endParaRPr lang="nl-NL"/>
        </a:p>
      </dgm:t>
    </dgm:pt>
    <dgm:pt modelId="{BFBB6824-5166-4157-BC98-0CAEB0BC45F6}" type="parTrans" cxnId="{443F50C6-EC95-4603-9F3B-2727C5120BE1}">
      <dgm:prSet/>
      <dgm:spPr/>
      <dgm:t>
        <a:bodyPr/>
        <a:lstStyle/>
        <a:p>
          <a:endParaRPr lang="nl-NL"/>
        </a:p>
      </dgm:t>
    </dgm:pt>
    <dgm:pt modelId="{A4DB94FB-DE13-46FC-9D35-EE784F050F2D}">
      <dgm:prSet phldrT="[Tekst]"/>
      <dgm:spPr>
        <a:solidFill>
          <a:schemeClr val="bg2">
            <a:alpha val="90000"/>
          </a:schemeClr>
        </a:solidFill>
      </dgm:spPr>
      <dgm:t>
        <a:bodyPr/>
        <a:lstStyle/>
        <a:p>
          <a:pPr algn="l"/>
          <a:endParaRPr lang="nl-NL" sz="1000"/>
        </a:p>
      </dgm:t>
    </dgm:pt>
    <dgm:pt modelId="{092BBD12-E70C-4FBE-B43E-C01C179127BF}" type="sibTrans" cxnId="{2F1A65CA-47EF-404B-B9B6-85307E50DFFA}">
      <dgm:prSet/>
      <dgm:spPr/>
      <dgm:t>
        <a:bodyPr/>
        <a:lstStyle/>
        <a:p>
          <a:endParaRPr lang="nl-NL"/>
        </a:p>
      </dgm:t>
    </dgm:pt>
    <dgm:pt modelId="{D5F00E56-F624-44E9-9EEB-F64631C4CC8B}" type="parTrans" cxnId="{2F1A65CA-47EF-404B-B9B6-85307E50DFFA}">
      <dgm:prSet/>
      <dgm:spPr/>
      <dgm:t>
        <a:bodyPr/>
        <a:lstStyle/>
        <a:p>
          <a:endParaRPr lang="nl-NL"/>
        </a:p>
      </dgm:t>
    </dgm:pt>
    <dgm:pt modelId="{D90365DE-FC84-47CC-8351-7518E2140DEA}" type="pres">
      <dgm:prSet presAssocID="{77C6DB41-C7DB-495B-9B64-418DED35380A}" presName="cycleMatrixDiagram" presStyleCnt="0">
        <dgm:presLayoutVars>
          <dgm:chMax val="1"/>
          <dgm:dir/>
          <dgm:animLvl val="lvl"/>
          <dgm:resizeHandles val="exact"/>
        </dgm:presLayoutVars>
      </dgm:prSet>
      <dgm:spPr/>
    </dgm:pt>
    <dgm:pt modelId="{0A3121CB-8C0E-4689-9A32-A345486F68A9}" type="pres">
      <dgm:prSet presAssocID="{77C6DB41-C7DB-495B-9B64-418DED35380A}" presName="children" presStyleCnt="0"/>
      <dgm:spPr/>
    </dgm:pt>
    <dgm:pt modelId="{15CF6348-216F-4D48-B71E-E309D7299D69}" type="pres">
      <dgm:prSet presAssocID="{77C6DB41-C7DB-495B-9B64-418DED35380A}" presName="child1group" presStyleCnt="0"/>
      <dgm:spPr/>
    </dgm:pt>
    <dgm:pt modelId="{28A22219-63E3-4C56-819E-3B89584B4B3B}" type="pres">
      <dgm:prSet presAssocID="{77C6DB41-C7DB-495B-9B64-418DED35380A}" presName="child1" presStyleLbl="bgAcc1" presStyleIdx="0" presStyleCnt="4"/>
      <dgm:spPr/>
    </dgm:pt>
    <dgm:pt modelId="{CFC5C48B-D6C7-4FB0-A78B-73B5749EF7EA}" type="pres">
      <dgm:prSet presAssocID="{77C6DB41-C7DB-495B-9B64-418DED35380A}" presName="child1Text" presStyleLbl="bgAcc1" presStyleIdx="0" presStyleCnt="4">
        <dgm:presLayoutVars>
          <dgm:bulletEnabled val="1"/>
        </dgm:presLayoutVars>
      </dgm:prSet>
      <dgm:spPr/>
    </dgm:pt>
    <dgm:pt modelId="{6D2C3773-8653-40C0-A0CF-ADF5D5C135E7}" type="pres">
      <dgm:prSet presAssocID="{77C6DB41-C7DB-495B-9B64-418DED35380A}" presName="child2group" presStyleCnt="0"/>
      <dgm:spPr/>
    </dgm:pt>
    <dgm:pt modelId="{EB78E706-1BBE-4D8B-8979-DED32D6B3364}" type="pres">
      <dgm:prSet presAssocID="{77C6DB41-C7DB-495B-9B64-418DED35380A}" presName="child2" presStyleLbl="bgAcc1" presStyleIdx="1" presStyleCnt="4" custLinFactNeighborX="24506" custLinFactNeighborY="1491"/>
      <dgm:spPr/>
    </dgm:pt>
    <dgm:pt modelId="{8996494E-A872-4AFD-8E5D-522EE87B75E7}" type="pres">
      <dgm:prSet presAssocID="{77C6DB41-C7DB-495B-9B64-418DED35380A}" presName="child2Text" presStyleLbl="bgAcc1" presStyleIdx="1" presStyleCnt="4">
        <dgm:presLayoutVars>
          <dgm:bulletEnabled val="1"/>
        </dgm:presLayoutVars>
      </dgm:prSet>
      <dgm:spPr/>
    </dgm:pt>
    <dgm:pt modelId="{77BE68E5-5FCE-4EB8-B29F-B32038A6D7B5}" type="pres">
      <dgm:prSet presAssocID="{77C6DB41-C7DB-495B-9B64-418DED35380A}" presName="child3group" presStyleCnt="0"/>
      <dgm:spPr/>
    </dgm:pt>
    <dgm:pt modelId="{3055C55A-41AC-43DD-8EE5-A818C83B360D}" type="pres">
      <dgm:prSet presAssocID="{77C6DB41-C7DB-495B-9B64-418DED35380A}" presName="child3" presStyleLbl="bgAcc1" presStyleIdx="2" presStyleCnt="4" custLinFactNeighborX="36261" custLinFactNeighborY="0"/>
      <dgm:spPr/>
    </dgm:pt>
    <dgm:pt modelId="{5B0F8D10-5422-4E2A-A04B-E66F017E569B}" type="pres">
      <dgm:prSet presAssocID="{77C6DB41-C7DB-495B-9B64-418DED35380A}" presName="child3Text" presStyleLbl="bgAcc1" presStyleIdx="2" presStyleCnt="4">
        <dgm:presLayoutVars>
          <dgm:bulletEnabled val="1"/>
        </dgm:presLayoutVars>
      </dgm:prSet>
      <dgm:spPr/>
    </dgm:pt>
    <dgm:pt modelId="{5D383C94-84E2-453A-83FD-C30DA465E673}" type="pres">
      <dgm:prSet presAssocID="{77C6DB41-C7DB-495B-9B64-418DED35380A}" presName="child4group" presStyleCnt="0"/>
      <dgm:spPr/>
    </dgm:pt>
    <dgm:pt modelId="{6B4442BC-F803-4A05-A618-9176D5031BC3}" type="pres">
      <dgm:prSet presAssocID="{77C6DB41-C7DB-495B-9B64-418DED35380A}" presName="child4" presStyleLbl="bgAcc1" presStyleIdx="3" presStyleCnt="4" custLinFactNeighborX="-23144" custLinFactNeighborY="0"/>
      <dgm:spPr/>
    </dgm:pt>
    <dgm:pt modelId="{1021BEE0-F5AD-494A-9B15-C6CD58A8311A}" type="pres">
      <dgm:prSet presAssocID="{77C6DB41-C7DB-495B-9B64-418DED35380A}" presName="child4Text" presStyleLbl="bgAcc1" presStyleIdx="3" presStyleCnt="4">
        <dgm:presLayoutVars>
          <dgm:bulletEnabled val="1"/>
        </dgm:presLayoutVars>
      </dgm:prSet>
      <dgm:spPr/>
    </dgm:pt>
    <dgm:pt modelId="{461C8084-E858-4C48-8FC6-A27AA6356768}" type="pres">
      <dgm:prSet presAssocID="{77C6DB41-C7DB-495B-9B64-418DED35380A}" presName="childPlaceholder" presStyleCnt="0"/>
      <dgm:spPr/>
    </dgm:pt>
    <dgm:pt modelId="{7D3E418D-6D12-4747-BBD8-0F36A37460E3}" type="pres">
      <dgm:prSet presAssocID="{77C6DB41-C7DB-495B-9B64-418DED35380A}" presName="circle" presStyleCnt="0"/>
      <dgm:spPr/>
    </dgm:pt>
    <dgm:pt modelId="{E170A7E9-49E9-498E-8021-E1C689B02792}" type="pres">
      <dgm:prSet presAssocID="{77C6DB41-C7DB-495B-9B64-418DED35380A}" presName="quadrant1" presStyleLbl="node1" presStyleIdx="0" presStyleCnt="4">
        <dgm:presLayoutVars>
          <dgm:chMax val="1"/>
          <dgm:bulletEnabled val="1"/>
        </dgm:presLayoutVars>
      </dgm:prSet>
      <dgm:spPr/>
    </dgm:pt>
    <dgm:pt modelId="{283A39AA-F971-46A9-A39F-478B21368193}" type="pres">
      <dgm:prSet presAssocID="{77C6DB41-C7DB-495B-9B64-418DED35380A}" presName="quadrant2" presStyleLbl="node1" presStyleIdx="1" presStyleCnt="4">
        <dgm:presLayoutVars>
          <dgm:chMax val="1"/>
          <dgm:bulletEnabled val="1"/>
        </dgm:presLayoutVars>
      </dgm:prSet>
      <dgm:spPr/>
    </dgm:pt>
    <dgm:pt modelId="{49E8D1AE-8944-491F-919B-E1BE7D763D4D}" type="pres">
      <dgm:prSet presAssocID="{77C6DB41-C7DB-495B-9B64-418DED35380A}" presName="quadrant3" presStyleLbl="node1" presStyleIdx="2" presStyleCnt="4" custLinFactNeighborX="-577" custLinFactNeighborY="-1443">
        <dgm:presLayoutVars>
          <dgm:chMax val="1"/>
          <dgm:bulletEnabled val="1"/>
        </dgm:presLayoutVars>
      </dgm:prSet>
      <dgm:spPr/>
    </dgm:pt>
    <dgm:pt modelId="{96270C47-7FD7-45D1-B946-005FCBF5A55E}" type="pres">
      <dgm:prSet presAssocID="{77C6DB41-C7DB-495B-9B64-418DED35380A}" presName="quadrant4" presStyleLbl="node1" presStyleIdx="3" presStyleCnt="4">
        <dgm:presLayoutVars>
          <dgm:chMax val="1"/>
          <dgm:bulletEnabled val="1"/>
        </dgm:presLayoutVars>
      </dgm:prSet>
      <dgm:spPr/>
    </dgm:pt>
    <dgm:pt modelId="{ECD119A4-7535-454F-808C-B222B29F0D6E}" type="pres">
      <dgm:prSet presAssocID="{77C6DB41-C7DB-495B-9B64-418DED35380A}" presName="quadrantPlaceholder" presStyleCnt="0"/>
      <dgm:spPr/>
    </dgm:pt>
    <dgm:pt modelId="{2AED17D3-00B6-4C74-A9FE-AC04902D8E67}" type="pres">
      <dgm:prSet presAssocID="{77C6DB41-C7DB-495B-9B64-418DED35380A}" presName="center1" presStyleLbl="fgShp" presStyleIdx="0" presStyleCnt="2"/>
      <dgm:spPr/>
    </dgm:pt>
    <dgm:pt modelId="{7B5E06A3-95DB-480E-8CCF-8BCAD701B881}" type="pres">
      <dgm:prSet presAssocID="{77C6DB41-C7DB-495B-9B64-418DED35380A}" presName="center2" presStyleLbl="fgShp" presStyleIdx="1" presStyleCnt="2"/>
      <dgm:spPr/>
    </dgm:pt>
  </dgm:ptLst>
  <dgm:cxnLst>
    <dgm:cxn modelId="{F5759405-42B9-4FF0-942E-F558918204CE}" type="presOf" srcId="{236F122B-E3D5-4FCA-9E42-6D3395BF9573}" destId="{5B0F8D10-5422-4E2A-A04B-E66F017E569B}" srcOrd="1" destOrd="3" presId="urn:microsoft.com/office/officeart/2005/8/layout/cycle4"/>
    <dgm:cxn modelId="{7D79BA08-FC4B-4953-AADE-4682D94BEDC8}" srcId="{EFC9E4D5-79BB-4E2A-B2AF-00B11DC90EC7}" destId="{B2B214F7-AB38-4C6A-9355-635D24E64746}" srcOrd="0" destOrd="0" parTransId="{3766A5E3-FA90-40A3-BD8C-3CD554E36719}" sibTransId="{5D4E3999-F4ED-4193-850A-E0861887DBC9}"/>
    <dgm:cxn modelId="{1A45150D-B620-44A3-9CF9-5AA861C440CF}" type="presOf" srcId="{7FF5572F-73D7-4782-A0EA-FF9ADB03C26B}" destId="{3055C55A-41AC-43DD-8EE5-A818C83B360D}" srcOrd="0" destOrd="4" presId="urn:microsoft.com/office/officeart/2005/8/layout/cycle4"/>
    <dgm:cxn modelId="{C1A13C0E-E4D5-41B4-8EDF-3536BBA26C90}" srcId="{77C6DB41-C7DB-495B-9B64-418DED35380A}" destId="{724DA98B-8375-4DE6-B3BA-4BA3BD2A0AC0}" srcOrd="2" destOrd="0" parTransId="{0100FCA3-8AEA-4948-8B6F-864C049C7025}" sibTransId="{1EDB3608-1E2C-46F1-8D09-CC203AD8B82A}"/>
    <dgm:cxn modelId="{59D3730E-4E16-4AE6-A42E-8BF4C64593E3}" type="presOf" srcId="{0F0793C4-3984-49C7-A549-7DA0B5D39D61}" destId="{1021BEE0-F5AD-494A-9B15-C6CD58A8311A}" srcOrd="1" destOrd="1" presId="urn:microsoft.com/office/officeart/2005/8/layout/cycle4"/>
    <dgm:cxn modelId="{60D6FD13-8432-4196-BA06-6C8D8E395DC6}" type="presOf" srcId="{AEE63A49-D0EF-402B-AC43-163A75905572}" destId="{6B4442BC-F803-4A05-A618-9176D5031BC3}" srcOrd="0" destOrd="2" presId="urn:microsoft.com/office/officeart/2005/8/layout/cycle4"/>
    <dgm:cxn modelId="{7463FF16-1990-4C2D-847C-75CB2FA3E68A}" type="presOf" srcId="{C019F807-C057-47D2-9836-5007291280AB}" destId="{E170A7E9-49E9-498E-8021-E1C689B02792}" srcOrd="0" destOrd="0" presId="urn:microsoft.com/office/officeart/2005/8/layout/cycle4"/>
    <dgm:cxn modelId="{655F2727-03EB-45A3-A7C2-74553064A49C}" srcId="{94D8D8D2-8B31-4857-9EAA-21A99CAE7A31}" destId="{803AAFB4-51C0-4426-A6DC-3CAA9BD684BE}" srcOrd="0" destOrd="0" parTransId="{A7A08A99-F696-44B4-9C71-46CEDBE9F7D2}" sibTransId="{6887FB96-3F15-4B97-AD3E-852531576C2F}"/>
    <dgm:cxn modelId="{80E5A327-2511-4062-AFE7-74E057040669}" type="presOf" srcId="{D44E2FF8-5182-4605-A989-5BD621207E21}" destId="{3055C55A-41AC-43DD-8EE5-A818C83B360D}" srcOrd="0" destOrd="0" presId="urn:microsoft.com/office/officeart/2005/8/layout/cycle4"/>
    <dgm:cxn modelId="{1EA2FA27-0227-4212-B48D-DECB21E38DFB}" type="presOf" srcId="{AAE759AD-A936-42A0-8BD8-53C7DA889BA0}" destId="{EB78E706-1BBE-4D8B-8979-DED32D6B3364}" srcOrd="0" destOrd="3" presId="urn:microsoft.com/office/officeart/2005/8/layout/cycle4"/>
    <dgm:cxn modelId="{C275F029-0A3E-4614-A484-5E26B9DF114B}" type="presOf" srcId="{E5BE434A-4B69-4FE8-8E37-48162E2DF6B6}" destId="{CFC5C48B-D6C7-4FB0-A78B-73B5749EF7EA}" srcOrd="1" destOrd="2" presId="urn:microsoft.com/office/officeart/2005/8/layout/cycle4"/>
    <dgm:cxn modelId="{4A4E462F-5C28-4163-87E8-320B247EBCF1}" type="presOf" srcId="{2524AB88-3E6A-4506-A417-8FC10A2F7654}" destId="{CFC5C48B-D6C7-4FB0-A78B-73B5749EF7EA}" srcOrd="1" destOrd="0" presId="urn:microsoft.com/office/officeart/2005/8/layout/cycle4"/>
    <dgm:cxn modelId="{29E1782F-EA46-4FB6-9F2B-B729907872A8}" srcId="{77C6DB41-C7DB-495B-9B64-418DED35380A}" destId="{C019F807-C057-47D2-9836-5007291280AB}" srcOrd="0" destOrd="0" parTransId="{53893EDD-3DFD-43A4-B12B-9EBE0AEEA281}" sibTransId="{252FEB52-E510-4219-8623-AF827F743880}"/>
    <dgm:cxn modelId="{FB0B7931-33E6-4122-92AB-5AD8B0D125AE}" type="presOf" srcId="{E5BE434A-4B69-4FE8-8E37-48162E2DF6B6}" destId="{28A22219-63E3-4C56-819E-3B89584B4B3B}" srcOrd="0" destOrd="2" presId="urn:microsoft.com/office/officeart/2005/8/layout/cycle4"/>
    <dgm:cxn modelId="{CA595B36-3CA3-4B55-A6D7-04B4ED15A9B5}" type="presOf" srcId="{EFC9E4D5-79BB-4E2A-B2AF-00B11DC90EC7}" destId="{283A39AA-F971-46A9-A39F-478B21368193}" srcOrd="0" destOrd="0" presId="urn:microsoft.com/office/officeart/2005/8/layout/cycle4"/>
    <dgm:cxn modelId="{6D946C5F-EEE4-4690-90BC-1D106476DDD5}" type="presOf" srcId="{AAE759AD-A936-42A0-8BD8-53C7DA889BA0}" destId="{8996494E-A872-4AFD-8E5D-522EE87B75E7}" srcOrd="1" destOrd="3" presId="urn:microsoft.com/office/officeart/2005/8/layout/cycle4"/>
    <dgm:cxn modelId="{F3E3CA61-1996-443B-9055-D6F90B34AD62}" srcId="{C019F807-C057-47D2-9836-5007291280AB}" destId="{E5BE434A-4B69-4FE8-8E37-48162E2DF6B6}" srcOrd="2" destOrd="0" parTransId="{44FD327D-54F7-4AB4-A2E9-851FE683EEAA}" sibTransId="{095556C8-618A-4894-B486-84796AD0ED20}"/>
    <dgm:cxn modelId="{41B6D263-C31C-4C2C-AF38-E5761BDDA81F}" type="presOf" srcId="{16F38FE8-4059-4E51-A487-48C592096215}" destId="{28A22219-63E3-4C56-819E-3B89584B4B3B}" srcOrd="0" destOrd="1" presId="urn:microsoft.com/office/officeart/2005/8/layout/cycle4"/>
    <dgm:cxn modelId="{B7149D6D-BC7E-47E0-A944-AAFB1323E853}" type="presOf" srcId="{314401FD-4F1A-45C4-B05C-FEA231EC1A6C}" destId="{5B0F8D10-5422-4E2A-A04B-E66F017E569B}" srcOrd="1" destOrd="1" presId="urn:microsoft.com/office/officeart/2005/8/layout/cycle4"/>
    <dgm:cxn modelId="{EC749F74-7DDD-49C3-BAF2-5CB4C8A9A8DE}" srcId="{77C6DB41-C7DB-495B-9B64-418DED35380A}" destId="{94D8D8D2-8B31-4857-9EAA-21A99CAE7A31}" srcOrd="3" destOrd="0" parTransId="{9A24B20D-F654-488F-84C1-9907284F70A3}" sibTransId="{8E1C188B-9656-48E8-986B-4D86A225F13B}"/>
    <dgm:cxn modelId="{793A5776-EA7E-4C50-9848-D200B5F03D88}" srcId="{C019F807-C057-47D2-9836-5007291280AB}" destId="{16F38FE8-4059-4E51-A487-48C592096215}" srcOrd="1" destOrd="0" parTransId="{28F69780-7C88-42A5-B76F-4E33991F5B48}" sibTransId="{3EE7F8D8-A2B8-4032-8ACC-BFCC9DC23CFA}"/>
    <dgm:cxn modelId="{1C715A76-617C-4471-8799-8F62066EE8C9}" type="presOf" srcId="{D7C453E8-A000-4A3E-8218-EECEBD9DF1B9}" destId="{EB78E706-1BBE-4D8B-8979-DED32D6B3364}" srcOrd="0" destOrd="2" presId="urn:microsoft.com/office/officeart/2005/8/layout/cycle4"/>
    <dgm:cxn modelId="{0A0AEE79-938D-43AF-AB14-35C2B50FE4E1}" srcId="{724DA98B-8375-4DE6-B3BA-4BA3BD2A0AC0}" destId="{D44E2FF8-5182-4605-A989-5BD621207E21}" srcOrd="0" destOrd="0" parTransId="{F7720F26-BA20-424E-85CE-1FC9AED66A7B}" sibTransId="{9774796A-ADC4-458C-BA3E-DD14A69176C6}"/>
    <dgm:cxn modelId="{B85EEA7C-B656-4E23-876B-B6D5CDE1B653}" type="presOf" srcId="{A4DB94FB-DE13-46FC-9D35-EE784F050F2D}" destId="{5B0F8D10-5422-4E2A-A04B-E66F017E569B}" srcOrd="1" destOrd="5" presId="urn:microsoft.com/office/officeart/2005/8/layout/cycle4"/>
    <dgm:cxn modelId="{98FA147E-C481-4A8A-8854-FC507E25E585}" type="presOf" srcId="{724DA98B-8375-4DE6-B3BA-4BA3BD2A0AC0}" destId="{49E8D1AE-8944-491F-919B-E1BE7D763D4D}" srcOrd="0" destOrd="0" presId="urn:microsoft.com/office/officeart/2005/8/layout/cycle4"/>
    <dgm:cxn modelId="{55FD7487-EDC2-461F-BBF3-E110F78DFC8D}" type="presOf" srcId="{7FF5572F-73D7-4782-A0EA-FF9ADB03C26B}" destId="{5B0F8D10-5422-4E2A-A04B-E66F017E569B}" srcOrd="1" destOrd="4" presId="urn:microsoft.com/office/officeart/2005/8/layout/cycle4"/>
    <dgm:cxn modelId="{2AD2E790-7470-4C80-8C20-37F200B7A1DC}" type="presOf" srcId="{D44E2FF8-5182-4605-A989-5BD621207E21}" destId="{5B0F8D10-5422-4E2A-A04B-E66F017E569B}" srcOrd="1" destOrd="0" presId="urn:microsoft.com/office/officeart/2005/8/layout/cycle4"/>
    <dgm:cxn modelId="{F6BC7592-0666-4CED-BA52-7CC0AEC1A869}" type="presOf" srcId="{DF915A39-86B7-4E16-B859-BEA5F8AF6832}" destId="{8996494E-A872-4AFD-8E5D-522EE87B75E7}" srcOrd="1" destOrd="4" presId="urn:microsoft.com/office/officeart/2005/8/layout/cycle4"/>
    <dgm:cxn modelId="{05809895-4589-4AA5-97F8-17FE09B98A05}" type="presOf" srcId="{16F38FE8-4059-4E51-A487-48C592096215}" destId="{CFC5C48B-D6C7-4FB0-A78B-73B5749EF7EA}" srcOrd="1" destOrd="1" presId="urn:microsoft.com/office/officeart/2005/8/layout/cycle4"/>
    <dgm:cxn modelId="{8D4AFE96-4259-4784-898C-BF64F2F9CAE8}" type="presOf" srcId="{B2B214F7-AB38-4C6A-9355-635D24E64746}" destId="{8996494E-A872-4AFD-8E5D-522EE87B75E7}" srcOrd="1" destOrd="0" presId="urn:microsoft.com/office/officeart/2005/8/layout/cycle4"/>
    <dgm:cxn modelId="{73EA909C-CABB-4597-82B7-B5EC79DCA467}" srcId="{94D8D8D2-8B31-4857-9EAA-21A99CAE7A31}" destId="{0F0793C4-3984-49C7-A549-7DA0B5D39D61}" srcOrd="1" destOrd="0" parTransId="{73F4C1C7-8195-47E3-ADE2-1E121DC2DB85}" sibTransId="{28A0D7E5-FA04-41AE-AD7B-1200214B6C11}"/>
    <dgm:cxn modelId="{D74D57A2-F3CD-4DFC-8010-54097283C49C}" type="presOf" srcId="{674EFB7B-5B0B-45AE-8DD7-DD2D280AA313}" destId="{5B0F8D10-5422-4E2A-A04B-E66F017E569B}" srcOrd="1" destOrd="2" presId="urn:microsoft.com/office/officeart/2005/8/layout/cycle4"/>
    <dgm:cxn modelId="{7B608EA4-2580-4B4D-BACD-DB85353E41EC}" type="presOf" srcId="{DF915A39-86B7-4E16-B859-BEA5F8AF6832}" destId="{EB78E706-1BBE-4D8B-8979-DED32D6B3364}" srcOrd="0" destOrd="4" presId="urn:microsoft.com/office/officeart/2005/8/layout/cycle4"/>
    <dgm:cxn modelId="{62BE39AA-5B90-490D-B628-C4C8AB33589A}" type="presOf" srcId="{77C6DB41-C7DB-495B-9B64-418DED35380A}" destId="{D90365DE-FC84-47CC-8351-7518E2140DEA}" srcOrd="0" destOrd="0" presId="urn:microsoft.com/office/officeart/2005/8/layout/cycle4"/>
    <dgm:cxn modelId="{88A322B4-3772-4E20-A8E4-7115232D4370}" srcId="{724DA98B-8375-4DE6-B3BA-4BA3BD2A0AC0}" destId="{314401FD-4F1A-45C4-B05C-FEA231EC1A6C}" srcOrd="1" destOrd="0" parTransId="{DDB389B3-A7FF-4310-BCAE-157798AE4E93}" sibTransId="{E638AE74-6932-44F1-9069-382164F750C5}"/>
    <dgm:cxn modelId="{DE2233B9-F69B-4D65-A01B-5CB59F9C1B60}" type="presOf" srcId="{674EFB7B-5B0B-45AE-8DD7-DD2D280AA313}" destId="{3055C55A-41AC-43DD-8EE5-A818C83B360D}" srcOrd="0" destOrd="2" presId="urn:microsoft.com/office/officeart/2005/8/layout/cycle4"/>
    <dgm:cxn modelId="{4FDA2EBF-9D6B-4096-A2E0-FE75DD4EC411}" type="presOf" srcId="{A4DB94FB-DE13-46FC-9D35-EE784F050F2D}" destId="{3055C55A-41AC-43DD-8EE5-A818C83B360D}" srcOrd="0" destOrd="5" presId="urn:microsoft.com/office/officeart/2005/8/layout/cycle4"/>
    <dgm:cxn modelId="{6CB21CC1-7196-46AA-BE43-DA7DE1DBD34C}" type="presOf" srcId="{2524AB88-3E6A-4506-A417-8FC10A2F7654}" destId="{28A22219-63E3-4C56-819E-3B89584B4B3B}" srcOrd="0" destOrd="0" presId="urn:microsoft.com/office/officeart/2005/8/layout/cycle4"/>
    <dgm:cxn modelId="{9AD465C2-FA37-444E-B71B-7DFA05EBB289}" srcId="{77C6DB41-C7DB-495B-9B64-418DED35380A}" destId="{EFC9E4D5-79BB-4E2A-B2AF-00B11DC90EC7}" srcOrd="1" destOrd="0" parTransId="{E311B447-769B-49F3-9A99-9C5F5DCBE052}" sibTransId="{CF9060D9-5A0B-4F8F-8CAA-3E7BED969BBC}"/>
    <dgm:cxn modelId="{443F50C6-EC95-4603-9F3B-2727C5120BE1}" srcId="{724DA98B-8375-4DE6-B3BA-4BA3BD2A0AC0}" destId="{7FF5572F-73D7-4782-A0EA-FF9ADB03C26B}" srcOrd="4" destOrd="0" parTransId="{BFBB6824-5166-4157-BC98-0CAEB0BC45F6}" sibTransId="{57AB1D95-DF55-40CF-AA97-6CB7DA83DE4A}"/>
    <dgm:cxn modelId="{7DB709C8-C64B-4D69-B79C-099B4E1FFCC2}" srcId="{EFC9E4D5-79BB-4E2A-B2AF-00B11DC90EC7}" destId="{92983C4B-8D4A-4784-A8C3-C934B112B93C}" srcOrd="1" destOrd="0" parTransId="{9AB83232-6D4A-4B0B-82E1-65B2514C0E04}" sibTransId="{605337AB-3B6D-4D5C-8DAE-E8408BC6E6DA}"/>
    <dgm:cxn modelId="{B215F1C9-769C-4B8B-9960-A30BE8DE1875}" type="presOf" srcId="{803AAFB4-51C0-4426-A6DC-3CAA9BD684BE}" destId="{6B4442BC-F803-4A05-A618-9176D5031BC3}" srcOrd="0" destOrd="0" presId="urn:microsoft.com/office/officeart/2005/8/layout/cycle4"/>
    <dgm:cxn modelId="{87E002CA-DB9A-4EB9-80EC-D3CD406EFD47}" srcId="{724DA98B-8375-4DE6-B3BA-4BA3BD2A0AC0}" destId="{236F122B-E3D5-4FCA-9E42-6D3395BF9573}" srcOrd="3" destOrd="0" parTransId="{43D89BC6-B724-413F-A054-C2E6C0F83562}" sibTransId="{C5D81D46-B87D-4FDB-BE1D-F98D2A3B29AE}"/>
    <dgm:cxn modelId="{2F1A65CA-47EF-404B-B9B6-85307E50DFFA}" srcId="{724DA98B-8375-4DE6-B3BA-4BA3BD2A0AC0}" destId="{A4DB94FB-DE13-46FC-9D35-EE784F050F2D}" srcOrd="5" destOrd="0" parTransId="{D5F00E56-F624-44E9-9EEB-F64631C4CC8B}" sibTransId="{092BBD12-E70C-4FBE-B43E-C01C179127BF}"/>
    <dgm:cxn modelId="{248893CF-9EF7-4825-ADE8-3AFB9BE61AD5}" type="presOf" srcId="{94D8D8D2-8B31-4857-9EAA-21A99CAE7A31}" destId="{96270C47-7FD7-45D1-B946-005FCBF5A55E}" srcOrd="0" destOrd="0" presId="urn:microsoft.com/office/officeart/2005/8/layout/cycle4"/>
    <dgm:cxn modelId="{A26976D3-7D97-4AC6-8C82-28A5D56E11F6}" type="presOf" srcId="{314401FD-4F1A-45C4-B05C-FEA231EC1A6C}" destId="{3055C55A-41AC-43DD-8EE5-A818C83B360D}" srcOrd="0" destOrd="1" presId="urn:microsoft.com/office/officeart/2005/8/layout/cycle4"/>
    <dgm:cxn modelId="{B345C8D5-B100-475C-AF0D-47350FDA92A5}" srcId="{C019F807-C057-47D2-9836-5007291280AB}" destId="{2524AB88-3E6A-4506-A417-8FC10A2F7654}" srcOrd="0" destOrd="0" parTransId="{FCAAD51F-9ADC-48DB-853F-C008AB9549CC}" sibTransId="{7BF0F362-5C9E-4381-BC05-5CB400E190BD}"/>
    <dgm:cxn modelId="{884E62DA-17FF-40E2-9B46-9419A144E9E4}" type="presOf" srcId="{92983C4B-8D4A-4784-A8C3-C934B112B93C}" destId="{EB78E706-1BBE-4D8B-8979-DED32D6B3364}" srcOrd="0" destOrd="1" presId="urn:microsoft.com/office/officeart/2005/8/layout/cycle4"/>
    <dgm:cxn modelId="{1B00D2E8-F03E-49A6-ABE9-54B0A7614B38}" srcId="{94D8D8D2-8B31-4857-9EAA-21A99CAE7A31}" destId="{AEE63A49-D0EF-402B-AC43-163A75905572}" srcOrd="2" destOrd="0" parTransId="{C98D85F7-EA85-4511-B44D-4490D6EE2C51}" sibTransId="{C92F97CE-F9EB-4A2D-A335-10C9569CB6D2}"/>
    <dgm:cxn modelId="{0B4B90E9-FDCD-451F-837E-A7A8719E553E}" type="presOf" srcId="{92983C4B-8D4A-4784-A8C3-C934B112B93C}" destId="{8996494E-A872-4AFD-8E5D-522EE87B75E7}" srcOrd="1" destOrd="1" presId="urn:microsoft.com/office/officeart/2005/8/layout/cycle4"/>
    <dgm:cxn modelId="{E202C3EB-DBAC-44E5-9076-2914B353BCAE}" type="presOf" srcId="{D7C453E8-A000-4A3E-8218-EECEBD9DF1B9}" destId="{8996494E-A872-4AFD-8E5D-522EE87B75E7}" srcOrd="1" destOrd="2" presId="urn:microsoft.com/office/officeart/2005/8/layout/cycle4"/>
    <dgm:cxn modelId="{7FD98BF2-9F98-45BE-8E61-2C3952CFE25A}" type="presOf" srcId="{0F0793C4-3984-49C7-A549-7DA0B5D39D61}" destId="{6B4442BC-F803-4A05-A618-9176D5031BC3}" srcOrd="0" destOrd="1" presId="urn:microsoft.com/office/officeart/2005/8/layout/cycle4"/>
    <dgm:cxn modelId="{1B53EBF3-B9BF-4208-8071-23306F0090B9}" type="presOf" srcId="{803AAFB4-51C0-4426-A6DC-3CAA9BD684BE}" destId="{1021BEE0-F5AD-494A-9B15-C6CD58A8311A}" srcOrd="1" destOrd="0" presId="urn:microsoft.com/office/officeart/2005/8/layout/cycle4"/>
    <dgm:cxn modelId="{1924E2F4-055E-47D3-AAE8-2ABFAE760544}" srcId="{724DA98B-8375-4DE6-B3BA-4BA3BD2A0AC0}" destId="{674EFB7B-5B0B-45AE-8DD7-DD2D280AA313}" srcOrd="2" destOrd="0" parTransId="{A1A577BB-C325-464B-ACAC-7A7D86CE5E07}" sibTransId="{6813FD54-E2A3-40A4-99D7-235202F21E7C}"/>
    <dgm:cxn modelId="{CA4347F7-0CD6-43E9-B13D-AA2EF1680E55}" srcId="{EFC9E4D5-79BB-4E2A-B2AF-00B11DC90EC7}" destId="{D7C453E8-A000-4A3E-8218-EECEBD9DF1B9}" srcOrd="2" destOrd="0" parTransId="{CBC226DC-91B3-469D-9AFA-83FE53057DC4}" sibTransId="{4D048FDA-8C1A-4319-AC88-4A5F9429CC0B}"/>
    <dgm:cxn modelId="{85B829FA-BB81-4EA1-8EB9-2475AB8FABF4}" type="presOf" srcId="{AEE63A49-D0EF-402B-AC43-163A75905572}" destId="{1021BEE0-F5AD-494A-9B15-C6CD58A8311A}" srcOrd="1" destOrd="2" presId="urn:microsoft.com/office/officeart/2005/8/layout/cycle4"/>
    <dgm:cxn modelId="{9A49CCFB-1AEA-4981-9CE4-F89E6A98DD8D}" type="presOf" srcId="{B2B214F7-AB38-4C6A-9355-635D24E64746}" destId="{EB78E706-1BBE-4D8B-8979-DED32D6B3364}" srcOrd="0" destOrd="0" presId="urn:microsoft.com/office/officeart/2005/8/layout/cycle4"/>
    <dgm:cxn modelId="{3C53F5FB-D3E6-4E58-AE2F-38FCE6234214}" srcId="{EFC9E4D5-79BB-4E2A-B2AF-00B11DC90EC7}" destId="{AAE759AD-A936-42A0-8BD8-53C7DA889BA0}" srcOrd="3" destOrd="0" parTransId="{B79F06E9-573F-4FD0-A7BD-FD17A362F1E5}" sibTransId="{91142253-823F-4BB5-B4F6-8E6E95FA8BB8}"/>
    <dgm:cxn modelId="{ABB871FC-612F-4591-AEFE-7C4F7FE1E7EB}" srcId="{EFC9E4D5-79BB-4E2A-B2AF-00B11DC90EC7}" destId="{DF915A39-86B7-4E16-B859-BEA5F8AF6832}" srcOrd="4" destOrd="0" parTransId="{7F786EAC-B242-430B-BD3E-AB734E9A1137}" sibTransId="{36AA27D8-25D5-4538-8222-352D4EE3695B}"/>
    <dgm:cxn modelId="{658933FF-3C7E-4D88-AD42-585AAE50A1CF}" type="presOf" srcId="{236F122B-E3D5-4FCA-9E42-6D3395BF9573}" destId="{3055C55A-41AC-43DD-8EE5-A818C83B360D}" srcOrd="0" destOrd="3" presId="urn:microsoft.com/office/officeart/2005/8/layout/cycle4"/>
    <dgm:cxn modelId="{2CD3D0B7-138C-4687-86F8-F05C0AC11D5F}" type="presParOf" srcId="{D90365DE-FC84-47CC-8351-7518E2140DEA}" destId="{0A3121CB-8C0E-4689-9A32-A345486F68A9}" srcOrd="0" destOrd="0" presId="urn:microsoft.com/office/officeart/2005/8/layout/cycle4"/>
    <dgm:cxn modelId="{475D7352-AB9A-4325-AA5A-E5C4DE646BF0}" type="presParOf" srcId="{0A3121CB-8C0E-4689-9A32-A345486F68A9}" destId="{15CF6348-216F-4D48-B71E-E309D7299D69}" srcOrd="0" destOrd="0" presId="urn:microsoft.com/office/officeart/2005/8/layout/cycle4"/>
    <dgm:cxn modelId="{3C4F0107-1980-4DFA-9BDE-057DBC5C77EC}" type="presParOf" srcId="{15CF6348-216F-4D48-B71E-E309D7299D69}" destId="{28A22219-63E3-4C56-819E-3B89584B4B3B}" srcOrd="0" destOrd="0" presId="urn:microsoft.com/office/officeart/2005/8/layout/cycle4"/>
    <dgm:cxn modelId="{BE4F8252-2EAC-446D-992B-ABA1D08E8E3A}" type="presParOf" srcId="{15CF6348-216F-4D48-B71E-E309D7299D69}" destId="{CFC5C48B-D6C7-4FB0-A78B-73B5749EF7EA}" srcOrd="1" destOrd="0" presId="urn:microsoft.com/office/officeart/2005/8/layout/cycle4"/>
    <dgm:cxn modelId="{ADEF16DC-E70F-4942-B1BB-66F38F5AE61F}" type="presParOf" srcId="{0A3121CB-8C0E-4689-9A32-A345486F68A9}" destId="{6D2C3773-8653-40C0-A0CF-ADF5D5C135E7}" srcOrd="1" destOrd="0" presId="urn:microsoft.com/office/officeart/2005/8/layout/cycle4"/>
    <dgm:cxn modelId="{725F1C3F-78AA-47C1-9766-B6392AA72984}" type="presParOf" srcId="{6D2C3773-8653-40C0-A0CF-ADF5D5C135E7}" destId="{EB78E706-1BBE-4D8B-8979-DED32D6B3364}" srcOrd="0" destOrd="0" presId="urn:microsoft.com/office/officeart/2005/8/layout/cycle4"/>
    <dgm:cxn modelId="{E6BD8873-6CC0-43D1-A07E-C44E59919F48}" type="presParOf" srcId="{6D2C3773-8653-40C0-A0CF-ADF5D5C135E7}" destId="{8996494E-A872-4AFD-8E5D-522EE87B75E7}" srcOrd="1" destOrd="0" presId="urn:microsoft.com/office/officeart/2005/8/layout/cycle4"/>
    <dgm:cxn modelId="{D6ACAF92-81DE-46C6-9E12-DF4A316E9CFE}" type="presParOf" srcId="{0A3121CB-8C0E-4689-9A32-A345486F68A9}" destId="{77BE68E5-5FCE-4EB8-B29F-B32038A6D7B5}" srcOrd="2" destOrd="0" presId="urn:microsoft.com/office/officeart/2005/8/layout/cycle4"/>
    <dgm:cxn modelId="{A3C210CA-F89B-4F18-9586-4771DC64DD5F}" type="presParOf" srcId="{77BE68E5-5FCE-4EB8-B29F-B32038A6D7B5}" destId="{3055C55A-41AC-43DD-8EE5-A818C83B360D}" srcOrd="0" destOrd="0" presId="urn:microsoft.com/office/officeart/2005/8/layout/cycle4"/>
    <dgm:cxn modelId="{90B88F8B-1A37-4605-9A00-6F4A7AC4B89C}" type="presParOf" srcId="{77BE68E5-5FCE-4EB8-B29F-B32038A6D7B5}" destId="{5B0F8D10-5422-4E2A-A04B-E66F017E569B}" srcOrd="1" destOrd="0" presId="urn:microsoft.com/office/officeart/2005/8/layout/cycle4"/>
    <dgm:cxn modelId="{5D716EF1-7BF2-4210-8B31-E1645D09D25C}" type="presParOf" srcId="{0A3121CB-8C0E-4689-9A32-A345486F68A9}" destId="{5D383C94-84E2-453A-83FD-C30DA465E673}" srcOrd="3" destOrd="0" presId="urn:microsoft.com/office/officeart/2005/8/layout/cycle4"/>
    <dgm:cxn modelId="{CEF9DCBB-6B9A-4997-BDA7-F67FAECAA95B}" type="presParOf" srcId="{5D383C94-84E2-453A-83FD-C30DA465E673}" destId="{6B4442BC-F803-4A05-A618-9176D5031BC3}" srcOrd="0" destOrd="0" presId="urn:microsoft.com/office/officeart/2005/8/layout/cycle4"/>
    <dgm:cxn modelId="{6EDAF3E8-1462-43E7-8592-BCF9D137CACE}" type="presParOf" srcId="{5D383C94-84E2-453A-83FD-C30DA465E673}" destId="{1021BEE0-F5AD-494A-9B15-C6CD58A8311A}" srcOrd="1" destOrd="0" presId="urn:microsoft.com/office/officeart/2005/8/layout/cycle4"/>
    <dgm:cxn modelId="{69E09A30-8745-4FDF-830D-7C1BA1EEE387}" type="presParOf" srcId="{0A3121CB-8C0E-4689-9A32-A345486F68A9}" destId="{461C8084-E858-4C48-8FC6-A27AA6356768}" srcOrd="4" destOrd="0" presId="urn:microsoft.com/office/officeart/2005/8/layout/cycle4"/>
    <dgm:cxn modelId="{2C2669E5-B6F9-44D0-96B9-48B30E7FA87F}" type="presParOf" srcId="{D90365DE-FC84-47CC-8351-7518E2140DEA}" destId="{7D3E418D-6D12-4747-BBD8-0F36A37460E3}" srcOrd="1" destOrd="0" presId="urn:microsoft.com/office/officeart/2005/8/layout/cycle4"/>
    <dgm:cxn modelId="{0754F936-84D9-4B62-B55E-292C55BA4EA2}" type="presParOf" srcId="{7D3E418D-6D12-4747-BBD8-0F36A37460E3}" destId="{E170A7E9-49E9-498E-8021-E1C689B02792}" srcOrd="0" destOrd="0" presId="urn:microsoft.com/office/officeart/2005/8/layout/cycle4"/>
    <dgm:cxn modelId="{2C953E00-E20E-40A2-84A3-2281221D914C}" type="presParOf" srcId="{7D3E418D-6D12-4747-BBD8-0F36A37460E3}" destId="{283A39AA-F971-46A9-A39F-478B21368193}" srcOrd="1" destOrd="0" presId="urn:microsoft.com/office/officeart/2005/8/layout/cycle4"/>
    <dgm:cxn modelId="{D6F48D94-2B2E-4438-A0CE-37CB62A79D35}" type="presParOf" srcId="{7D3E418D-6D12-4747-BBD8-0F36A37460E3}" destId="{49E8D1AE-8944-491F-919B-E1BE7D763D4D}" srcOrd="2" destOrd="0" presId="urn:microsoft.com/office/officeart/2005/8/layout/cycle4"/>
    <dgm:cxn modelId="{229EA60C-B9DB-4D51-8931-802495BAF84D}" type="presParOf" srcId="{7D3E418D-6D12-4747-BBD8-0F36A37460E3}" destId="{96270C47-7FD7-45D1-B946-005FCBF5A55E}" srcOrd="3" destOrd="0" presId="urn:microsoft.com/office/officeart/2005/8/layout/cycle4"/>
    <dgm:cxn modelId="{9F6DCEC5-EEE3-4EAA-BF12-8B321AD55C04}" type="presParOf" srcId="{7D3E418D-6D12-4747-BBD8-0F36A37460E3}" destId="{ECD119A4-7535-454F-808C-B222B29F0D6E}" srcOrd="4" destOrd="0" presId="urn:microsoft.com/office/officeart/2005/8/layout/cycle4"/>
    <dgm:cxn modelId="{6CCDC173-DA29-4FBC-A23F-94DB2892BCB6}" type="presParOf" srcId="{D90365DE-FC84-47CC-8351-7518E2140DEA}" destId="{2AED17D3-00B6-4C74-A9FE-AC04902D8E67}" srcOrd="2" destOrd="0" presId="urn:microsoft.com/office/officeart/2005/8/layout/cycle4"/>
    <dgm:cxn modelId="{690CD9B9-CCB3-43C6-9B8D-9997C7655609}" type="presParOf" srcId="{D90365DE-FC84-47CC-8351-7518E2140DEA}" destId="{7B5E06A3-95DB-480E-8CCF-8BCAD701B881}" srcOrd="3" destOrd="0" presId="urn:microsoft.com/office/officeart/2005/8/layout/cycle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6CEC588-7B1C-4D98-9DEF-55F6A11B3868}" type="doc">
      <dgm:prSet loTypeId="urn:microsoft.com/office/officeart/2005/8/layout/default" loCatId="list" qsTypeId="urn:microsoft.com/office/officeart/2005/8/quickstyle/simple1#2" qsCatId="simple" csTypeId="urn:microsoft.com/office/officeart/2005/8/colors/colorful5#1" csCatId="colorful" phldr="1"/>
      <dgm:spPr/>
      <dgm:t>
        <a:bodyPr/>
        <a:lstStyle/>
        <a:p>
          <a:endParaRPr lang="nl-NL"/>
        </a:p>
      </dgm:t>
    </dgm:pt>
    <dgm:pt modelId="{128B4745-4D0C-4C98-B14A-92DE06A370FB}">
      <dgm:prSet phldrT="[Tekst]"/>
      <dgm:spPr>
        <a:solidFill>
          <a:schemeClr val="accent3"/>
        </a:solidFill>
      </dgm:spPr>
      <dgm:t>
        <a:bodyPr/>
        <a:lstStyle/>
        <a:p>
          <a:r>
            <a:rPr lang="nl-NL"/>
            <a:t>2. Koffiekar</a:t>
          </a:r>
        </a:p>
      </dgm:t>
    </dgm:pt>
    <dgm:pt modelId="{009A8894-7E97-46E1-93FF-F4C3C29F6770}" type="parTrans" cxnId="{1BEC9B08-6493-4A68-853A-4529C7450294}">
      <dgm:prSet/>
      <dgm:spPr/>
      <dgm:t>
        <a:bodyPr/>
        <a:lstStyle/>
        <a:p>
          <a:endParaRPr lang="nl-NL"/>
        </a:p>
      </dgm:t>
    </dgm:pt>
    <dgm:pt modelId="{EE157B82-158E-4AB7-B41C-EB7542F3209D}" type="sibTrans" cxnId="{1BEC9B08-6493-4A68-853A-4529C7450294}">
      <dgm:prSet/>
      <dgm:spPr/>
      <dgm:t>
        <a:bodyPr/>
        <a:lstStyle/>
        <a:p>
          <a:endParaRPr lang="nl-NL"/>
        </a:p>
      </dgm:t>
    </dgm:pt>
    <dgm:pt modelId="{5FA40468-E429-429B-9458-8C731F057B0F}">
      <dgm:prSet phldrT="[Tekst]"/>
      <dgm:spPr>
        <a:solidFill>
          <a:schemeClr val="accent3"/>
        </a:solidFill>
      </dgm:spPr>
      <dgm:t>
        <a:bodyPr/>
        <a:lstStyle/>
        <a:p>
          <a:pPr rtl="0"/>
          <a:r>
            <a:rPr lang="nl-NL"/>
            <a:t>3.1 </a:t>
          </a:r>
          <a:r>
            <a:rPr lang="nl-NL" err="1"/>
            <a:t>Probekit</a:t>
          </a:r>
          <a:r>
            <a:rPr lang="nl-NL"/>
            <a:t>: kleine opdrachten</a:t>
          </a:r>
        </a:p>
      </dgm:t>
    </dgm:pt>
    <dgm:pt modelId="{7DB6B8D4-DF4D-4CEC-824B-7672DFADA913}" type="parTrans" cxnId="{068BFE29-81FB-4DBF-AC0D-4FDA166A20C5}">
      <dgm:prSet/>
      <dgm:spPr/>
      <dgm:t>
        <a:bodyPr/>
        <a:lstStyle/>
        <a:p>
          <a:endParaRPr lang="nl-NL"/>
        </a:p>
      </dgm:t>
    </dgm:pt>
    <dgm:pt modelId="{36EF887C-52DE-4C63-9741-D0B7D55F70BF}" type="sibTrans" cxnId="{068BFE29-81FB-4DBF-AC0D-4FDA166A20C5}">
      <dgm:prSet/>
      <dgm:spPr/>
      <dgm:t>
        <a:bodyPr/>
        <a:lstStyle/>
        <a:p>
          <a:endParaRPr lang="nl-NL"/>
        </a:p>
      </dgm:t>
    </dgm:pt>
    <dgm:pt modelId="{FEA4A56E-5A91-4A7B-96D8-600524E49664}">
      <dgm:prSet phldrT="[Tekst]"/>
      <dgm:spPr>
        <a:solidFill>
          <a:schemeClr val="accent3"/>
        </a:solidFill>
      </dgm:spPr>
      <dgm:t>
        <a:bodyPr/>
        <a:lstStyle/>
        <a:p>
          <a:r>
            <a:rPr lang="nl-NL"/>
            <a:t>3. </a:t>
          </a:r>
          <a:r>
            <a:rPr lang="nl-NL" err="1"/>
            <a:t>Probekit</a:t>
          </a:r>
          <a:r>
            <a:rPr lang="nl-NL"/>
            <a:t>: </a:t>
          </a:r>
          <a:r>
            <a:rPr lang="nl-NL" err="1"/>
            <a:t>cultural</a:t>
          </a:r>
          <a:r>
            <a:rPr lang="nl-NL"/>
            <a:t> </a:t>
          </a:r>
          <a:r>
            <a:rPr lang="nl-NL" err="1"/>
            <a:t>probe</a:t>
          </a:r>
          <a:r>
            <a:rPr lang="nl-NL"/>
            <a:t> (bewonersperspectieven)</a:t>
          </a:r>
        </a:p>
      </dgm:t>
    </dgm:pt>
    <dgm:pt modelId="{0C22E682-4CE4-48E9-B4A4-0244E4EF7CDD}" type="parTrans" cxnId="{E579EF78-A33C-44C1-9700-2FA544BD6515}">
      <dgm:prSet/>
      <dgm:spPr/>
      <dgm:t>
        <a:bodyPr/>
        <a:lstStyle/>
        <a:p>
          <a:endParaRPr lang="nl-NL"/>
        </a:p>
      </dgm:t>
    </dgm:pt>
    <dgm:pt modelId="{0C85553B-2A9B-412B-B97B-9D708B20EC1C}" type="sibTrans" cxnId="{E579EF78-A33C-44C1-9700-2FA544BD6515}">
      <dgm:prSet/>
      <dgm:spPr/>
      <dgm:t>
        <a:bodyPr/>
        <a:lstStyle/>
        <a:p>
          <a:endParaRPr lang="nl-NL"/>
        </a:p>
      </dgm:t>
    </dgm:pt>
    <dgm:pt modelId="{64F0374D-CDA5-44C2-9674-ED9D87F91B5A}">
      <dgm:prSet phldrT="[Tekst]" phldr="0"/>
      <dgm:spPr>
        <a:solidFill>
          <a:schemeClr val="accent3"/>
        </a:solidFill>
      </dgm:spPr>
      <dgm:t>
        <a:bodyPr/>
        <a:lstStyle/>
        <a:p>
          <a:pPr rtl="0"/>
          <a:r>
            <a:rPr lang="nl-NL">
              <a:latin typeface="Aptos Display" panose="02110004020202020204"/>
            </a:rPr>
            <a:t>3.3 </a:t>
          </a:r>
          <a:r>
            <a:rPr lang="nl-NL" err="1">
              <a:latin typeface="Aptos Display" panose="02110004020202020204"/>
            </a:rPr>
            <a:t>Probekit</a:t>
          </a:r>
          <a:r>
            <a:rPr lang="nl-NL">
              <a:latin typeface="Aptos Display" panose="02110004020202020204"/>
            </a:rPr>
            <a:t>: tekenen</a:t>
          </a:r>
          <a:endParaRPr lang="nl-NL"/>
        </a:p>
      </dgm:t>
    </dgm:pt>
    <dgm:pt modelId="{C338F9BE-31BC-4D92-B671-076BCD6C45AC}" type="parTrans" cxnId="{65C5BB88-EBE1-4DD3-97CC-ADF809FE61D2}">
      <dgm:prSet/>
      <dgm:spPr/>
      <dgm:t>
        <a:bodyPr/>
        <a:lstStyle/>
        <a:p>
          <a:endParaRPr lang="nl-NL"/>
        </a:p>
      </dgm:t>
    </dgm:pt>
    <dgm:pt modelId="{7699B03B-C76A-48D5-95C3-AF1DFD7CC733}" type="sibTrans" cxnId="{65C5BB88-EBE1-4DD3-97CC-ADF809FE61D2}">
      <dgm:prSet/>
      <dgm:spPr/>
      <dgm:t>
        <a:bodyPr/>
        <a:lstStyle/>
        <a:p>
          <a:endParaRPr lang="nl-NL"/>
        </a:p>
      </dgm:t>
    </dgm:pt>
    <dgm:pt modelId="{F88D12CC-21A1-4DA5-819F-0117AAF8C1FF}">
      <dgm:prSet phldrT="[Tekst]" phldr="0"/>
      <dgm:spPr>
        <a:solidFill>
          <a:schemeClr val="accent4"/>
        </a:solidFill>
      </dgm:spPr>
      <dgm:t>
        <a:bodyPr/>
        <a:lstStyle/>
        <a:p>
          <a:r>
            <a:rPr lang="nl-NL">
              <a:latin typeface="Aptos Display" panose="02110004020202020204"/>
            </a:rPr>
            <a:t>4. Kennis/informatiebijeenkomsten (communicatie)</a:t>
          </a:r>
          <a:endParaRPr lang="nl-NL"/>
        </a:p>
      </dgm:t>
    </dgm:pt>
    <dgm:pt modelId="{55360B57-635E-44A7-8946-3ADB47FC1194}" type="parTrans" cxnId="{52C1F11D-3ED5-4CFC-B385-B50DF7FAFBD6}">
      <dgm:prSet/>
      <dgm:spPr/>
      <dgm:t>
        <a:bodyPr/>
        <a:lstStyle/>
        <a:p>
          <a:endParaRPr lang="nl-NL"/>
        </a:p>
      </dgm:t>
    </dgm:pt>
    <dgm:pt modelId="{3ECAC6FD-0869-4B31-9D4F-62DF55D7D175}" type="sibTrans" cxnId="{52C1F11D-3ED5-4CFC-B385-B50DF7FAFBD6}">
      <dgm:prSet/>
      <dgm:spPr/>
      <dgm:t>
        <a:bodyPr/>
        <a:lstStyle/>
        <a:p>
          <a:endParaRPr lang="nl-NL"/>
        </a:p>
      </dgm:t>
    </dgm:pt>
    <dgm:pt modelId="{13AA9435-04BD-43D2-BE3D-A1534F1427D7}">
      <dgm:prSet phldr="0"/>
      <dgm:spPr>
        <a:solidFill>
          <a:schemeClr val="accent4"/>
        </a:solidFill>
      </dgm:spPr>
      <dgm:t>
        <a:bodyPr/>
        <a:lstStyle/>
        <a:p>
          <a:pPr rtl="0"/>
          <a:r>
            <a:rPr lang="nl-NL">
              <a:latin typeface="Aptos Display" panose="02110004020202020204"/>
            </a:rPr>
            <a:t>5. Klimaatkermis/klimaatfestijn</a:t>
          </a:r>
        </a:p>
      </dgm:t>
    </dgm:pt>
    <dgm:pt modelId="{41BC5E4D-77BF-4FA6-9675-2F74DC0F6BAF}" type="parTrans" cxnId="{A6CE44A4-1717-4F54-8C28-1DE919309258}">
      <dgm:prSet/>
      <dgm:spPr/>
      <dgm:t>
        <a:bodyPr/>
        <a:lstStyle/>
        <a:p>
          <a:endParaRPr lang="nl-NL"/>
        </a:p>
      </dgm:t>
    </dgm:pt>
    <dgm:pt modelId="{4E6E3ADC-3AAC-4058-9483-278FBBE21397}" type="sibTrans" cxnId="{A6CE44A4-1717-4F54-8C28-1DE919309258}">
      <dgm:prSet/>
      <dgm:spPr/>
      <dgm:t>
        <a:bodyPr/>
        <a:lstStyle/>
        <a:p>
          <a:endParaRPr lang="en-US"/>
        </a:p>
      </dgm:t>
    </dgm:pt>
    <dgm:pt modelId="{1316B542-2ED3-4BB3-A103-E50272D9E1A0}">
      <dgm:prSet phldrT="[Tekst]"/>
      <dgm:spPr>
        <a:solidFill>
          <a:schemeClr val="accent3"/>
        </a:solidFill>
      </dgm:spPr>
      <dgm:t>
        <a:bodyPr/>
        <a:lstStyle/>
        <a:p>
          <a:r>
            <a:rPr lang="nl-NL"/>
            <a:t>1. Wijkwaardenkaarten</a:t>
          </a:r>
        </a:p>
      </dgm:t>
    </dgm:pt>
    <dgm:pt modelId="{DB68120A-D87B-4217-9D7E-58C26F4F2175}" type="parTrans" cxnId="{2F8EE1B4-2725-4295-BFA5-0E8D0434E73F}">
      <dgm:prSet/>
      <dgm:spPr/>
      <dgm:t>
        <a:bodyPr/>
        <a:lstStyle/>
        <a:p>
          <a:endParaRPr lang="nl-NL"/>
        </a:p>
      </dgm:t>
    </dgm:pt>
    <dgm:pt modelId="{884F30C9-C2D8-48AC-8DE2-31CE1514E46F}" type="sibTrans" cxnId="{2F8EE1B4-2725-4295-BFA5-0E8D0434E73F}">
      <dgm:prSet/>
      <dgm:spPr/>
      <dgm:t>
        <a:bodyPr/>
        <a:lstStyle/>
        <a:p>
          <a:endParaRPr lang="nl-NL"/>
        </a:p>
      </dgm:t>
    </dgm:pt>
    <dgm:pt modelId="{957842CE-3606-4619-B3C7-617808D15768}">
      <dgm:prSet phldr="0"/>
      <dgm:spPr>
        <a:solidFill>
          <a:schemeClr val="accent3"/>
        </a:solidFill>
      </dgm:spPr>
      <dgm:t>
        <a:bodyPr/>
        <a:lstStyle/>
        <a:p>
          <a:pPr rtl="0"/>
          <a:r>
            <a:rPr lang="nl-NL">
              <a:latin typeface="Aptos Display" panose="02110004020202020204"/>
            </a:rPr>
            <a:t>3.2 </a:t>
          </a:r>
          <a:r>
            <a:rPr lang="nl-NL" err="1">
              <a:latin typeface="Aptos Display" panose="02110004020202020204"/>
            </a:rPr>
            <a:t>Probekit</a:t>
          </a:r>
          <a:r>
            <a:rPr lang="nl-NL">
              <a:latin typeface="Aptos Display" panose="02110004020202020204"/>
            </a:rPr>
            <a:t>: </a:t>
          </a:r>
          <a:r>
            <a:rPr lang="nl-NL" err="1">
              <a:latin typeface="Aptos Display" panose="02110004020202020204"/>
            </a:rPr>
            <a:t>photovoice</a:t>
          </a:r>
          <a:endParaRPr lang="nl-NL">
            <a:latin typeface="Aptos Display" panose="02110004020202020204"/>
          </a:endParaRPr>
        </a:p>
      </dgm:t>
    </dgm:pt>
    <dgm:pt modelId="{058C0F8F-AB63-472A-9963-C837F95228E5}" type="parTrans" cxnId="{588F60D1-CA66-4106-972A-AB759DE0DAA2}">
      <dgm:prSet/>
      <dgm:spPr/>
      <dgm:t>
        <a:bodyPr/>
        <a:lstStyle/>
        <a:p>
          <a:endParaRPr lang="nl-NL"/>
        </a:p>
      </dgm:t>
    </dgm:pt>
    <dgm:pt modelId="{C6EE1EBF-1A94-4A99-99B5-D301A6CB5F09}" type="sibTrans" cxnId="{588F60D1-CA66-4106-972A-AB759DE0DAA2}">
      <dgm:prSet/>
      <dgm:spPr/>
      <dgm:t>
        <a:bodyPr/>
        <a:lstStyle/>
        <a:p>
          <a:endParaRPr lang="nl-NL"/>
        </a:p>
      </dgm:t>
    </dgm:pt>
    <dgm:pt modelId="{3E0C3BA9-0D05-4CD9-8B29-538713F2860D}">
      <dgm:prSet phldrT="[Tekst]" phldr="0"/>
      <dgm:spPr>
        <a:solidFill>
          <a:schemeClr val="accent4"/>
        </a:solidFill>
      </dgm:spPr>
      <dgm:t>
        <a:bodyPr/>
        <a:lstStyle/>
        <a:p>
          <a:r>
            <a:rPr lang="nl-NL"/>
            <a:t>6. Keuzehulp/energiecoach</a:t>
          </a:r>
          <a:endParaRPr lang="en-NL"/>
        </a:p>
      </dgm:t>
    </dgm:pt>
    <dgm:pt modelId="{FA79CD0E-3458-4336-BB1A-6E3D5C5FDEEC}" type="parTrans" cxnId="{A11326FD-70EB-4CF1-934F-47230F410D86}">
      <dgm:prSet/>
      <dgm:spPr/>
      <dgm:t>
        <a:bodyPr/>
        <a:lstStyle/>
        <a:p>
          <a:endParaRPr lang="en-NL"/>
        </a:p>
      </dgm:t>
    </dgm:pt>
    <dgm:pt modelId="{20344A81-E046-4DC0-9440-9DFCF302795F}" type="sibTrans" cxnId="{A11326FD-70EB-4CF1-934F-47230F410D86}">
      <dgm:prSet/>
      <dgm:spPr/>
      <dgm:t>
        <a:bodyPr/>
        <a:lstStyle/>
        <a:p>
          <a:endParaRPr lang="en-NL"/>
        </a:p>
      </dgm:t>
    </dgm:pt>
    <dgm:pt modelId="{FFF7164E-A343-4552-AEE0-11961A76AD42}">
      <dgm:prSet phldrT="[Tekst]" phldr="0"/>
      <dgm:spPr>
        <a:solidFill>
          <a:schemeClr val="accent4"/>
        </a:solidFill>
      </dgm:spPr>
      <dgm:t>
        <a:bodyPr/>
        <a:lstStyle/>
        <a:p>
          <a:r>
            <a:rPr lang="nl-NL"/>
            <a:t>6. Inspiratiemuur</a:t>
          </a:r>
          <a:endParaRPr lang="en-NL"/>
        </a:p>
      </dgm:t>
    </dgm:pt>
    <dgm:pt modelId="{5693261E-18C4-453E-BFF0-5ECD70AFAEA4}" type="parTrans" cxnId="{DCF3084C-BE10-4524-A984-9B80CCB66433}">
      <dgm:prSet/>
      <dgm:spPr/>
      <dgm:t>
        <a:bodyPr/>
        <a:lstStyle/>
        <a:p>
          <a:endParaRPr lang="en-NL"/>
        </a:p>
      </dgm:t>
    </dgm:pt>
    <dgm:pt modelId="{E3400485-1719-4FE1-8BC3-D69DE866042F}" type="sibTrans" cxnId="{DCF3084C-BE10-4524-A984-9B80CCB66433}">
      <dgm:prSet/>
      <dgm:spPr/>
      <dgm:t>
        <a:bodyPr/>
        <a:lstStyle/>
        <a:p>
          <a:endParaRPr lang="en-NL"/>
        </a:p>
      </dgm:t>
    </dgm:pt>
    <dgm:pt modelId="{331B4FA5-303A-4FE1-9885-433EE0873FDC}">
      <dgm:prSet phldrT="[Tekst]" phldr="0"/>
      <dgm:spPr>
        <a:solidFill>
          <a:schemeClr val="bg2">
            <a:lumMod val="50000"/>
          </a:schemeClr>
        </a:solidFill>
      </dgm:spPr>
      <dgm:t>
        <a:bodyPr/>
        <a:lstStyle/>
        <a:p>
          <a:r>
            <a:rPr lang="nl-NL"/>
            <a:t>7. Gespreks-/evaluatiekaart (evaluatie)</a:t>
          </a:r>
          <a:endParaRPr lang="en-NL"/>
        </a:p>
      </dgm:t>
    </dgm:pt>
    <dgm:pt modelId="{2AC248B9-845F-47EB-AA5B-D33374298DBB}" type="parTrans" cxnId="{FD8CD44C-B098-4F73-A171-7A3C82DD4244}">
      <dgm:prSet/>
      <dgm:spPr/>
      <dgm:t>
        <a:bodyPr/>
        <a:lstStyle/>
        <a:p>
          <a:endParaRPr lang="en-NL"/>
        </a:p>
      </dgm:t>
    </dgm:pt>
    <dgm:pt modelId="{4029961F-C483-4A3B-8237-A506F90F896D}" type="sibTrans" cxnId="{FD8CD44C-B098-4F73-A171-7A3C82DD4244}">
      <dgm:prSet/>
      <dgm:spPr/>
      <dgm:t>
        <a:bodyPr/>
        <a:lstStyle/>
        <a:p>
          <a:endParaRPr lang="en-NL"/>
        </a:p>
      </dgm:t>
    </dgm:pt>
    <dgm:pt modelId="{D5EA396C-DE6D-4929-9E67-3D99C7687EFE}">
      <dgm:prSet phldrT="[Tekst]" phldr="0"/>
      <dgm:spPr>
        <a:solidFill>
          <a:schemeClr val="bg2">
            <a:lumMod val="50000"/>
          </a:schemeClr>
        </a:solidFill>
      </dgm:spPr>
      <dgm:t>
        <a:bodyPr/>
        <a:lstStyle/>
        <a:p>
          <a:r>
            <a:rPr lang="nl-NL"/>
            <a:t>8. Dynamische leeragenda</a:t>
          </a:r>
          <a:endParaRPr lang="en-NL"/>
        </a:p>
      </dgm:t>
    </dgm:pt>
    <dgm:pt modelId="{470F61C0-0AB1-4802-B004-4DE6C25BEAF6}" type="parTrans" cxnId="{FD56101E-A12B-4AF9-BD91-7A37AF614A5F}">
      <dgm:prSet/>
      <dgm:spPr/>
      <dgm:t>
        <a:bodyPr/>
        <a:lstStyle/>
        <a:p>
          <a:endParaRPr lang="en-NL"/>
        </a:p>
      </dgm:t>
    </dgm:pt>
    <dgm:pt modelId="{F7F07155-89A7-4046-8F28-7100E67D4121}" type="sibTrans" cxnId="{FD56101E-A12B-4AF9-BD91-7A37AF614A5F}">
      <dgm:prSet/>
      <dgm:spPr/>
      <dgm:t>
        <a:bodyPr/>
        <a:lstStyle/>
        <a:p>
          <a:endParaRPr lang="en-NL"/>
        </a:p>
      </dgm:t>
    </dgm:pt>
    <dgm:pt modelId="{89CDC0FF-F555-4681-A4E7-9D5711D01AC4}">
      <dgm:prSet phldrT="[Tekst]" phldr="0"/>
      <dgm:spPr>
        <a:solidFill>
          <a:schemeClr val="accent2">
            <a:lumMod val="60000"/>
            <a:lumOff val="40000"/>
          </a:schemeClr>
        </a:solidFill>
      </dgm:spPr>
      <dgm:t>
        <a:bodyPr/>
        <a:lstStyle/>
        <a:p>
          <a:r>
            <a:rPr lang="nl-NL"/>
            <a:t>9. Learning lab/ leerkring (samenwerking)</a:t>
          </a:r>
          <a:endParaRPr lang="en-NL"/>
        </a:p>
      </dgm:t>
    </dgm:pt>
    <dgm:pt modelId="{25CBCB9D-A3FF-47E6-8F83-96A218F8E32E}" type="parTrans" cxnId="{16C94C61-7A73-4F13-A3AD-90CB9C8AB0BF}">
      <dgm:prSet/>
      <dgm:spPr/>
      <dgm:t>
        <a:bodyPr/>
        <a:lstStyle/>
        <a:p>
          <a:endParaRPr lang="en-NL"/>
        </a:p>
      </dgm:t>
    </dgm:pt>
    <dgm:pt modelId="{24398B2C-36DF-44FF-BC1E-440E5A258CDD}" type="sibTrans" cxnId="{16C94C61-7A73-4F13-A3AD-90CB9C8AB0BF}">
      <dgm:prSet/>
      <dgm:spPr/>
      <dgm:t>
        <a:bodyPr/>
        <a:lstStyle/>
        <a:p>
          <a:endParaRPr lang="en-NL"/>
        </a:p>
      </dgm:t>
    </dgm:pt>
    <dgm:pt modelId="{56B3062B-32DF-4D4F-872C-E6DF4D9F513E}">
      <dgm:prSet phldrT="[Tekst]" phldr="0"/>
      <dgm:spPr>
        <a:solidFill>
          <a:schemeClr val="accent2">
            <a:lumMod val="60000"/>
            <a:lumOff val="40000"/>
          </a:schemeClr>
        </a:solidFill>
      </dgm:spPr>
      <dgm:t>
        <a:bodyPr/>
        <a:lstStyle/>
        <a:p>
          <a:r>
            <a:rPr lang="nl-NL"/>
            <a:t>10. Partnerschapskaart</a:t>
          </a:r>
          <a:endParaRPr lang="en-NL"/>
        </a:p>
      </dgm:t>
    </dgm:pt>
    <dgm:pt modelId="{398F10B1-DA79-4F73-9BAD-412E5699AE83}" type="parTrans" cxnId="{679910FD-CDAF-4B0C-B59F-2756C2AFA51C}">
      <dgm:prSet/>
      <dgm:spPr/>
      <dgm:t>
        <a:bodyPr/>
        <a:lstStyle/>
        <a:p>
          <a:endParaRPr lang="en-NL"/>
        </a:p>
      </dgm:t>
    </dgm:pt>
    <dgm:pt modelId="{D3F8BF55-5BED-4715-8553-F17A226EABD0}" type="sibTrans" cxnId="{679910FD-CDAF-4B0C-B59F-2756C2AFA51C}">
      <dgm:prSet/>
      <dgm:spPr/>
      <dgm:t>
        <a:bodyPr/>
        <a:lstStyle/>
        <a:p>
          <a:endParaRPr lang="en-NL"/>
        </a:p>
      </dgm:t>
    </dgm:pt>
    <dgm:pt modelId="{2EEA7A39-8674-4DF5-B2DF-647151610BA2}" type="pres">
      <dgm:prSet presAssocID="{26CEC588-7B1C-4D98-9DEF-55F6A11B3868}" presName="diagram" presStyleCnt="0">
        <dgm:presLayoutVars>
          <dgm:dir/>
          <dgm:resizeHandles val="exact"/>
        </dgm:presLayoutVars>
      </dgm:prSet>
      <dgm:spPr/>
    </dgm:pt>
    <dgm:pt modelId="{1BAC9417-D991-4634-9CAD-8CE25EBCD067}" type="pres">
      <dgm:prSet presAssocID="{1316B542-2ED3-4BB3-A103-E50272D9E1A0}" presName="node" presStyleLbl="node1" presStyleIdx="0" presStyleCnt="14">
        <dgm:presLayoutVars>
          <dgm:bulletEnabled val="1"/>
        </dgm:presLayoutVars>
      </dgm:prSet>
      <dgm:spPr/>
    </dgm:pt>
    <dgm:pt modelId="{E64AD8FF-1523-43AA-9A40-8993068B5802}" type="pres">
      <dgm:prSet presAssocID="{884F30C9-C2D8-48AC-8DE2-31CE1514E46F}" presName="sibTrans" presStyleCnt="0"/>
      <dgm:spPr/>
    </dgm:pt>
    <dgm:pt modelId="{78B801DF-6983-43CA-A034-FB8FE3CEA126}" type="pres">
      <dgm:prSet presAssocID="{128B4745-4D0C-4C98-B14A-92DE06A370FB}" presName="node" presStyleLbl="node1" presStyleIdx="1" presStyleCnt="14">
        <dgm:presLayoutVars>
          <dgm:bulletEnabled val="1"/>
        </dgm:presLayoutVars>
      </dgm:prSet>
      <dgm:spPr/>
    </dgm:pt>
    <dgm:pt modelId="{48210D9C-C9C9-4F9A-8DA5-D32A86F00A06}" type="pres">
      <dgm:prSet presAssocID="{EE157B82-158E-4AB7-B41C-EB7542F3209D}" presName="sibTrans" presStyleCnt="0"/>
      <dgm:spPr/>
    </dgm:pt>
    <dgm:pt modelId="{E725AE4C-1393-46DF-A614-560BDE4CFF15}" type="pres">
      <dgm:prSet presAssocID="{5FA40468-E429-429B-9458-8C731F057B0F}" presName="node" presStyleLbl="node1" presStyleIdx="2" presStyleCnt="14" custLinFactX="9405" custLinFactNeighborX="100000" custLinFactNeighborY="-2445">
        <dgm:presLayoutVars>
          <dgm:bulletEnabled val="1"/>
        </dgm:presLayoutVars>
      </dgm:prSet>
      <dgm:spPr/>
    </dgm:pt>
    <dgm:pt modelId="{732332ED-53CD-40F3-9BEB-95C1B8563043}" type="pres">
      <dgm:prSet presAssocID="{36EF887C-52DE-4C63-9741-D0B7D55F70BF}" presName="sibTrans" presStyleCnt="0"/>
      <dgm:spPr/>
    </dgm:pt>
    <dgm:pt modelId="{A68549CC-9E30-40FA-B030-7B01E5C37E4B}" type="pres">
      <dgm:prSet presAssocID="{FEA4A56E-5A91-4A7B-96D8-600524E49664}" presName="node" presStyleLbl="node1" presStyleIdx="3" presStyleCnt="14" custLinFactX="-9567" custLinFactNeighborX="-100000" custLinFactNeighborY="865">
        <dgm:presLayoutVars>
          <dgm:bulletEnabled val="1"/>
        </dgm:presLayoutVars>
      </dgm:prSet>
      <dgm:spPr/>
    </dgm:pt>
    <dgm:pt modelId="{240C7A67-49B4-40D0-9AF9-54C6A4269E56}" type="pres">
      <dgm:prSet presAssocID="{0C85553B-2A9B-412B-B97B-9D708B20EC1C}" presName="sibTrans" presStyleCnt="0"/>
      <dgm:spPr/>
    </dgm:pt>
    <dgm:pt modelId="{E3F1220F-C7D5-4E49-8E20-5CB2FC248F86}" type="pres">
      <dgm:prSet presAssocID="{957842CE-3606-4619-B3C7-617808D15768}" presName="node" presStyleLbl="node1" presStyleIdx="4" presStyleCnt="14">
        <dgm:presLayoutVars>
          <dgm:bulletEnabled val="1"/>
        </dgm:presLayoutVars>
      </dgm:prSet>
      <dgm:spPr/>
    </dgm:pt>
    <dgm:pt modelId="{84BA3BF2-1303-4BC2-BD8E-DD24420A4F8B}" type="pres">
      <dgm:prSet presAssocID="{C6EE1EBF-1A94-4A99-99B5-D301A6CB5F09}" presName="sibTrans" presStyleCnt="0"/>
      <dgm:spPr/>
    </dgm:pt>
    <dgm:pt modelId="{B7EE68BB-201C-4F53-85A6-62C3C1FB4049}" type="pres">
      <dgm:prSet presAssocID="{64F0374D-CDA5-44C2-9674-ED9D87F91B5A}" presName="node" presStyleLbl="node1" presStyleIdx="5" presStyleCnt="14">
        <dgm:presLayoutVars>
          <dgm:bulletEnabled val="1"/>
        </dgm:presLayoutVars>
      </dgm:prSet>
      <dgm:spPr/>
    </dgm:pt>
    <dgm:pt modelId="{2662DF5B-51EB-43D3-B2D3-9B842CC4E9C7}" type="pres">
      <dgm:prSet presAssocID="{7699B03B-C76A-48D5-95C3-AF1DFD7CC733}" presName="sibTrans" presStyleCnt="0"/>
      <dgm:spPr/>
    </dgm:pt>
    <dgm:pt modelId="{E718FA19-8CD9-4C22-BBA2-7F3EEC4DA7E4}" type="pres">
      <dgm:prSet presAssocID="{F88D12CC-21A1-4DA5-819F-0117AAF8C1FF}" presName="node" presStyleLbl="node1" presStyleIdx="6" presStyleCnt="14">
        <dgm:presLayoutVars>
          <dgm:bulletEnabled val="1"/>
        </dgm:presLayoutVars>
      </dgm:prSet>
      <dgm:spPr/>
    </dgm:pt>
    <dgm:pt modelId="{F2B17C71-31F8-4F08-B264-42E49ADD230D}" type="pres">
      <dgm:prSet presAssocID="{3ECAC6FD-0869-4B31-9D4F-62DF55D7D175}" presName="sibTrans" presStyleCnt="0"/>
      <dgm:spPr/>
    </dgm:pt>
    <dgm:pt modelId="{93364DDC-D205-48EA-B9BA-0C333BB17439}" type="pres">
      <dgm:prSet presAssocID="{13AA9435-04BD-43D2-BE3D-A1534F1427D7}" presName="node" presStyleLbl="node1" presStyleIdx="7" presStyleCnt="14">
        <dgm:presLayoutVars>
          <dgm:bulletEnabled val="1"/>
        </dgm:presLayoutVars>
      </dgm:prSet>
      <dgm:spPr/>
    </dgm:pt>
    <dgm:pt modelId="{895916A3-AA47-464B-9878-93161EDE63EE}" type="pres">
      <dgm:prSet presAssocID="{4E6E3ADC-3AAC-4058-9483-278FBBE21397}" presName="sibTrans" presStyleCnt="0"/>
      <dgm:spPr/>
    </dgm:pt>
    <dgm:pt modelId="{3B30285D-DC31-475B-9DA1-99AE4B5C9EF1}" type="pres">
      <dgm:prSet presAssocID="{3E0C3BA9-0D05-4CD9-8B29-538713F2860D}" presName="node" presStyleLbl="node1" presStyleIdx="8" presStyleCnt="14">
        <dgm:presLayoutVars>
          <dgm:bulletEnabled val="1"/>
        </dgm:presLayoutVars>
      </dgm:prSet>
      <dgm:spPr/>
    </dgm:pt>
    <dgm:pt modelId="{B0FF2683-4A89-4E87-A2C3-4623036FE8C8}" type="pres">
      <dgm:prSet presAssocID="{20344A81-E046-4DC0-9440-9DFCF302795F}" presName="sibTrans" presStyleCnt="0"/>
      <dgm:spPr/>
    </dgm:pt>
    <dgm:pt modelId="{0640B6BE-0C0E-4F5D-950A-34D7DFF9F84F}" type="pres">
      <dgm:prSet presAssocID="{FFF7164E-A343-4552-AEE0-11961A76AD42}" presName="node" presStyleLbl="node1" presStyleIdx="9" presStyleCnt="14">
        <dgm:presLayoutVars>
          <dgm:bulletEnabled val="1"/>
        </dgm:presLayoutVars>
      </dgm:prSet>
      <dgm:spPr/>
    </dgm:pt>
    <dgm:pt modelId="{3FA0C58B-BCF6-40D3-B6CF-F0121B002521}" type="pres">
      <dgm:prSet presAssocID="{E3400485-1719-4FE1-8BC3-D69DE866042F}" presName="sibTrans" presStyleCnt="0"/>
      <dgm:spPr/>
    </dgm:pt>
    <dgm:pt modelId="{0CC240DF-6FC5-4D26-A959-F4D6C88C8721}" type="pres">
      <dgm:prSet presAssocID="{331B4FA5-303A-4FE1-9885-433EE0873FDC}" presName="node" presStyleLbl="node1" presStyleIdx="10" presStyleCnt="14">
        <dgm:presLayoutVars>
          <dgm:bulletEnabled val="1"/>
        </dgm:presLayoutVars>
      </dgm:prSet>
      <dgm:spPr/>
    </dgm:pt>
    <dgm:pt modelId="{BA0F2437-B9B0-4641-A96E-00C5173B6E4C}" type="pres">
      <dgm:prSet presAssocID="{4029961F-C483-4A3B-8237-A506F90F896D}" presName="sibTrans" presStyleCnt="0"/>
      <dgm:spPr/>
    </dgm:pt>
    <dgm:pt modelId="{3D98AAC9-053D-4547-8780-075639421355}" type="pres">
      <dgm:prSet presAssocID="{D5EA396C-DE6D-4929-9E67-3D99C7687EFE}" presName="node" presStyleLbl="node1" presStyleIdx="11" presStyleCnt="14">
        <dgm:presLayoutVars>
          <dgm:bulletEnabled val="1"/>
        </dgm:presLayoutVars>
      </dgm:prSet>
      <dgm:spPr/>
    </dgm:pt>
    <dgm:pt modelId="{12330AD2-5FD9-48EC-B194-42BCBBC687D8}" type="pres">
      <dgm:prSet presAssocID="{F7F07155-89A7-4046-8F28-7100E67D4121}" presName="sibTrans" presStyleCnt="0"/>
      <dgm:spPr/>
    </dgm:pt>
    <dgm:pt modelId="{FA141B3E-5EC8-4CB6-ABDD-1A6B2446964B}" type="pres">
      <dgm:prSet presAssocID="{89CDC0FF-F555-4681-A4E7-9D5711D01AC4}" presName="node" presStyleLbl="node1" presStyleIdx="12" presStyleCnt="14">
        <dgm:presLayoutVars>
          <dgm:bulletEnabled val="1"/>
        </dgm:presLayoutVars>
      </dgm:prSet>
      <dgm:spPr/>
    </dgm:pt>
    <dgm:pt modelId="{CE71CB7E-8BD7-4696-A4D7-C38D3C1E2409}" type="pres">
      <dgm:prSet presAssocID="{24398B2C-36DF-44FF-BC1E-440E5A258CDD}" presName="sibTrans" presStyleCnt="0"/>
      <dgm:spPr/>
    </dgm:pt>
    <dgm:pt modelId="{C98DF4AF-58BA-47A7-A755-919F200B4517}" type="pres">
      <dgm:prSet presAssocID="{56B3062B-32DF-4D4F-872C-E6DF4D9F513E}" presName="node" presStyleLbl="node1" presStyleIdx="13" presStyleCnt="14">
        <dgm:presLayoutVars>
          <dgm:bulletEnabled val="1"/>
        </dgm:presLayoutVars>
      </dgm:prSet>
      <dgm:spPr/>
    </dgm:pt>
  </dgm:ptLst>
  <dgm:cxnLst>
    <dgm:cxn modelId="{1BEC9B08-6493-4A68-853A-4529C7450294}" srcId="{26CEC588-7B1C-4D98-9DEF-55F6A11B3868}" destId="{128B4745-4D0C-4C98-B14A-92DE06A370FB}" srcOrd="1" destOrd="0" parTransId="{009A8894-7E97-46E1-93FF-F4C3C29F6770}" sibTransId="{EE157B82-158E-4AB7-B41C-EB7542F3209D}"/>
    <dgm:cxn modelId="{88D4A80E-A436-48AE-AF78-C02958721145}" type="presOf" srcId="{13AA9435-04BD-43D2-BE3D-A1534F1427D7}" destId="{93364DDC-D205-48EA-B9BA-0C333BB17439}" srcOrd="0" destOrd="0" presId="urn:microsoft.com/office/officeart/2005/8/layout/default"/>
    <dgm:cxn modelId="{52C1F11D-3ED5-4CFC-B385-B50DF7FAFBD6}" srcId="{26CEC588-7B1C-4D98-9DEF-55F6A11B3868}" destId="{F88D12CC-21A1-4DA5-819F-0117AAF8C1FF}" srcOrd="6" destOrd="0" parTransId="{55360B57-635E-44A7-8946-3ADB47FC1194}" sibTransId="{3ECAC6FD-0869-4B31-9D4F-62DF55D7D175}"/>
    <dgm:cxn modelId="{FD56101E-A12B-4AF9-BD91-7A37AF614A5F}" srcId="{26CEC588-7B1C-4D98-9DEF-55F6A11B3868}" destId="{D5EA396C-DE6D-4929-9E67-3D99C7687EFE}" srcOrd="11" destOrd="0" parTransId="{470F61C0-0AB1-4802-B004-4DE6C25BEAF6}" sibTransId="{F7F07155-89A7-4046-8F28-7100E67D4121}"/>
    <dgm:cxn modelId="{068BFE29-81FB-4DBF-AC0D-4FDA166A20C5}" srcId="{26CEC588-7B1C-4D98-9DEF-55F6A11B3868}" destId="{5FA40468-E429-429B-9458-8C731F057B0F}" srcOrd="2" destOrd="0" parTransId="{7DB6B8D4-DF4D-4CEC-824B-7672DFADA913}" sibTransId="{36EF887C-52DE-4C63-9741-D0B7D55F70BF}"/>
    <dgm:cxn modelId="{440C602B-6771-4AE3-BBC1-AA44EF29A701}" type="presOf" srcId="{D5EA396C-DE6D-4929-9E67-3D99C7687EFE}" destId="{3D98AAC9-053D-4547-8780-075639421355}" srcOrd="0" destOrd="0" presId="urn:microsoft.com/office/officeart/2005/8/layout/default"/>
    <dgm:cxn modelId="{37C3335D-EE74-40A2-A376-4687611887F6}" type="presOf" srcId="{89CDC0FF-F555-4681-A4E7-9D5711D01AC4}" destId="{FA141B3E-5EC8-4CB6-ABDD-1A6B2446964B}" srcOrd="0" destOrd="0" presId="urn:microsoft.com/office/officeart/2005/8/layout/default"/>
    <dgm:cxn modelId="{16C94C61-7A73-4F13-A3AD-90CB9C8AB0BF}" srcId="{26CEC588-7B1C-4D98-9DEF-55F6A11B3868}" destId="{89CDC0FF-F555-4681-A4E7-9D5711D01AC4}" srcOrd="12" destOrd="0" parTransId="{25CBCB9D-A3FF-47E6-8F83-96A218F8E32E}" sibTransId="{24398B2C-36DF-44FF-BC1E-440E5A258CDD}"/>
    <dgm:cxn modelId="{C3412265-01BB-4B2E-980D-688E6F1BC677}" type="presOf" srcId="{26CEC588-7B1C-4D98-9DEF-55F6A11B3868}" destId="{2EEA7A39-8674-4DF5-B2DF-647151610BA2}" srcOrd="0" destOrd="0" presId="urn:microsoft.com/office/officeart/2005/8/layout/default"/>
    <dgm:cxn modelId="{B120C16B-1227-4861-8D32-2325D3F31F73}" type="presOf" srcId="{957842CE-3606-4619-B3C7-617808D15768}" destId="{E3F1220F-C7D5-4E49-8E20-5CB2FC248F86}" srcOrd="0" destOrd="0" presId="urn:microsoft.com/office/officeart/2005/8/layout/default"/>
    <dgm:cxn modelId="{DCF3084C-BE10-4524-A984-9B80CCB66433}" srcId="{26CEC588-7B1C-4D98-9DEF-55F6A11B3868}" destId="{FFF7164E-A343-4552-AEE0-11961A76AD42}" srcOrd="9" destOrd="0" parTransId="{5693261E-18C4-453E-BFF0-5ECD70AFAEA4}" sibTransId="{E3400485-1719-4FE1-8BC3-D69DE866042F}"/>
    <dgm:cxn modelId="{FD8CD44C-B098-4F73-A171-7A3C82DD4244}" srcId="{26CEC588-7B1C-4D98-9DEF-55F6A11B3868}" destId="{331B4FA5-303A-4FE1-9885-433EE0873FDC}" srcOrd="10" destOrd="0" parTransId="{2AC248B9-845F-47EB-AA5B-D33374298DBB}" sibTransId="{4029961F-C483-4A3B-8237-A506F90F896D}"/>
    <dgm:cxn modelId="{E17FD74F-0BD8-4233-BADB-704AE933309D}" type="presOf" srcId="{1316B542-2ED3-4BB3-A103-E50272D9E1A0}" destId="{1BAC9417-D991-4634-9CAD-8CE25EBCD067}" srcOrd="0" destOrd="0" presId="urn:microsoft.com/office/officeart/2005/8/layout/default"/>
    <dgm:cxn modelId="{EAD4E676-DD62-4D84-8AB3-100AF6B58773}" type="presOf" srcId="{5FA40468-E429-429B-9458-8C731F057B0F}" destId="{E725AE4C-1393-46DF-A614-560BDE4CFF15}" srcOrd="0" destOrd="0" presId="urn:microsoft.com/office/officeart/2005/8/layout/default"/>
    <dgm:cxn modelId="{E579EF78-A33C-44C1-9700-2FA544BD6515}" srcId="{26CEC588-7B1C-4D98-9DEF-55F6A11B3868}" destId="{FEA4A56E-5A91-4A7B-96D8-600524E49664}" srcOrd="3" destOrd="0" parTransId="{0C22E682-4CE4-48E9-B4A4-0244E4EF7CDD}" sibTransId="{0C85553B-2A9B-412B-B97B-9D708B20EC1C}"/>
    <dgm:cxn modelId="{D73AC37A-62B6-49D7-BCE0-F7ED0B8B378D}" type="presOf" srcId="{331B4FA5-303A-4FE1-9885-433EE0873FDC}" destId="{0CC240DF-6FC5-4D26-A959-F4D6C88C8721}" srcOrd="0" destOrd="0" presId="urn:microsoft.com/office/officeart/2005/8/layout/default"/>
    <dgm:cxn modelId="{65C5BB88-EBE1-4DD3-97CC-ADF809FE61D2}" srcId="{26CEC588-7B1C-4D98-9DEF-55F6A11B3868}" destId="{64F0374D-CDA5-44C2-9674-ED9D87F91B5A}" srcOrd="5" destOrd="0" parTransId="{C338F9BE-31BC-4D92-B671-076BCD6C45AC}" sibTransId="{7699B03B-C76A-48D5-95C3-AF1DFD7CC733}"/>
    <dgm:cxn modelId="{D1D35096-BDF8-464C-9829-D836AC650B3A}" type="presOf" srcId="{3E0C3BA9-0D05-4CD9-8B29-538713F2860D}" destId="{3B30285D-DC31-475B-9DA1-99AE4B5C9EF1}" srcOrd="0" destOrd="0" presId="urn:microsoft.com/office/officeart/2005/8/layout/default"/>
    <dgm:cxn modelId="{23123CA2-8E15-4C73-B79A-576DAB0293C0}" type="presOf" srcId="{128B4745-4D0C-4C98-B14A-92DE06A370FB}" destId="{78B801DF-6983-43CA-A034-FB8FE3CEA126}" srcOrd="0" destOrd="0" presId="urn:microsoft.com/office/officeart/2005/8/layout/default"/>
    <dgm:cxn modelId="{A6CE44A4-1717-4F54-8C28-1DE919309258}" srcId="{26CEC588-7B1C-4D98-9DEF-55F6A11B3868}" destId="{13AA9435-04BD-43D2-BE3D-A1534F1427D7}" srcOrd="7" destOrd="0" parTransId="{41BC5E4D-77BF-4FA6-9675-2F74DC0F6BAF}" sibTransId="{4E6E3ADC-3AAC-4058-9483-278FBBE21397}"/>
    <dgm:cxn modelId="{015ACFA8-48FE-420C-A054-937FCC0D349D}" type="presOf" srcId="{FFF7164E-A343-4552-AEE0-11961A76AD42}" destId="{0640B6BE-0C0E-4F5D-950A-34D7DFF9F84F}" srcOrd="0" destOrd="0" presId="urn:microsoft.com/office/officeart/2005/8/layout/default"/>
    <dgm:cxn modelId="{6C5B73AB-2E10-48E4-AB9A-DD810FDC6991}" type="presOf" srcId="{F88D12CC-21A1-4DA5-819F-0117AAF8C1FF}" destId="{E718FA19-8CD9-4C22-BBA2-7F3EEC4DA7E4}" srcOrd="0" destOrd="0" presId="urn:microsoft.com/office/officeart/2005/8/layout/default"/>
    <dgm:cxn modelId="{EE1359B1-2304-4C05-927F-4C46EF0F6654}" type="presOf" srcId="{56B3062B-32DF-4D4F-872C-E6DF4D9F513E}" destId="{C98DF4AF-58BA-47A7-A755-919F200B4517}" srcOrd="0" destOrd="0" presId="urn:microsoft.com/office/officeart/2005/8/layout/default"/>
    <dgm:cxn modelId="{2F8EE1B4-2725-4295-BFA5-0E8D0434E73F}" srcId="{26CEC588-7B1C-4D98-9DEF-55F6A11B3868}" destId="{1316B542-2ED3-4BB3-A103-E50272D9E1A0}" srcOrd="0" destOrd="0" parTransId="{DB68120A-D87B-4217-9D7E-58C26F4F2175}" sibTransId="{884F30C9-C2D8-48AC-8DE2-31CE1514E46F}"/>
    <dgm:cxn modelId="{588F60D1-CA66-4106-972A-AB759DE0DAA2}" srcId="{26CEC588-7B1C-4D98-9DEF-55F6A11B3868}" destId="{957842CE-3606-4619-B3C7-617808D15768}" srcOrd="4" destOrd="0" parTransId="{058C0F8F-AB63-472A-9963-C837F95228E5}" sibTransId="{C6EE1EBF-1A94-4A99-99B5-D301A6CB5F09}"/>
    <dgm:cxn modelId="{3C224AFC-40B1-476C-AA05-A094C543DF32}" type="presOf" srcId="{FEA4A56E-5A91-4A7B-96D8-600524E49664}" destId="{A68549CC-9E30-40FA-B030-7B01E5C37E4B}" srcOrd="0" destOrd="0" presId="urn:microsoft.com/office/officeart/2005/8/layout/default"/>
    <dgm:cxn modelId="{679910FD-CDAF-4B0C-B59F-2756C2AFA51C}" srcId="{26CEC588-7B1C-4D98-9DEF-55F6A11B3868}" destId="{56B3062B-32DF-4D4F-872C-E6DF4D9F513E}" srcOrd="13" destOrd="0" parTransId="{398F10B1-DA79-4F73-9BAD-412E5699AE83}" sibTransId="{D3F8BF55-5BED-4715-8553-F17A226EABD0}"/>
    <dgm:cxn modelId="{A11326FD-70EB-4CF1-934F-47230F410D86}" srcId="{26CEC588-7B1C-4D98-9DEF-55F6A11B3868}" destId="{3E0C3BA9-0D05-4CD9-8B29-538713F2860D}" srcOrd="8" destOrd="0" parTransId="{FA79CD0E-3458-4336-BB1A-6E3D5C5FDEEC}" sibTransId="{20344A81-E046-4DC0-9440-9DFCF302795F}"/>
    <dgm:cxn modelId="{E77642FF-E4C7-4369-8C6C-3A85B388B8E3}" type="presOf" srcId="{64F0374D-CDA5-44C2-9674-ED9D87F91B5A}" destId="{B7EE68BB-201C-4F53-85A6-62C3C1FB4049}" srcOrd="0" destOrd="0" presId="urn:microsoft.com/office/officeart/2005/8/layout/default"/>
    <dgm:cxn modelId="{E98E1FA2-445C-4BA3-B3A9-AC6775CEB919}" type="presParOf" srcId="{2EEA7A39-8674-4DF5-B2DF-647151610BA2}" destId="{1BAC9417-D991-4634-9CAD-8CE25EBCD067}" srcOrd="0" destOrd="0" presId="urn:microsoft.com/office/officeart/2005/8/layout/default"/>
    <dgm:cxn modelId="{B9A2F747-2692-4E58-A2E0-D003579565B0}" type="presParOf" srcId="{2EEA7A39-8674-4DF5-B2DF-647151610BA2}" destId="{E64AD8FF-1523-43AA-9A40-8993068B5802}" srcOrd="1" destOrd="0" presId="urn:microsoft.com/office/officeart/2005/8/layout/default"/>
    <dgm:cxn modelId="{5E87CE10-5191-4D9D-A4C5-DE7E48152F0E}" type="presParOf" srcId="{2EEA7A39-8674-4DF5-B2DF-647151610BA2}" destId="{78B801DF-6983-43CA-A034-FB8FE3CEA126}" srcOrd="2" destOrd="0" presId="urn:microsoft.com/office/officeart/2005/8/layout/default"/>
    <dgm:cxn modelId="{06A1F6C6-88DD-4AD9-9C4C-F74913755944}" type="presParOf" srcId="{2EEA7A39-8674-4DF5-B2DF-647151610BA2}" destId="{48210D9C-C9C9-4F9A-8DA5-D32A86F00A06}" srcOrd="3" destOrd="0" presId="urn:microsoft.com/office/officeart/2005/8/layout/default"/>
    <dgm:cxn modelId="{872A8CFA-407A-4119-95A9-56B94042AD8F}" type="presParOf" srcId="{2EEA7A39-8674-4DF5-B2DF-647151610BA2}" destId="{E725AE4C-1393-46DF-A614-560BDE4CFF15}" srcOrd="4" destOrd="0" presId="urn:microsoft.com/office/officeart/2005/8/layout/default"/>
    <dgm:cxn modelId="{5E42795E-DBBB-4560-ABDF-D5EFBF73EDF5}" type="presParOf" srcId="{2EEA7A39-8674-4DF5-B2DF-647151610BA2}" destId="{732332ED-53CD-40F3-9BEB-95C1B8563043}" srcOrd="5" destOrd="0" presId="urn:microsoft.com/office/officeart/2005/8/layout/default"/>
    <dgm:cxn modelId="{97913350-DAE9-46C4-B092-A82B904154F8}" type="presParOf" srcId="{2EEA7A39-8674-4DF5-B2DF-647151610BA2}" destId="{A68549CC-9E30-40FA-B030-7B01E5C37E4B}" srcOrd="6" destOrd="0" presId="urn:microsoft.com/office/officeart/2005/8/layout/default"/>
    <dgm:cxn modelId="{07F2648C-31F8-4A4D-8A06-E4E5CA6C375A}" type="presParOf" srcId="{2EEA7A39-8674-4DF5-B2DF-647151610BA2}" destId="{240C7A67-49B4-40D0-9AF9-54C6A4269E56}" srcOrd="7" destOrd="0" presId="urn:microsoft.com/office/officeart/2005/8/layout/default"/>
    <dgm:cxn modelId="{63536F16-B3F8-45B1-8F1C-47D6BADEA3DB}" type="presParOf" srcId="{2EEA7A39-8674-4DF5-B2DF-647151610BA2}" destId="{E3F1220F-C7D5-4E49-8E20-5CB2FC248F86}" srcOrd="8" destOrd="0" presId="urn:microsoft.com/office/officeart/2005/8/layout/default"/>
    <dgm:cxn modelId="{98350EE3-2CA9-45AB-B29C-231C6609B7A8}" type="presParOf" srcId="{2EEA7A39-8674-4DF5-B2DF-647151610BA2}" destId="{84BA3BF2-1303-4BC2-BD8E-DD24420A4F8B}" srcOrd="9" destOrd="0" presId="urn:microsoft.com/office/officeart/2005/8/layout/default"/>
    <dgm:cxn modelId="{CD29E847-6142-4F5D-8D91-36E0013FCFB4}" type="presParOf" srcId="{2EEA7A39-8674-4DF5-B2DF-647151610BA2}" destId="{B7EE68BB-201C-4F53-85A6-62C3C1FB4049}" srcOrd="10" destOrd="0" presId="urn:microsoft.com/office/officeart/2005/8/layout/default"/>
    <dgm:cxn modelId="{E20A3AAB-7718-49C0-863F-2F8B98227F5D}" type="presParOf" srcId="{2EEA7A39-8674-4DF5-B2DF-647151610BA2}" destId="{2662DF5B-51EB-43D3-B2D3-9B842CC4E9C7}" srcOrd="11" destOrd="0" presId="urn:microsoft.com/office/officeart/2005/8/layout/default"/>
    <dgm:cxn modelId="{FE60C9FC-DF98-4C9A-94F8-ED4617901B74}" type="presParOf" srcId="{2EEA7A39-8674-4DF5-B2DF-647151610BA2}" destId="{E718FA19-8CD9-4C22-BBA2-7F3EEC4DA7E4}" srcOrd="12" destOrd="0" presId="urn:microsoft.com/office/officeart/2005/8/layout/default"/>
    <dgm:cxn modelId="{D96BEF6B-B4F5-4E18-9242-A8024D23A3BA}" type="presParOf" srcId="{2EEA7A39-8674-4DF5-B2DF-647151610BA2}" destId="{F2B17C71-31F8-4F08-B264-42E49ADD230D}" srcOrd="13" destOrd="0" presId="urn:microsoft.com/office/officeart/2005/8/layout/default"/>
    <dgm:cxn modelId="{F74F195B-DAC1-4F27-A2DE-A4FC0009811D}" type="presParOf" srcId="{2EEA7A39-8674-4DF5-B2DF-647151610BA2}" destId="{93364DDC-D205-48EA-B9BA-0C333BB17439}" srcOrd="14" destOrd="0" presId="urn:microsoft.com/office/officeart/2005/8/layout/default"/>
    <dgm:cxn modelId="{C4430F44-C911-45E5-9AAD-CA6D32122E12}" type="presParOf" srcId="{2EEA7A39-8674-4DF5-B2DF-647151610BA2}" destId="{895916A3-AA47-464B-9878-93161EDE63EE}" srcOrd="15" destOrd="0" presId="urn:microsoft.com/office/officeart/2005/8/layout/default"/>
    <dgm:cxn modelId="{230D62CF-6008-4F3C-83A6-CDC4DF288FE6}" type="presParOf" srcId="{2EEA7A39-8674-4DF5-B2DF-647151610BA2}" destId="{3B30285D-DC31-475B-9DA1-99AE4B5C9EF1}" srcOrd="16" destOrd="0" presId="urn:microsoft.com/office/officeart/2005/8/layout/default"/>
    <dgm:cxn modelId="{2387E417-9647-4FA0-998E-A36C59D6E3C2}" type="presParOf" srcId="{2EEA7A39-8674-4DF5-B2DF-647151610BA2}" destId="{B0FF2683-4A89-4E87-A2C3-4623036FE8C8}" srcOrd="17" destOrd="0" presId="urn:microsoft.com/office/officeart/2005/8/layout/default"/>
    <dgm:cxn modelId="{6108D192-26D7-4F2D-BA48-C401C19994BC}" type="presParOf" srcId="{2EEA7A39-8674-4DF5-B2DF-647151610BA2}" destId="{0640B6BE-0C0E-4F5D-950A-34D7DFF9F84F}" srcOrd="18" destOrd="0" presId="urn:microsoft.com/office/officeart/2005/8/layout/default"/>
    <dgm:cxn modelId="{048EC098-90D6-44C0-8E3C-B73C27059E52}" type="presParOf" srcId="{2EEA7A39-8674-4DF5-B2DF-647151610BA2}" destId="{3FA0C58B-BCF6-40D3-B6CF-F0121B002521}" srcOrd="19" destOrd="0" presId="urn:microsoft.com/office/officeart/2005/8/layout/default"/>
    <dgm:cxn modelId="{E63B3085-C2AF-4345-AA13-091FE296FD01}" type="presParOf" srcId="{2EEA7A39-8674-4DF5-B2DF-647151610BA2}" destId="{0CC240DF-6FC5-4D26-A959-F4D6C88C8721}" srcOrd="20" destOrd="0" presId="urn:microsoft.com/office/officeart/2005/8/layout/default"/>
    <dgm:cxn modelId="{C9C3353D-71A5-4C95-AAEE-473F7EF591DB}" type="presParOf" srcId="{2EEA7A39-8674-4DF5-B2DF-647151610BA2}" destId="{BA0F2437-B9B0-4641-A96E-00C5173B6E4C}" srcOrd="21" destOrd="0" presId="urn:microsoft.com/office/officeart/2005/8/layout/default"/>
    <dgm:cxn modelId="{8A395815-7730-4007-8BAF-4F0F1F17143B}" type="presParOf" srcId="{2EEA7A39-8674-4DF5-B2DF-647151610BA2}" destId="{3D98AAC9-053D-4547-8780-075639421355}" srcOrd="22" destOrd="0" presId="urn:microsoft.com/office/officeart/2005/8/layout/default"/>
    <dgm:cxn modelId="{D89F9A9F-A3A1-49DD-9F18-B21E7394222A}" type="presParOf" srcId="{2EEA7A39-8674-4DF5-B2DF-647151610BA2}" destId="{12330AD2-5FD9-48EC-B194-42BCBBC687D8}" srcOrd="23" destOrd="0" presId="urn:microsoft.com/office/officeart/2005/8/layout/default"/>
    <dgm:cxn modelId="{A833A3C5-C836-4542-BB20-F960D6C51980}" type="presParOf" srcId="{2EEA7A39-8674-4DF5-B2DF-647151610BA2}" destId="{FA141B3E-5EC8-4CB6-ABDD-1A6B2446964B}" srcOrd="24" destOrd="0" presId="urn:microsoft.com/office/officeart/2005/8/layout/default"/>
    <dgm:cxn modelId="{E45DB250-1D3B-461B-8AA1-C934DD9534AB}" type="presParOf" srcId="{2EEA7A39-8674-4DF5-B2DF-647151610BA2}" destId="{CE71CB7E-8BD7-4696-A4D7-C38D3C1E2409}" srcOrd="25" destOrd="0" presId="urn:microsoft.com/office/officeart/2005/8/layout/default"/>
    <dgm:cxn modelId="{9B538CE2-B541-441C-A17A-E61DE56B79A3}" type="presParOf" srcId="{2EEA7A39-8674-4DF5-B2DF-647151610BA2}" destId="{C98DF4AF-58BA-47A7-A755-919F200B4517}" srcOrd="26"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7C6DB41-C7DB-495B-9B64-418DED35380A}" type="doc">
      <dgm:prSet loTypeId="urn:microsoft.com/office/officeart/2005/8/layout/cycle4" loCatId="cycle" qsTypeId="urn:microsoft.com/office/officeart/2005/8/quickstyle/simple1#4" qsCatId="simple" csTypeId="urn:microsoft.com/office/officeart/2005/8/colors/colorful1#2" csCatId="colorful" phldr="1"/>
      <dgm:spPr/>
      <dgm:t>
        <a:bodyPr/>
        <a:lstStyle/>
        <a:p>
          <a:endParaRPr lang="nl-NL"/>
        </a:p>
      </dgm:t>
    </dgm:pt>
    <dgm:pt modelId="{EFC9E4D5-79BB-4E2A-B2AF-00B11DC90EC7}">
      <dgm:prSet phldrT="[Tekst]" custT="1"/>
      <dgm:spPr/>
      <dgm:t>
        <a:bodyPr/>
        <a:lstStyle/>
        <a:p>
          <a:r>
            <a:rPr lang="nl-NL" sz="1050"/>
            <a:t>Bewonersperspectieven</a:t>
          </a:r>
        </a:p>
        <a:p>
          <a:r>
            <a:rPr lang="nl-NL" sz="1050"/>
            <a:t>Inzichten en participatie</a:t>
          </a:r>
        </a:p>
      </dgm:t>
    </dgm:pt>
    <dgm:pt modelId="{E311B447-769B-49F3-9A99-9C5F5DCBE052}" type="parTrans" cxnId="{9AD465C2-FA37-444E-B71B-7DFA05EBB289}">
      <dgm:prSet/>
      <dgm:spPr/>
      <dgm:t>
        <a:bodyPr/>
        <a:lstStyle/>
        <a:p>
          <a:endParaRPr lang="nl-NL"/>
        </a:p>
      </dgm:t>
    </dgm:pt>
    <dgm:pt modelId="{CF9060D9-5A0B-4F8F-8CAA-3E7BED969BBC}" type="sibTrans" cxnId="{9AD465C2-FA37-444E-B71B-7DFA05EBB289}">
      <dgm:prSet/>
      <dgm:spPr/>
      <dgm:t>
        <a:bodyPr/>
        <a:lstStyle/>
        <a:p>
          <a:endParaRPr lang="nl-NL"/>
        </a:p>
      </dgm:t>
    </dgm:pt>
    <dgm:pt modelId="{92983C4B-8D4A-4784-A8C3-C934B112B93C}">
      <dgm:prSet phldrT="[Tekst]" custT="1"/>
      <dgm:spPr>
        <a:solidFill>
          <a:schemeClr val="bg2">
            <a:alpha val="90000"/>
          </a:schemeClr>
        </a:solidFill>
      </dgm:spPr>
      <dgm:t>
        <a:bodyPr/>
        <a:lstStyle/>
        <a:p>
          <a:r>
            <a:rPr lang="nl-NL" sz="1400"/>
            <a:t>Wijkwaarden kaart</a:t>
          </a:r>
        </a:p>
      </dgm:t>
    </dgm:pt>
    <dgm:pt modelId="{9AB83232-6D4A-4B0B-82E1-65B2514C0E04}" type="parTrans" cxnId="{7DB709C8-C64B-4D69-B79C-099B4E1FFCC2}">
      <dgm:prSet/>
      <dgm:spPr/>
      <dgm:t>
        <a:bodyPr/>
        <a:lstStyle/>
        <a:p>
          <a:endParaRPr lang="nl-NL"/>
        </a:p>
      </dgm:t>
    </dgm:pt>
    <dgm:pt modelId="{605337AB-3B6D-4D5C-8DAE-E8408BC6E6DA}" type="sibTrans" cxnId="{7DB709C8-C64B-4D69-B79C-099B4E1FFCC2}">
      <dgm:prSet/>
      <dgm:spPr/>
      <dgm:t>
        <a:bodyPr/>
        <a:lstStyle/>
        <a:p>
          <a:endParaRPr lang="nl-NL"/>
        </a:p>
      </dgm:t>
    </dgm:pt>
    <dgm:pt modelId="{724DA98B-8375-4DE6-B3BA-4BA3BD2A0AC0}">
      <dgm:prSet phldrT="[Tekst]"/>
      <dgm:spPr/>
      <dgm:t>
        <a:bodyPr/>
        <a:lstStyle/>
        <a:p>
          <a:r>
            <a:rPr lang="nl-NL"/>
            <a:t>Communicatie</a:t>
          </a:r>
        </a:p>
      </dgm:t>
    </dgm:pt>
    <dgm:pt modelId="{0100FCA3-8AEA-4948-8B6F-864C049C7025}" type="parTrans" cxnId="{C1A13C0E-E4D5-41B4-8EDF-3536BBA26C90}">
      <dgm:prSet/>
      <dgm:spPr/>
      <dgm:t>
        <a:bodyPr/>
        <a:lstStyle/>
        <a:p>
          <a:endParaRPr lang="nl-NL"/>
        </a:p>
      </dgm:t>
    </dgm:pt>
    <dgm:pt modelId="{1EDB3608-1E2C-46F1-8D09-CC203AD8B82A}" type="sibTrans" cxnId="{C1A13C0E-E4D5-41B4-8EDF-3536BBA26C90}">
      <dgm:prSet/>
      <dgm:spPr/>
      <dgm:t>
        <a:bodyPr/>
        <a:lstStyle/>
        <a:p>
          <a:endParaRPr lang="nl-NL"/>
        </a:p>
      </dgm:t>
    </dgm:pt>
    <dgm:pt modelId="{94D8D8D2-8B31-4857-9EAA-21A99CAE7A31}">
      <dgm:prSet phldrT="[Tekst]"/>
      <dgm:spPr/>
      <dgm:t>
        <a:bodyPr/>
        <a:lstStyle/>
        <a:p>
          <a:r>
            <a:rPr lang="nl-NL"/>
            <a:t>Evaluatie</a:t>
          </a:r>
        </a:p>
      </dgm:t>
    </dgm:pt>
    <dgm:pt modelId="{9A24B20D-F654-488F-84C1-9907284F70A3}" type="parTrans" cxnId="{EC749F74-7DDD-49C3-BAF2-5CB4C8A9A8DE}">
      <dgm:prSet/>
      <dgm:spPr/>
      <dgm:t>
        <a:bodyPr/>
        <a:lstStyle/>
        <a:p>
          <a:endParaRPr lang="nl-NL"/>
        </a:p>
      </dgm:t>
    </dgm:pt>
    <dgm:pt modelId="{8E1C188B-9656-48E8-986B-4D86A225F13B}" type="sibTrans" cxnId="{EC749F74-7DDD-49C3-BAF2-5CB4C8A9A8DE}">
      <dgm:prSet/>
      <dgm:spPr/>
      <dgm:t>
        <a:bodyPr/>
        <a:lstStyle/>
        <a:p>
          <a:endParaRPr lang="nl-NL"/>
        </a:p>
      </dgm:t>
    </dgm:pt>
    <dgm:pt modelId="{D7C453E8-A000-4A3E-8218-EECEBD9DF1B9}">
      <dgm:prSet phldrT="[Tekst]" custT="1"/>
      <dgm:spPr>
        <a:solidFill>
          <a:schemeClr val="bg2">
            <a:alpha val="90000"/>
          </a:schemeClr>
        </a:solidFill>
      </dgm:spPr>
      <dgm:t>
        <a:bodyPr/>
        <a:lstStyle/>
        <a:p>
          <a:r>
            <a:rPr lang="nl-NL" sz="1400"/>
            <a:t>Ontmoetingen koffiekar,</a:t>
          </a:r>
        </a:p>
      </dgm:t>
    </dgm:pt>
    <dgm:pt modelId="{CBC226DC-91B3-469D-9AFA-83FE53057DC4}" type="parTrans" cxnId="{CA4347F7-0CD6-43E9-B13D-AA2EF1680E55}">
      <dgm:prSet/>
      <dgm:spPr/>
      <dgm:t>
        <a:bodyPr/>
        <a:lstStyle/>
        <a:p>
          <a:endParaRPr lang="nl-NL"/>
        </a:p>
      </dgm:t>
    </dgm:pt>
    <dgm:pt modelId="{4D048FDA-8C1A-4319-AC88-4A5F9429CC0B}" type="sibTrans" cxnId="{CA4347F7-0CD6-43E9-B13D-AA2EF1680E55}">
      <dgm:prSet/>
      <dgm:spPr/>
      <dgm:t>
        <a:bodyPr/>
        <a:lstStyle/>
        <a:p>
          <a:endParaRPr lang="nl-NL"/>
        </a:p>
      </dgm:t>
    </dgm:pt>
    <dgm:pt modelId="{DF915A39-86B7-4E16-B859-BEA5F8AF6832}">
      <dgm:prSet phldrT="[Tekst]"/>
      <dgm:spPr>
        <a:solidFill>
          <a:schemeClr val="bg2">
            <a:alpha val="90000"/>
          </a:schemeClr>
        </a:solidFill>
      </dgm:spPr>
      <dgm:t>
        <a:bodyPr/>
        <a:lstStyle/>
        <a:p>
          <a:endParaRPr lang="nl-NL" sz="1100"/>
        </a:p>
      </dgm:t>
    </dgm:pt>
    <dgm:pt modelId="{7F786EAC-B242-430B-BD3E-AB734E9A1137}" type="parTrans" cxnId="{ABB871FC-612F-4591-AEFE-7C4F7FE1E7EB}">
      <dgm:prSet/>
      <dgm:spPr/>
      <dgm:t>
        <a:bodyPr/>
        <a:lstStyle/>
        <a:p>
          <a:endParaRPr lang="nl-NL"/>
        </a:p>
      </dgm:t>
    </dgm:pt>
    <dgm:pt modelId="{36AA27D8-25D5-4538-8222-352D4EE3695B}" type="sibTrans" cxnId="{ABB871FC-612F-4591-AEFE-7C4F7FE1E7EB}">
      <dgm:prSet/>
      <dgm:spPr/>
      <dgm:t>
        <a:bodyPr/>
        <a:lstStyle/>
        <a:p>
          <a:endParaRPr lang="nl-NL"/>
        </a:p>
      </dgm:t>
    </dgm:pt>
    <dgm:pt modelId="{B2B214F7-AB38-4C6A-9355-635D24E64746}">
      <dgm:prSet phldrT="[Tekst]" custT="1"/>
      <dgm:spPr>
        <a:solidFill>
          <a:schemeClr val="bg2">
            <a:alpha val="90000"/>
          </a:schemeClr>
        </a:solidFill>
      </dgm:spPr>
      <dgm:t>
        <a:bodyPr/>
        <a:lstStyle/>
        <a:p>
          <a:r>
            <a:rPr lang="nl-NL" sz="1400" b="1"/>
            <a:t>Tools</a:t>
          </a:r>
        </a:p>
      </dgm:t>
    </dgm:pt>
    <dgm:pt modelId="{3766A5E3-FA90-40A3-BD8C-3CD554E36719}" type="parTrans" cxnId="{7D79BA08-FC4B-4953-AADE-4682D94BEDC8}">
      <dgm:prSet/>
      <dgm:spPr/>
      <dgm:t>
        <a:bodyPr/>
        <a:lstStyle/>
        <a:p>
          <a:endParaRPr lang="nl-NL"/>
        </a:p>
      </dgm:t>
    </dgm:pt>
    <dgm:pt modelId="{5D4E3999-F4ED-4193-850A-E0861887DBC9}" type="sibTrans" cxnId="{7D79BA08-FC4B-4953-AADE-4682D94BEDC8}">
      <dgm:prSet/>
      <dgm:spPr/>
      <dgm:t>
        <a:bodyPr/>
        <a:lstStyle/>
        <a:p>
          <a:endParaRPr lang="nl-NL"/>
        </a:p>
      </dgm:t>
    </dgm:pt>
    <dgm:pt modelId="{AAE759AD-A936-42A0-8BD8-53C7DA889BA0}">
      <dgm:prSet phldrT="[Tekst]" custT="1"/>
      <dgm:spPr>
        <a:solidFill>
          <a:schemeClr val="bg2">
            <a:alpha val="90000"/>
          </a:schemeClr>
        </a:solidFill>
      </dgm:spPr>
      <dgm:t>
        <a:bodyPr/>
        <a:lstStyle/>
        <a:p>
          <a:r>
            <a:rPr lang="nl-NL" sz="1400" err="1"/>
            <a:t>Probekit</a:t>
          </a:r>
          <a:r>
            <a:rPr lang="nl-NL" sz="1400"/>
            <a:t>; </a:t>
          </a:r>
          <a:r>
            <a:rPr lang="nl-NL" sz="1400" err="1"/>
            <a:t>cultural</a:t>
          </a:r>
          <a:r>
            <a:rPr lang="nl-NL" sz="1400"/>
            <a:t> </a:t>
          </a:r>
          <a:r>
            <a:rPr lang="nl-NL" sz="1400" err="1"/>
            <a:t>probe</a:t>
          </a:r>
          <a:r>
            <a:rPr lang="nl-NL" sz="1400"/>
            <a:t>, </a:t>
          </a:r>
          <a:r>
            <a:rPr lang="nl-NL" sz="1400" err="1"/>
            <a:t>photo</a:t>
          </a:r>
          <a:r>
            <a:rPr lang="nl-NL" sz="1400"/>
            <a:t> </a:t>
          </a:r>
          <a:r>
            <a:rPr lang="nl-NL" sz="1400" err="1"/>
            <a:t>voice</a:t>
          </a:r>
          <a:r>
            <a:rPr lang="nl-NL" sz="1400"/>
            <a:t>, tekenen</a:t>
          </a:r>
        </a:p>
      </dgm:t>
    </dgm:pt>
    <dgm:pt modelId="{B79F06E9-573F-4FD0-A7BD-FD17A362F1E5}" type="parTrans" cxnId="{3C53F5FB-D3E6-4E58-AE2F-38FCE6234214}">
      <dgm:prSet/>
      <dgm:spPr/>
      <dgm:t>
        <a:bodyPr/>
        <a:lstStyle/>
        <a:p>
          <a:endParaRPr lang="nl-NL"/>
        </a:p>
      </dgm:t>
    </dgm:pt>
    <dgm:pt modelId="{91142253-823F-4BB5-B4F6-8E6E95FA8BB8}" type="sibTrans" cxnId="{3C53F5FB-D3E6-4E58-AE2F-38FCE6234214}">
      <dgm:prSet/>
      <dgm:spPr/>
      <dgm:t>
        <a:bodyPr/>
        <a:lstStyle/>
        <a:p>
          <a:endParaRPr lang="nl-NL"/>
        </a:p>
      </dgm:t>
    </dgm:pt>
    <dgm:pt modelId="{C019F807-C057-47D2-9836-5007291280AB}">
      <dgm:prSet phldrT="[Tekst]" custT="1"/>
      <dgm:spPr/>
      <dgm:t>
        <a:bodyPr/>
        <a:lstStyle/>
        <a:p>
          <a:r>
            <a:rPr lang="nl-NL" sz="1600"/>
            <a:t>Samenwerking</a:t>
          </a:r>
        </a:p>
      </dgm:t>
    </dgm:pt>
    <dgm:pt modelId="{252FEB52-E510-4219-8623-AF827F743880}" type="sibTrans" cxnId="{29E1782F-EA46-4FB6-9F2B-B729907872A8}">
      <dgm:prSet/>
      <dgm:spPr/>
      <dgm:t>
        <a:bodyPr/>
        <a:lstStyle/>
        <a:p>
          <a:endParaRPr lang="nl-NL"/>
        </a:p>
      </dgm:t>
    </dgm:pt>
    <dgm:pt modelId="{53893EDD-3DFD-43A4-B12B-9EBE0AEEA281}" type="parTrans" cxnId="{29E1782F-EA46-4FB6-9F2B-B729907872A8}">
      <dgm:prSet/>
      <dgm:spPr/>
      <dgm:t>
        <a:bodyPr/>
        <a:lstStyle/>
        <a:p>
          <a:endParaRPr lang="nl-NL"/>
        </a:p>
      </dgm:t>
    </dgm:pt>
    <dgm:pt modelId="{D90365DE-FC84-47CC-8351-7518E2140DEA}" type="pres">
      <dgm:prSet presAssocID="{77C6DB41-C7DB-495B-9B64-418DED35380A}" presName="cycleMatrixDiagram" presStyleCnt="0">
        <dgm:presLayoutVars>
          <dgm:chMax val="1"/>
          <dgm:dir/>
          <dgm:animLvl val="lvl"/>
          <dgm:resizeHandles val="exact"/>
        </dgm:presLayoutVars>
      </dgm:prSet>
      <dgm:spPr/>
    </dgm:pt>
    <dgm:pt modelId="{0A3121CB-8C0E-4689-9A32-A345486F68A9}" type="pres">
      <dgm:prSet presAssocID="{77C6DB41-C7DB-495B-9B64-418DED35380A}" presName="children" presStyleCnt="0"/>
      <dgm:spPr/>
    </dgm:pt>
    <dgm:pt modelId="{6D2C3773-8653-40C0-A0CF-ADF5D5C135E7}" type="pres">
      <dgm:prSet presAssocID="{77C6DB41-C7DB-495B-9B64-418DED35380A}" presName="child2group" presStyleCnt="0"/>
      <dgm:spPr/>
    </dgm:pt>
    <dgm:pt modelId="{EB78E706-1BBE-4D8B-8979-DED32D6B3364}" type="pres">
      <dgm:prSet presAssocID="{77C6DB41-C7DB-495B-9B64-418DED35380A}" presName="child2" presStyleLbl="bgAcc1" presStyleIdx="0" presStyleCnt="1" custLinFactNeighborX="29333" custLinFactNeighborY="2866"/>
      <dgm:spPr/>
    </dgm:pt>
    <dgm:pt modelId="{8996494E-A872-4AFD-8E5D-522EE87B75E7}" type="pres">
      <dgm:prSet presAssocID="{77C6DB41-C7DB-495B-9B64-418DED35380A}" presName="child2Text" presStyleLbl="bgAcc1" presStyleIdx="0" presStyleCnt="1">
        <dgm:presLayoutVars>
          <dgm:bulletEnabled val="1"/>
        </dgm:presLayoutVars>
      </dgm:prSet>
      <dgm:spPr/>
    </dgm:pt>
    <dgm:pt modelId="{461C8084-E858-4C48-8FC6-A27AA6356768}" type="pres">
      <dgm:prSet presAssocID="{77C6DB41-C7DB-495B-9B64-418DED35380A}" presName="childPlaceholder" presStyleCnt="0"/>
      <dgm:spPr/>
    </dgm:pt>
    <dgm:pt modelId="{7D3E418D-6D12-4747-BBD8-0F36A37460E3}" type="pres">
      <dgm:prSet presAssocID="{77C6DB41-C7DB-495B-9B64-418DED35380A}" presName="circle" presStyleCnt="0"/>
      <dgm:spPr/>
    </dgm:pt>
    <dgm:pt modelId="{E170A7E9-49E9-498E-8021-E1C689B02792}" type="pres">
      <dgm:prSet presAssocID="{77C6DB41-C7DB-495B-9B64-418DED35380A}" presName="quadrant1" presStyleLbl="node1" presStyleIdx="0" presStyleCnt="4">
        <dgm:presLayoutVars>
          <dgm:chMax val="1"/>
          <dgm:bulletEnabled val="1"/>
        </dgm:presLayoutVars>
      </dgm:prSet>
      <dgm:spPr/>
    </dgm:pt>
    <dgm:pt modelId="{283A39AA-F971-46A9-A39F-478B21368193}" type="pres">
      <dgm:prSet presAssocID="{77C6DB41-C7DB-495B-9B64-418DED35380A}" presName="quadrant2" presStyleLbl="node1" presStyleIdx="1" presStyleCnt="4">
        <dgm:presLayoutVars>
          <dgm:chMax val="1"/>
          <dgm:bulletEnabled val="1"/>
        </dgm:presLayoutVars>
      </dgm:prSet>
      <dgm:spPr/>
    </dgm:pt>
    <dgm:pt modelId="{49E8D1AE-8944-491F-919B-E1BE7D763D4D}" type="pres">
      <dgm:prSet presAssocID="{77C6DB41-C7DB-495B-9B64-418DED35380A}" presName="quadrant3" presStyleLbl="node1" presStyleIdx="2" presStyleCnt="4" custLinFactNeighborX="-577" custLinFactNeighborY="-1443">
        <dgm:presLayoutVars>
          <dgm:chMax val="1"/>
          <dgm:bulletEnabled val="1"/>
        </dgm:presLayoutVars>
      </dgm:prSet>
      <dgm:spPr/>
    </dgm:pt>
    <dgm:pt modelId="{96270C47-7FD7-45D1-B946-005FCBF5A55E}" type="pres">
      <dgm:prSet presAssocID="{77C6DB41-C7DB-495B-9B64-418DED35380A}" presName="quadrant4" presStyleLbl="node1" presStyleIdx="3" presStyleCnt="4">
        <dgm:presLayoutVars>
          <dgm:chMax val="1"/>
          <dgm:bulletEnabled val="1"/>
        </dgm:presLayoutVars>
      </dgm:prSet>
      <dgm:spPr/>
    </dgm:pt>
    <dgm:pt modelId="{ECD119A4-7535-454F-808C-B222B29F0D6E}" type="pres">
      <dgm:prSet presAssocID="{77C6DB41-C7DB-495B-9B64-418DED35380A}" presName="quadrantPlaceholder" presStyleCnt="0"/>
      <dgm:spPr/>
    </dgm:pt>
    <dgm:pt modelId="{2AED17D3-00B6-4C74-A9FE-AC04902D8E67}" type="pres">
      <dgm:prSet presAssocID="{77C6DB41-C7DB-495B-9B64-418DED35380A}" presName="center1" presStyleLbl="fgShp" presStyleIdx="0" presStyleCnt="2"/>
      <dgm:spPr/>
    </dgm:pt>
    <dgm:pt modelId="{7B5E06A3-95DB-480E-8CCF-8BCAD701B881}" type="pres">
      <dgm:prSet presAssocID="{77C6DB41-C7DB-495B-9B64-418DED35380A}" presName="center2" presStyleLbl="fgShp" presStyleIdx="1" presStyleCnt="2"/>
      <dgm:spPr/>
    </dgm:pt>
  </dgm:ptLst>
  <dgm:cxnLst>
    <dgm:cxn modelId="{7D79BA08-FC4B-4953-AADE-4682D94BEDC8}" srcId="{EFC9E4D5-79BB-4E2A-B2AF-00B11DC90EC7}" destId="{B2B214F7-AB38-4C6A-9355-635D24E64746}" srcOrd="0" destOrd="0" parTransId="{3766A5E3-FA90-40A3-BD8C-3CD554E36719}" sibTransId="{5D4E3999-F4ED-4193-850A-E0861887DBC9}"/>
    <dgm:cxn modelId="{C1A13C0E-E4D5-41B4-8EDF-3536BBA26C90}" srcId="{77C6DB41-C7DB-495B-9B64-418DED35380A}" destId="{724DA98B-8375-4DE6-B3BA-4BA3BD2A0AC0}" srcOrd="2" destOrd="0" parTransId="{0100FCA3-8AEA-4948-8B6F-864C049C7025}" sibTransId="{1EDB3608-1E2C-46F1-8D09-CC203AD8B82A}"/>
    <dgm:cxn modelId="{5E71A616-1F94-45DF-A519-AA14F6D5BC86}" type="presOf" srcId="{92983C4B-8D4A-4784-A8C3-C934B112B93C}" destId="{8996494E-A872-4AFD-8E5D-522EE87B75E7}" srcOrd="1" destOrd="1" presId="urn:microsoft.com/office/officeart/2005/8/layout/cycle4"/>
    <dgm:cxn modelId="{5C80641C-EA35-42DA-A430-7ED13D9F913C}" type="presOf" srcId="{B2B214F7-AB38-4C6A-9355-635D24E64746}" destId="{8996494E-A872-4AFD-8E5D-522EE87B75E7}" srcOrd="1" destOrd="0" presId="urn:microsoft.com/office/officeart/2005/8/layout/cycle4"/>
    <dgm:cxn modelId="{F69E6F25-BC9B-47E5-991D-1FC4CE85796B}" type="presOf" srcId="{C019F807-C057-47D2-9836-5007291280AB}" destId="{E170A7E9-49E9-498E-8021-E1C689B02792}" srcOrd="0" destOrd="0" presId="urn:microsoft.com/office/officeart/2005/8/layout/cycle4"/>
    <dgm:cxn modelId="{29E1782F-EA46-4FB6-9F2B-B729907872A8}" srcId="{77C6DB41-C7DB-495B-9B64-418DED35380A}" destId="{C019F807-C057-47D2-9836-5007291280AB}" srcOrd="0" destOrd="0" parTransId="{53893EDD-3DFD-43A4-B12B-9EBE0AEEA281}" sibTransId="{252FEB52-E510-4219-8623-AF827F743880}"/>
    <dgm:cxn modelId="{70257543-B5EE-4A69-A15F-7284DABA1D2C}" type="presOf" srcId="{D7C453E8-A000-4A3E-8218-EECEBD9DF1B9}" destId="{EB78E706-1BBE-4D8B-8979-DED32D6B3364}" srcOrd="0" destOrd="2" presId="urn:microsoft.com/office/officeart/2005/8/layout/cycle4"/>
    <dgm:cxn modelId="{49DF8D4B-921A-42E4-ADCB-B2B8C2CBAAC2}" type="presOf" srcId="{AAE759AD-A936-42A0-8BD8-53C7DA889BA0}" destId="{8996494E-A872-4AFD-8E5D-522EE87B75E7}" srcOrd="1" destOrd="3" presId="urn:microsoft.com/office/officeart/2005/8/layout/cycle4"/>
    <dgm:cxn modelId="{EC749F74-7DDD-49C3-BAF2-5CB4C8A9A8DE}" srcId="{77C6DB41-C7DB-495B-9B64-418DED35380A}" destId="{94D8D8D2-8B31-4857-9EAA-21A99CAE7A31}" srcOrd="3" destOrd="0" parTransId="{9A24B20D-F654-488F-84C1-9907284F70A3}" sibTransId="{8E1C188B-9656-48E8-986B-4D86A225F13B}"/>
    <dgm:cxn modelId="{A763FA55-A9DD-4535-B7CA-1FE3914C715E}" type="presOf" srcId="{724DA98B-8375-4DE6-B3BA-4BA3BD2A0AC0}" destId="{49E8D1AE-8944-491F-919B-E1BE7D763D4D}" srcOrd="0" destOrd="0" presId="urn:microsoft.com/office/officeart/2005/8/layout/cycle4"/>
    <dgm:cxn modelId="{988F0E9E-F788-4399-BC84-56AAFF8B2D7C}" type="presOf" srcId="{77C6DB41-C7DB-495B-9B64-418DED35380A}" destId="{D90365DE-FC84-47CC-8351-7518E2140DEA}" srcOrd="0" destOrd="0" presId="urn:microsoft.com/office/officeart/2005/8/layout/cycle4"/>
    <dgm:cxn modelId="{CBD1C5A8-4E2A-418E-8B0A-B10C7D74DBEC}" type="presOf" srcId="{94D8D8D2-8B31-4857-9EAA-21A99CAE7A31}" destId="{96270C47-7FD7-45D1-B946-005FCBF5A55E}" srcOrd="0" destOrd="0" presId="urn:microsoft.com/office/officeart/2005/8/layout/cycle4"/>
    <dgm:cxn modelId="{BF2ED3BF-AB70-47E0-921F-EECD1DFA2A49}" type="presOf" srcId="{AAE759AD-A936-42A0-8BD8-53C7DA889BA0}" destId="{EB78E706-1BBE-4D8B-8979-DED32D6B3364}" srcOrd="0" destOrd="3" presId="urn:microsoft.com/office/officeart/2005/8/layout/cycle4"/>
    <dgm:cxn modelId="{C040BFC1-6CC8-4C76-95C4-79B55B1E20F2}" type="presOf" srcId="{DF915A39-86B7-4E16-B859-BEA5F8AF6832}" destId="{EB78E706-1BBE-4D8B-8979-DED32D6B3364}" srcOrd="0" destOrd="4" presId="urn:microsoft.com/office/officeart/2005/8/layout/cycle4"/>
    <dgm:cxn modelId="{9AD465C2-FA37-444E-B71B-7DFA05EBB289}" srcId="{77C6DB41-C7DB-495B-9B64-418DED35380A}" destId="{EFC9E4D5-79BB-4E2A-B2AF-00B11DC90EC7}" srcOrd="1" destOrd="0" parTransId="{E311B447-769B-49F3-9A99-9C5F5DCBE052}" sibTransId="{CF9060D9-5A0B-4F8F-8CAA-3E7BED969BBC}"/>
    <dgm:cxn modelId="{7DB709C8-C64B-4D69-B79C-099B4E1FFCC2}" srcId="{EFC9E4D5-79BB-4E2A-B2AF-00B11DC90EC7}" destId="{92983C4B-8D4A-4784-A8C3-C934B112B93C}" srcOrd="1" destOrd="0" parTransId="{9AB83232-6D4A-4B0B-82E1-65B2514C0E04}" sibTransId="{605337AB-3B6D-4D5C-8DAE-E8408BC6E6DA}"/>
    <dgm:cxn modelId="{E2042BD7-9BED-4235-910F-AD1BD5401C69}" type="presOf" srcId="{B2B214F7-AB38-4C6A-9355-635D24E64746}" destId="{EB78E706-1BBE-4D8B-8979-DED32D6B3364}" srcOrd="0" destOrd="0" presId="urn:microsoft.com/office/officeart/2005/8/layout/cycle4"/>
    <dgm:cxn modelId="{9CC596E1-7E2A-4B36-9656-44820A1F3E31}" type="presOf" srcId="{EFC9E4D5-79BB-4E2A-B2AF-00B11DC90EC7}" destId="{283A39AA-F971-46A9-A39F-478B21368193}" srcOrd="0" destOrd="0" presId="urn:microsoft.com/office/officeart/2005/8/layout/cycle4"/>
    <dgm:cxn modelId="{931573E2-7604-4E61-B29A-C0D3628CB43C}" type="presOf" srcId="{DF915A39-86B7-4E16-B859-BEA5F8AF6832}" destId="{8996494E-A872-4AFD-8E5D-522EE87B75E7}" srcOrd="1" destOrd="4" presId="urn:microsoft.com/office/officeart/2005/8/layout/cycle4"/>
    <dgm:cxn modelId="{1823E8EF-0F53-44CE-B1E6-AFDDF0678A6B}" type="presOf" srcId="{92983C4B-8D4A-4784-A8C3-C934B112B93C}" destId="{EB78E706-1BBE-4D8B-8979-DED32D6B3364}" srcOrd="0" destOrd="1" presId="urn:microsoft.com/office/officeart/2005/8/layout/cycle4"/>
    <dgm:cxn modelId="{CA4347F7-0CD6-43E9-B13D-AA2EF1680E55}" srcId="{EFC9E4D5-79BB-4E2A-B2AF-00B11DC90EC7}" destId="{D7C453E8-A000-4A3E-8218-EECEBD9DF1B9}" srcOrd="2" destOrd="0" parTransId="{CBC226DC-91B3-469D-9AFA-83FE53057DC4}" sibTransId="{4D048FDA-8C1A-4319-AC88-4A5F9429CC0B}"/>
    <dgm:cxn modelId="{3C53F5FB-D3E6-4E58-AE2F-38FCE6234214}" srcId="{EFC9E4D5-79BB-4E2A-B2AF-00B11DC90EC7}" destId="{AAE759AD-A936-42A0-8BD8-53C7DA889BA0}" srcOrd="3" destOrd="0" parTransId="{B79F06E9-573F-4FD0-A7BD-FD17A362F1E5}" sibTransId="{91142253-823F-4BB5-B4F6-8E6E95FA8BB8}"/>
    <dgm:cxn modelId="{ABB871FC-612F-4591-AEFE-7C4F7FE1E7EB}" srcId="{EFC9E4D5-79BB-4E2A-B2AF-00B11DC90EC7}" destId="{DF915A39-86B7-4E16-B859-BEA5F8AF6832}" srcOrd="4" destOrd="0" parTransId="{7F786EAC-B242-430B-BD3E-AB734E9A1137}" sibTransId="{36AA27D8-25D5-4538-8222-352D4EE3695B}"/>
    <dgm:cxn modelId="{A537C4FE-367D-49E2-A937-20C95F4B1C01}" type="presOf" srcId="{D7C453E8-A000-4A3E-8218-EECEBD9DF1B9}" destId="{8996494E-A872-4AFD-8E5D-522EE87B75E7}" srcOrd="1" destOrd="2" presId="urn:microsoft.com/office/officeart/2005/8/layout/cycle4"/>
    <dgm:cxn modelId="{45B6094B-EE98-4568-90D2-DA1CDC8F9983}" type="presParOf" srcId="{D90365DE-FC84-47CC-8351-7518E2140DEA}" destId="{0A3121CB-8C0E-4689-9A32-A345486F68A9}" srcOrd="0" destOrd="0" presId="urn:microsoft.com/office/officeart/2005/8/layout/cycle4"/>
    <dgm:cxn modelId="{3B887CDC-E173-4C17-9CED-74D39D212FB7}" type="presParOf" srcId="{0A3121CB-8C0E-4689-9A32-A345486F68A9}" destId="{6D2C3773-8653-40C0-A0CF-ADF5D5C135E7}" srcOrd="0" destOrd="0" presId="urn:microsoft.com/office/officeart/2005/8/layout/cycle4"/>
    <dgm:cxn modelId="{DC061769-1631-4DDA-B94E-957C8F530624}" type="presParOf" srcId="{6D2C3773-8653-40C0-A0CF-ADF5D5C135E7}" destId="{EB78E706-1BBE-4D8B-8979-DED32D6B3364}" srcOrd="0" destOrd="0" presId="urn:microsoft.com/office/officeart/2005/8/layout/cycle4"/>
    <dgm:cxn modelId="{84AA9A3D-3AB8-4921-823F-7DDF71B6072C}" type="presParOf" srcId="{6D2C3773-8653-40C0-A0CF-ADF5D5C135E7}" destId="{8996494E-A872-4AFD-8E5D-522EE87B75E7}" srcOrd="1" destOrd="0" presId="urn:microsoft.com/office/officeart/2005/8/layout/cycle4"/>
    <dgm:cxn modelId="{11450D95-F6BE-4996-9328-F7D8DA1DB31C}" type="presParOf" srcId="{0A3121CB-8C0E-4689-9A32-A345486F68A9}" destId="{461C8084-E858-4C48-8FC6-A27AA6356768}" srcOrd="1" destOrd="0" presId="urn:microsoft.com/office/officeart/2005/8/layout/cycle4"/>
    <dgm:cxn modelId="{8082B280-0B63-4BB0-8A45-6BF94D4775F1}" type="presParOf" srcId="{D90365DE-FC84-47CC-8351-7518E2140DEA}" destId="{7D3E418D-6D12-4747-BBD8-0F36A37460E3}" srcOrd="1" destOrd="0" presId="urn:microsoft.com/office/officeart/2005/8/layout/cycle4"/>
    <dgm:cxn modelId="{15EAF5E0-B0C7-49C4-A33B-B5E3869C54FB}" type="presParOf" srcId="{7D3E418D-6D12-4747-BBD8-0F36A37460E3}" destId="{E170A7E9-49E9-498E-8021-E1C689B02792}" srcOrd="0" destOrd="0" presId="urn:microsoft.com/office/officeart/2005/8/layout/cycle4"/>
    <dgm:cxn modelId="{FDBB40CA-3631-4661-9B05-292BAA3E2277}" type="presParOf" srcId="{7D3E418D-6D12-4747-BBD8-0F36A37460E3}" destId="{283A39AA-F971-46A9-A39F-478B21368193}" srcOrd="1" destOrd="0" presId="urn:microsoft.com/office/officeart/2005/8/layout/cycle4"/>
    <dgm:cxn modelId="{44A2C71F-CBAB-4C11-B892-B0C446A4592D}" type="presParOf" srcId="{7D3E418D-6D12-4747-BBD8-0F36A37460E3}" destId="{49E8D1AE-8944-491F-919B-E1BE7D763D4D}" srcOrd="2" destOrd="0" presId="urn:microsoft.com/office/officeart/2005/8/layout/cycle4"/>
    <dgm:cxn modelId="{4CB43411-9C1A-4E46-880E-E3DFF6CCBBA5}" type="presParOf" srcId="{7D3E418D-6D12-4747-BBD8-0F36A37460E3}" destId="{96270C47-7FD7-45D1-B946-005FCBF5A55E}" srcOrd="3" destOrd="0" presId="urn:microsoft.com/office/officeart/2005/8/layout/cycle4"/>
    <dgm:cxn modelId="{AB3A185A-3B8C-409E-AE5A-57D0014DBD22}" type="presParOf" srcId="{7D3E418D-6D12-4747-BBD8-0F36A37460E3}" destId="{ECD119A4-7535-454F-808C-B222B29F0D6E}" srcOrd="4" destOrd="0" presId="urn:microsoft.com/office/officeart/2005/8/layout/cycle4"/>
    <dgm:cxn modelId="{1B8211B6-5B85-4A2B-92FF-88BC7B3BC8CD}" type="presParOf" srcId="{D90365DE-FC84-47CC-8351-7518E2140DEA}" destId="{2AED17D3-00B6-4C74-A9FE-AC04902D8E67}" srcOrd="2" destOrd="0" presId="urn:microsoft.com/office/officeart/2005/8/layout/cycle4"/>
    <dgm:cxn modelId="{1AA58AB0-39D1-43A8-9726-DC9E6596523E}" type="presParOf" srcId="{D90365DE-FC84-47CC-8351-7518E2140DEA}" destId="{7B5E06A3-95DB-480E-8CCF-8BCAD701B881}" srcOrd="3" destOrd="0" presId="urn:microsoft.com/office/officeart/2005/8/layout/cycle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6CEC588-7B1C-4D98-9DEF-55F6A11B3868}" type="doc">
      <dgm:prSet loTypeId="urn:microsoft.com/office/officeart/2005/8/layout/default" loCatId="list" qsTypeId="urn:microsoft.com/office/officeart/2005/8/quickstyle/simple1#5" qsCatId="simple" csTypeId="urn:microsoft.com/office/officeart/2005/8/colors/colorful5#3" csCatId="colorful" phldr="1"/>
      <dgm:spPr/>
      <dgm:t>
        <a:bodyPr/>
        <a:lstStyle/>
        <a:p>
          <a:endParaRPr lang="nl-NL"/>
        </a:p>
      </dgm:t>
    </dgm:pt>
    <dgm:pt modelId="{D0F15F13-0BC1-40C2-8645-6FEFEED7168A}">
      <dgm:prSet phldrT="[Tekst]"/>
      <dgm:spPr/>
      <dgm:t>
        <a:bodyPr/>
        <a:lstStyle/>
        <a:p>
          <a:pPr rtl="0"/>
          <a:r>
            <a:rPr lang="nl-NL">
              <a:latin typeface="Aptos Display" panose="02110004020202020204"/>
            </a:rPr>
            <a:t>Krant; wat zou er volgens jou in 2020 in de krant moeten staan als het gaat om duurzaamheid?</a:t>
          </a:r>
          <a:endParaRPr lang="nl-NL"/>
        </a:p>
      </dgm:t>
    </dgm:pt>
    <dgm:pt modelId="{B0E2BEBE-3B73-4F32-BE3B-E74A26D2D441}" type="parTrans" cxnId="{87925DED-4520-42A9-9A77-A40538417343}">
      <dgm:prSet/>
      <dgm:spPr/>
      <dgm:t>
        <a:bodyPr/>
        <a:lstStyle/>
        <a:p>
          <a:endParaRPr lang="nl-NL"/>
        </a:p>
      </dgm:t>
    </dgm:pt>
    <dgm:pt modelId="{86F49179-4CED-4938-9530-73A1E420D30B}" type="sibTrans" cxnId="{87925DED-4520-42A9-9A77-A40538417343}">
      <dgm:prSet/>
      <dgm:spPr/>
      <dgm:t>
        <a:bodyPr/>
        <a:lstStyle/>
        <a:p>
          <a:endParaRPr lang="nl-NL"/>
        </a:p>
      </dgm:t>
    </dgm:pt>
    <dgm:pt modelId="{128B4745-4D0C-4C98-B14A-92DE06A370FB}">
      <dgm:prSet phldrT="[Tekst]"/>
      <dgm:spPr/>
      <dgm:t>
        <a:bodyPr/>
        <a:lstStyle/>
        <a:p>
          <a:pPr rtl="0"/>
          <a:r>
            <a:rPr lang="nl-NL">
              <a:latin typeface="Aptos Display" panose="02110004020202020204"/>
            </a:rPr>
            <a:t>Tekenen/visualiseren; jouw huis tekenen? Of wat je belangrijk vindt als het om duurzaamheid gaat?</a:t>
          </a:r>
          <a:endParaRPr lang="nl-NL"/>
        </a:p>
      </dgm:t>
    </dgm:pt>
    <dgm:pt modelId="{009A8894-7E97-46E1-93FF-F4C3C29F6770}" type="parTrans" cxnId="{1BEC9B08-6493-4A68-853A-4529C7450294}">
      <dgm:prSet/>
      <dgm:spPr/>
      <dgm:t>
        <a:bodyPr/>
        <a:lstStyle/>
        <a:p>
          <a:endParaRPr lang="nl-NL"/>
        </a:p>
      </dgm:t>
    </dgm:pt>
    <dgm:pt modelId="{EE157B82-158E-4AB7-B41C-EB7542F3209D}" type="sibTrans" cxnId="{1BEC9B08-6493-4A68-853A-4529C7450294}">
      <dgm:prSet/>
      <dgm:spPr/>
      <dgm:t>
        <a:bodyPr/>
        <a:lstStyle/>
        <a:p>
          <a:endParaRPr lang="nl-NL"/>
        </a:p>
      </dgm:t>
    </dgm:pt>
    <dgm:pt modelId="{5FA40468-E429-429B-9458-8C731F057B0F}">
      <dgm:prSet phldrT="[Tekst]" phldr="0"/>
      <dgm:spPr/>
      <dgm:t>
        <a:bodyPr/>
        <a:lstStyle/>
        <a:p>
          <a:pPr rtl="0"/>
          <a:r>
            <a:rPr lang="nl-NL">
              <a:latin typeface="Aptos Display" panose="02110004020202020204"/>
            </a:rPr>
            <a:t>Foto maken; Kan je drie foto's maken die voor jou staan voor duurzaamheid?</a:t>
          </a:r>
          <a:endParaRPr lang="nl-NL"/>
        </a:p>
      </dgm:t>
    </dgm:pt>
    <dgm:pt modelId="{7DB6B8D4-DF4D-4CEC-824B-7672DFADA913}" type="parTrans" cxnId="{068BFE29-81FB-4DBF-AC0D-4FDA166A20C5}">
      <dgm:prSet/>
      <dgm:spPr/>
      <dgm:t>
        <a:bodyPr/>
        <a:lstStyle/>
        <a:p>
          <a:endParaRPr lang="nl-NL"/>
        </a:p>
      </dgm:t>
    </dgm:pt>
    <dgm:pt modelId="{36EF887C-52DE-4C63-9741-D0B7D55F70BF}" type="sibTrans" cxnId="{068BFE29-81FB-4DBF-AC0D-4FDA166A20C5}">
      <dgm:prSet/>
      <dgm:spPr/>
      <dgm:t>
        <a:bodyPr/>
        <a:lstStyle/>
        <a:p>
          <a:endParaRPr lang="nl-NL"/>
        </a:p>
      </dgm:t>
    </dgm:pt>
    <dgm:pt modelId="{FEA4A56E-5A91-4A7B-96D8-600524E49664}">
      <dgm:prSet phldrT="[Tekst]"/>
      <dgm:spPr/>
      <dgm:t>
        <a:bodyPr/>
        <a:lstStyle/>
        <a:p>
          <a:pPr rtl="0"/>
          <a:r>
            <a:rPr lang="nl-NL">
              <a:latin typeface="Aptos Display" panose="02110004020202020204"/>
            </a:rPr>
            <a:t>Liefdesbrief; schrijf een liefdesbrief aan de aardbol, je wijk of je huis.</a:t>
          </a:r>
          <a:endParaRPr lang="nl-NL"/>
        </a:p>
      </dgm:t>
    </dgm:pt>
    <dgm:pt modelId="{0C22E682-4CE4-48E9-B4A4-0244E4EF7CDD}" type="parTrans" cxnId="{E579EF78-A33C-44C1-9700-2FA544BD6515}">
      <dgm:prSet/>
      <dgm:spPr/>
      <dgm:t>
        <a:bodyPr/>
        <a:lstStyle/>
        <a:p>
          <a:endParaRPr lang="nl-NL"/>
        </a:p>
      </dgm:t>
    </dgm:pt>
    <dgm:pt modelId="{0C85553B-2A9B-412B-B97B-9D708B20EC1C}" type="sibTrans" cxnId="{E579EF78-A33C-44C1-9700-2FA544BD6515}">
      <dgm:prSet/>
      <dgm:spPr/>
      <dgm:t>
        <a:bodyPr/>
        <a:lstStyle/>
        <a:p>
          <a:endParaRPr lang="nl-NL"/>
        </a:p>
      </dgm:t>
    </dgm:pt>
    <dgm:pt modelId="{7D0D1F13-9A21-4C8D-B354-CDC941D82D43}">
      <dgm:prSet phldrT="[Tekst]"/>
      <dgm:spPr/>
      <dgm:t>
        <a:bodyPr/>
        <a:lstStyle/>
        <a:p>
          <a:pPr rtl="0"/>
          <a:r>
            <a:rPr lang="nl-NL">
              <a:latin typeface="Aptos Display" panose="02110004020202020204"/>
            </a:rPr>
            <a:t>Handleiding; stel je gaat verhuizen, wat zou je opschrijven over je huis of buurt voor de volgende bewoner?</a:t>
          </a:r>
          <a:endParaRPr lang="nl-NL"/>
        </a:p>
      </dgm:t>
    </dgm:pt>
    <dgm:pt modelId="{A62C1E01-2640-4EE6-A24F-AF6E3D87A67E}" type="parTrans" cxnId="{2144369B-CCF2-49C7-A851-163B9D3DD260}">
      <dgm:prSet/>
      <dgm:spPr/>
      <dgm:t>
        <a:bodyPr/>
        <a:lstStyle/>
        <a:p>
          <a:endParaRPr lang="nl-NL"/>
        </a:p>
      </dgm:t>
    </dgm:pt>
    <dgm:pt modelId="{556FC47C-159D-4A80-B0CE-1826B8590F1D}" type="sibTrans" cxnId="{2144369B-CCF2-49C7-A851-163B9D3DD260}">
      <dgm:prSet/>
      <dgm:spPr/>
      <dgm:t>
        <a:bodyPr/>
        <a:lstStyle/>
        <a:p>
          <a:endParaRPr lang="nl-NL"/>
        </a:p>
      </dgm:t>
    </dgm:pt>
    <dgm:pt modelId="{9F750800-E977-4930-8D81-B2E204CA39DA}">
      <dgm:prSet phldrT="[Tekst]" phldr="0"/>
      <dgm:spPr/>
      <dgm:t>
        <a:bodyPr/>
        <a:lstStyle/>
        <a:p>
          <a:pPr rtl="0"/>
          <a:r>
            <a:rPr lang="nl-NL">
              <a:latin typeface="Aptos Display" panose="02110004020202020204"/>
            </a:rPr>
            <a:t> Kan je 1 woord noemen waar je aan denkt bij duurzaamheid?</a:t>
          </a:r>
          <a:endParaRPr lang="nl-NL"/>
        </a:p>
      </dgm:t>
    </dgm:pt>
    <dgm:pt modelId="{B3911A7C-1DA0-4E94-A855-65AB477FC41C}" type="parTrans" cxnId="{972EDC37-3902-4CE8-9930-5C285CD1EF36}">
      <dgm:prSet/>
      <dgm:spPr/>
      <dgm:t>
        <a:bodyPr/>
        <a:lstStyle/>
        <a:p>
          <a:endParaRPr lang="nl-NL"/>
        </a:p>
      </dgm:t>
    </dgm:pt>
    <dgm:pt modelId="{5EDA6518-6567-482C-B435-8E5CC5332D5E}" type="sibTrans" cxnId="{972EDC37-3902-4CE8-9930-5C285CD1EF36}">
      <dgm:prSet/>
      <dgm:spPr/>
      <dgm:t>
        <a:bodyPr/>
        <a:lstStyle/>
        <a:p>
          <a:endParaRPr lang="nl-NL"/>
        </a:p>
      </dgm:t>
    </dgm:pt>
    <dgm:pt modelId="{52EB7220-AAB7-4B4E-B7F8-A028FD82377B}">
      <dgm:prSet phldrT="[Tekst]" phldr="0"/>
      <dgm:spPr/>
      <dgm:t>
        <a:bodyPr/>
        <a:lstStyle/>
        <a:p>
          <a:pPr rtl="0"/>
          <a:r>
            <a:rPr lang="nl-NL">
              <a:latin typeface="Aptos Display" panose="02110004020202020204"/>
            </a:rPr>
            <a:t>Associatie kaarten; kies drie kaarten die je kan koppelen aan jouw gedachten over duurzaamheid.</a:t>
          </a:r>
          <a:endParaRPr lang="nl-NL"/>
        </a:p>
      </dgm:t>
    </dgm:pt>
    <dgm:pt modelId="{66E1C18E-A29D-42AA-88BA-65FDC7ABB6DD}" type="parTrans" cxnId="{7DE97A0A-2E95-4583-9FB3-EE7F9364CE63}">
      <dgm:prSet/>
      <dgm:spPr/>
      <dgm:t>
        <a:bodyPr/>
        <a:lstStyle/>
        <a:p>
          <a:endParaRPr lang="nl-NL"/>
        </a:p>
      </dgm:t>
    </dgm:pt>
    <dgm:pt modelId="{FA2CD322-61C7-43F3-86B9-7FA4AFF3798D}" type="sibTrans" cxnId="{7DE97A0A-2E95-4583-9FB3-EE7F9364CE63}">
      <dgm:prSet/>
      <dgm:spPr/>
      <dgm:t>
        <a:bodyPr/>
        <a:lstStyle/>
        <a:p>
          <a:endParaRPr lang="nl-NL"/>
        </a:p>
      </dgm:t>
    </dgm:pt>
    <dgm:pt modelId="{5EEF34BD-C149-4742-8681-5A9A0551377E}">
      <dgm:prSet phldrT="[Tekst]" phldr="0"/>
      <dgm:spPr/>
      <dgm:t>
        <a:bodyPr/>
        <a:lstStyle/>
        <a:p>
          <a:pPr rtl="0"/>
          <a:r>
            <a:rPr lang="nl-NL">
              <a:latin typeface="Aptos Display" panose="02110004020202020204"/>
            </a:rPr>
            <a:t>Disney brainstorm; kan je in 5 min. brainstormen wat je nodig heb om duurzamer te leven? Alles mag.</a:t>
          </a:r>
          <a:endParaRPr lang="nl-NL"/>
        </a:p>
      </dgm:t>
    </dgm:pt>
    <dgm:pt modelId="{6880527F-51CA-4696-B630-5B70770B5FC8}" type="parTrans" cxnId="{8CD181A7-688F-45D2-B0F1-226BCC81892A}">
      <dgm:prSet/>
      <dgm:spPr/>
      <dgm:t>
        <a:bodyPr/>
        <a:lstStyle/>
        <a:p>
          <a:endParaRPr lang="nl-NL"/>
        </a:p>
      </dgm:t>
    </dgm:pt>
    <dgm:pt modelId="{7B03BC93-15EA-4A9B-BCA0-C96548ABEB27}" type="sibTrans" cxnId="{8CD181A7-688F-45D2-B0F1-226BCC81892A}">
      <dgm:prSet/>
      <dgm:spPr/>
      <dgm:t>
        <a:bodyPr/>
        <a:lstStyle/>
        <a:p>
          <a:endParaRPr lang="nl-NL"/>
        </a:p>
      </dgm:t>
    </dgm:pt>
    <dgm:pt modelId="{A4C42703-D8DE-4B18-90AB-A8937347E9A7}">
      <dgm:prSet phldr="0"/>
      <dgm:spPr/>
      <dgm:t>
        <a:bodyPr/>
        <a:lstStyle/>
        <a:p>
          <a:pPr rtl="0"/>
          <a:r>
            <a:rPr lang="nl-NL">
              <a:latin typeface="Aptos Display" panose="02110004020202020204"/>
            </a:rPr>
            <a:t>Kan je wat meer over jezelf vertellen a.d.h.v.                                  je sleutelbos?</a:t>
          </a:r>
        </a:p>
      </dgm:t>
    </dgm:pt>
    <dgm:pt modelId="{06D6F67C-4777-463E-A476-143704B0EB88}" type="parTrans" cxnId="{5766D662-A656-4047-A78B-5EEC7A35E41D}">
      <dgm:prSet/>
      <dgm:spPr/>
      <dgm:t>
        <a:bodyPr/>
        <a:lstStyle/>
        <a:p>
          <a:endParaRPr lang="nl-NL"/>
        </a:p>
      </dgm:t>
    </dgm:pt>
    <dgm:pt modelId="{F1FEA5B5-AFC0-40FF-92F0-FFA05F798648}" type="sibTrans" cxnId="{5766D662-A656-4047-A78B-5EEC7A35E41D}">
      <dgm:prSet/>
      <dgm:spPr/>
      <dgm:t>
        <a:bodyPr/>
        <a:lstStyle/>
        <a:p>
          <a:endParaRPr lang="nl-NL"/>
        </a:p>
      </dgm:t>
    </dgm:pt>
    <dgm:pt modelId="{696B91AA-6F6D-4266-92A5-49602F3DD49D}">
      <dgm:prSet phldr="0"/>
      <dgm:spPr/>
      <dgm:t>
        <a:bodyPr/>
        <a:lstStyle/>
        <a:p>
          <a:r>
            <a:rPr lang="nl-NL">
              <a:latin typeface="Aptos Display" panose="02110004020202020204"/>
            </a:rPr>
            <a:t>….</a:t>
          </a:r>
        </a:p>
      </dgm:t>
    </dgm:pt>
    <dgm:pt modelId="{608D54FF-7A00-4E73-8E29-10D83B049653}" type="parTrans" cxnId="{EC11B8B8-46D9-43DB-B623-D35A3E22EE43}">
      <dgm:prSet/>
      <dgm:spPr/>
      <dgm:t>
        <a:bodyPr/>
        <a:lstStyle/>
        <a:p>
          <a:endParaRPr lang="nl-NL"/>
        </a:p>
      </dgm:t>
    </dgm:pt>
    <dgm:pt modelId="{9D565AE5-2779-4489-B0A2-E58DAC94ED53}" type="sibTrans" cxnId="{EC11B8B8-46D9-43DB-B623-D35A3E22EE43}">
      <dgm:prSet/>
      <dgm:spPr/>
      <dgm:t>
        <a:bodyPr/>
        <a:lstStyle/>
        <a:p>
          <a:endParaRPr lang="nl-NL"/>
        </a:p>
      </dgm:t>
    </dgm:pt>
    <dgm:pt modelId="{9AE0D4E5-13A6-4A74-9384-60E35FA0A8D6}" type="pres">
      <dgm:prSet presAssocID="{26CEC588-7B1C-4D98-9DEF-55F6A11B3868}" presName="diagram" presStyleCnt="0">
        <dgm:presLayoutVars>
          <dgm:dir/>
          <dgm:resizeHandles val="exact"/>
        </dgm:presLayoutVars>
      </dgm:prSet>
      <dgm:spPr/>
    </dgm:pt>
    <dgm:pt modelId="{E25DD3EF-20DB-47FC-9C3C-F6AD451F16F1}" type="pres">
      <dgm:prSet presAssocID="{D0F15F13-0BC1-40C2-8645-6FEFEED7168A}" presName="node" presStyleLbl="node1" presStyleIdx="0" presStyleCnt="10">
        <dgm:presLayoutVars>
          <dgm:bulletEnabled val="1"/>
        </dgm:presLayoutVars>
      </dgm:prSet>
      <dgm:spPr/>
    </dgm:pt>
    <dgm:pt modelId="{39CA4AEA-FAB1-42DF-B9B3-C63297631146}" type="pres">
      <dgm:prSet presAssocID="{86F49179-4CED-4938-9530-73A1E420D30B}" presName="sibTrans" presStyleCnt="0"/>
      <dgm:spPr/>
    </dgm:pt>
    <dgm:pt modelId="{B77675F7-0BC1-438C-B9E0-8DB7CA2BFB6F}" type="pres">
      <dgm:prSet presAssocID="{128B4745-4D0C-4C98-B14A-92DE06A370FB}" presName="node" presStyleLbl="node1" presStyleIdx="1" presStyleCnt="10">
        <dgm:presLayoutVars>
          <dgm:bulletEnabled val="1"/>
        </dgm:presLayoutVars>
      </dgm:prSet>
      <dgm:spPr/>
    </dgm:pt>
    <dgm:pt modelId="{3C74F991-6219-4F39-86C7-93695C799CEE}" type="pres">
      <dgm:prSet presAssocID="{EE157B82-158E-4AB7-B41C-EB7542F3209D}" presName="sibTrans" presStyleCnt="0"/>
      <dgm:spPr/>
    </dgm:pt>
    <dgm:pt modelId="{F1DA966B-785C-48E6-856F-CCB3A7285D96}" type="pres">
      <dgm:prSet presAssocID="{5FA40468-E429-429B-9458-8C731F057B0F}" presName="node" presStyleLbl="node1" presStyleIdx="2" presStyleCnt="10">
        <dgm:presLayoutVars>
          <dgm:bulletEnabled val="1"/>
        </dgm:presLayoutVars>
      </dgm:prSet>
      <dgm:spPr/>
    </dgm:pt>
    <dgm:pt modelId="{70A31063-29F3-4AC1-9798-1AF95D428334}" type="pres">
      <dgm:prSet presAssocID="{36EF887C-52DE-4C63-9741-D0B7D55F70BF}" presName="sibTrans" presStyleCnt="0"/>
      <dgm:spPr/>
    </dgm:pt>
    <dgm:pt modelId="{C4FD2F29-7144-472B-90AD-B2C026503F23}" type="pres">
      <dgm:prSet presAssocID="{FEA4A56E-5A91-4A7B-96D8-600524E49664}" presName="node" presStyleLbl="node1" presStyleIdx="3" presStyleCnt="10">
        <dgm:presLayoutVars>
          <dgm:bulletEnabled val="1"/>
        </dgm:presLayoutVars>
      </dgm:prSet>
      <dgm:spPr/>
    </dgm:pt>
    <dgm:pt modelId="{60C1A459-3421-4493-ACEE-AB7F447B13E6}" type="pres">
      <dgm:prSet presAssocID="{0C85553B-2A9B-412B-B97B-9D708B20EC1C}" presName="sibTrans" presStyleCnt="0"/>
      <dgm:spPr/>
    </dgm:pt>
    <dgm:pt modelId="{9C62C15E-B8BC-4137-8D83-BBB3624BBD27}" type="pres">
      <dgm:prSet presAssocID="{7D0D1F13-9A21-4C8D-B354-CDC941D82D43}" presName="node" presStyleLbl="node1" presStyleIdx="4" presStyleCnt="10">
        <dgm:presLayoutVars>
          <dgm:bulletEnabled val="1"/>
        </dgm:presLayoutVars>
      </dgm:prSet>
      <dgm:spPr/>
    </dgm:pt>
    <dgm:pt modelId="{E443B50E-1A43-4C73-8F54-194594E35A64}" type="pres">
      <dgm:prSet presAssocID="{556FC47C-159D-4A80-B0CE-1826B8590F1D}" presName="sibTrans" presStyleCnt="0"/>
      <dgm:spPr/>
    </dgm:pt>
    <dgm:pt modelId="{29E3CFA4-027D-445C-ACA7-FC9D062715BF}" type="pres">
      <dgm:prSet presAssocID="{9F750800-E977-4930-8D81-B2E204CA39DA}" presName="node" presStyleLbl="node1" presStyleIdx="5" presStyleCnt="10">
        <dgm:presLayoutVars>
          <dgm:bulletEnabled val="1"/>
        </dgm:presLayoutVars>
      </dgm:prSet>
      <dgm:spPr/>
    </dgm:pt>
    <dgm:pt modelId="{7BDD0608-D0A4-466D-AF6B-C3216444374A}" type="pres">
      <dgm:prSet presAssocID="{5EDA6518-6567-482C-B435-8E5CC5332D5E}" presName="sibTrans" presStyleCnt="0"/>
      <dgm:spPr/>
    </dgm:pt>
    <dgm:pt modelId="{E6D78521-F8E3-45F9-A142-0B494890B66F}" type="pres">
      <dgm:prSet presAssocID="{52EB7220-AAB7-4B4E-B7F8-A028FD82377B}" presName="node" presStyleLbl="node1" presStyleIdx="6" presStyleCnt="10">
        <dgm:presLayoutVars>
          <dgm:bulletEnabled val="1"/>
        </dgm:presLayoutVars>
      </dgm:prSet>
      <dgm:spPr/>
    </dgm:pt>
    <dgm:pt modelId="{282E34C2-99E7-4493-96E4-EE0312CFABB0}" type="pres">
      <dgm:prSet presAssocID="{FA2CD322-61C7-43F3-86B9-7FA4AFF3798D}" presName="sibTrans" presStyleCnt="0"/>
      <dgm:spPr/>
    </dgm:pt>
    <dgm:pt modelId="{56D27DC6-78FB-4256-9255-021DB9688895}" type="pres">
      <dgm:prSet presAssocID="{5EEF34BD-C149-4742-8681-5A9A0551377E}" presName="node" presStyleLbl="node1" presStyleIdx="7" presStyleCnt="10">
        <dgm:presLayoutVars>
          <dgm:bulletEnabled val="1"/>
        </dgm:presLayoutVars>
      </dgm:prSet>
      <dgm:spPr/>
    </dgm:pt>
    <dgm:pt modelId="{2C5ADC22-ABD1-438A-8C8A-F49AB6E9F134}" type="pres">
      <dgm:prSet presAssocID="{7B03BC93-15EA-4A9B-BCA0-C96548ABEB27}" presName="sibTrans" presStyleCnt="0"/>
      <dgm:spPr/>
    </dgm:pt>
    <dgm:pt modelId="{D0F5191B-B09F-4E6A-A54F-7DF46B9DF320}" type="pres">
      <dgm:prSet presAssocID="{A4C42703-D8DE-4B18-90AB-A8937347E9A7}" presName="node" presStyleLbl="node1" presStyleIdx="8" presStyleCnt="10">
        <dgm:presLayoutVars>
          <dgm:bulletEnabled val="1"/>
        </dgm:presLayoutVars>
      </dgm:prSet>
      <dgm:spPr/>
    </dgm:pt>
    <dgm:pt modelId="{688E45C3-72BB-48A8-8821-AE17A675C570}" type="pres">
      <dgm:prSet presAssocID="{F1FEA5B5-AFC0-40FF-92F0-FFA05F798648}" presName="sibTrans" presStyleCnt="0"/>
      <dgm:spPr/>
    </dgm:pt>
    <dgm:pt modelId="{C244C551-F6E2-43B8-82D9-796435217CE2}" type="pres">
      <dgm:prSet presAssocID="{696B91AA-6F6D-4266-92A5-49602F3DD49D}" presName="node" presStyleLbl="node1" presStyleIdx="9" presStyleCnt="10">
        <dgm:presLayoutVars>
          <dgm:bulletEnabled val="1"/>
        </dgm:presLayoutVars>
      </dgm:prSet>
      <dgm:spPr/>
    </dgm:pt>
  </dgm:ptLst>
  <dgm:cxnLst>
    <dgm:cxn modelId="{1BEC9B08-6493-4A68-853A-4529C7450294}" srcId="{26CEC588-7B1C-4D98-9DEF-55F6A11B3868}" destId="{128B4745-4D0C-4C98-B14A-92DE06A370FB}" srcOrd="1" destOrd="0" parTransId="{009A8894-7E97-46E1-93FF-F4C3C29F6770}" sibTransId="{EE157B82-158E-4AB7-B41C-EB7542F3209D}"/>
    <dgm:cxn modelId="{7DE97A0A-2E95-4583-9FB3-EE7F9364CE63}" srcId="{26CEC588-7B1C-4D98-9DEF-55F6A11B3868}" destId="{52EB7220-AAB7-4B4E-B7F8-A028FD82377B}" srcOrd="6" destOrd="0" parTransId="{66E1C18E-A29D-42AA-88BA-65FDC7ABB6DD}" sibTransId="{FA2CD322-61C7-43F3-86B9-7FA4AFF3798D}"/>
    <dgm:cxn modelId="{CE829F12-FEE4-4D46-9805-78145CCB03BD}" type="presOf" srcId="{5EEF34BD-C149-4742-8681-5A9A0551377E}" destId="{56D27DC6-78FB-4256-9255-021DB9688895}" srcOrd="0" destOrd="0" presId="urn:microsoft.com/office/officeart/2005/8/layout/default"/>
    <dgm:cxn modelId="{AA44C318-3574-4E80-9165-DD40E4734B49}" type="presOf" srcId="{5FA40468-E429-429B-9458-8C731F057B0F}" destId="{F1DA966B-785C-48E6-856F-CCB3A7285D96}" srcOrd="0" destOrd="0" presId="urn:microsoft.com/office/officeart/2005/8/layout/default"/>
    <dgm:cxn modelId="{56F4E01E-E4F1-4EB7-8655-E1C3ED9C97C3}" type="presOf" srcId="{A4C42703-D8DE-4B18-90AB-A8937347E9A7}" destId="{D0F5191B-B09F-4E6A-A54F-7DF46B9DF320}" srcOrd="0" destOrd="0" presId="urn:microsoft.com/office/officeart/2005/8/layout/default"/>
    <dgm:cxn modelId="{67A96B28-E1CA-4638-A0CF-EAD40476AC56}" type="presOf" srcId="{7D0D1F13-9A21-4C8D-B354-CDC941D82D43}" destId="{9C62C15E-B8BC-4137-8D83-BBB3624BBD27}" srcOrd="0" destOrd="0" presId="urn:microsoft.com/office/officeart/2005/8/layout/default"/>
    <dgm:cxn modelId="{068BFE29-81FB-4DBF-AC0D-4FDA166A20C5}" srcId="{26CEC588-7B1C-4D98-9DEF-55F6A11B3868}" destId="{5FA40468-E429-429B-9458-8C731F057B0F}" srcOrd="2" destOrd="0" parTransId="{7DB6B8D4-DF4D-4CEC-824B-7672DFADA913}" sibTransId="{36EF887C-52DE-4C63-9741-D0B7D55F70BF}"/>
    <dgm:cxn modelId="{972EDC37-3902-4CE8-9930-5C285CD1EF36}" srcId="{26CEC588-7B1C-4D98-9DEF-55F6A11B3868}" destId="{9F750800-E977-4930-8D81-B2E204CA39DA}" srcOrd="5" destOrd="0" parTransId="{B3911A7C-1DA0-4E94-A855-65AB477FC41C}" sibTransId="{5EDA6518-6567-482C-B435-8E5CC5332D5E}"/>
    <dgm:cxn modelId="{A6911F3B-D36E-4FB3-9370-0ABB9B962C1E}" type="presOf" srcId="{52EB7220-AAB7-4B4E-B7F8-A028FD82377B}" destId="{E6D78521-F8E3-45F9-A142-0B494890B66F}" srcOrd="0" destOrd="0" presId="urn:microsoft.com/office/officeart/2005/8/layout/default"/>
    <dgm:cxn modelId="{65F9F460-D2CA-4108-8E3C-EB60C0448C36}" type="presOf" srcId="{FEA4A56E-5A91-4A7B-96D8-600524E49664}" destId="{C4FD2F29-7144-472B-90AD-B2C026503F23}" srcOrd="0" destOrd="0" presId="urn:microsoft.com/office/officeart/2005/8/layout/default"/>
    <dgm:cxn modelId="{5766D662-A656-4047-A78B-5EEC7A35E41D}" srcId="{26CEC588-7B1C-4D98-9DEF-55F6A11B3868}" destId="{A4C42703-D8DE-4B18-90AB-A8937347E9A7}" srcOrd="8" destOrd="0" parTransId="{06D6F67C-4777-463E-A476-143704B0EB88}" sibTransId="{F1FEA5B5-AFC0-40FF-92F0-FFA05F798648}"/>
    <dgm:cxn modelId="{E579EF78-A33C-44C1-9700-2FA544BD6515}" srcId="{26CEC588-7B1C-4D98-9DEF-55F6A11B3868}" destId="{FEA4A56E-5A91-4A7B-96D8-600524E49664}" srcOrd="3" destOrd="0" parTransId="{0C22E682-4CE4-48E9-B4A4-0244E4EF7CDD}" sibTransId="{0C85553B-2A9B-412B-B97B-9D708B20EC1C}"/>
    <dgm:cxn modelId="{78D06388-9B49-4C28-AD8B-76828A7EC925}" type="presOf" srcId="{696B91AA-6F6D-4266-92A5-49602F3DD49D}" destId="{C244C551-F6E2-43B8-82D9-796435217CE2}" srcOrd="0" destOrd="0" presId="urn:microsoft.com/office/officeart/2005/8/layout/default"/>
    <dgm:cxn modelId="{9DAB338D-8749-4376-959C-89C08EEE0AC6}" type="presOf" srcId="{26CEC588-7B1C-4D98-9DEF-55F6A11B3868}" destId="{9AE0D4E5-13A6-4A74-9384-60E35FA0A8D6}" srcOrd="0" destOrd="0" presId="urn:microsoft.com/office/officeart/2005/8/layout/default"/>
    <dgm:cxn modelId="{1B20328F-AED4-4940-9078-D9363C0DE8C5}" type="presOf" srcId="{128B4745-4D0C-4C98-B14A-92DE06A370FB}" destId="{B77675F7-0BC1-438C-B9E0-8DB7CA2BFB6F}" srcOrd="0" destOrd="0" presId="urn:microsoft.com/office/officeart/2005/8/layout/default"/>
    <dgm:cxn modelId="{A7160492-D8B8-434A-938B-78DC20344EDB}" type="presOf" srcId="{9F750800-E977-4930-8D81-B2E204CA39DA}" destId="{29E3CFA4-027D-445C-ACA7-FC9D062715BF}" srcOrd="0" destOrd="0" presId="urn:microsoft.com/office/officeart/2005/8/layout/default"/>
    <dgm:cxn modelId="{F2329697-1AEF-4169-A753-F542E242EB57}" type="presOf" srcId="{D0F15F13-0BC1-40C2-8645-6FEFEED7168A}" destId="{E25DD3EF-20DB-47FC-9C3C-F6AD451F16F1}" srcOrd="0" destOrd="0" presId="urn:microsoft.com/office/officeart/2005/8/layout/default"/>
    <dgm:cxn modelId="{2144369B-CCF2-49C7-A851-163B9D3DD260}" srcId="{26CEC588-7B1C-4D98-9DEF-55F6A11B3868}" destId="{7D0D1F13-9A21-4C8D-B354-CDC941D82D43}" srcOrd="4" destOrd="0" parTransId="{A62C1E01-2640-4EE6-A24F-AF6E3D87A67E}" sibTransId="{556FC47C-159D-4A80-B0CE-1826B8590F1D}"/>
    <dgm:cxn modelId="{8CD181A7-688F-45D2-B0F1-226BCC81892A}" srcId="{26CEC588-7B1C-4D98-9DEF-55F6A11B3868}" destId="{5EEF34BD-C149-4742-8681-5A9A0551377E}" srcOrd="7" destOrd="0" parTransId="{6880527F-51CA-4696-B630-5B70770B5FC8}" sibTransId="{7B03BC93-15EA-4A9B-BCA0-C96548ABEB27}"/>
    <dgm:cxn modelId="{EC11B8B8-46D9-43DB-B623-D35A3E22EE43}" srcId="{26CEC588-7B1C-4D98-9DEF-55F6A11B3868}" destId="{696B91AA-6F6D-4266-92A5-49602F3DD49D}" srcOrd="9" destOrd="0" parTransId="{608D54FF-7A00-4E73-8E29-10D83B049653}" sibTransId="{9D565AE5-2779-4489-B0A2-E58DAC94ED53}"/>
    <dgm:cxn modelId="{87925DED-4520-42A9-9A77-A40538417343}" srcId="{26CEC588-7B1C-4D98-9DEF-55F6A11B3868}" destId="{D0F15F13-0BC1-40C2-8645-6FEFEED7168A}" srcOrd="0" destOrd="0" parTransId="{B0E2BEBE-3B73-4F32-BE3B-E74A26D2D441}" sibTransId="{86F49179-4CED-4938-9530-73A1E420D30B}"/>
    <dgm:cxn modelId="{27FF06E8-3269-4844-9682-8B109535FAD4}" type="presParOf" srcId="{9AE0D4E5-13A6-4A74-9384-60E35FA0A8D6}" destId="{E25DD3EF-20DB-47FC-9C3C-F6AD451F16F1}" srcOrd="0" destOrd="0" presId="urn:microsoft.com/office/officeart/2005/8/layout/default"/>
    <dgm:cxn modelId="{9D4DCF4B-F493-4484-A084-E558D4A20A35}" type="presParOf" srcId="{9AE0D4E5-13A6-4A74-9384-60E35FA0A8D6}" destId="{39CA4AEA-FAB1-42DF-B9B3-C63297631146}" srcOrd="1" destOrd="0" presId="urn:microsoft.com/office/officeart/2005/8/layout/default"/>
    <dgm:cxn modelId="{8835D8AF-F9A7-4E25-832B-C1E90C1FC4E0}" type="presParOf" srcId="{9AE0D4E5-13A6-4A74-9384-60E35FA0A8D6}" destId="{B77675F7-0BC1-438C-B9E0-8DB7CA2BFB6F}" srcOrd="2" destOrd="0" presId="urn:microsoft.com/office/officeart/2005/8/layout/default"/>
    <dgm:cxn modelId="{9658EDB4-EC28-4FB6-9C70-E4C04AA686FE}" type="presParOf" srcId="{9AE0D4E5-13A6-4A74-9384-60E35FA0A8D6}" destId="{3C74F991-6219-4F39-86C7-93695C799CEE}" srcOrd="3" destOrd="0" presId="urn:microsoft.com/office/officeart/2005/8/layout/default"/>
    <dgm:cxn modelId="{DA362E93-A13D-4E04-967B-E923684A1535}" type="presParOf" srcId="{9AE0D4E5-13A6-4A74-9384-60E35FA0A8D6}" destId="{F1DA966B-785C-48E6-856F-CCB3A7285D96}" srcOrd="4" destOrd="0" presId="urn:microsoft.com/office/officeart/2005/8/layout/default"/>
    <dgm:cxn modelId="{C835F750-CAED-4AE5-B8F8-259B2A8A7F47}" type="presParOf" srcId="{9AE0D4E5-13A6-4A74-9384-60E35FA0A8D6}" destId="{70A31063-29F3-4AC1-9798-1AF95D428334}" srcOrd="5" destOrd="0" presId="urn:microsoft.com/office/officeart/2005/8/layout/default"/>
    <dgm:cxn modelId="{F93BF8E0-B1E5-464B-9C17-318F5778F052}" type="presParOf" srcId="{9AE0D4E5-13A6-4A74-9384-60E35FA0A8D6}" destId="{C4FD2F29-7144-472B-90AD-B2C026503F23}" srcOrd="6" destOrd="0" presId="urn:microsoft.com/office/officeart/2005/8/layout/default"/>
    <dgm:cxn modelId="{D4E711BD-3422-489F-A710-C9FCC8B7BDDE}" type="presParOf" srcId="{9AE0D4E5-13A6-4A74-9384-60E35FA0A8D6}" destId="{60C1A459-3421-4493-ACEE-AB7F447B13E6}" srcOrd="7" destOrd="0" presId="urn:microsoft.com/office/officeart/2005/8/layout/default"/>
    <dgm:cxn modelId="{E2A67667-5FA5-4D39-B966-3BB11B7C7390}" type="presParOf" srcId="{9AE0D4E5-13A6-4A74-9384-60E35FA0A8D6}" destId="{9C62C15E-B8BC-4137-8D83-BBB3624BBD27}" srcOrd="8" destOrd="0" presId="urn:microsoft.com/office/officeart/2005/8/layout/default"/>
    <dgm:cxn modelId="{0DDEEA2A-4785-45BC-BB9A-82B026AB60A3}" type="presParOf" srcId="{9AE0D4E5-13A6-4A74-9384-60E35FA0A8D6}" destId="{E443B50E-1A43-4C73-8F54-194594E35A64}" srcOrd="9" destOrd="0" presId="urn:microsoft.com/office/officeart/2005/8/layout/default"/>
    <dgm:cxn modelId="{D83E2B50-4EAC-47DA-B949-3049146E248E}" type="presParOf" srcId="{9AE0D4E5-13A6-4A74-9384-60E35FA0A8D6}" destId="{29E3CFA4-027D-445C-ACA7-FC9D062715BF}" srcOrd="10" destOrd="0" presId="urn:microsoft.com/office/officeart/2005/8/layout/default"/>
    <dgm:cxn modelId="{E75CB5D7-374A-4474-8166-B2BC55661F5F}" type="presParOf" srcId="{9AE0D4E5-13A6-4A74-9384-60E35FA0A8D6}" destId="{7BDD0608-D0A4-466D-AF6B-C3216444374A}" srcOrd="11" destOrd="0" presId="urn:microsoft.com/office/officeart/2005/8/layout/default"/>
    <dgm:cxn modelId="{F169D337-B3CC-4FC2-95BE-D608457C0246}" type="presParOf" srcId="{9AE0D4E5-13A6-4A74-9384-60E35FA0A8D6}" destId="{E6D78521-F8E3-45F9-A142-0B494890B66F}" srcOrd="12" destOrd="0" presId="urn:microsoft.com/office/officeart/2005/8/layout/default"/>
    <dgm:cxn modelId="{8FBCCFA7-63D0-4275-B098-BB6FDE1FF0AC}" type="presParOf" srcId="{9AE0D4E5-13A6-4A74-9384-60E35FA0A8D6}" destId="{282E34C2-99E7-4493-96E4-EE0312CFABB0}" srcOrd="13" destOrd="0" presId="urn:microsoft.com/office/officeart/2005/8/layout/default"/>
    <dgm:cxn modelId="{7B22F15F-6418-4AB1-857E-54BAA8A8FD2F}" type="presParOf" srcId="{9AE0D4E5-13A6-4A74-9384-60E35FA0A8D6}" destId="{56D27DC6-78FB-4256-9255-021DB9688895}" srcOrd="14" destOrd="0" presId="urn:microsoft.com/office/officeart/2005/8/layout/default"/>
    <dgm:cxn modelId="{23375431-D9AE-460A-85D9-AD495A6E3EBF}" type="presParOf" srcId="{9AE0D4E5-13A6-4A74-9384-60E35FA0A8D6}" destId="{2C5ADC22-ABD1-438A-8C8A-F49AB6E9F134}" srcOrd="15" destOrd="0" presId="urn:microsoft.com/office/officeart/2005/8/layout/default"/>
    <dgm:cxn modelId="{A4BD86FD-1F97-492F-83A6-17B1FE63D4DF}" type="presParOf" srcId="{9AE0D4E5-13A6-4A74-9384-60E35FA0A8D6}" destId="{D0F5191B-B09F-4E6A-A54F-7DF46B9DF320}" srcOrd="16" destOrd="0" presId="urn:microsoft.com/office/officeart/2005/8/layout/default"/>
    <dgm:cxn modelId="{E92ECBBF-5962-4546-A00F-71CDA6D07934}" type="presParOf" srcId="{9AE0D4E5-13A6-4A74-9384-60E35FA0A8D6}" destId="{688E45C3-72BB-48A8-8821-AE17A675C570}" srcOrd="17" destOrd="0" presId="urn:microsoft.com/office/officeart/2005/8/layout/default"/>
    <dgm:cxn modelId="{0E90CC0D-CE07-4312-BA8A-E777F94668EB}" type="presParOf" srcId="{9AE0D4E5-13A6-4A74-9384-60E35FA0A8D6}" destId="{C244C551-F6E2-43B8-82D9-796435217CE2}" srcOrd="18"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7C6DB41-C7DB-495B-9B64-418DED35380A}" type="doc">
      <dgm:prSet loTypeId="urn:microsoft.com/office/officeart/2005/8/layout/cycle4" loCatId="cycle" qsTypeId="urn:microsoft.com/office/officeart/2005/8/quickstyle/simple1#6" qsCatId="simple" csTypeId="urn:microsoft.com/office/officeart/2005/8/colors/colorful1#3" csCatId="colorful" phldr="1"/>
      <dgm:spPr/>
      <dgm:t>
        <a:bodyPr/>
        <a:lstStyle/>
        <a:p>
          <a:endParaRPr lang="nl-NL"/>
        </a:p>
      </dgm:t>
    </dgm:pt>
    <dgm:pt modelId="{C019F807-C057-47D2-9836-5007291280AB}">
      <dgm:prSet phldrT="[Tekst]" custT="1"/>
      <dgm:spPr/>
      <dgm:t>
        <a:bodyPr/>
        <a:lstStyle/>
        <a:p>
          <a:r>
            <a:rPr lang="nl-NL" sz="1600"/>
            <a:t>Samenwerking</a:t>
          </a:r>
        </a:p>
      </dgm:t>
    </dgm:pt>
    <dgm:pt modelId="{53893EDD-3DFD-43A4-B12B-9EBE0AEEA281}" type="parTrans" cxnId="{29E1782F-EA46-4FB6-9F2B-B729907872A8}">
      <dgm:prSet/>
      <dgm:spPr/>
      <dgm:t>
        <a:bodyPr/>
        <a:lstStyle/>
        <a:p>
          <a:endParaRPr lang="nl-NL"/>
        </a:p>
      </dgm:t>
    </dgm:pt>
    <dgm:pt modelId="{252FEB52-E510-4219-8623-AF827F743880}" type="sibTrans" cxnId="{29E1782F-EA46-4FB6-9F2B-B729907872A8}">
      <dgm:prSet/>
      <dgm:spPr/>
      <dgm:t>
        <a:bodyPr/>
        <a:lstStyle/>
        <a:p>
          <a:endParaRPr lang="nl-NL"/>
        </a:p>
      </dgm:t>
    </dgm:pt>
    <dgm:pt modelId="{EFC9E4D5-79BB-4E2A-B2AF-00B11DC90EC7}">
      <dgm:prSet phldrT="[Tekst]" custT="1"/>
      <dgm:spPr/>
      <dgm:t>
        <a:bodyPr/>
        <a:lstStyle/>
        <a:p>
          <a:r>
            <a:rPr lang="nl-NL" sz="1050"/>
            <a:t>Bewonersperspectieven</a:t>
          </a:r>
        </a:p>
        <a:p>
          <a:r>
            <a:rPr lang="nl-NL" sz="1050"/>
            <a:t>Inzichten en participatie</a:t>
          </a:r>
        </a:p>
      </dgm:t>
    </dgm:pt>
    <dgm:pt modelId="{E311B447-769B-49F3-9A99-9C5F5DCBE052}" type="parTrans" cxnId="{9AD465C2-FA37-444E-B71B-7DFA05EBB289}">
      <dgm:prSet/>
      <dgm:spPr/>
      <dgm:t>
        <a:bodyPr/>
        <a:lstStyle/>
        <a:p>
          <a:endParaRPr lang="nl-NL"/>
        </a:p>
      </dgm:t>
    </dgm:pt>
    <dgm:pt modelId="{CF9060D9-5A0B-4F8F-8CAA-3E7BED969BBC}" type="sibTrans" cxnId="{9AD465C2-FA37-444E-B71B-7DFA05EBB289}">
      <dgm:prSet/>
      <dgm:spPr/>
      <dgm:t>
        <a:bodyPr/>
        <a:lstStyle/>
        <a:p>
          <a:endParaRPr lang="nl-NL"/>
        </a:p>
      </dgm:t>
    </dgm:pt>
    <dgm:pt modelId="{724DA98B-8375-4DE6-B3BA-4BA3BD2A0AC0}">
      <dgm:prSet phldrT="[Tekst]"/>
      <dgm:spPr/>
      <dgm:t>
        <a:bodyPr/>
        <a:lstStyle/>
        <a:p>
          <a:r>
            <a:rPr lang="nl-NL"/>
            <a:t>Communicatie</a:t>
          </a:r>
        </a:p>
      </dgm:t>
    </dgm:pt>
    <dgm:pt modelId="{0100FCA3-8AEA-4948-8B6F-864C049C7025}" type="parTrans" cxnId="{C1A13C0E-E4D5-41B4-8EDF-3536BBA26C90}">
      <dgm:prSet/>
      <dgm:spPr/>
      <dgm:t>
        <a:bodyPr/>
        <a:lstStyle/>
        <a:p>
          <a:endParaRPr lang="nl-NL"/>
        </a:p>
      </dgm:t>
    </dgm:pt>
    <dgm:pt modelId="{1EDB3608-1E2C-46F1-8D09-CC203AD8B82A}" type="sibTrans" cxnId="{C1A13C0E-E4D5-41B4-8EDF-3536BBA26C90}">
      <dgm:prSet/>
      <dgm:spPr/>
      <dgm:t>
        <a:bodyPr/>
        <a:lstStyle/>
        <a:p>
          <a:endParaRPr lang="nl-NL"/>
        </a:p>
      </dgm:t>
    </dgm:pt>
    <dgm:pt modelId="{94D8D8D2-8B31-4857-9EAA-21A99CAE7A31}">
      <dgm:prSet phldrT="[Tekst]"/>
      <dgm:spPr/>
      <dgm:t>
        <a:bodyPr/>
        <a:lstStyle/>
        <a:p>
          <a:endParaRPr lang="nl-NL"/>
        </a:p>
      </dgm:t>
    </dgm:pt>
    <dgm:pt modelId="{9A24B20D-F654-488F-84C1-9907284F70A3}" type="parTrans" cxnId="{EC749F74-7DDD-49C3-BAF2-5CB4C8A9A8DE}">
      <dgm:prSet/>
      <dgm:spPr/>
      <dgm:t>
        <a:bodyPr/>
        <a:lstStyle/>
        <a:p>
          <a:endParaRPr lang="nl-NL"/>
        </a:p>
      </dgm:t>
    </dgm:pt>
    <dgm:pt modelId="{8E1C188B-9656-48E8-986B-4D86A225F13B}" type="sibTrans" cxnId="{EC749F74-7DDD-49C3-BAF2-5CB4C8A9A8DE}">
      <dgm:prSet/>
      <dgm:spPr/>
      <dgm:t>
        <a:bodyPr/>
        <a:lstStyle/>
        <a:p>
          <a:endParaRPr lang="nl-NL"/>
        </a:p>
      </dgm:t>
    </dgm:pt>
    <dgm:pt modelId="{C29A33F2-66B7-41A0-9353-DEA6DEC1FB43}">
      <dgm:prSet phldrT="[Tekst]"/>
      <dgm:spPr/>
      <dgm:t>
        <a:bodyPr/>
        <a:lstStyle/>
        <a:p>
          <a:endParaRPr lang="nl-NL"/>
        </a:p>
      </dgm:t>
    </dgm:pt>
    <dgm:pt modelId="{103980A8-9315-4EC1-AB01-DB2F7FC16267}" type="parTrans" cxnId="{CF40B184-86B1-4216-A2F6-C6C0B331D762}">
      <dgm:prSet/>
      <dgm:spPr/>
      <dgm:t>
        <a:bodyPr/>
        <a:lstStyle/>
        <a:p>
          <a:endParaRPr lang="nl-NL"/>
        </a:p>
      </dgm:t>
    </dgm:pt>
    <dgm:pt modelId="{4FB1D4EA-36CA-4153-9530-D3A57177CC2B}" type="sibTrans" cxnId="{CF40B184-86B1-4216-A2F6-C6C0B331D762}">
      <dgm:prSet/>
      <dgm:spPr/>
      <dgm:t>
        <a:bodyPr/>
        <a:lstStyle/>
        <a:p>
          <a:endParaRPr lang="nl-NL"/>
        </a:p>
      </dgm:t>
    </dgm:pt>
    <dgm:pt modelId="{5C5B2C8C-3439-4A29-9598-381865907B91}">
      <dgm:prSet phldrT="[Tekst]"/>
      <dgm:spPr/>
      <dgm:t>
        <a:bodyPr/>
        <a:lstStyle/>
        <a:p>
          <a:endParaRPr lang="nl-NL"/>
        </a:p>
      </dgm:t>
    </dgm:pt>
    <dgm:pt modelId="{F3914591-81CD-488F-88B0-8976B5B33042}" type="parTrans" cxnId="{3DFD404F-1EAE-4A23-AB37-27B25BBA69EC}">
      <dgm:prSet/>
      <dgm:spPr/>
      <dgm:t>
        <a:bodyPr/>
        <a:lstStyle/>
        <a:p>
          <a:endParaRPr lang="nl-NL"/>
        </a:p>
      </dgm:t>
    </dgm:pt>
    <dgm:pt modelId="{3B9F3E9A-9510-4225-9655-50AD91A90F0B}" type="sibTrans" cxnId="{3DFD404F-1EAE-4A23-AB37-27B25BBA69EC}">
      <dgm:prSet/>
      <dgm:spPr/>
      <dgm:t>
        <a:bodyPr/>
        <a:lstStyle/>
        <a:p>
          <a:endParaRPr lang="nl-NL"/>
        </a:p>
      </dgm:t>
    </dgm:pt>
    <dgm:pt modelId="{BF9C7F8C-B219-43CE-97E6-37DC88FACAF4}">
      <dgm:prSet phldrT="[Tekst]"/>
      <dgm:spPr/>
      <dgm:t>
        <a:bodyPr/>
        <a:lstStyle/>
        <a:p>
          <a:endParaRPr lang="nl-NL"/>
        </a:p>
      </dgm:t>
    </dgm:pt>
    <dgm:pt modelId="{94B1515F-E101-4DFF-94F8-107094092037}" type="parTrans" cxnId="{0D0A0B60-23F3-4589-B909-981CEB266072}">
      <dgm:prSet/>
      <dgm:spPr/>
      <dgm:t>
        <a:bodyPr/>
        <a:lstStyle/>
        <a:p>
          <a:endParaRPr lang="nl-NL"/>
        </a:p>
      </dgm:t>
    </dgm:pt>
    <dgm:pt modelId="{593688B3-6130-46EA-9D9E-10692A17995F}" type="sibTrans" cxnId="{0D0A0B60-23F3-4589-B909-981CEB266072}">
      <dgm:prSet/>
      <dgm:spPr/>
      <dgm:t>
        <a:bodyPr/>
        <a:lstStyle/>
        <a:p>
          <a:endParaRPr lang="nl-NL"/>
        </a:p>
      </dgm:t>
    </dgm:pt>
    <dgm:pt modelId="{BE09A847-33CF-46AA-990E-8C5012BDB615}">
      <dgm:prSet phldrT="[Tekst]"/>
      <dgm:spPr/>
      <dgm:t>
        <a:bodyPr/>
        <a:lstStyle/>
        <a:p>
          <a:endParaRPr lang="nl-NL"/>
        </a:p>
      </dgm:t>
    </dgm:pt>
    <dgm:pt modelId="{1B7F451C-39C8-4E1F-B950-7B4B83693C58}" type="parTrans" cxnId="{E72B34DE-A278-4698-8545-53B15D431839}">
      <dgm:prSet/>
      <dgm:spPr/>
      <dgm:t>
        <a:bodyPr/>
        <a:lstStyle/>
        <a:p>
          <a:endParaRPr lang="nl-NL"/>
        </a:p>
      </dgm:t>
    </dgm:pt>
    <dgm:pt modelId="{F2550A94-2902-4372-AB49-4D30C3448C5D}" type="sibTrans" cxnId="{E72B34DE-A278-4698-8545-53B15D431839}">
      <dgm:prSet/>
      <dgm:spPr/>
      <dgm:t>
        <a:bodyPr/>
        <a:lstStyle/>
        <a:p>
          <a:endParaRPr lang="nl-NL"/>
        </a:p>
      </dgm:t>
    </dgm:pt>
    <dgm:pt modelId="{5DCEC5B8-0A9E-4875-8ACB-2E4054EAC8D4}">
      <dgm:prSet phldrT="[Tekst]"/>
      <dgm:spPr/>
      <dgm:t>
        <a:bodyPr/>
        <a:lstStyle/>
        <a:p>
          <a:endParaRPr lang="nl-NL"/>
        </a:p>
      </dgm:t>
    </dgm:pt>
    <dgm:pt modelId="{6F334636-7023-4C14-9D89-7DB4C37B1A2F}" type="parTrans" cxnId="{1882F089-8B7D-423D-99C2-43E1CBF6843D}">
      <dgm:prSet/>
      <dgm:spPr/>
      <dgm:t>
        <a:bodyPr/>
        <a:lstStyle/>
        <a:p>
          <a:endParaRPr lang="nl-NL"/>
        </a:p>
      </dgm:t>
    </dgm:pt>
    <dgm:pt modelId="{A81ECC45-D50B-40F5-BD9C-94E5B03A7A9F}" type="sibTrans" cxnId="{1882F089-8B7D-423D-99C2-43E1CBF6843D}">
      <dgm:prSet/>
      <dgm:spPr/>
      <dgm:t>
        <a:bodyPr/>
        <a:lstStyle/>
        <a:p>
          <a:endParaRPr lang="nl-NL"/>
        </a:p>
      </dgm:t>
    </dgm:pt>
    <dgm:pt modelId="{004EA273-1543-4AD4-A75D-CB619C25A15F}">
      <dgm:prSet phldrT="[Tekst]"/>
      <dgm:spPr/>
      <dgm:t>
        <a:bodyPr/>
        <a:lstStyle/>
        <a:p>
          <a:endParaRPr lang="nl-NL"/>
        </a:p>
      </dgm:t>
    </dgm:pt>
    <dgm:pt modelId="{D48F1189-507F-401C-983C-0097F15936F3}" type="parTrans" cxnId="{FA835022-35D4-4D62-94C5-D17C4AA95A06}">
      <dgm:prSet/>
      <dgm:spPr/>
      <dgm:t>
        <a:bodyPr/>
        <a:lstStyle/>
        <a:p>
          <a:endParaRPr lang="nl-NL"/>
        </a:p>
      </dgm:t>
    </dgm:pt>
    <dgm:pt modelId="{9E338262-B806-4BBF-89F6-AC337B268CBA}" type="sibTrans" cxnId="{FA835022-35D4-4D62-94C5-D17C4AA95A06}">
      <dgm:prSet/>
      <dgm:spPr/>
      <dgm:t>
        <a:bodyPr/>
        <a:lstStyle/>
        <a:p>
          <a:endParaRPr lang="nl-NL"/>
        </a:p>
      </dgm:t>
    </dgm:pt>
    <dgm:pt modelId="{746E108B-F393-4FAA-BA07-5EA3B3F9D93D}">
      <dgm:prSet phldrT="[Tekst]"/>
      <dgm:spPr/>
      <dgm:t>
        <a:bodyPr/>
        <a:lstStyle/>
        <a:p>
          <a:endParaRPr lang="nl-NL"/>
        </a:p>
      </dgm:t>
    </dgm:pt>
    <dgm:pt modelId="{6769D3D7-AD6C-44F7-AD08-A26D070B2B5E}" type="parTrans" cxnId="{A0E19827-8AC0-4E11-BE59-06B0865EBD64}">
      <dgm:prSet/>
      <dgm:spPr/>
      <dgm:t>
        <a:bodyPr/>
        <a:lstStyle/>
        <a:p>
          <a:endParaRPr lang="nl-NL"/>
        </a:p>
      </dgm:t>
    </dgm:pt>
    <dgm:pt modelId="{6A6D12D9-767F-4E49-B42E-D043714324FF}" type="sibTrans" cxnId="{A0E19827-8AC0-4E11-BE59-06B0865EBD64}">
      <dgm:prSet/>
      <dgm:spPr/>
      <dgm:t>
        <a:bodyPr/>
        <a:lstStyle/>
        <a:p>
          <a:endParaRPr lang="nl-NL"/>
        </a:p>
      </dgm:t>
    </dgm:pt>
    <dgm:pt modelId="{40A3BBB0-CF8E-476E-9B2E-608CFE39DBF2}">
      <dgm:prSet phldrT="[Tekst]"/>
      <dgm:spPr/>
      <dgm:t>
        <a:bodyPr/>
        <a:lstStyle/>
        <a:p>
          <a:endParaRPr lang="nl-NL"/>
        </a:p>
      </dgm:t>
    </dgm:pt>
    <dgm:pt modelId="{17C991BC-2F02-4361-BD15-C883F7479F6B}" type="parTrans" cxnId="{595C7CC2-3A5E-4573-8F10-9F329D83259B}">
      <dgm:prSet/>
      <dgm:spPr/>
      <dgm:t>
        <a:bodyPr/>
        <a:lstStyle/>
        <a:p>
          <a:endParaRPr lang="nl-NL"/>
        </a:p>
      </dgm:t>
    </dgm:pt>
    <dgm:pt modelId="{54C28A01-7803-475D-9ADD-F61B12C9E43B}" type="sibTrans" cxnId="{595C7CC2-3A5E-4573-8F10-9F329D83259B}">
      <dgm:prSet/>
      <dgm:spPr/>
      <dgm:t>
        <a:bodyPr/>
        <a:lstStyle/>
        <a:p>
          <a:endParaRPr lang="nl-NL"/>
        </a:p>
      </dgm:t>
    </dgm:pt>
    <dgm:pt modelId="{68F9CE39-64EB-4201-92AC-7695F6A09E35}">
      <dgm:prSet phldrT="[Tekst]"/>
      <dgm:spPr/>
      <dgm:t>
        <a:bodyPr/>
        <a:lstStyle/>
        <a:p>
          <a:endParaRPr lang="nl-NL"/>
        </a:p>
      </dgm:t>
    </dgm:pt>
    <dgm:pt modelId="{8D9976F2-B5AB-499C-9600-60EB87BB067A}" type="parTrans" cxnId="{EA417164-66C6-423D-BF04-5F94E01D5D5E}">
      <dgm:prSet/>
      <dgm:spPr/>
      <dgm:t>
        <a:bodyPr/>
        <a:lstStyle/>
        <a:p>
          <a:endParaRPr lang="nl-NL"/>
        </a:p>
      </dgm:t>
    </dgm:pt>
    <dgm:pt modelId="{BFEADF82-632D-4CA5-B457-720C49947887}" type="sibTrans" cxnId="{EA417164-66C6-423D-BF04-5F94E01D5D5E}">
      <dgm:prSet/>
      <dgm:spPr/>
      <dgm:t>
        <a:bodyPr/>
        <a:lstStyle/>
        <a:p>
          <a:endParaRPr lang="nl-NL"/>
        </a:p>
      </dgm:t>
    </dgm:pt>
    <dgm:pt modelId="{ACA26625-46F9-4C76-B4C6-C4DDDDA1771D}">
      <dgm:prSet phldrT="[Tekst]"/>
      <dgm:spPr/>
      <dgm:t>
        <a:bodyPr/>
        <a:lstStyle/>
        <a:p>
          <a:endParaRPr lang="nl-NL"/>
        </a:p>
      </dgm:t>
    </dgm:pt>
    <dgm:pt modelId="{C95BD162-033B-4CAA-AB5D-6E7D53446913}" type="parTrans" cxnId="{57EBA736-DF6B-4F80-90BC-A60335C7268E}">
      <dgm:prSet/>
      <dgm:spPr/>
      <dgm:t>
        <a:bodyPr/>
        <a:lstStyle/>
        <a:p>
          <a:endParaRPr lang="nl-NL"/>
        </a:p>
      </dgm:t>
    </dgm:pt>
    <dgm:pt modelId="{E018EF79-B785-4748-ACDF-8C65B20BC9DA}" type="sibTrans" cxnId="{57EBA736-DF6B-4F80-90BC-A60335C7268E}">
      <dgm:prSet/>
      <dgm:spPr/>
      <dgm:t>
        <a:bodyPr/>
        <a:lstStyle/>
        <a:p>
          <a:endParaRPr lang="nl-NL"/>
        </a:p>
      </dgm:t>
    </dgm:pt>
    <dgm:pt modelId="{1B297811-3A2D-4478-A373-A5865578ACB0}">
      <dgm:prSet phldrT="[Tekst]"/>
      <dgm:spPr/>
      <dgm:t>
        <a:bodyPr/>
        <a:lstStyle/>
        <a:p>
          <a:endParaRPr lang="nl-NL"/>
        </a:p>
      </dgm:t>
    </dgm:pt>
    <dgm:pt modelId="{8236476D-D74D-4D47-9788-9BC9140329AD}" type="parTrans" cxnId="{2CEC325E-155B-4616-BAE7-3C583D4279BB}">
      <dgm:prSet/>
      <dgm:spPr/>
      <dgm:t>
        <a:bodyPr/>
        <a:lstStyle/>
        <a:p>
          <a:endParaRPr lang="nl-NL"/>
        </a:p>
      </dgm:t>
    </dgm:pt>
    <dgm:pt modelId="{5D88789D-7332-42CB-9D30-BB24C4EA9D1B}" type="sibTrans" cxnId="{2CEC325E-155B-4616-BAE7-3C583D4279BB}">
      <dgm:prSet/>
      <dgm:spPr/>
      <dgm:t>
        <a:bodyPr/>
        <a:lstStyle/>
        <a:p>
          <a:endParaRPr lang="nl-NL"/>
        </a:p>
      </dgm:t>
    </dgm:pt>
    <dgm:pt modelId="{111757EB-D562-4AD8-82E5-ABF361D1E2CA}">
      <dgm:prSet phldrT="[Tekst]"/>
      <dgm:spPr/>
      <dgm:t>
        <a:bodyPr/>
        <a:lstStyle/>
        <a:p>
          <a:endParaRPr lang="nl-NL"/>
        </a:p>
      </dgm:t>
    </dgm:pt>
    <dgm:pt modelId="{255BE9A7-24F3-4595-9BA4-C8620CCA85D6}" type="parTrans" cxnId="{901B1DCE-DB63-447A-9AC8-620431E72031}">
      <dgm:prSet/>
      <dgm:spPr/>
      <dgm:t>
        <a:bodyPr/>
        <a:lstStyle/>
        <a:p>
          <a:endParaRPr lang="nl-NL"/>
        </a:p>
      </dgm:t>
    </dgm:pt>
    <dgm:pt modelId="{11426238-0F5E-445F-B1C0-4FE34A4EC431}" type="sibTrans" cxnId="{901B1DCE-DB63-447A-9AC8-620431E72031}">
      <dgm:prSet/>
      <dgm:spPr/>
      <dgm:t>
        <a:bodyPr/>
        <a:lstStyle/>
        <a:p>
          <a:endParaRPr lang="nl-NL"/>
        </a:p>
      </dgm:t>
    </dgm:pt>
    <dgm:pt modelId="{38D62AD9-C44B-4625-B730-3B7B0E16FECC}">
      <dgm:prSet phldrT="[Tekst]"/>
      <dgm:spPr/>
      <dgm:t>
        <a:bodyPr/>
        <a:lstStyle/>
        <a:p>
          <a:r>
            <a:rPr lang="nl-NL" b="1"/>
            <a:t>Tools</a:t>
          </a:r>
        </a:p>
      </dgm:t>
    </dgm:pt>
    <dgm:pt modelId="{A100CB25-2189-4759-B9A5-3287AE3723E3}" type="parTrans" cxnId="{E78B0E3F-F4E2-4D1F-9428-3B53787725DF}">
      <dgm:prSet/>
      <dgm:spPr/>
      <dgm:t>
        <a:bodyPr/>
        <a:lstStyle/>
        <a:p>
          <a:endParaRPr lang="nl-NL"/>
        </a:p>
      </dgm:t>
    </dgm:pt>
    <dgm:pt modelId="{29E2B539-33D0-4F50-8013-321A055C3191}" type="sibTrans" cxnId="{E78B0E3F-F4E2-4D1F-9428-3B53787725DF}">
      <dgm:prSet/>
      <dgm:spPr/>
      <dgm:t>
        <a:bodyPr/>
        <a:lstStyle/>
        <a:p>
          <a:endParaRPr lang="nl-NL"/>
        </a:p>
      </dgm:t>
    </dgm:pt>
    <dgm:pt modelId="{4C0E41C5-26DD-4BDA-B588-DE7B85D7CF3B}">
      <dgm:prSet phldrT="[Tekst]"/>
      <dgm:spPr/>
      <dgm:t>
        <a:bodyPr/>
        <a:lstStyle/>
        <a:p>
          <a:endParaRPr lang="nl-NL"/>
        </a:p>
      </dgm:t>
    </dgm:pt>
    <dgm:pt modelId="{5FD8FF23-3706-4DED-92C2-2BBE9C967BAD}" type="parTrans" cxnId="{408419D3-7E3C-4C8B-81F7-3AEE3A94DD77}">
      <dgm:prSet/>
      <dgm:spPr/>
      <dgm:t>
        <a:bodyPr/>
        <a:lstStyle/>
        <a:p>
          <a:endParaRPr lang="nl-NL"/>
        </a:p>
      </dgm:t>
    </dgm:pt>
    <dgm:pt modelId="{4FFC3191-AE13-42F4-BD4B-75B014813BA2}" type="sibTrans" cxnId="{408419D3-7E3C-4C8B-81F7-3AEE3A94DD77}">
      <dgm:prSet/>
      <dgm:spPr/>
      <dgm:t>
        <a:bodyPr/>
        <a:lstStyle/>
        <a:p>
          <a:endParaRPr lang="nl-NL"/>
        </a:p>
      </dgm:t>
    </dgm:pt>
    <dgm:pt modelId="{C206E724-B4BD-4089-82C0-5F58B53A2862}">
      <dgm:prSet phldrT="[Tekst]"/>
      <dgm:spPr/>
      <dgm:t>
        <a:bodyPr/>
        <a:lstStyle/>
        <a:p>
          <a:endParaRPr lang="nl-NL"/>
        </a:p>
      </dgm:t>
    </dgm:pt>
    <dgm:pt modelId="{BD9BB9AE-F704-4C7A-B198-3EED8F019276}" type="parTrans" cxnId="{5FC94919-9B58-4129-93C7-80B30F515A2A}">
      <dgm:prSet/>
      <dgm:spPr/>
      <dgm:t>
        <a:bodyPr/>
        <a:lstStyle/>
        <a:p>
          <a:endParaRPr lang="nl-NL"/>
        </a:p>
      </dgm:t>
    </dgm:pt>
    <dgm:pt modelId="{CA685F31-C9C8-4B02-9949-1A893794C8CD}" type="sibTrans" cxnId="{5FC94919-9B58-4129-93C7-80B30F515A2A}">
      <dgm:prSet/>
      <dgm:spPr/>
      <dgm:t>
        <a:bodyPr/>
        <a:lstStyle/>
        <a:p>
          <a:endParaRPr lang="nl-NL"/>
        </a:p>
      </dgm:t>
    </dgm:pt>
    <dgm:pt modelId="{C4551885-CE4E-407A-B9AC-D0CB02BE767D}">
      <dgm:prSet phldrT="[Tekst]"/>
      <dgm:spPr/>
      <dgm:t>
        <a:bodyPr/>
        <a:lstStyle/>
        <a:p>
          <a:endParaRPr lang="nl-NL"/>
        </a:p>
      </dgm:t>
    </dgm:pt>
    <dgm:pt modelId="{909C8E7D-DB9F-43FD-B9D4-C7897EEF1755}" type="parTrans" cxnId="{C55DD7F5-0276-4255-8DC7-542AD6A5A810}">
      <dgm:prSet/>
      <dgm:spPr/>
      <dgm:t>
        <a:bodyPr/>
        <a:lstStyle/>
        <a:p>
          <a:endParaRPr lang="nl-NL"/>
        </a:p>
      </dgm:t>
    </dgm:pt>
    <dgm:pt modelId="{20C1BF20-DDF3-4EAA-8705-8D509B08B5BF}" type="sibTrans" cxnId="{C55DD7F5-0276-4255-8DC7-542AD6A5A810}">
      <dgm:prSet/>
      <dgm:spPr/>
      <dgm:t>
        <a:bodyPr/>
        <a:lstStyle/>
        <a:p>
          <a:endParaRPr lang="nl-NL"/>
        </a:p>
      </dgm:t>
    </dgm:pt>
    <dgm:pt modelId="{E6BA4252-3876-4C54-AEA5-E1791EFB5F09}">
      <dgm:prSet phldrT="[Tekst]"/>
      <dgm:spPr/>
      <dgm:t>
        <a:bodyPr/>
        <a:lstStyle/>
        <a:p>
          <a:endParaRPr lang="nl-NL"/>
        </a:p>
      </dgm:t>
    </dgm:pt>
    <dgm:pt modelId="{4C01E0B7-10A8-4967-93B7-9C86B893AC09}" type="parTrans" cxnId="{68E58C5E-944D-49D4-BC56-8F2E2E1058AD}">
      <dgm:prSet/>
      <dgm:spPr/>
      <dgm:t>
        <a:bodyPr/>
        <a:lstStyle/>
        <a:p>
          <a:endParaRPr lang="nl-NL"/>
        </a:p>
      </dgm:t>
    </dgm:pt>
    <dgm:pt modelId="{06CF58E8-0311-4650-AEF0-68C665D6870D}" type="sibTrans" cxnId="{68E58C5E-944D-49D4-BC56-8F2E2E1058AD}">
      <dgm:prSet/>
      <dgm:spPr/>
      <dgm:t>
        <a:bodyPr/>
        <a:lstStyle/>
        <a:p>
          <a:endParaRPr lang="nl-NL"/>
        </a:p>
      </dgm:t>
    </dgm:pt>
    <dgm:pt modelId="{A94317DC-8C91-4E01-BCAD-620672AD1A8E}">
      <dgm:prSet phldrT="[Tekst]"/>
      <dgm:spPr/>
      <dgm:t>
        <a:bodyPr/>
        <a:lstStyle/>
        <a:p>
          <a:endParaRPr lang="nl-NL"/>
        </a:p>
      </dgm:t>
    </dgm:pt>
    <dgm:pt modelId="{27D88342-66F4-414F-9DA5-2E7E323EB55B}" type="parTrans" cxnId="{33496C65-4118-427F-B7CA-89C5FE847A2B}">
      <dgm:prSet/>
      <dgm:spPr/>
      <dgm:t>
        <a:bodyPr/>
        <a:lstStyle/>
        <a:p>
          <a:endParaRPr lang="nl-NL"/>
        </a:p>
      </dgm:t>
    </dgm:pt>
    <dgm:pt modelId="{62495486-5534-49C9-85E9-32CCDFDA89A3}" type="sibTrans" cxnId="{33496C65-4118-427F-B7CA-89C5FE847A2B}">
      <dgm:prSet/>
      <dgm:spPr/>
      <dgm:t>
        <a:bodyPr/>
        <a:lstStyle/>
        <a:p>
          <a:endParaRPr lang="nl-NL"/>
        </a:p>
      </dgm:t>
    </dgm:pt>
    <dgm:pt modelId="{D90365DE-FC84-47CC-8351-7518E2140DEA}" type="pres">
      <dgm:prSet presAssocID="{77C6DB41-C7DB-495B-9B64-418DED35380A}" presName="cycleMatrixDiagram" presStyleCnt="0">
        <dgm:presLayoutVars>
          <dgm:chMax val="1"/>
          <dgm:dir/>
          <dgm:animLvl val="lvl"/>
          <dgm:resizeHandles val="exact"/>
        </dgm:presLayoutVars>
      </dgm:prSet>
      <dgm:spPr/>
    </dgm:pt>
    <dgm:pt modelId="{0A3121CB-8C0E-4689-9A32-A345486F68A9}" type="pres">
      <dgm:prSet presAssocID="{77C6DB41-C7DB-495B-9B64-418DED35380A}" presName="children" presStyleCnt="0"/>
      <dgm:spPr/>
    </dgm:pt>
    <dgm:pt modelId="{461C8084-E858-4C48-8FC6-A27AA6356768}" type="pres">
      <dgm:prSet presAssocID="{77C6DB41-C7DB-495B-9B64-418DED35380A}" presName="childPlaceholder" presStyleCnt="0"/>
      <dgm:spPr/>
    </dgm:pt>
    <dgm:pt modelId="{7D3E418D-6D12-4747-BBD8-0F36A37460E3}" type="pres">
      <dgm:prSet presAssocID="{77C6DB41-C7DB-495B-9B64-418DED35380A}" presName="circle" presStyleCnt="0"/>
      <dgm:spPr/>
    </dgm:pt>
    <dgm:pt modelId="{E170A7E9-49E9-498E-8021-E1C689B02792}" type="pres">
      <dgm:prSet presAssocID="{77C6DB41-C7DB-495B-9B64-418DED35380A}" presName="quadrant1" presStyleLbl="node1" presStyleIdx="0" presStyleCnt="4">
        <dgm:presLayoutVars>
          <dgm:chMax val="1"/>
          <dgm:bulletEnabled val="1"/>
        </dgm:presLayoutVars>
      </dgm:prSet>
      <dgm:spPr/>
    </dgm:pt>
    <dgm:pt modelId="{283A39AA-F971-46A9-A39F-478B21368193}" type="pres">
      <dgm:prSet presAssocID="{77C6DB41-C7DB-495B-9B64-418DED35380A}" presName="quadrant2" presStyleLbl="node1" presStyleIdx="1" presStyleCnt="4">
        <dgm:presLayoutVars>
          <dgm:chMax val="1"/>
          <dgm:bulletEnabled val="1"/>
        </dgm:presLayoutVars>
      </dgm:prSet>
      <dgm:spPr/>
    </dgm:pt>
    <dgm:pt modelId="{49E8D1AE-8944-491F-919B-E1BE7D763D4D}" type="pres">
      <dgm:prSet presAssocID="{77C6DB41-C7DB-495B-9B64-418DED35380A}" presName="quadrant3" presStyleLbl="node1" presStyleIdx="2" presStyleCnt="4" custLinFactNeighborX="-577" custLinFactNeighborY="1">
        <dgm:presLayoutVars>
          <dgm:chMax val="1"/>
          <dgm:bulletEnabled val="1"/>
        </dgm:presLayoutVars>
      </dgm:prSet>
      <dgm:spPr/>
    </dgm:pt>
    <dgm:pt modelId="{96270C47-7FD7-45D1-B946-005FCBF5A55E}" type="pres">
      <dgm:prSet presAssocID="{77C6DB41-C7DB-495B-9B64-418DED35380A}" presName="quadrant4" presStyleLbl="node1" presStyleIdx="3" presStyleCnt="4">
        <dgm:presLayoutVars>
          <dgm:chMax val="1"/>
          <dgm:bulletEnabled val="1"/>
        </dgm:presLayoutVars>
      </dgm:prSet>
      <dgm:spPr/>
    </dgm:pt>
    <dgm:pt modelId="{ECD119A4-7535-454F-808C-B222B29F0D6E}" type="pres">
      <dgm:prSet presAssocID="{77C6DB41-C7DB-495B-9B64-418DED35380A}" presName="quadrantPlaceholder" presStyleCnt="0"/>
      <dgm:spPr/>
    </dgm:pt>
    <dgm:pt modelId="{2AED17D3-00B6-4C74-A9FE-AC04902D8E67}" type="pres">
      <dgm:prSet presAssocID="{77C6DB41-C7DB-495B-9B64-418DED35380A}" presName="center1" presStyleLbl="fgShp" presStyleIdx="0" presStyleCnt="2"/>
      <dgm:spPr/>
    </dgm:pt>
    <dgm:pt modelId="{7B5E06A3-95DB-480E-8CCF-8BCAD701B881}" type="pres">
      <dgm:prSet presAssocID="{77C6DB41-C7DB-495B-9B64-418DED35380A}" presName="center2" presStyleLbl="fgShp" presStyleIdx="1" presStyleCnt="2"/>
      <dgm:spPr/>
    </dgm:pt>
  </dgm:ptLst>
  <dgm:cxnLst>
    <dgm:cxn modelId="{C1A13C0E-E4D5-41B4-8EDF-3536BBA26C90}" srcId="{77C6DB41-C7DB-495B-9B64-418DED35380A}" destId="{724DA98B-8375-4DE6-B3BA-4BA3BD2A0AC0}" srcOrd="2" destOrd="0" parTransId="{0100FCA3-8AEA-4948-8B6F-864C049C7025}" sibTransId="{1EDB3608-1E2C-46F1-8D09-CC203AD8B82A}"/>
    <dgm:cxn modelId="{5FC94919-9B58-4129-93C7-80B30F515A2A}" srcId="{77C6DB41-C7DB-495B-9B64-418DED35380A}" destId="{C206E724-B4BD-4089-82C0-5F58B53A2862}" srcOrd="5" destOrd="0" parTransId="{BD9BB9AE-F704-4C7A-B198-3EED8F019276}" sibTransId="{CA685F31-C9C8-4B02-9949-1A893794C8CD}"/>
    <dgm:cxn modelId="{FA835022-35D4-4D62-94C5-D17C4AA95A06}" srcId="{77C6DB41-C7DB-495B-9B64-418DED35380A}" destId="{004EA273-1543-4AD4-A75D-CB619C25A15F}" srcOrd="15" destOrd="0" parTransId="{D48F1189-507F-401C-983C-0097F15936F3}" sibTransId="{9E338262-B806-4BBF-89F6-AC337B268CBA}"/>
    <dgm:cxn modelId="{F69E6F25-BC9B-47E5-991D-1FC4CE85796B}" type="presOf" srcId="{C019F807-C057-47D2-9836-5007291280AB}" destId="{E170A7E9-49E9-498E-8021-E1C689B02792}" srcOrd="0" destOrd="0" presId="urn:microsoft.com/office/officeart/2005/8/layout/cycle4"/>
    <dgm:cxn modelId="{A0E19827-8AC0-4E11-BE59-06B0865EBD64}" srcId="{77C6DB41-C7DB-495B-9B64-418DED35380A}" destId="{746E108B-F393-4FAA-BA07-5EA3B3F9D93D}" srcOrd="16" destOrd="0" parTransId="{6769D3D7-AD6C-44F7-AD08-A26D070B2B5E}" sibTransId="{6A6D12D9-767F-4E49-B42E-D043714324FF}"/>
    <dgm:cxn modelId="{29E1782F-EA46-4FB6-9F2B-B729907872A8}" srcId="{77C6DB41-C7DB-495B-9B64-418DED35380A}" destId="{C019F807-C057-47D2-9836-5007291280AB}" srcOrd="0" destOrd="0" parTransId="{53893EDD-3DFD-43A4-B12B-9EBE0AEEA281}" sibTransId="{252FEB52-E510-4219-8623-AF827F743880}"/>
    <dgm:cxn modelId="{57EBA736-DF6B-4F80-90BC-A60335C7268E}" srcId="{77C6DB41-C7DB-495B-9B64-418DED35380A}" destId="{ACA26625-46F9-4C76-B4C6-C4DDDDA1771D}" srcOrd="19" destOrd="0" parTransId="{C95BD162-033B-4CAA-AB5D-6E7D53446913}" sibTransId="{E018EF79-B785-4748-ACDF-8C65B20BC9DA}"/>
    <dgm:cxn modelId="{E78B0E3F-F4E2-4D1F-9428-3B53787725DF}" srcId="{77C6DB41-C7DB-495B-9B64-418DED35380A}" destId="{38D62AD9-C44B-4625-B730-3B7B0E16FECC}" srcOrd="3" destOrd="0" parTransId="{A100CB25-2189-4759-B9A5-3287AE3723E3}" sibTransId="{29E2B539-33D0-4F50-8013-321A055C3191}"/>
    <dgm:cxn modelId="{2CEC325E-155B-4616-BAE7-3C583D4279BB}" srcId="{77C6DB41-C7DB-495B-9B64-418DED35380A}" destId="{1B297811-3A2D-4478-A373-A5865578ACB0}" srcOrd="20" destOrd="0" parTransId="{8236476D-D74D-4D47-9788-9BC9140329AD}" sibTransId="{5D88789D-7332-42CB-9D30-BB24C4EA9D1B}"/>
    <dgm:cxn modelId="{68E58C5E-944D-49D4-BC56-8F2E2E1058AD}" srcId="{77C6DB41-C7DB-495B-9B64-418DED35380A}" destId="{E6BA4252-3876-4C54-AEA5-E1791EFB5F09}" srcOrd="7" destOrd="0" parTransId="{4C01E0B7-10A8-4967-93B7-9C86B893AC09}" sibTransId="{06CF58E8-0311-4650-AEF0-68C665D6870D}"/>
    <dgm:cxn modelId="{0D0A0B60-23F3-4589-B909-981CEB266072}" srcId="{77C6DB41-C7DB-495B-9B64-418DED35380A}" destId="{BF9C7F8C-B219-43CE-97E6-37DC88FACAF4}" srcOrd="12" destOrd="0" parTransId="{94B1515F-E101-4DFF-94F8-107094092037}" sibTransId="{593688B3-6130-46EA-9D9E-10692A17995F}"/>
    <dgm:cxn modelId="{EA417164-66C6-423D-BF04-5F94E01D5D5E}" srcId="{77C6DB41-C7DB-495B-9B64-418DED35380A}" destId="{68F9CE39-64EB-4201-92AC-7695F6A09E35}" srcOrd="18" destOrd="0" parTransId="{8D9976F2-B5AB-499C-9600-60EB87BB067A}" sibTransId="{BFEADF82-632D-4CA5-B457-720C49947887}"/>
    <dgm:cxn modelId="{33496C65-4118-427F-B7CA-89C5FE847A2B}" srcId="{77C6DB41-C7DB-495B-9B64-418DED35380A}" destId="{A94317DC-8C91-4E01-BCAD-620672AD1A8E}" srcOrd="8" destOrd="0" parTransId="{27D88342-66F4-414F-9DA5-2E7E323EB55B}" sibTransId="{62495486-5534-49C9-85E9-32CCDFDA89A3}"/>
    <dgm:cxn modelId="{3DFD404F-1EAE-4A23-AB37-27B25BBA69EC}" srcId="{77C6DB41-C7DB-495B-9B64-418DED35380A}" destId="{5C5B2C8C-3439-4A29-9598-381865907B91}" srcOrd="11" destOrd="0" parTransId="{F3914591-81CD-488F-88B0-8976B5B33042}" sibTransId="{3B9F3E9A-9510-4225-9655-50AD91A90F0B}"/>
    <dgm:cxn modelId="{EC749F74-7DDD-49C3-BAF2-5CB4C8A9A8DE}" srcId="{77C6DB41-C7DB-495B-9B64-418DED35380A}" destId="{94D8D8D2-8B31-4857-9EAA-21A99CAE7A31}" srcOrd="9" destOrd="0" parTransId="{9A24B20D-F654-488F-84C1-9907284F70A3}" sibTransId="{8E1C188B-9656-48E8-986B-4D86A225F13B}"/>
    <dgm:cxn modelId="{A763FA55-A9DD-4535-B7CA-1FE3914C715E}" type="presOf" srcId="{724DA98B-8375-4DE6-B3BA-4BA3BD2A0AC0}" destId="{49E8D1AE-8944-491F-919B-E1BE7D763D4D}" srcOrd="0" destOrd="0" presId="urn:microsoft.com/office/officeart/2005/8/layout/cycle4"/>
    <dgm:cxn modelId="{CF40B184-86B1-4216-A2F6-C6C0B331D762}" srcId="{77C6DB41-C7DB-495B-9B64-418DED35380A}" destId="{C29A33F2-66B7-41A0-9353-DEA6DEC1FB43}" srcOrd="10" destOrd="0" parTransId="{103980A8-9315-4EC1-AB01-DB2F7FC16267}" sibTransId="{4FB1D4EA-36CA-4153-9530-D3A57177CC2B}"/>
    <dgm:cxn modelId="{1882F089-8B7D-423D-99C2-43E1CBF6843D}" srcId="{77C6DB41-C7DB-495B-9B64-418DED35380A}" destId="{5DCEC5B8-0A9E-4875-8ACB-2E4054EAC8D4}" srcOrd="14" destOrd="0" parTransId="{6F334636-7023-4C14-9D89-7DB4C37B1A2F}" sibTransId="{A81ECC45-D50B-40F5-BD9C-94E5B03A7A9F}"/>
    <dgm:cxn modelId="{988F0E9E-F788-4399-BC84-56AAFF8B2D7C}" type="presOf" srcId="{77C6DB41-C7DB-495B-9B64-418DED35380A}" destId="{D90365DE-FC84-47CC-8351-7518E2140DEA}" srcOrd="0" destOrd="0" presId="urn:microsoft.com/office/officeart/2005/8/layout/cycle4"/>
    <dgm:cxn modelId="{9AD465C2-FA37-444E-B71B-7DFA05EBB289}" srcId="{77C6DB41-C7DB-495B-9B64-418DED35380A}" destId="{EFC9E4D5-79BB-4E2A-B2AF-00B11DC90EC7}" srcOrd="1" destOrd="0" parTransId="{E311B447-769B-49F3-9A99-9C5F5DCBE052}" sibTransId="{CF9060D9-5A0B-4F8F-8CAA-3E7BED969BBC}"/>
    <dgm:cxn modelId="{595C7CC2-3A5E-4573-8F10-9F329D83259B}" srcId="{77C6DB41-C7DB-495B-9B64-418DED35380A}" destId="{40A3BBB0-CF8E-476E-9B2E-608CFE39DBF2}" srcOrd="17" destOrd="0" parTransId="{17C991BC-2F02-4361-BD15-C883F7479F6B}" sibTransId="{54C28A01-7803-475D-9ADD-F61B12C9E43B}"/>
    <dgm:cxn modelId="{901B1DCE-DB63-447A-9AC8-620431E72031}" srcId="{77C6DB41-C7DB-495B-9B64-418DED35380A}" destId="{111757EB-D562-4AD8-82E5-ABF361D1E2CA}" srcOrd="21" destOrd="0" parTransId="{255BE9A7-24F3-4595-9BA4-C8620CCA85D6}" sibTransId="{11426238-0F5E-445F-B1C0-4FE34A4EC431}"/>
    <dgm:cxn modelId="{408419D3-7E3C-4C8B-81F7-3AEE3A94DD77}" srcId="{77C6DB41-C7DB-495B-9B64-418DED35380A}" destId="{4C0E41C5-26DD-4BDA-B588-DE7B85D7CF3B}" srcOrd="4" destOrd="0" parTransId="{5FD8FF23-3706-4DED-92C2-2BBE9C967BAD}" sibTransId="{4FFC3191-AE13-42F4-BD4B-75B014813BA2}"/>
    <dgm:cxn modelId="{E72B34DE-A278-4698-8545-53B15D431839}" srcId="{77C6DB41-C7DB-495B-9B64-418DED35380A}" destId="{BE09A847-33CF-46AA-990E-8C5012BDB615}" srcOrd="13" destOrd="0" parTransId="{1B7F451C-39C8-4E1F-B950-7B4B83693C58}" sibTransId="{F2550A94-2902-4372-AB49-4D30C3448C5D}"/>
    <dgm:cxn modelId="{9CC596E1-7E2A-4B36-9656-44820A1F3E31}" type="presOf" srcId="{EFC9E4D5-79BB-4E2A-B2AF-00B11DC90EC7}" destId="{283A39AA-F971-46A9-A39F-478B21368193}" srcOrd="0" destOrd="0" presId="urn:microsoft.com/office/officeart/2005/8/layout/cycle4"/>
    <dgm:cxn modelId="{DC6289F0-8235-42AB-9985-760DDE8F5922}" type="presOf" srcId="{38D62AD9-C44B-4625-B730-3B7B0E16FECC}" destId="{96270C47-7FD7-45D1-B946-005FCBF5A55E}" srcOrd="0" destOrd="0" presId="urn:microsoft.com/office/officeart/2005/8/layout/cycle4"/>
    <dgm:cxn modelId="{C55DD7F5-0276-4255-8DC7-542AD6A5A810}" srcId="{77C6DB41-C7DB-495B-9B64-418DED35380A}" destId="{C4551885-CE4E-407A-B9AC-D0CB02BE767D}" srcOrd="6" destOrd="0" parTransId="{909C8E7D-DB9F-43FD-B9D4-C7897EEF1755}" sibTransId="{20C1BF20-DDF3-4EAA-8705-8D509B08B5BF}"/>
    <dgm:cxn modelId="{45B6094B-EE98-4568-90D2-DA1CDC8F9983}" type="presParOf" srcId="{D90365DE-FC84-47CC-8351-7518E2140DEA}" destId="{0A3121CB-8C0E-4689-9A32-A345486F68A9}" srcOrd="0" destOrd="0" presId="urn:microsoft.com/office/officeart/2005/8/layout/cycle4"/>
    <dgm:cxn modelId="{11450D95-F6BE-4996-9328-F7D8DA1DB31C}" type="presParOf" srcId="{0A3121CB-8C0E-4689-9A32-A345486F68A9}" destId="{461C8084-E858-4C48-8FC6-A27AA6356768}" srcOrd="0" destOrd="0" presId="urn:microsoft.com/office/officeart/2005/8/layout/cycle4"/>
    <dgm:cxn modelId="{8082B280-0B63-4BB0-8A45-6BF94D4775F1}" type="presParOf" srcId="{D90365DE-FC84-47CC-8351-7518E2140DEA}" destId="{7D3E418D-6D12-4747-BBD8-0F36A37460E3}" srcOrd="1" destOrd="0" presId="urn:microsoft.com/office/officeart/2005/8/layout/cycle4"/>
    <dgm:cxn modelId="{15EAF5E0-B0C7-49C4-A33B-B5E3869C54FB}" type="presParOf" srcId="{7D3E418D-6D12-4747-BBD8-0F36A37460E3}" destId="{E170A7E9-49E9-498E-8021-E1C689B02792}" srcOrd="0" destOrd="0" presId="urn:microsoft.com/office/officeart/2005/8/layout/cycle4"/>
    <dgm:cxn modelId="{FDBB40CA-3631-4661-9B05-292BAA3E2277}" type="presParOf" srcId="{7D3E418D-6D12-4747-BBD8-0F36A37460E3}" destId="{283A39AA-F971-46A9-A39F-478B21368193}" srcOrd="1" destOrd="0" presId="urn:microsoft.com/office/officeart/2005/8/layout/cycle4"/>
    <dgm:cxn modelId="{44A2C71F-CBAB-4C11-B892-B0C446A4592D}" type="presParOf" srcId="{7D3E418D-6D12-4747-BBD8-0F36A37460E3}" destId="{49E8D1AE-8944-491F-919B-E1BE7D763D4D}" srcOrd="2" destOrd="0" presId="urn:microsoft.com/office/officeart/2005/8/layout/cycle4"/>
    <dgm:cxn modelId="{4CB43411-9C1A-4E46-880E-E3DFF6CCBBA5}" type="presParOf" srcId="{7D3E418D-6D12-4747-BBD8-0F36A37460E3}" destId="{96270C47-7FD7-45D1-B946-005FCBF5A55E}" srcOrd="3" destOrd="0" presId="urn:microsoft.com/office/officeart/2005/8/layout/cycle4"/>
    <dgm:cxn modelId="{AB3A185A-3B8C-409E-AE5A-57D0014DBD22}" type="presParOf" srcId="{7D3E418D-6D12-4747-BBD8-0F36A37460E3}" destId="{ECD119A4-7535-454F-808C-B222B29F0D6E}" srcOrd="4" destOrd="0" presId="urn:microsoft.com/office/officeart/2005/8/layout/cycle4"/>
    <dgm:cxn modelId="{1B8211B6-5B85-4A2B-92FF-88BC7B3BC8CD}" type="presParOf" srcId="{D90365DE-FC84-47CC-8351-7518E2140DEA}" destId="{2AED17D3-00B6-4C74-A9FE-AC04902D8E67}" srcOrd="2" destOrd="0" presId="urn:microsoft.com/office/officeart/2005/8/layout/cycle4"/>
    <dgm:cxn modelId="{1AA58AB0-39D1-43A8-9726-DC9E6596523E}" type="presParOf" srcId="{D90365DE-FC84-47CC-8351-7518E2140DEA}" destId="{7B5E06A3-95DB-480E-8CCF-8BCAD701B881}" srcOrd="3" destOrd="0" presId="urn:microsoft.com/office/officeart/2005/8/layout/cycle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7C6DB41-C7DB-495B-9B64-418DED35380A}" type="doc">
      <dgm:prSet loTypeId="urn:microsoft.com/office/officeart/2005/8/layout/cycle4" loCatId="cycle" qsTypeId="urn:microsoft.com/office/officeart/2005/8/quickstyle/simple1#7" qsCatId="simple" csTypeId="urn:microsoft.com/office/officeart/2005/8/colors/colorful1#4" csCatId="colorful" phldr="1"/>
      <dgm:spPr/>
      <dgm:t>
        <a:bodyPr/>
        <a:lstStyle/>
        <a:p>
          <a:endParaRPr lang="nl-NL"/>
        </a:p>
      </dgm:t>
    </dgm:pt>
    <dgm:pt modelId="{C019F807-C057-47D2-9836-5007291280AB}">
      <dgm:prSet phldrT="[Tekst]" custT="1"/>
      <dgm:spPr/>
      <dgm:t>
        <a:bodyPr/>
        <a:lstStyle/>
        <a:p>
          <a:r>
            <a:rPr lang="nl-NL" sz="1600"/>
            <a:t>Samenwerking</a:t>
          </a:r>
        </a:p>
      </dgm:t>
    </dgm:pt>
    <dgm:pt modelId="{53893EDD-3DFD-43A4-B12B-9EBE0AEEA281}" type="parTrans" cxnId="{29E1782F-EA46-4FB6-9F2B-B729907872A8}">
      <dgm:prSet/>
      <dgm:spPr/>
      <dgm:t>
        <a:bodyPr/>
        <a:lstStyle/>
        <a:p>
          <a:endParaRPr lang="nl-NL"/>
        </a:p>
      </dgm:t>
    </dgm:pt>
    <dgm:pt modelId="{252FEB52-E510-4219-8623-AF827F743880}" type="sibTrans" cxnId="{29E1782F-EA46-4FB6-9F2B-B729907872A8}">
      <dgm:prSet/>
      <dgm:spPr/>
      <dgm:t>
        <a:bodyPr/>
        <a:lstStyle/>
        <a:p>
          <a:endParaRPr lang="nl-NL"/>
        </a:p>
      </dgm:t>
    </dgm:pt>
    <dgm:pt modelId="{EFC9E4D5-79BB-4E2A-B2AF-00B11DC90EC7}">
      <dgm:prSet phldrT="[Tekst]" custT="1"/>
      <dgm:spPr/>
      <dgm:t>
        <a:bodyPr/>
        <a:lstStyle/>
        <a:p>
          <a:r>
            <a:rPr lang="nl-NL" sz="1050"/>
            <a:t>Bewonersperspectieven</a:t>
          </a:r>
        </a:p>
        <a:p>
          <a:r>
            <a:rPr lang="nl-NL" sz="1050"/>
            <a:t>Inzichten en participatie</a:t>
          </a:r>
        </a:p>
      </dgm:t>
    </dgm:pt>
    <dgm:pt modelId="{E311B447-769B-49F3-9A99-9C5F5DCBE052}" type="parTrans" cxnId="{9AD465C2-FA37-444E-B71B-7DFA05EBB289}">
      <dgm:prSet/>
      <dgm:spPr/>
      <dgm:t>
        <a:bodyPr/>
        <a:lstStyle/>
        <a:p>
          <a:endParaRPr lang="nl-NL"/>
        </a:p>
      </dgm:t>
    </dgm:pt>
    <dgm:pt modelId="{CF9060D9-5A0B-4F8F-8CAA-3E7BED969BBC}" type="sibTrans" cxnId="{9AD465C2-FA37-444E-B71B-7DFA05EBB289}">
      <dgm:prSet/>
      <dgm:spPr/>
      <dgm:t>
        <a:bodyPr/>
        <a:lstStyle/>
        <a:p>
          <a:endParaRPr lang="nl-NL"/>
        </a:p>
      </dgm:t>
    </dgm:pt>
    <dgm:pt modelId="{724DA98B-8375-4DE6-B3BA-4BA3BD2A0AC0}">
      <dgm:prSet phldrT="[Tekst]"/>
      <dgm:spPr/>
      <dgm:t>
        <a:bodyPr/>
        <a:lstStyle/>
        <a:p>
          <a:r>
            <a:rPr lang="nl-NL"/>
            <a:t>Communicatie</a:t>
          </a:r>
        </a:p>
      </dgm:t>
    </dgm:pt>
    <dgm:pt modelId="{0100FCA3-8AEA-4948-8B6F-864C049C7025}" type="parTrans" cxnId="{C1A13C0E-E4D5-41B4-8EDF-3536BBA26C90}">
      <dgm:prSet/>
      <dgm:spPr/>
      <dgm:t>
        <a:bodyPr/>
        <a:lstStyle/>
        <a:p>
          <a:endParaRPr lang="nl-NL"/>
        </a:p>
      </dgm:t>
    </dgm:pt>
    <dgm:pt modelId="{1EDB3608-1E2C-46F1-8D09-CC203AD8B82A}" type="sibTrans" cxnId="{C1A13C0E-E4D5-41B4-8EDF-3536BBA26C90}">
      <dgm:prSet/>
      <dgm:spPr/>
      <dgm:t>
        <a:bodyPr/>
        <a:lstStyle/>
        <a:p>
          <a:endParaRPr lang="nl-NL"/>
        </a:p>
      </dgm:t>
    </dgm:pt>
    <dgm:pt modelId="{94D8D8D2-8B31-4857-9EAA-21A99CAE7A31}">
      <dgm:prSet phldrT="[Tekst]"/>
      <dgm:spPr/>
      <dgm:t>
        <a:bodyPr/>
        <a:lstStyle/>
        <a:p>
          <a:r>
            <a:rPr lang="nl-NL"/>
            <a:t>Evaluatie</a:t>
          </a:r>
        </a:p>
      </dgm:t>
    </dgm:pt>
    <dgm:pt modelId="{9A24B20D-F654-488F-84C1-9907284F70A3}" type="parTrans" cxnId="{EC749F74-7DDD-49C3-BAF2-5CB4C8A9A8DE}">
      <dgm:prSet/>
      <dgm:spPr/>
      <dgm:t>
        <a:bodyPr/>
        <a:lstStyle/>
        <a:p>
          <a:endParaRPr lang="nl-NL"/>
        </a:p>
      </dgm:t>
    </dgm:pt>
    <dgm:pt modelId="{8E1C188B-9656-48E8-986B-4D86A225F13B}" type="sibTrans" cxnId="{EC749F74-7DDD-49C3-BAF2-5CB4C8A9A8DE}">
      <dgm:prSet/>
      <dgm:spPr/>
      <dgm:t>
        <a:bodyPr/>
        <a:lstStyle/>
        <a:p>
          <a:endParaRPr lang="nl-NL"/>
        </a:p>
      </dgm:t>
    </dgm:pt>
    <dgm:pt modelId="{803AAFB4-51C0-4426-A6DC-3CAA9BD684BE}">
      <dgm:prSet phldrT="[Tekst]" custT="1"/>
      <dgm:spPr>
        <a:solidFill>
          <a:schemeClr val="bg2">
            <a:alpha val="90000"/>
          </a:schemeClr>
        </a:solidFill>
      </dgm:spPr>
      <dgm:t>
        <a:bodyPr/>
        <a:lstStyle/>
        <a:p>
          <a:r>
            <a:rPr lang="nl-NL" sz="1400" b="1"/>
            <a:t>Tools</a:t>
          </a:r>
        </a:p>
      </dgm:t>
    </dgm:pt>
    <dgm:pt modelId="{A7A08A99-F696-44B4-9C71-46CEDBE9F7D2}" type="parTrans" cxnId="{655F2727-03EB-45A3-A7C2-74553064A49C}">
      <dgm:prSet/>
      <dgm:spPr/>
      <dgm:t>
        <a:bodyPr/>
        <a:lstStyle/>
        <a:p>
          <a:endParaRPr lang="nl-NL"/>
        </a:p>
      </dgm:t>
    </dgm:pt>
    <dgm:pt modelId="{6887FB96-3F15-4B97-AD3E-852531576C2F}" type="sibTrans" cxnId="{655F2727-03EB-45A3-A7C2-74553064A49C}">
      <dgm:prSet/>
      <dgm:spPr/>
      <dgm:t>
        <a:bodyPr/>
        <a:lstStyle/>
        <a:p>
          <a:endParaRPr lang="nl-NL"/>
        </a:p>
      </dgm:t>
    </dgm:pt>
    <dgm:pt modelId="{0F0793C4-3984-49C7-A549-7DA0B5D39D61}">
      <dgm:prSet phldrT="[Tekst]" phldr="0" custT="1"/>
      <dgm:spPr>
        <a:solidFill>
          <a:schemeClr val="bg2">
            <a:alpha val="90000"/>
          </a:schemeClr>
        </a:solidFill>
      </dgm:spPr>
      <dgm:t>
        <a:bodyPr/>
        <a:lstStyle/>
        <a:p>
          <a:pPr rtl="0"/>
          <a:r>
            <a:rPr lang="nl-NL" sz="1400" b="0" err="1">
              <a:latin typeface="Aptos Display" panose="02110004020202020204"/>
            </a:rPr>
            <a:t>Gespreks</a:t>
          </a:r>
          <a:r>
            <a:rPr lang="nl-NL" sz="1400" b="0">
              <a:latin typeface="Aptos Display" panose="02110004020202020204"/>
            </a:rPr>
            <a:t>/evaluatie kaart</a:t>
          </a:r>
          <a:endParaRPr lang="nl-NL" sz="1400" b="0"/>
        </a:p>
      </dgm:t>
    </dgm:pt>
    <dgm:pt modelId="{73F4C1C7-8195-47E3-ADE2-1E121DC2DB85}" type="parTrans" cxnId="{73EA909C-CABB-4597-82B7-B5EC79DCA467}">
      <dgm:prSet/>
      <dgm:spPr/>
      <dgm:t>
        <a:bodyPr/>
        <a:lstStyle/>
        <a:p>
          <a:endParaRPr lang="nl-NL"/>
        </a:p>
      </dgm:t>
    </dgm:pt>
    <dgm:pt modelId="{28A0D7E5-FA04-41AE-AD7B-1200214B6C11}" type="sibTrans" cxnId="{73EA909C-CABB-4597-82B7-B5EC79DCA467}">
      <dgm:prSet/>
      <dgm:spPr/>
      <dgm:t>
        <a:bodyPr/>
        <a:lstStyle/>
        <a:p>
          <a:endParaRPr lang="nl-NL"/>
        </a:p>
      </dgm:t>
    </dgm:pt>
    <dgm:pt modelId="{AEE63A49-D0EF-402B-AC43-163A75905572}">
      <dgm:prSet phldr="0" custT="1"/>
      <dgm:spPr>
        <a:solidFill>
          <a:schemeClr val="bg2">
            <a:alpha val="90000"/>
          </a:schemeClr>
        </a:solidFill>
      </dgm:spPr>
      <dgm:t>
        <a:bodyPr/>
        <a:lstStyle/>
        <a:p>
          <a:pPr rtl="0"/>
          <a:r>
            <a:rPr lang="nl-NL" sz="1400" b="0">
              <a:latin typeface="Aptos Display" panose="02110004020202020204"/>
            </a:rPr>
            <a:t>Dynamische leeragenda </a:t>
          </a:r>
        </a:p>
      </dgm:t>
    </dgm:pt>
    <dgm:pt modelId="{C98D85F7-EA85-4511-B44D-4490D6EE2C51}" type="parTrans" cxnId="{1B00D2E8-F03E-49A6-ABE9-54B0A7614B38}">
      <dgm:prSet/>
      <dgm:spPr/>
      <dgm:t>
        <a:bodyPr/>
        <a:lstStyle/>
        <a:p>
          <a:endParaRPr lang="nl-NL"/>
        </a:p>
      </dgm:t>
    </dgm:pt>
    <dgm:pt modelId="{C92F97CE-F9EB-4A2D-A335-10C9569CB6D2}" type="sibTrans" cxnId="{1B00D2E8-F03E-49A6-ABE9-54B0A7614B38}">
      <dgm:prSet/>
      <dgm:spPr/>
      <dgm:t>
        <a:bodyPr/>
        <a:lstStyle/>
        <a:p>
          <a:endParaRPr lang="nl-NL"/>
        </a:p>
      </dgm:t>
    </dgm:pt>
    <dgm:pt modelId="{D90365DE-FC84-47CC-8351-7518E2140DEA}" type="pres">
      <dgm:prSet presAssocID="{77C6DB41-C7DB-495B-9B64-418DED35380A}" presName="cycleMatrixDiagram" presStyleCnt="0">
        <dgm:presLayoutVars>
          <dgm:chMax val="1"/>
          <dgm:dir/>
          <dgm:animLvl val="lvl"/>
          <dgm:resizeHandles val="exact"/>
        </dgm:presLayoutVars>
      </dgm:prSet>
      <dgm:spPr/>
    </dgm:pt>
    <dgm:pt modelId="{0A3121CB-8C0E-4689-9A32-A345486F68A9}" type="pres">
      <dgm:prSet presAssocID="{77C6DB41-C7DB-495B-9B64-418DED35380A}" presName="children" presStyleCnt="0"/>
      <dgm:spPr/>
    </dgm:pt>
    <dgm:pt modelId="{5D383C94-84E2-453A-83FD-C30DA465E673}" type="pres">
      <dgm:prSet presAssocID="{77C6DB41-C7DB-495B-9B64-418DED35380A}" presName="child4group" presStyleCnt="0"/>
      <dgm:spPr/>
    </dgm:pt>
    <dgm:pt modelId="{6B4442BC-F803-4A05-A618-9176D5031BC3}" type="pres">
      <dgm:prSet presAssocID="{77C6DB41-C7DB-495B-9B64-418DED35380A}" presName="child4" presStyleLbl="bgAcc1" presStyleIdx="0" presStyleCnt="1"/>
      <dgm:spPr/>
    </dgm:pt>
    <dgm:pt modelId="{1021BEE0-F5AD-494A-9B15-C6CD58A8311A}" type="pres">
      <dgm:prSet presAssocID="{77C6DB41-C7DB-495B-9B64-418DED35380A}" presName="child4Text" presStyleLbl="bgAcc1" presStyleIdx="0" presStyleCnt="1">
        <dgm:presLayoutVars>
          <dgm:bulletEnabled val="1"/>
        </dgm:presLayoutVars>
      </dgm:prSet>
      <dgm:spPr/>
    </dgm:pt>
    <dgm:pt modelId="{461C8084-E858-4C48-8FC6-A27AA6356768}" type="pres">
      <dgm:prSet presAssocID="{77C6DB41-C7DB-495B-9B64-418DED35380A}" presName="childPlaceholder" presStyleCnt="0"/>
      <dgm:spPr/>
    </dgm:pt>
    <dgm:pt modelId="{7D3E418D-6D12-4747-BBD8-0F36A37460E3}" type="pres">
      <dgm:prSet presAssocID="{77C6DB41-C7DB-495B-9B64-418DED35380A}" presName="circle" presStyleCnt="0"/>
      <dgm:spPr/>
    </dgm:pt>
    <dgm:pt modelId="{E170A7E9-49E9-498E-8021-E1C689B02792}" type="pres">
      <dgm:prSet presAssocID="{77C6DB41-C7DB-495B-9B64-418DED35380A}" presName="quadrant1" presStyleLbl="node1" presStyleIdx="0" presStyleCnt="4">
        <dgm:presLayoutVars>
          <dgm:chMax val="1"/>
          <dgm:bulletEnabled val="1"/>
        </dgm:presLayoutVars>
      </dgm:prSet>
      <dgm:spPr/>
    </dgm:pt>
    <dgm:pt modelId="{283A39AA-F971-46A9-A39F-478B21368193}" type="pres">
      <dgm:prSet presAssocID="{77C6DB41-C7DB-495B-9B64-418DED35380A}" presName="quadrant2" presStyleLbl="node1" presStyleIdx="1" presStyleCnt="4">
        <dgm:presLayoutVars>
          <dgm:chMax val="1"/>
          <dgm:bulletEnabled val="1"/>
        </dgm:presLayoutVars>
      </dgm:prSet>
      <dgm:spPr/>
    </dgm:pt>
    <dgm:pt modelId="{49E8D1AE-8944-491F-919B-E1BE7D763D4D}" type="pres">
      <dgm:prSet presAssocID="{77C6DB41-C7DB-495B-9B64-418DED35380A}" presName="quadrant3" presStyleLbl="node1" presStyleIdx="2" presStyleCnt="4" custLinFactNeighborX="-577" custLinFactNeighborY="-1443">
        <dgm:presLayoutVars>
          <dgm:chMax val="1"/>
          <dgm:bulletEnabled val="1"/>
        </dgm:presLayoutVars>
      </dgm:prSet>
      <dgm:spPr/>
    </dgm:pt>
    <dgm:pt modelId="{96270C47-7FD7-45D1-B946-005FCBF5A55E}" type="pres">
      <dgm:prSet presAssocID="{77C6DB41-C7DB-495B-9B64-418DED35380A}" presName="quadrant4" presStyleLbl="node1" presStyleIdx="3" presStyleCnt="4">
        <dgm:presLayoutVars>
          <dgm:chMax val="1"/>
          <dgm:bulletEnabled val="1"/>
        </dgm:presLayoutVars>
      </dgm:prSet>
      <dgm:spPr/>
    </dgm:pt>
    <dgm:pt modelId="{ECD119A4-7535-454F-808C-B222B29F0D6E}" type="pres">
      <dgm:prSet presAssocID="{77C6DB41-C7DB-495B-9B64-418DED35380A}" presName="quadrantPlaceholder" presStyleCnt="0"/>
      <dgm:spPr/>
    </dgm:pt>
    <dgm:pt modelId="{2AED17D3-00B6-4C74-A9FE-AC04902D8E67}" type="pres">
      <dgm:prSet presAssocID="{77C6DB41-C7DB-495B-9B64-418DED35380A}" presName="center1" presStyleLbl="fgShp" presStyleIdx="0" presStyleCnt="2"/>
      <dgm:spPr/>
    </dgm:pt>
    <dgm:pt modelId="{7B5E06A3-95DB-480E-8CCF-8BCAD701B881}" type="pres">
      <dgm:prSet presAssocID="{77C6DB41-C7DB-495B-9B64-418DED35380A}" presName="center2" presStyleLbl="fgShp" presStyleIdx="1" presStyleCnt="2"/>
      <dgm:spPr/>
    </dgm:pt>
  </dgm:ptLst>
  <dgm:cxnLst>
    <dgm:cxn modelId="{689BC107-F0DA-42AF-BFC9-8CC9F941C8E7}" type="presOf" srcId="{0F0793C4-3984-49C7-A549-7DA0B5D39D61}" destId="{6B4442BC-F803-4A05-A618-9176D5031BC3}" srcOrd="0" destOrd="1" presId="urn:microsoft.com/office/officeart/2005/8/layout/cycle4"/>
    <dgm:cxn modelId="{C1A13C0E-E4D5-41B4-8EDF-3536BBA26C90}" srcId="{77C6DB41-C7DB-495B-9B64-418DED35380A}" destId="{724DA98B-8375-4DE6-B3BA-4BA3BD2A0AC0}" srcOrd="2" destOrd="0" parTransId="{0100FCA3-8AEA-4948-8B6F-864C049C7025}" sibTransId="{1EDB3608-1E2C-46F1-8D09-CC203AD8B82A}"/>
    <dgm:cxn modelId="{F69E6F25-BC9B-47E5-991D-1FC4CE85796B}" type="presOf" srcId="{C019F807-C057-47D2-9836-5007291280AB}" destId="{E170A7E9-49E9-498E-8021-E1C689B02792}" srcOrd="0" destOrd="0" presId="urn:microsoft.com/office/officeart/2005/8/layout/cycle4"/>
    <dgm:cxn modelId="{655F2727-03EB-45A3-A7C2-74553064A49C}" srcId="{94D8D8D2-8B31-4857-9EAA-21A99CAE7A31}" destId="{803AAFB4-51C0-4426-A6DC-3CAA9BD684BE}" srcOrd="0" destOrd="0" parTransId="{A7A08A99-F696-44B4-9C71-46CEDBE9F7D2}" sibTransId="{6887FB96-3F15-4B97-AD3E-852531576C2F}"/>
    <dgm:cxn modelId="{29E1782F-EA46-4FB6-9F2B-B729907872A8}" srcId="{77C6DB41-C7DB-495B-9B64-418DED35380A}" destId="{C019F807-C057-47D2-9836-5007291280AB}" srcOrd="0" destOrd="0" parTransId="{53893EDD-3DFD-43A4-B12B-9EBE0AEEA281}" sibTransId="{252FEB52-E510-4219-8623-AF827F743880}"/>
    <dgm:cxn modelId="{5282CD50-DE50-4136-8A05-7825C2427D54}" type="presOf" srcId="{803AAFB4-51C0-4426-A6DC-3CAA9BD684BE}" destId="{6B4442BC-F803-4A05-A618-9176D5031BC3}" srcOrd="0" destOrd="0" presId="urn:microsoft.com/office/officeart/2005/8/layout/cycle4"/>
    <dgm:cxn modelId="{EC749F74-7DDD-49C3-BAF2-5CB4C8A9A8DE}" srcId="{77C6DB41-C7DB-495B-9B64-418DED35380A}" destId="{94D8D8D2-8B31-4857-9EAA-21A99CAE7A31}" srcOrd="3" destOrd="0" parTransId="{9A24B20D-F654-488F-84C1-9907284F70A3}" sibTransId="{8E1C188B-9656-48E8-986B-4D86A225F13B}"/>
    <dgm:cxn modelId="{A763FA55-A9DD-4535-B7CA-1FE3914C715E}" type="presOf" srcId="{724DA98B-8375-4DE6-B3BA-4BA3BD2A0AC0}" destId="{49E8D1AE-8944-491F-919B-E1BE7D763D4D}" srcOrd="0" destOrd="0" presId="urn:microsoft.com/office/officeart/2005/8/layout/cycle4"/>
    <dgm:cxn modelId="{4D71147F-37A7-4FC3-A40B-1E5CFE62B4DC}" type="presOf" srcId="{0F0793C4-3984-49C7-A549-7DA0B5D39D61}" destId="{1021BEE0-F5AD-494A-9B15-C6CD58A8311A}" srcOrd="1" destOrd="1" presId="urn:microsoft.com/office/officeart/2005/8/layout/cycle4"/>
    <dgm:cxn modelId="{73EA909C-CABB-4597-82B7-B5EC79DCA467}" srcId="{94D8D8D2-8B31-4857-9EAA-21A99CAE7A31}" destId="{0F0793C4-3984-49C7-A549-7DA0B5D39D61}" srcOrd="1" destOrd="0" parTransId="{73F4C1C7-8195-47E3-ADE2-1E121DC2DB85}" sibTransId="{28A0D7E5-FA04-41AE-AD7B-1200214B6C11}"/>
    <dgm:cxn modelId="{988F0E9E-F788-4399-BC84-56AAFF8B2D7C}" type="presOf" srcId="{77C6DB41-C7DB-495B-9B64-418DED35380A}" destId="{D90365DE-FC84-47CC-8351-7518E2140DEA}" srcOrd="0" destOrd="0" presId="urn:microsoft.com/office/officeart/2005/8/layout/cycle4"/>
    <dgm:cxn modelId="{CBD1C5A8-4E2A-418E-8B0A-B10C7D74DBEC}" type="presOf" srcId="{94D8D8D2-8B31-4857-9EAA-21A99CAE7A31}" destId="{96270C47-7FD7-45D1-B946-005FCBF5A55E}" srcOrd="0" destOrd="0" presId="urn:microsoft.com/office/officeart/2005/8/layout/cycle4"/>
    <dgm:cxn modelId="{915A6CBF-8C79-45BF-93EE-88A84C571AD2}" type="presOf" srcId="{AEE63A49-D0EF-402B-AC43-163A75905572}" destId="{6B4442BC-F803-4A05-A618-9176D5031BC3}" srcOrd="0" destOrd="2" presId="urn:microsoft.com/office/officeart/2005/8/layout/cycle4"/>
    <dgm:cxn modelId="{9AD465C2-FA37-444E-B71B-7DFA05EBB289}" srcId="{77C6DB41-C7DB-495B-9B64-418DED35380A}" destId="{EFC9E4D5-79BB-4E2A-B2AF-00B11DC90EC7}" srcOrd="1" destOrd="0" parTransId="{E311B447-769B-49F3-9A99-9C5F5DCBE052}" sibTransId="{CF9060D9-5A0B-4F8F-8CAA-3E7BED969BBC}"/>
    <dgm:cxn modelId="{9CC596E1-7E2A-4B36-9656-44820A1F3E31}" type="presOf" srcId="{EFC9E4D5-79BB-4E2A-B2AF-00B11DC90EC7}" destId="{283A39AA-F971-46A9-A39F-478B21368193}" srcOrd="0" destOrd="0" presId="urn:microsoft.com/office/officeart/2005/8/layout/cycle4"/>
    <dgm:cxn modelId="{883C34E2-2B29-4161-8832-A50B8935C267}" type="presOf" srcId="{803AAFB4-51C0-4426-A6DC-3CAA9BD684BE}" destId="{1021BEE0-F5AD-494A-9B15-C6CD58A8311A}" srcOrd="1" destOrd="0" presId="urn:microsoft.com/office/officeart/2005/8/layout/cycle4"/>
    <dgm:cxn modelId="{1B00D2E8-F03E-49A6-ABE9-54B0A7614B38}" srcId="{94D8D8D2-8B31-4857-9EAA-21A99CAE7A31}" destId="{AEE63A49-D0EF-402B-AC43-163A75905572}" srcOrd="2" destOrd="0" parTransId="{C98D85F7-EA85-4511-B44D-4490D6EE2C51}" sibTransId="{C92F97CE-F9EB-4A2D-A335-10C9569CB6D2}"/>
    <dgm:cxn modelId="{84D947FE-82AD-405C-89E3-FD2F4B205F60}" type="presOf" srcId="{AEE63A49-D0EF-402B-AC43-163A75905572}" destId="{1021BEE0-F5AD-494A-9B15-C6CD58A8311A}" srcOrd="1" destOrd="2" presId="urn:microsoft.com/office/officeart/2005/8/layout/cycle4"/>
    <dgm:cxn modelId="{45B6094B-EE98-4568-90D2-DA1CDC8F9983}" type="presParOf" srcId="{D90365DE-FC84-47CC-8351-7518E2140DEA}" destId="{0A3121CB-8C0E-4689-9A32-A345486F68A9}" srcOrd="0" destOrd="0" presId="urn:microsoft.com/office/officeart/2005/8/layout/cycle4"/>
    <dgm:cxn modelId="{CB5C6A27-C566-47B9-8865-6580222C15C6}" type="presParOf" srcId="{0A3121CB-8C0E-4689-9A32-A345486F68A9}" destId="{5D383C94-84E2-453A-83FD-C30DA465E673}" srcOrd="0" destOrd="0" presId="urn:microsoft.com/office/officeart/2005/8/layout/cycle4"/>
    <dgm:cxn modelId="{6D1583DB-0F6C-4574-BDB9-388F03F29729}" type="presParOf" srcId="{5D383C94-84E2-453A-83FD-C30DA465E673}" destId="{6B4442BC-F803-4A05-A618-9176D5031BC3}" srcOrd="0" destOrd="0" presId="urn:microsoft.com/office/officeart/2005/8/layout/cycle4"/>
    <dgm:cxn modelId="{27DBE320-9530-44C9-8FBE-1C2E5552D9C2}" type="presParOf" srcId="{5D383C94-84E2-453A-83FD-C30DA465E673}" destId="{1021BEE0-F5AD-494A-9B15-C6CD58A8311A}" srcOrd="1" destOrd="0" presId="urn:microsoft.com/office/officeart/2005/8/layout/cycle4"/>
    <dgm:cxn modelId="{11450D95-F6BE-4996-9328-F7D8DA1DB31C}" type="presParOf" srcId="{0A3121CB-8C0E-4689-9A32-A345486F68A9}" destId="{461C8084-E858-4C48-8FC6-A27AA6356768}" srcOrd="1" destOrd="0" presId="urn:microsoft.com/office/officeart/2005/8/layout/cycle4"/>
    <dgm:cxn modelId="{8082B280-0B63-4BB0-8A45-6BF94D4775F1}" type="presParOf" srcId="{D90365DE-FC84-47CC-8351-7518E2140DEA}" destId="{7D3E418D-6D12-4747-BBD8-0F36A37460E3}" srcOrd="1" destOrd="0" presId="urn:microsoft.com/office/officeart/2005/8/layout/cycle4"/>
    <dgm:cxn modelId="{15EAF5E0-B0C7-49C4-A33B-B5E3869C54FB}" type="presParOf" srcId="{7D3E418D-6D12-4747-BBD8-0F36A37460E3}" destId="{E170A7E9-49E9-498E-8021-E1C689B02792}" srcOrd="0" destOrd="0" presId="urn:microsoft.com/office/officeart/2005/8/layout/cycle4"/>
    <dgm:cxn modelId="{FDBB40CA-3631-4661-9B05-292BAA3E2277}" type="presParOf" srcId="{7D3E418D-6D12-4747-BBD8-0F36A37460E3}" destId="{283A39AA-F971-46A9-A39F-478B21368193}" srcOrd="1" destOrd="0" presId="urn:microsoft.com/office/officeart/2005/8/layout/cycle4"/>
    <dgm:cxn modelId="{44A2C71F-CBAB-4C11-B892-B0C446A4592D}" type="presParOf" srcId="{7D3E418D-6D12-4747-BBD8-0F36A37460E3}" destId="{49E8D1AE-8944-491F-919B-E1BE7D763D4D}" srcOrd="2" destOrd="0" presId="urn:microsoft.com/office/officeart/2005/8/layout/cycle4"/>
    <dgm:cxn modelId="{4CB43411-9C1A-4E46-880E-E3DFF6CCBBA5}" type="presParOf" srcId="{7D3E418D-6D12-4747-BBD8-0F36A37460E3}" destId="{96270C47-7FD7-45D1-B946-005FCBF5A55E}" srcOrd="3" destOrd="0" presId="urn:microsoft.com/office/officeart/2005/8/layout/cycle4"/>
    <dgm:cxn modelId="{AB3A185A-3B8C-409E-AE5A-57D0014DBD22}" type="presParOf" srcId="{7D3E418D-6D12-4747-BBD8-0F36A37460E3}" destId="{ECD119A4-7535-454F-808C-B222B29F0D6E}" srcOrd="4" destOrd="0" presId="urn:microsoft.com/office/officeart/2005/8/layout/cycle4"/>
    <dgm:cxn modelId="{1B8211B6-5B85-4A2B-92FF-88BC7B3BC8CD}" type="presParOf" srcId="{D90365DE-FC84-47CC-8351-7518E2140DEA}" destId="{2AED17D3-00B6-4C74-A9FE-AC04902D8E67}" srcOrd="2" destOrd="0" presId="urn:microsoft.com/office/officeart/2005/8/layout/cycle4"/>
    <dgm:cxn modelId="{1AA58AB0-39D1-43A8-9726-DC9E6596523E}" type="presParOf" srcId="{D90365DE-FC84-47CC-8351-7518E2140DEA}" destId="{7B5E06A3-95DB-480E-8CCF-8BCAD701B881}" srcOrd="3" destOrd="0" presId="urn:microsoft.com/office/officeart/2005/8/layout/cycle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77C6DB41-C7DB-495B-9B64-418DED35380A}" type="doc">
      <dgm:prSet loTypeId="urn:microsoft.com/office/officeart/2005/8/layout/cycle4" loCatId="cycle" qsTypeId="urn:microsoft.com/office/officeart/2005/8/quickstyle/simple1#8" qsCatId="simple" csTypeId="urn:microsoft.com/office/officeart/2005/8/colors/colorful1#5" csCatId="colorful" phldr="1"/>
      <dgm:spPr/>
      <dgm:t>
        <a:bodyPr/>
        <a:lstStyle/>
        <a:p>
          <a:endParaRPr lang="nl-NL"/>
        </a:p>
      </dgm:t>
    </dgm:pt>
    <dgm:pt modelId="{C019F807-C057-47D2-9836-5007291280AB}">
      <dgm:prSet phldrT="[Tekst]" custT="1"/>
      <dgm:spPr/>
      <dgm:t>
        <a:bodyPr/>
        <a:lstStyle/>
        <a:p>
          <a:r>
            <a:rPr lang="nl-NL" sz="1600"/>
            <a:t>Samenwerking</a:t>
          </a:r>
        </a:p>
      </dgm:t>
    </dgm:pt>
    <dgm:pt modelId="{53893EDD-3DFD-43A4-B12B-9EBE0AEEA281}" type="parTrans" cxnId="{29E1782F-EA46-4FB6-9F2B-B729907872A8}">
      <dgm:prSet/>
      <dgm:spPr/>
      <dgm:t>
        <a:bodyPr/>
        <a:lstStyle/>
        <a:p>
          <a:endParaRPr lang="nl-NL"/>
        </a:p>
      </dgm:t>
    </dgm:pt>
    <dgm:pt modelId="{252FEB52-E510-4219-8623-AF827F743880}" type="sibTrans" cxnId="{29E1782F-EA46-4FB6-9F2B-B729907872A8}">
      <dgm:prSet/>
      <dgm:spPr/>
      <dgm:t>
        <a:bodyPr/>
        <a:lstStyle/>
        <a:p>
          <a:endParaRPr lang="nl-NL"/>
        </a:p>
      </dgm:t>
    </dgm:pt>
    <dgm:pt modelId="{16F38FE8-4059-4E51-A487-48C592096215}">
      <dgm:prSet phldrT="[Tekst]"/>
      <dgm:spPr>
        <a:solidFill>
          <a:schemeClr val="bg2">
            <a:alpha val="90000"/>
          </a:schemeClr>
        </a:solidFill>
      </dgm:spPr>
      <dgm:t>
        <a:bodyPr/>
        <a:lstStyle/>
        <a:p>
          <a:r>
            <a:rPr lang="nl-NL"/>
            <a:t>Leerkringen/ </a:t>
          </a:r>
          <a:r>
            <a:rPr lang="nl-NL" err="1"/>
            <a:t>learning</a:t>
          </a:r>
          <a:r>
            <a:rPr lang="nl-NL"/>
            <a:t> lab</a:t>
          </a:r>
        </a:p>
      </dgm:t>
    </dgm:pt>
    <dgm:pt modelId="{28F69780-7C88-42A5-B76F-4E33991F5B48}" type="parTrans" cxnId="{793A5776-EA7E-4C50-9848-D200B5F03D88}">
      <dgm:prSet/>
      <dgm:spPr/>
      <dgm:t>
        <a:bodyPr/>
        <a:lstStyle/>
        <a:p>
          <a:endParaRPr lang="nl-NL"/>
        </a:p>
      </dgm:t>
    </dgm:pt>
    <dgm:pt modelId="{3EE7F8D8-A2B8-4032-8ACC-BFCC9DC23CFA}" type="sibTrans" cxnId="{793A5776-EA7E-4C50-9848-D200B5F03D88}">
      <dgm:prSet/>
      <dgm:spPr/>
      <dgm:t>
        <a:bodyPr/>
        <a:lstStyle/>
        <a:p>
          <a:endParaRPr lang="nl-NL"/>
        </a:p>
      </dgm:t>
    </dgm:pt>
    <dgm:pt modelId="{EFC9E4D5-79BB-4E2A-B2AF-00B11DC90EC7}">
      <dgm:prSet phldrT="[Tekst]" custT="1"/>
      <dgm:spPr/>
      <dgm:t>
        <a:bodyPr/>
        <a:lstStyle/>
        <a:p>
          <a:r>
            <a:rPr lang="nl-NL" sz="1050"/>
            <a:t>Bewonersperspectieven</a:t>
          </a:r>
        </a:p>
        <a:p>
          <a:r>
            <a:rPr lang="nl-NL" sz="1050"/>
            <a:t>Inzichten en participatie</a:t>
          </a:r>
        </a:p>
      </dgm:t>
    </dgm:pt>
    <dgm:pt modelId="{E311B447-769B-49F3-9A99-9C5F5DCBE052}" type="parTrans" cxnId="{9AD465C2-FA37-444E-B71B-7DFA05EBB289}">
      <dgm:prSet/>
      <dgm:spPr/>
      <dgm:t>
        <a:bodyPr/>
        <a:lstStyle/>
        <a:p>
          <a:endParaRPr lang="nl-NL"/>
        </a:p>
      </dgm:t>
    </dgm:pt>
    <dgm:pt modelId="{CF9060D9-5A0B-4F8F-8CAA-3E7BED969BBC}" type="sibTrans" cxnId="{9AD465C2-FA37-444E-B71B-7DFA05EBB289}">
      <dgm:prSet/>
      <dgm:spPr/>
      <dgm:t>
        <a:bodyPr/>
        <a:lstStyle/>
        <a:p>
          <a:endParaRPr lang="nl-NL"/>
        </a:p>
      </dgm:t>
    </dgm:pt>
    <dgm:pt modelId="{724DA98B-8375-4DE6-B3BA-4BA3BD2A0AC0}">
      <dgm:prSet phldrT="[Tekst]"/>
      <dgm:spPr/>
      <dgm:t>
        <a:bodyPr/>
        <a:lstStyle/>
        <a:p>
          <a:r>
            <a:rPr lang="nl-NL"/>
            <a:t>Communicatie</a:t>
          </a:r>
        </a:p>
      </dgm:t>
    </dgm:pt>
    <dgm:pt modelId="{0100FCA3-8AEA-4948-8B6F-864C049C7025}" type="parTrans" cxnId="{C1A13C0E-E4D5-41B4-8EDF-3536BBA26C90}">
      <dgm:prSet/>
      <dgm:spPr/>
      <dgm:t>
        <a:bodyPr/>
        <a:lstStyle/>
        <a:p>
          <a:endParaRPr lang="nl-NL"/>
        </a:p>
      </dgm:t>
    </dgm:pt>
    <dgm:pt modelId="{1EDB3608-1E2C-46F1-8D09-CC203AD8B82A}" type="sibTrans" cxnId="{C1A13C0E-E4D5-41B4-8EDF-3536BBA26C90}">
      <dgm:prSet/>
      <dgm:spPr/>
      <dgm:t>
        <a:bodyPr/>
        <a:lstStyle/>
        <a:p>
          <a:endParaRPr lang="nl-NL"/>
        </a:p>
      </dgm:t>
    </dgm:pt>
    <dgm:pt modelId="{94D8D8D2-8B31-4857-9EAA-21A99CAE7A31}">
      <dgm:prSet phldrT="[Tekst]"/>
      <dgm:spPr/>
      <dgm:t>
        <a:bodyPr/>
        <a:lstStyle/>
        <a:p>
          <a:r>
            <a:rPr lang="nl-NL"/>
            <a:t>Evaluatie</a:t>
          </a:r>
        </a:p>
      </dgm:t>
    </dgm:pt>
    <dgm:pt modelId="{9A24B20D-F654-488F-84C1-9907284F70A3}" type="parTrans" cxnId="{EC749F74-7DDD-49C3-BAF2-5CB4C8A9A8DE}">
      <dgm:prSet/>
      <dgm:spPr/>
      <dgm:t>
        <a:bodyPr/>
        <a:lstStyle/>
        <a:p>
          <a:endParaRPr lang="nl-NL"/>
        </a:p>
      </dgm:t>
    </dgm:pt>
    <dgm:pt modelId="{8E1C188B-9656-48E8-986B-4D86A225F13B}" type="sibTrans" cxnId="{EC749F74-7DDD-49C3-BAF2-5CB4C8A9A8DE}">
      <dgm:prSet/>
      <dgm:spPr/>
      <dgm:t>
        <a:bodyPr/>
        <a:lstStyle/>
        <a:p>
          <a:endParaRPr lang="nl-NL"/>
        </a:p>
      </dgm:t>
    </dgm:pt>
    <dgm:pt modelId="{E5BE434A-4B69-4FE8-8E37-48162E2DF6B6}">
      <dgm:prSet phldrT="[Tekst]"/>
      <dgm:spPr>
        <a:solidFill>
          <a:schemeClr val="bg2">
            <a:alpha val="90000"/>
          </a:schemeClr>
        </a:solidFill>
      </dgm:spPr>
      <dgm:t>
        <a:bodyPr/>
        <a:lstStyle/>
        <a:p>
          <a:r>
            <a:rPr lang="nl-NL" sz="1800">
              <a:latin typeface="Aptos Display" panose="02110004020202020204"/>
            </a:rPr>
            <a:t>Partnerschapskaart</a:t>
          </a:r>
          <a:endParaRPr lang="nl-NL"/>
        </a:p>
      </dgm:t>
    </dgm:pt>
    <dgm:pt modelId="{44FD327D-54F7-4AB4-A2E9-851FE683EEAA}" type="parTrans" cxnId="{F3E3CA61-1996-443B-9055-D6F90B34AD62}">
      <dgm:prSet/>
      <dgm:spPr/>
      <dgm:t>
        <a:bodyPr/>
        <a:lstStyle/>
        <a:p>
          <a:endParaRPr lang="nl-NL"/>
        </a:p>
      </dgm:t>
    </dgm:pt>
    <dgm:pt modelId="{095556C8-618A-4894-B486-84796AD0ED20}" type="sibTrans" cxnId="{F3E3CA61-1996-443B-9055-D6F90B34AD62}">
      <dgm:prSet/>
      <dgm:spPr/>
      <dgm:t>
        <a:bodyPr/>
        <a:lstStyle/>
        <a:p>
          <a:endParaRPr lang="nl-NL"/>
        </a:p>
      </dgm:t>
    </dgm:pt>
    <dgm:pt modelId="{2524AB88-3E6A-4506-A417-8FC10A2F7654}">
      <dgm:prSet phldrT="[Tekst]"/>
      <dgm:spPr>
        <a:solidFill>
          <a:schemeClr val="bg2">
            <a:alpha val="90000"/>
          </a:schemeClr>
        </a:solidFill>
      </dgm:spPr>
      <dgm:t>
        <a:bodyPr/>
        <a:lstStyle/>
        <a:p>
          <a:r>
            <a:rPr lang="nl-NL" b="1"/>
            <a:t>Tools</a:t>
          </a:r>
        </a:p>
      </dgm:t>
    </dgm:pt>
    <dgm:pt modelId="{FCAAD51F-9ADC-48DB-853F-C008AB9549CC}" type="parTrans" cxnId="{B345C8D5-B100-475C-AF0D-47350FDA92A5}">
      <dgm:prSet/>
      <dgm:spPr/>
      <dgm:t>
        <a:bodyPr/>
        <a:lstStyle/>
        <a:p>
          <a:endParaRPr lang="nl-NL"/>
        </a:p>
      </dgm:t>
    </dgm:pt>
    <dgm:pt modelId="{7BF0F362-5C9E-4381-BC05-5CB400E190BD}" type="sibTrans" cxnId="{B345C8D5-B100-475C-AF0D-47350FDA92A5}">
      <dgm:prSet/>
      <dgm:spPr/>
      <dgm:t>
        <a:bodyPr/>
        <a:lstStyle/>
        <a:p>
          <a:endParaRPr lang="nl-NL"/>
        </a:p>
      </dgm:t>
    </dgm:pt>
    <dgm:pt modelId="{D90365DE-FC84-47CC-8351-7518E2140DEA}" type="pres">
      <dgm:prSet presAssocID="{77C6DB41-C7DB-495B-9B64-418DED35380A}" presName="cycleMatrixDiagram" presStyleCnt="0">
        <dgm:presLayoutVars>
          <dgm:chMax val="1"/>
          <dgm:dir/>
          <dgm:animLvl val="lvl"/>
          <dgm:resizeHandles val="exact"/>
        </dgm:presLayoutVars>
      </dgm:prSet>
      <dgm:spPr/>
    </dgm:pt>
    <dgm:pt modelId="{0A3121CB-8C0E-4689-9A32-A345486F68A9}" type="pres">
      <dgm:prSet presAssocID="{77C6DB41-C7DB-495B-9B64-418DED35380A}" presName="children" presStyleCnt="0"/>
      <dgm:spPr/>
    </dgm:pt>
    <dgm:pt modelId="{15CF6348-216F-4D48-B71E-E309D7299D69}" type="pres">
      <dgm:prSet presAssocID="{77C6DB41-C7DB-495B-9B64-418DED35380A}" presName="child1group" presStyleCnt="0"/>
      <dgm:spPr/>
    </dgm:pt>
    <dgm:pt modelId="{28A22219-63E3-4C56-819E-3B89584B4B3B}" type="pres">
      <dgm:prSet presAssocID="{77C6DB41-C7DB-495B-9B64-418DED35380A}" presName="child1" presStyleLbl="bgAcc1" presStyleIdx="0" presStyleCnt="1"/>
      <dgm:spPr/>
    </dgm:pt>
    <dgm:pt modelId="{CFC5C48B-D6C7-4FB0-A78B-73B5749EF7EA}" type="pres">
      <dgm:prSet presAssocID="{77C6DB41-C7DB-495B-9B64-418DED35380A}" presName="child1Text" presStyleLbl="bgAcc1" presStyleIdx="0" presStyleCnt="1">
        <dgm:presLayoutVars>
          <dgm:bulletEnabled val="1"/>
        </dgm:presLayoutVars>
      </dgm:prSet>
      <dgm:spPr/>
    </dgm:pt>
    <dgm:pt modelId="{461C8084-E858-4C48-8FC6-A27AA6356768}" type="pres">
      <dgm:prSet presAssocID="{77C6DB41-C7DB-495B-9B64-418DED35380A}" presName="childPlaceholder" presStyleCnt="0"/>
      <dgm:spPr/>
    </dgm:pt>
    <dgm:pt modelId="{7D3E418D-6D12-4747-BBD8-0F36A37460E3}" type="pres">
      <dgm:prSet presAssocID="{77C6DB41-C7DB-495B-9B64-418DED35380A}" presName="circle" presStyleCnt="0"/>
      <dgm:spPr/>
    </dgm:pt>
    <dgm:pt modelId="{E170A7E9-49E9-498E-8021-E1C689B02792}" type="pres">
      <dgm:prSet presAssocID="{77C6DB41-C7DB-495B-9B64-418DED35380A}" presName="quadrant1" presStyleLbl="node1" presStyleIdx="0" presStyleCnt="4">
        <dgm:presLayoutVars>
          <dgm:chMax val="1"/>
          <dgm:bulletEnabled val="1"/>
        </dgm:presLayoutVars>
      </dgm:prSet>
      <dgm:spPr/>
    </dgm:pt>
    <dgm:pt modelId="{283A39AA-F971-46A9-A39F-478B21368193}" type="pres">
      <dgm:prSet presAssocID="{77C6DB41-C7DB-495B-9B64-418DED35380A}" presName="quadrant2" presStyleLbl="node1" presStyleIdx="1" presStyleCnt="4">
        <dgm:presLayoutVars>
          <dgm:chMax val="1"/>
          <dgm:bulletEnabled val="1"/>
        </dgm:presLayoutVars>
      </dgm:prSet>
      <dgm:spPr/>
    </dgm:pt>
    <dgm:pt modelId="{49E8D1AE-8944-491F-919B-E1BE7D763D4D}" type="pres">
      <dgm:prSet presAssocID="{77C6DB41-C7DB-495B-9B64-418DED35380A}" presName="quadrant3" presStyleLbl="node1" presStyleIdx="2" presStyleCnt="4" custLinFactNeighborX="-577" custLinFactNeighborY="-1443">
        <dgm:presLayoutVars>
          <dgm:chMax val="1"/>
          <dgm:bulletEnabled val="1"/>
        </dgm:presLayoutVars>
      </dgm:prSet>
      <dgm:spPr/>
    </dgm:pt>
    <dgm:pt modelId="{96270C47-7FD7-45D1-B946-005FCBF5A55E}" type="pres">
      <dgm:prSet presAssocID="{77C6DB41-C7DB-495B-9B64-418DED35380A}" presName="quadrant4" presStyleLbl="node1" presStyleIdx="3" presStyleCnt="4">
        <dgm:presLayoutVars>
          <dgm:chMax val="1"/>
          <dgm:bulletEnabled val="1"/>
        </dgm:presLayoutVars>
      </dgm:prSet>
      <dgm:spPr/>
    </dgm:pt>
    <dgm:pt modelId="{ECD119A4-7535-454F-808C-B222B29F0D6E}" type="pres">
      <dgm:prSet presAssocID="{77C6DB41-C7DB-495B-9B64-418DED35380A}" presName="quadrantPlaceholder" presStyleCnt="0"/>
      <dgm:spPr/>
    </dgm:pt>
    <dgm:pt modelId="{2AED17D3-00B6-4C74-A9FE-AC04902D8E67}" type="pres">
      <dgm:prSet presAssocID="{77C6DB41-C7DB-495B-9B64-418DED35380A}" presName="center1" presStyleLbl="fgShp" presStyleIdx="0" presStyleCnt="2"/>
      <dgm:spPr/>
    </dgm:pt>
    <dgm:pt modelId="{7B5E06A3-95DB-480E-8CCF-8BCAD701B881}" type="pres">
      <dgm:prSet presAssocID="{77C6DB41-C7DB-495B-9B64-418DED35380A}" presName="center2" presStyleLbl="fgShp" presStyleIdx="1" presStyleCnt="2"/>
      <dgm:spPr/>
    </dgm:pt>
  </dgm:ptLst>
  <dgm:cxnLst>
    <dgm:cxn modelId="{C1A13C0E-E4D5-41B4-8EDF-3536BBA26C90}" srcId="{77C6DB41-C7DB-495B-9B64-418DED35380A}" destId="{724DA98B-8375-4DE6-B3BA-4BA3BD2A0AC0}" srcOrd="2" destOrd="0" parTransId="{0100FCA3-8AEA-4948-8B6F-864C049C7025}" sibTransId="{1EDB3608-1E2C-46F1-8D09-CC203AD8B82A}"/>
    <dgm:cxn modelId="{C7A32F14-E4A1-413B-AE9C-85B5C36B42D4}" type="presOf" srcId="{16F38FE8-4059-4E51-A487-48C592096215}" destId="{CFC5C48B-D6C7-4FB0-A78B-73B5749EF7EA}" srcOrd="1" destOrd="1" presId="urn:microsoft.com/office/officeart/2005/8/layout/cycle4"/>
    <dgm:cxn modelId="{F69E6F25-BC9B-47E5-991D-1FC4CE85796B}" type="presOf" srcId="{C019F807-C057-47D2-9836-5007291280AB}" destId="{E170A7E9-49E9-498E-8021-E1C689B02792}" srcOrd="0" destOrd="0" presId="urn:microsoft.com/office/officeart/2005/8/layout/cycle4"/>
    <dgm:cxn modelId="{25D23A27-78DB-4FA3-B677-DCF66A154453}" type="presOf" srcId="{16F38FE8-4059-4E51-A487-48C592096215}" destId="{28A22219-63E3-4C56-819E-3B89584B4B3B}" srcOrd="0" destOrd="1" presId="urn:microsoft.com/office/officeart/2005/8/layout/cycle4"/>
    <dgm:cxn modelId="{29E1782F-EA46-4FB6-9F2B-B729907872A8}" srcId="{77C6DB41-C7DB-495B-9B64-418DED35380A}" destId="{C019F807-C057-47D2-9836-5007291280AB}" srcOrd="0" destOrd="0" parTransId="{53893EDD-3DFD-43A4-B12B-9EBE0AEEA281}" sibTransId="{252FEB52-E510-4219-8623-AF827F743880}"/>
    <dgm:cxn modelId="{F3E3CA61-1996-443B-9055-D6F90B34AD62}" srcId="{C019F807-C057-47D2-9836-5007291280AB}" destId="{E5BE434A-4B69-4FE8-8E37-48162E2DF6B6}" srcOrd="2" destOrd="0" parTransId="{44FD327D-54F7-4AB4-A2E9-851FE683EEAA}" sibTransId="{095556C8-618A-4894-B486-84796AD0ED20}"/>
    <dgm:cxn modelId="{E28E1542-E084-464D-8296-86A6EA556457}" type="presOf" srcId="{E5BE434A-4B69-4FE8-8E37-48162E2DF6B6}" destId="{CFC5C48B-D6C7-4FB0-A78B-73B5749EF7EA}" srcOrd="1" destOrd="2" presId="urn:microsoft.com/office/officeart/2005/8/layout/cycle4"/>
    <dgm:cxn modelId="{EC749F74-7DDD-49C3-BAF2-5CB4C8A9A8DE}" srcId="{77C6DB41-C7DB-495B-9B64-418DED35380A}" destId="{94D8D8D2-8B31-4857-9EAA-21A99CAE7A31}" srcOrd="3" destOrd="0" parTransId="{9A24B20D-F654-488F-84C1-9907284F70A3}" sibTransId="{8E1C188B-9656-48E8-986B-4D86A225F13B}"/>
    <dgm:cxn modelId="{A763FA55-A9DD-4535-B7CA-1FE3914C715E}" type="presOf" srcId="{724DA98B-8375-4DE6-B3BA-4BA3BD2A0AC0}" destId="{49E8D1AE-8944-491F-919B-E1BE7D763D4D}" srcOrd="0" destOrd="0" presId="urn:microsoft.com/office/officeart/2005/8/layout/cycle4"/>
    <dgm:cxn modelId="{42F04B76-143D-4D2C-890E-A7C6F1392829}" type="presOf" srcId="{E5BE434A-4B69-4FE8-8E37-48162E2DF6B6}" destId="{28A22219-63E3-4C56-819E-3B89584B4B3B}" srcOrd="0" destOrd="2" presId="urn:microsoft.com/office/officeart/2005/8/layout/cycle4"/>
    <dgm:cxn modelId="{793A5776-EA7E-4C50-9848-D200B5F03D88}" srcId="{C019F807-C057-47D2-9836-5007291280AB}" destId="{16F38FE8-4059-4E51-A487-48C592096215}" srcOrd="1" destOrd="0" parTransId="{28F69780-7C88-42A5-B76F-4E33991F5B48}" sibTransId="{3EE7F8D8-A2B8-4032-8ACC-BFCC9DC23CFA}"/>
    <dgm:cxn modelId="{988F0E9E-F788-4399-BC84-56AAFF8B2D7C}" type="presOf" srcId="{77C6DB41-C7DB-495B-9B64-418DED35380A}" destId="{D90365DE-FC84-47CC-8351-7518E2140DEA}" srcOrd="0" destOrd="0" presId="urn:microsoft.com/office/officeart/2005/8/layout/cycle4"/>
    <dgm:cxn modelId="{CBD1C5A8-4E2A-418E-8B0A-B10C7D74DBEC}" type="presOf" srcId="{94D8D8D2-8B31-4857-9EAA-21A99CAE7A31}" destId="{96270C47-7FD7-45D1-B946-005FCBF5A55E}" srcOrd="0" destOrd="0" presId="urn:microsoft.com/office/officeart/2005/8/layout/cycle4"/>
    <dgm:cxn modelId="{4EF4EDAD-8220-4B7E-A38C-42A4B7673DCB}" type="presOf" srcId="{2524AB88-3E6A-4506-A417-8FC10A2F7654}" destId="{28A22219-63E3-4C56-819E-3B89584B4B3B}" srcOrd="0" destOrd="0" presId="urn:microsoft.com/office/officeart/2005/8/layout/cycle4"/>
    <dgm:cxn modelId="{C1753EAE-3C3F-4B23-9847-71D6843221CD}" type="presOf" srcId="{2524AB88-3E6A-4506-A417-8FC10A2F7654}" destId="{CFC5C48B-D6C7-4FB0-A78B-73B5749EF7EA}" srcOrd="1" destOrd="0" presId="urn:microsoft.com/office/officeart/2005/8/layout/cycle4"/>
    <dgm:cxn modelId="{9AD465C2-FA37-444E-B71B-7DFA05EBB289}" srcId="{77C6DB41-C7DB-495B-9B64-418DED35380A}" destId="{EFC9E4D5-79BB-4E2A-B2AF-00B11DC90EC7}" srcOrd="1" destOrd="0" parTransId="{E311B447-769B-49F3-9A99-9C5F5DCBE052}" sibTransId="{CF9060D9-5A0B-4F8F-8CAA-3E7BED969BBC}"/>
    <dgm:cxn modelId="{B345C8D5-B100-475C-AF0D-47350FDA92A5}" srcId="{C019F807-C057-47D2-9836-5007291280AB}" destId="{2524AB88-3E6A-4506-A417-8FC10A2F7654}" srcOrd="0" destOrd="0" parTransId="{FCAAD51F-9ADC-48DB-853F-C008AB9549CC}" sibTransId="{7BF0F362-5C9E-4381-BC05-5CB400E190BD}"/>
    <dgm:cxn modelId="{9CC596E1-7E2A-4B36-9656-44820A1F3E31}" type="presOf" srcId="{EFC9E4D5-79BB-4E2A-B2AF-00B11DC90EC7}" destId="{283A39AA-F971-46A9-A39F-478B21368193}" srcOrd="0" destOrd="0" presId="urn:microsoft.com/office/officeart/2005/8/layout/cycle4"/>
    <dgm:cxn modelId="{45B6094B-EE98-4568-90D2-DA1CDC8F9983}" type="presParOf" srcId="{D90365DE-FC84-47CC-8351-7518E2140DEA}" destId="{0A3121CB-8C0E-4689-9A32-A345486F68A9}" srcOrd="0" destOrd="0" presId="urn:microsoft.com/office/officeart/2005/8/layout/cycle4"/>
    <dgm:cxn modelId="{F8EC5F7E-3AD3-4D72-933A-FD4D21B798D5}" type="presParOf" srcId="{0A3121CB-8C0E-4689-9A32-A345486F68A9}" destId="{15CF6348-216F-4D48-B71E-E309D7299D69}" srcOrd="0" destOrd="0" presId="urn:microsoft.com/office/officeart/2005/8/layout/cycle4"/>
    <dgm:cxn modelId="{7022F767-08D6-4EBA-BD21-FBC77E79FD75}" type="presParOf" srcId="{15CF6348-216F-4D48-B71E-E309D7299D69}" destId="{28A22219-63E3-4C56-819E-3B89584B4B3B}" srcOrd="0" destOrd="0" presId="urn:microsoft.com/office/officeart/2005/8/layout/cycle4"/>
    <dgm:cxn modelId="{336E3B3F-EE30-41B0-871B-EB7599389268}" type="presParOf" srcId="{15CF6348-216F-4D48-B71E-E309D7299D69}" destId="{CFC5C48B-D6C7-4FB0-A78B-73B5749EF7EA}" srcOrd="1" destOrd="0" presId="urn:microsoft.com/office/officeart/2005/8/layout/cycle4"/>
    <dgm:cxn modelId="{11450D95-F6BE-4996-9328-F7D8DA1DB31C}" type="presParOf" srcId="{0A3121CB-8C0E-4689-9A32-A345486F68A9}" destId="{461C8084-E858-4C48-8FC6-A27AA6356768}" srcOrd="1" destOrd="0" presId="urn:microsoft.com/office/officeart/2005/8/layout/cycle4"/>
    <dgm:cxn modelId="{8082B280-0B63-4BB0-8A45-6BF94D4775F1}" type="presParOf" srcId="{D90365DE-FC84-47CC-8351-7518E2140DEA}" destId="{7D3E418D-6D12-4747-BBD8-0F36A37460E3}" srcOrd="1" destOrd="0" presId="urn:microsoft.com/office/officeart/2005/8/layout/cycle4"/>
    <dgm:cxn modelId="{15EAF5E0-B0C7-49C4-A33B-B5E3869C54FB}" type="presParOf" srcId="{7D3E418D-6D12-4747-BBD8-0F36A37460E3}" destId="{E170A7E9-49E9-498E-8021-E1C689B02792}" srcOrd="0" destOrd="0" presId="urn:microsoft.com/office/officeart/2005/8/layout/cycle4"/>
    <dgm:cxn modelId="{FDBB40CA-3631-4661-9B05-292BAA3E2277}" type="presParOf" srcId="{7D3E418D-6D12-4747-BBD8-0F36A37460E3}" destId="{283A39AA-F971-46A9-A39F-478B21368193}" srcOrd="1" destOrd="0" presId="urn:microsoft.com/office/officeart/2005/8/layout/cycle4"/>
    <dgm:cxn modelId="{44A2C71F-CBAB-4C11-B892-B0C446A4592D}" type="presParOf" srcId="{7D3E418D-6D12-4747-BBD8-0F36A37460E3}" destId="{49E8D1AE-8944-491F-919B-E1BE7D763D4D}" srcOrd="2" destOrd="0" presId="urn:microsoft.com/office/officeart/2005/8/layout/cycle4"/>
    <dgm:cxn modelId="{4CB43411-9C1A-4E46-880E-E3DFF6CCBBA5}" type="presParOf" srcId="{7D3E418D-6D12-4747-BBD8-0F36A37460E3}" destId="{96270C47-7FD7-45D1-B946-005FCBF5A55E}" srcOrd="3" destOrd="0" presId="urn:microsoft.com/office/officeart/2005/8/layout/cycle4"/>
    <dgm:cxn modelId="{AB3A185A-3B8C-409E-AE5A-57D0014DBD22}" type="presParOf" srcId="{7D3E418D-6D12-4747-BBD8-0F36A37460E3}" destId="{ECD119A4-7535-454F-808C-B222B29F0D6E}" srcOrd="4" destOrd="0" presId="urn:microsoft.com/office/officeart/2005/8/layout/cycle4"/>
    <dgm:cxn modelId="{1B8211B6-5B85-4A2B-92FF-88BC7B3BC8CD}" type="presParOf" srcId="{D90365DE-FC84-47CC-8351-7518E2140DEA}" destId="{2AED17D3-00B6-4C74-A9FE-AC04902D8E67}" srcOrd="2" destOrd="0" presId="urn:microsoft.com/office/officeart/2005/8/layout/cycle4"/>
    <dgm:cxn modelId="{1AA58AB0-39D1-43A8-9726-DC9E6596523E}" type="presParOf" srcId="{D90365DE-FC84-47CC-8351-7518E2140DEA}" destId="{7B5E06A3-95DB-480E-8CCF-8BCAD701B881}" srcOrd="3" destOrd="0" presId="urn:microsoft.com/office/officeart/2005/8/layout/cycle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055C55A-41AC-43DD-8EE5-A818C83B360D}">
      <dsp:nvSpPr>
        <dsp:cNvPr id="0" name=""/>
        <dsp:cNvSpPr/>
      </dsp:nvSpPr>
      <dsp:spPr>
        <a:xfrm>
          <a:off x="6831254" y="3973021"/>
          <a:ext cx="2886283" cy="1869657"/>
        </a:xfrm>
        <a:prstGeom prst="roundRect">
          <a:avLst>
            <a:gd name="adj" fmla="val 10000"/>
          </a:avLst>
        </a:prstGeom>
        <a:solidFill>
          <a:schemeClr val="bg2">
            <a:alpha val="90000"/>
          </a:schemeClr>
        </a:solidFill>
        <a:ln w="15875"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t" anchorCtr="0">
          <a:noAutofit/>
        </a:bodyPr>
        <a:lstStyle/>
        <a:p>
          <a:pPr marL="114300" lvl="1" indent="-114300" algn="r" defTabSz="622300">
            <a:lnSpc>
              <a:spcPct val="90000"/>
            </a:lnSpc>
            <a:spcBef>
              <a:spcPct val="0"/>
            </a:spcBef>
            <a:spcAft>
              <a:spcPct val="15000"/>
            </a:spcAft>
            <a:buChar char="•"/>
          </a:pPr>
          <a:r>
            <a:rPr lang="nl-NL" sz="1400" b="1" kern="1200"/>
            <a:t>Tools</a:t>
          </a:r>
        </a:p>
        <a:p>
          <a:pPr marL="114300" lvl="1" indent="-114300" algn="r" defTabSz="622300">
            <a:lnSpc>
              <a:spcPct val="90000"/>
            </a:lnSpc>
            <a:spcBef>
              <a:spcPct val="0"/>
            </a:spcBef>
            <a:spcAft>
              <a:spcPct val="15000"/>
            </a:spcAft>
            <a:buChar char="•"/>
          </a:pPr>
          <a:r>
            <a:rPr lang="nl-NL" sz="1400" kern="1200"/>
            <a:t>Informatie bijeenkomsten</a:t>
          </a:r>
        </a:p>
        <a:p>
          <a:pPr marL="114300" lvl="1" indent="-114300" algn="r" defTabSz="622300">
            <a:lnSpc>
              <a:spcPct val="90000"/>
            </a:lnSpc>
            <a:spcBef>
              <a:spcPct val="0"/>
            </a:spcBef>
            <a:spcAft>
              <a:spcPct val="15000"/>
            </a:spcAft>
            <a:buChar char="•"/>
          </a:pPr>
          <a:r>
            <a:rPr lang="nl-NL" sz="1400" kern="1200"/>
            <a:t>Klimaat kermis</a:t>
          </a:r>
        </a:p>
        <a:p>
          <a:pPr marL="114300" lvl="1" indent="-114300" algn="r" defTabSz="622300">
            <a:lnSpc>
              <a:spcPct val="90000"/>
            </a:lnSpc>
            <a:spcBef>
              <a:spcPct val="0"/>
            </a:spcBef>
            <a:spcAft>
              <a:spcPct val="15000"/>
            </a:spcAft>
            <a:buChar char="•"/>
          </a:pPr>
          <a:r>
            <a:rPr lang="nl-NL" sz="1400" kern="1200"/>
            <a:t>Keuzehulp/ energiecoach</a:t>
          </a:r>
        </a:p>
        <a:p>
          <a:pPr marL="114300" lvl="1" indent="-114300" algn="r" defTabSz="622300">
            <a:lnSpc>
              <a:spcPct val="90000"/>
            </a:lnSpc>
            <a:spcBef>
              <a:spcPct val="0"/>
            </a:spcBef>
            <a:spcAft>
              <a:spcPct val="15000"/>
            </a:spcAft>
            <a:buChar char="•"/>
          </a:pPr>
          <a:r>
            <a:rPr lang="nl-NL" sz="1400" kern="1200"/>
            <a:t>Inspiratiemuur</a:t>
          </a:r>
        </a:p>
        <a:p>
          <a:pPr marL="57150" lvl="1" indent="-57150" algn="l" defTabSz="444500">
            <a:lnSpc>
              <a:spcPct val="90000"/>
            </a:lnSpc>
            <a:spcBef>
              <a:spcPct val="0"/>
            </a:spcBef>
            <a:spcAft>
              <a:spcPct val="15000"/>
            </a:spcAft>
            <a:buChar char="•"/>
          </a:pPr>
          <a:endParaRPr lang="nl-NL" sz="1000" kern="1200"/>
        </a:p>
      </dsp:txBody>
      <dsp:txXfrm>
        <a:off x="7738209" y="4481506"/>
        <a:ext cx="1938258" cy="1320102"/>
      </dsp:txXfrm>
    </dsp:sp>
    <dsp:sp modelId="{6B4442BC-F803-4A05-A618-9176D5031BC3}">
      <dsp:nvSpPr>
        <dsp:cNvPr id="0" name=""/>
        <dsp:cNvSpPr/>
      </dsp:nvSpPr>
      <dsp:spPr>
        <a:xfrm>
          <a:off x="407458" y="3973021"/>
          <a:ext cx="2886283" cy="1869657"/>
        </a:xfrm>
        <a:prstGeom prst="roundRect">
          <a:avLst>
            <a:gd name="adj" fmla="val 10000"/>
          </a:avLst>
        </a:prstGeom>
        <a:solidFill>
          <a:schemeClr val="bg2">
            <a:alpha val="90000"/>
          </a:schemeClr>
        </a:solidFill>
        <a:ln w="15875"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t" anchorCtr="0">
          <a:noAutofit/>
        </a:bodyPr>
        <a:lstStyle/>
        <a:p>
          <a:pPr marL="114300" lvl="1" indent="-114300" algn="l" defTabSz="622300">
            <a:lnSpc>
              <a:spcPct val="90000"/>
            </a:lnSpc>
            <a:spcBef>
              <a:spcPct val="0"/>
            </a:spcBef>
            <a:spcAft>
              <a:spcPct val="15000"/>
            </a:spcAft>
            <a:buChar char="•"/>
          </a:pPr>
          <a:r>
            <a:rPr lang="nl-NL" sz="1400" b="1" kern="1200"/>
            <a:t>Tools</a:t>
          </a:r>
        </a:p>
        <a:p>
          <a:pPr marL="114300" lvl="1" indent="-114300" algn="l" defTabSz="622300" rtl="0">
            <a:lnSpc>
              <a:spcPct val="90000"/>
            </a:lnSpc>
            <a:spcBef>
              <a:spcPct val="0"/>
            </a:spcBef>
            <a:spcAft>
              <a:spcPct val="15000"/>
            </a:spcAft>
            <a:buChar char="•"/>
          </a:pPr>
          <a:r>
            <a:rPr lang="nl-NL" sz="1400" b="0" kern="1200" err="1">
              <a:latin typeface="Aptos Display" panose="02110004020202020204"/>
            </a:rPr>
            <a:t>Gespreks</a:t>
          </a:r>
          <a:r>
            <a:rPr lang="nl-NL" sz="1400" b="0" kern="1200">
              <a:latin typeface="Aptos Display" panose="02110004020202020204"/>
            </a:rPr>
            <a:t>/evaluatie kaart</a:t>
          </a:r>
          <a:endParaRPr lang="nl-NL" sz="1400" b="0" kern="1200"/>
        </a:p>
        <a:p>
          <a:pPr marL="114300" lvl="1" indent="-114300" algn="l" defTabSz="622300" rtl="0">
            <a:lnSpc>
              <a:spcPct val="90000"/>
            </a:lnSpc>
            <a:spcBef>
              <a:spcPct val="0"/>
            </a:spcBef>
            <a:spcAft>
              <a:spcPct val="15000"/>
            </a:spcAft>
            <a:buChar char="•"/>
          </a:pPr>
          <a:r>
            <a:rPr lang="nl-NL" sz="1400" b="0" kern="1200">
              <a:latin typeface="Aptos Display" panose="02110004020202020204"/>
            </a:rPr>
            <a:t>Dynamische leeragenda</a:t>
          </a:r>
        </a:p>
      </dsp:txBody>
      <dsp:txXfrm>
        <a:off x="448528" y="4481506"/>
        <a:ext cx="1938258" cy="1320102"/>
      </dsp:txXfrm>
    </dsp:sp>
    <dsp:sp modelId="{EB78E706-1BBE-4D8B-8979-DED32D6B3364}">
      <dsp:nvSpPr>
        <dsp:cNvPr id="0" name=""/>
        <dsp:cNvSpPr/>
      </dsp:nvSpPr>
      <dsp:spPr>
        <a:xfrm>
          <a:off x="6491972" y="27876"/>
          <a:ext cx="2886283" cy="1869657"/>
        </a:xfrm>
        <a:prstGeom prst="roundRect">
          <a:avLst>
            <a:gd name="adj" fmla="val 10000"/>
          </a:avLst>
        </a:prstGeom>
        <a:solidFill>
          <a:schemeClr val="bg2">
            <a:alpha val="90000"/>
          </a:schemeClr>
        </a:solidFill>
        <a:ln w="15875"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t" anchorCtr="0">
          <a:noAutofit/>
        </a:bodyPr>
        <a:lstStyle/>
        <a:p>
          <a:pPr marL="114300" lvl="1" indent="-114300" algn="r" defTabSz="622300">
            <a:lnSpc>
              <a:spcPct val="90000"/>
            </a:lnSpc>
            <a:spcBef>
              <a:spcPct val="0"/>
            </a:spcBef>
            <a:spcAft>
              <a:spcPct val="15000"/>
            </a:spcAft>
            <a:buChar char="•"/>
          </a:pPr>
          <a:r>
            <a:rPr lang="nl-NL" sz="1400" b="1" kern="1200"/>
            <a:t>Tools</a:t>
          </a:r>
        </a:p>
        <a:p>
          <a:pPr marL="114300" lvl="1" indent="-114300" algn="r" defTabSz="622300">
            <a:lnSpc>
              <a:spcPct val="90000"/>
            </a:lnSpc>
            <a:spcBef>
              <a:spcPct val="0"/>
            </a:spcBef>
            <a:spcAft>
              <a:spcPct val="15000"/>
            </a:spcAft>
            <a:buChar char="•"/>
          </a:pPr>
          <a:r>
            <a:rPr lang="nl-NL" sz="1400" kern="1200"/>
            <a:t>Wijkwaarden kaart</a:t>
          </a:r>
        </a:p>
        <a:p>
          <a:pPr marL="114300" lvl="1" indent="-114300" algn="r" defTabSz="622300">
            <a:lnSpc>
              <a:spcPct val="90000"/>
            </a:lnSpc>
            <a:spcBef>
              <a:spcPct val="0"/>
            </a:spcBef>
            <a:spcAft>
              <a:spcPct val="15000"/>
            </a:spcAft>
            <a:buChar char="•"/>
          </a:pPr>
          <a:r>
            <a:rPr lang="nl-NL" sz="1400" kern="1200"/>
            <a:t>Ontmoetingen koffiekar,</a:t>
          </a:r>
        </a:p>
        <a:p>
          <a:pPr marL="114300" lvl="1" indent="-114300" algn="r" defTabSz="622300">
            <a:lnSpc>
              <a:spcPct val="90000"/>
            </a:lnSpc>
            <a:spcBef>
              <a:spcPct val="0"/>
            </a:spcBef>
            <a:spcAft>
              <a:spcPct val="15000"/>
            </a:spcAft>
            <a:buChar char="•"/>
          </a:pPr>
          <a:r>
            <a:rPr lang="nl-NL" sz="1400" kern="1200" err="1"/>
            <a:t>Probekit</a:t>
          </a:r>
          <a:r>
            <a:rPr lang="nl-NL" sz="1400" kern="1200"/>
            <a:t>: </a:t>
          </a:r>
          <a:r>
            <a:rPr lang="nl-NL" sz="1400" kern="1200" err="1"/>
            <a:t>cultural</a:t>
          </a:r>
          <a:r>
            <a:rPr lang="nl-NL" sz="1400" kern="1200"/>
            <a:t> </a:t>
          </a:r>
          <a:r>
            <a:rPr lang="nl-NL" sz="1400" kern="1200" err="1"/>
            <a:t>probe</a:t>
          </a:r>
          <a:r>
            <a:rPr lang="nl-NL" sz="1400" kern="1200"/>
            <a:t>, </a:t>
          </a:r>
          <a:r>
            <a:rPr lang="nl-NL" sz="1400" kern="1200" err="1"/>
            <a:t>photovoice</a:t>
          </a:r>
          <a:r>
            <a:rPr lang="nl-NL" sz="1400" kern="1200"/>
            <a:t>, tekenen</a:t>
          </a:r>
        </a:p>
        <a:p>
          <a:pPr marL="57150" lvl="1" indent="-57150" algn="l" defTabSz="444500">
            <a:lnSpc>
              <a:spcPct val="90000"/>
            </a:lnSpc>
            <a:spcBef>
              <a:spcPct val="0"/>
            </a:spcBef>
            <a:spcAft>
              <a:spcPct val="15000"/>
            </a:spcAft>
            <a:buChar char="•"/>
          </a:pPr>
          <a:endParaRPr lang="nl-NL" sz="1000" kern="1200"/>
        </a:p>
      </dsp:txBody>
      <dsp:txXfrm>
        <a:off x="7398927" y="68946"/>
        <a:ext cx="1938258" cy="1320102"/>
      </dsp:txXfrm>
    </dsp:sp>
    <dsp:sp modelId="{28A22219-63E3-4C56-819E-3B89584B4B3B}">
      <dsp:nvSpPr>
        <dsp:cNvPr id="0" name=""/>
        <dsp:cNvSpPr/>
      </dsp:nvSpPr>
      <dsp:spPr>
        <a:xfrm>
          <a:off x="1075460" y="0"/>
          <a:ext cx="2886283" cy="1869657"/>
        </a:xfrm>
        <a:prstGeom prst="roundRect">
          <a:avLst>
            <a:gd name="adj" fmla="val 10000"/>
          </a:avLst>
        </a:prstGeom>
        <a:solidFill>
          <a:schemeClr val="bg2">
            <a:alpha val="9000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t" anchorCtr="0">
          <a:noAutofit/>
        </a:bodyPr>
        <a:lstStyle/>
        <a:p>
          <a:pPr marL="114300" lvl="1" indent="-114300" algn="l" defTabSz="622300">
            <a:lnSpc>
              <a:spcPct val="90000"/>
            </a:lnSpc>
            <a:spcBef>
              <a:spcPct val="0"/>
            </a:spcBef>
            <a:spcAft>
              <a:spcPct val="15000"/>
            </a:spcAft>
            <a:buChar char="•"/>
          </a:pPr>
          <a:r>
            <a:rPr lang="nl-NL" sz="1400" b="1" kern="1200"/>
            <a:t>Tools</a:t>
          </a:r>
        </a:p>
        <a:p>
          <a:pPr marL="114300" lvl="1" indent="-114300" algn="l" defTabSz="622300">
            <a:lnSpc>
              <a:spcPct val="90000"/>
            </a:lnSpc>
            <a:spcBef>
              <a:spcPct val="0"/>
            </a:spcBef>
            <a:spcAft>
              <a:spcPct val="15000"/>
            </a:spcAft>
            <a:buChar char="•"/>
          </a:pPr>
          <a:r>
            <a:rPr lang="nl-NL" sz="1400" kern="1200"/>
            <a:t>Leerkringen/ </a:t>
          </a:r>
          <a:r>
            <a:rPr lang="nl-NL" sz="1400" kern="1200" err="1"/>
            <a:t>learning</a:t>
          </a:r>
          <a:r>
            <a:rPr lang="nl-NL" sz="1400" kern="1200"/>
            <a:t> lab</a:t>
          </a:r>
        </a:p>
        <a:p>
          <a:pPr marL="114300" lvl="1" indent="-114300" algn="l" defTabSz="622300">
            <a:lnSpc>
              <a:spcPct val="90000"/>
            </a:lnSpc>
            <a:spcBef>
              <a:spcPct val="0"/>
            </a:spcBef>
            <a:spcAft>
              <a:spcPct val="15000"/>
            </a:spcAft>
            <a:buChar char="•"/>
          </a:pPr>
          <a:r>
            <a:rPr lang="nl-NL" sz="1400" kern="1200">
              <a:latin typeface="Aptos Display" panose="02110004020202020204"/>
            </a:rPr>
            <a:t>Partnerschapskaart</a:t>
          </a:r>
          <a:endParaRPr lang="nl-NL" sz="1400" kern="1200"/>
        </a:p>
      </dsp:txBody>
      <dsp:txXfrm>
        <a:off x="1116530" y="41070"/>
        <a:ext cx="1938258" cy="1320102"/>
      </dsp:txXfrm>
    </dsp:sp>
    <dsp:sp modelId="{E170A7E9-49E9-498E-8021-E1C689B02792}">
      <dsp:nvSpPr>
        <dsp:cNvPr id="0" name=""/>
        <dsp:cNvSpPr/>
      </dsp:nvSpPr>
      <dsp:spPr>
        <a:xfrm>
          <a:off x="2284894" y="333032"/>
          <a:ext cx="2529880" cy="2529880"/>
        </a:xfrm>
        <a:prstGeom prst="pieWedge">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nl-NL" sz="1600" kern="1200"/>
            <a:t>Samenwerking</a:t>
          </a:r>
        </a:p>
      </dsp:txBody>
      <dsp:txXfrm>
        <a:off x="3025879" y="1074017"/>
        <a:ext cx="1788895" cy="1788895"/>
      </dsp:txXfrm>
    </dsp:sp>
    <dsp:sp modelId="{283A39AA-F971-46A9-A39F-478B21368193}">
      <dsp:nvSpPr>
        <dsp:cNvPr id="0" name=""/>
        <dsp:cNvSpPr/>
      </dsp:nvSpPr>
      <dsp:spPr>
        <a:xfrm rot="5400000">
          <a:off x="4931628" y="333032"/>
          <a:ext cx="2529880" cy="2529880"/>
        </a:xfrm>
        <a:prstGeom prst="pieWedge">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78232" numCol="1" spcCol="1270" anchor="ctr" anchorCtr="0">
          <a:noAutofit/>
        </a:bodyPr>
        <a:lstStyle/>
        <a:p>
          <a:pPr marL="0" lvl="0" indent="0" algn="ctr" defTabSz="466725">
            <a:lnSpc>
              <a:spcPct val="90000"/>
            </a:lnSpc>
            <a:spcBef>
              <a:spcPct val="0"/>
            </a:spcBef>
            <a:spcAft>
              <a:spcPct val="35000"/>
            </a:spcAft>
            <a:buNone/>
          </a:pPr>
          <a:r>
            <a:rPr lang="nl-NL" sz="1050" kern="1200"/>
            <a:t>Bewonersperspectieven</a:t>
          </a:r>
        </a:p>
        <a:p>
          <a:pPr marL="0" lvl="0" indent="0" algn="ctr" defTabSz="466725">
            <a:lnSpc>
              <a:spcPct val="90000"/>
            </a:lnSpc>
            <a:spcBef>
              <a:spcPct val="0"/>
            </a:spcBef>
            <a:spcAft>
              <a:spcPct val="35000"/>
            </a:spcAft>
            <a:buNone/>
          </a:pPr>
          <a:r>
            <a:rPr lang="nl-NL" sz="1050" kern="1200"/>
            <a:t>Inzichten en participatie</a:t>
          </a:r>
        </a:p>
      </dsp:txBody>
      <dsp:txXfrm rot="-5400000">
        <a:off x="4931628" y="1074017"/>
        <a:ext cx="1788895" cy="1788895"/>
      </dsp:txXfrm>
    </dsp:sp>
    <dsp:sp modelId="{49E8D1AE-8944-491F-919B-E1BE7D763D4D}">
      <dsp:nvSpPr>
        <dsp:cNvPr id="0" name=""/>
        <dsp:cNvSpPr/>
      </dsp:nvSpPr>
      <dsp:spPr>
        <a:xfrm rot="10800000">
          <a:off x="4917030" y="2943260"/>
          <a:ext cx="2529880" cy="2529880"/>
        </a:xfrm>
        <a:prstGeom prst="pieWedge">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nl-NL" sz="1800" kern="1200"/>
            <a:t>Communicatie</a:t>
          </a:r>
        </a:p>
      </dsp:txBody>
      <dsp:txXfrm rot="10800000">
        <a:off x="4917030" y="2943260"/>
        <a:ext cx="1788895" cy="1788895"/>
      </dsp:txXfrm>
    </dsp:sp>
    <dsp:sp modelId="{96270C47-7FD7-45D1-B946-005FCBF5A55E}">
      <dsp:nvSpPr>
        <dsp:cNvPr id="0" name=""/>
        <dsp:cNvSpPr/>
      </dsp:nvSpPr>
      <dsp:spPr>
        <a:xfrm rot="16200000">
          <a:off x="2284894" y="2979766"/>
          <a:ext cx="2529880" cy="2529880"/>
        </a:xfrm>
        <a:prstGeom prst="pieWedge">
          <a:avLst/>
        </a:prstGeom>
        <a:solidFill>
          <a:schemeClr val="accent5">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nl-NL" sz="1800" kern="1200"/>
            <a:t>Evaluatie</a:t>
          </a:r>
        </a:p>
      </dsp:txBody>
      <dsp:txXfrm rot="5400000">
        <a:off x="3025879" y="2979766"/>
        <a:ext cx="1788895" cy="1788895"/>
      </dsp:txXfrm>
    </dsp:sp>
    <dsp:sp modelId="{2AED17D3-00B6-4C74-A9FE-AC04902D8E67}">
      <dsp:nvSpPr>
        <dsp:cNvPr id="0" name=""/>
        <dsp:cNvSpPr/>
      </dsp:nvSpPr>
      <dsp:spPr>
        <a:xfrm>
          <a:off x="4436461" y="2395498"/>
          <a:ext cx="873480" cy="759548"/>
        </a:xfrm>
        <a:prstGeom prst="circularArrow">
          <a:avLst/>
        </a:prstGeom>
        <a:solidFill>
          <a:schemeClr val="accent2">
            <a:tint val="4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B5E06A3-95DB-480E-8CCF-8BCAD701B881}">
      <dsp:nvSpPr>
        <dsp:cNvPr id="0" name=""/>
        <dsp:cNvSpPr/>
      </dsp:nvSpPr>
      <dsp:spPr>
        <a:xfrm rot="10800000">
          <a:off x="4436461" y="2687632"/>
          <a:ext cx="873480" cy="759548"/>
        </a:xfrm>
        <a:prstGeom prst="circularArrow">
          <a:avLst/>
        </a:prstGeom>
        <a:solidFill>
          <a:schemeClr val="accent2">
            <a:tint val="4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BAC9417-D991-4634-9CAD-8CE25EBCD067}">
      <dsp:nvSpPr>
        <dsp:cNvPr id="0" name=""/>
        <dsp:cNvSpPr/>
      </dsp:nvSpPr>
      <dsp:spPr>
        <a:xfrm>
          <a:off x="3781" y="650147"/>
          <a:ext cx="2047580" cy="1228548"/>
        </a:xfrm>
        <a:prstGeom prst="rect">
          <a:avLst/>
        </a:prstGeom>
        <a:solidFill>
          <a:schemeClr val="accent3"/>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nl-NL" sz="1100" kern="1200"/>
            <a:t>1. Wijkwaardenkaarten</a:t>
          </a:r>
        </a:p>
      </dsp:txBody>
      <dsp:txXfrm>
        <a:off x="3781" y="650147"/>
        <a:ext cx="2047580" cy="1228548"/>
      </dsp:txXfrm>
    </dsp:sp>
    <dsp:sp modelId="{78B801DF-6983-43CA-A034-FB8FE3CEA126}">
      <dsp:nvSpPr>
        <dsp:cNvPr id="0" name=""/>
        <dsp:cNvSpPr/>
      </dsp:nvSpPr>
      <dsp:spPr>
        <a:xfrm>
          <a:off x="2256120" y="650147"/>
          <a:ext cx="2047580" cy="1228548"/>
        </a:xfrm>
        <a:prstGeom prst="rect">
          <a:avLst/>
        </a:prstGeom>
        <a:solidFill>
          <a:schemeClr val="accent3"/>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nl-NL" sz="1100" kern="1200"/>
            <a:t>2. Koffiekar</a:t>
          </a:r>
        </a:p>
      </dsp:txBody>
      <dsp:txXfrm>
        <a:off x="2256120" y="650147"/>
        <a:ext cx="2047580" cy="1228548"/>
      </dsp:txXfrm>
    </dsp:sp>
    <dsp:sp modelId="{E725AE4C-1393-46DF-A614-560BDE4CFF15}">
      <dsp:nvSpPr>
        <dsp:cNvPr id="0" name=""/>
        <dsp:cNvSpPr/>
      </dsp:nvSpPr>
      <dsp:spPr>
        <a:xfrm>
          <a:off x="6748614" y="620109"/>
          <a:ext cx="2047580" cy="1228548"/>
        </a:xfrm>
        <a:prstGeom prst="rect">
          <a:avLst/>
        </a:prstGeom>
        <a:solidFill>
          <a:schemeClr val="accent3"/>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rtl="0">
            <a:lnSpc>
              <a:spcPct val="90000"/>
            </a:lnSpc>
            <a:spcBef>
              <a:spcPct val="0"/>
            </a:spcBef>
            <a:spcAft>
              <a:spcPct val="35000"/>
            </a:spcAft>
            <a:buNone/>
          </a:pPr>
          <a:r>
            <a:rPr lang="nl-NL" sz="1100" kern="1200"/>
            <a:t>3.1 </a:t>
          </a:r>
          <a:r>
            <a:rPr lang="nl-NL" sz="1100" kern="1200" err="1"/>
            <a:t>Probekit</a:t>
          </a:r>
          <a:r>
            <a:rPr lang="nl-NL" sz="1100" kern="1200"/>
            <a:t>: kleine opdrachten</a:t>
          </a:r>
        </a:p>
      </dsp:txBody>
      <dsp:txXfrm>
        <a:off x="6748614" y="620109"/>
        <a:ext cx="2047580" cy="1228548"/>
      </dsp:txXfrm>
    </dsp:sp>
    <dsp:sp modelId="{A68549CC-9E30-40FA-B030-7B01E5C37E4B}">
      <dsp:nvSpPr>
        <dsp:cNvPr id="0" name=""/>
        <dsp:cNvSpPr/>
      </dsp:nvSpPr>
      <dsp:spPr>
        <a:xfrm>
          <a:off x="4517324" y="660774"/>
          <a:ext cx="2047580" cy="1228548"/>
        </a:xfrm>
        <a:prstGeom prst="rect">
          <a:avLst/>
        </a:prstGeom>
        <a:solidFill>
          <a:schemeClr val="accent3"/>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nl-NL" sz="1100" kern="1200"/>
            <a:t>3. </a:t>
          </a:r>
          <a:r>
            <a:rPr lang="nl-NL" sz="1100" kern="1200" err="1"/>
            <a:t>Probekit</a:t>
          </a:r>
          <a:r>
            <a:rPr lang="nl-NL" sz="1100" kern="1200"/>
            <a:t>: </a:t>
          </a:r>
          <a:r>
            <a:rPr lang="nl-NL" sz="1100" kern="1200" err="1"/>
            <a:t>cultural</a:t>
          </a:r>
          <a:r>
            <a:rPr lang="nl-NL" sz="1100" kern="1200"/>
            <a:t> </a:t>
          </a:r>
          <a:r>
            <a:rPr lang="nl-NL" sz="1100" kern="1200" err="1"/>
            <a:t>probe</a:t>
          </a:r>
          <a:r>
            <a:rPr lang="nl-NL" sz="1100" kern="1200"/>
            <a:t> (bewonersperspectieven)</a:t>
          </a:r>
        </a:p>
      </dsp:txBody>
      <dsp:txXfrm>
        <a:off x="4517324" y="660774"/>
        <a:ext cx="2047580" cy="1228548"/>
      </dsp:txXfrm>
    </dsp:sp>
    <dsp:sp modelId="{E3F1220F-C7D5-4E49-8E20-5CB2FC248F86}">
      <dsp:nvSpPr>
        <dsp:cNvPr id="0" name=""/>
        <dsp:cNvSpPr/>
      </dsp:nvSpPr>
      <dsp:spPr>
        <a:xfrm>
          <a:off x="9013135" y="650147"/>
          <a:ext cx="2047580" cy="1228548"/>
        </a:xfrm>
        <a:prstGeom prst="rect">
          <a:avLst/>
        </a:prstGeom>
        <a:solidFill>
          <a:schemeClr val="accent3"/>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rtl="0">
            <a:lnSpc>
              <a:spcPct val="90000"/>
            </a:lnSpc>
            <a:spcBef>
              <a:spcPct val="0"/>
            </a:spcBef>
            <a:spcAft>
              <a:spcPct val="35000"/>
            </a:spcAft>
            <a:buNone/>
          </a:pPr>
          <a:r>
            <a:rPr lang="nl-NL" sz="1100" kern="1200">
              <a:latin typeface="Aptos Display" panose="02110004020202020204"/>
            </a:rPr>
            <a:t>3.2 </a:t>
          </a:r>
          <a:r>
            <a:rPr lang="nl-NL" sz="1100" kern="1200" err="1">
              <a:latin typeface="Aptos Display" panose="02110004020202020204"/>
            </a:rPr>
            <a:t>Probekit</a:t>
          </a:r>
          <a:r>
            <a:rPr lang="nl-NL" sz="1100" kern="1200">
              <a:latin typeface="Aptos Display" panose="02110004020202020204"/>
            </a:rPr>
            <a:t>: </a:t>
          </a:r>
          <a:r>
            <a:rPr lang="nl-NL" sz="1100" kern="1200" err="1">
              <a:latin typeface="Aptos Display" panose="02110004020202020204"/>
            </a:rPr>
            <a:t>photovoice</a:t>
          </a:r>
          <a:endParaRPr lang="nl-NL" sz="1100" kern="1200">
            <a:latin typeface="Aptos Display" panose="02110004020202020204"/>
          </a:endParaRPr>
        </a:p>
      </dsp:txBody>
      <dsp:txXfrm>
        <a:off x="9013135" y="650147"/>
        <a:ext cx="2047580" cy="1228548"/>
      </dsp:txXfrm>
    </dsp:sp>
    <dsp:sp modelId="{B7EE68BB-201C-4F53-85A6-62C3C1FB4049}">
      <dsp:nvSpPr>
        <dsp:cNvPr id="0" name=""/>
        <dsp:cNvSpPr/>
      </dsp:nvSpPr>
      <dsp:spPr>
        <a:xfrm>
          <a:off x="3781" y="2083453"/>
          <a:ext cx="2047580" cy="1228548"/>
        </a:xfrm>
        <a:prstGeom prst="rect">
          <a:avLst/>
        </a:prstGeom>
        <a:solidFill>
          <a:schemeClr val="accent3"/>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rtl="0">
            <a:lnSpc>
              <a:spcPct val="90000"/>
            </a:lnSpc>
            <a:spcBef>
              <a:spcPct val="0"/>
            </a:spcBef>
            <a:spcAft>
              <a:spcPct val="35000"/>
            </a:spcAft>
            <a:buNone/>
          </a:pPr>
          <a:r>
            <a:rPr lang="nl-NL" sz="1100" kern="1200">
              <a:latin typeface="Aptos Display" panose="02110004020202020204"/>
            </a:rPr>
            <a:t>3.3 </a:t>
          </a:r>
          <a:r>
            <a:rPr lang="nl-NL" sz="1100" kern="1200" err="1">
              <a:latin typeface="Aptos Display" panose="02110004020202020204"/>
            </a:rPr>
            <a:t>Probekit</a:t>
          </a:r>
          <a:r>
            <a:rPr lang="nl-NL" sz="1100" kern="1200">
              <a:latin typeface="Aptos Display" panose="02110004020202020204"/>
            </a:rPr>
            <a:t>: tekenen</a:t>
          </a:r>
          <a:endParaRPr lang="nl-NL" sz="1100" kern="1200"/>
        </a:p>
      </dsp:txBody>
      <dsp:txXfrm>
        <a:off x="3781" y="2083453"/>
        <a:ext cx="2047580" cy="1228548"/>
      </dsp:txXfrm>
    </dsp:sp>
    <dsp:sp modelId="{E718FA19-8CD9-4C22-BBA2-7F3EEC4DA7E4}">
      <dsp:nvSpPr>
        <dsp:cNvPr id="0" name=""/>
        <dsp:cNvSpPr/>
      </dsp:nvSpPr>
      <dsp:spPr>
        <a:xfrm>
          <a:off x="2256120" y="2083453"/>
          <a:ext cx="2047580" cy="1228548"/>
        </a:xfrm>
        <a:prstGeom prst="rect">
          <a:avLst/>
        </a:prstGeom>
        <a:solidFill>
          <a:schemeClr val="accent4"/>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nl-NL" sz="1100" kern="1200">
              <a:latin typeface="Aptos Display" panose="02110004020202020204"/>
            </a:rPr>
            <a:t>4. Kennis/informatiebijeenkomsten (communicatie)</a:t>
          </a:r>
          <a:endParaRPr lang="nl-NL" sz="1100" kern="1200"/>
        </a:p>
      </dsp:txBody>
      <dsp:txXfrm>
        <a:off x="2256120" y="2083453"/>
        <a:ext cx="2047580" cy="1228548"/>
      </dsp:txXfrm>
    </dsp:sp>
    <dsp:sp modelId="{93364DDC-D205-48EA-B9BA-0C333BB17439}">
      <dsp:nvSpPr>
        <dsp:cNvPr id="0" name=""/>
        <dsp:cNvSpPr/>
      </dsp:nvSpPr>
      <dsp:spPr>
        <a:xfrm>
          <a:off x="4508458" y="2083453"/>
          <a:ext cx="2047580" cy="1228548"/>
        </a:xfrm>
        <a:prstGeom prst="rect">
          <a:avLst/>
        </a:prstGeom>
        <a:solidFill>
          <a:schemeClr val="accent4"/>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rtl="0">
            <a:lnSpc>
              <a:spcPct val="90000"/>
            </a:lnSpc>
            <a:spcBef>
              <a:spcPct val="0"/>
            </a:spcBef>
            <a:spcAft>
              <a:spcPct val="35000"/>
            </a:spcAft>
            <a:buNone/>
          </a:pPr>
          <a:r>
            <a:rPr lang="nl-NL" sz="1100" kern="1200">
              <a:latin typeface="Aptos Display" panose="02110004020202020204"/>
            </a:rPr>
            <a:t>5. Klimaatkermis/klimaatfestijn</a:t>
          </a:r>
        </a:p>
      </dsp:txBody>
      <dsp:txXfrm>
        <a:off x="4508458" y="2083453"/>
        <a:ext cx="2047580" cy="1228548"/>
      </dsp:txXfrm>
    </dsp:sp>
    <dsp:sp modelId="{3B30285D-DC31-475B-9DA1-99AE4B5C9EF1}">
      <dsp:nvSpPr>
        <dsp:cNvPr id="0" name=""/>
        <dsp:cNvSpPr/>
      </dsp:nvSpPr>
      <dsp:spPr>
        <a:xfrm>
          <a:off x="6760797" y="2083453"/>
          <a:ext cx="2047580" cy="1228548"/>
        </a:xfrm>
        <a:prstGeom prst="rect">
          <a:avLst/>
        </a:prstGeom>
        <a:solidFill>
          <a:schemeClr val="accent4"/>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nl-NL" sz="1100" kern="1200"/>
            <a:t>6. Keuzehulp/energiecoach</a:t>
          </a:r>
          <a:endParaRPr lang="en-NL" sz="1100" kern="1200"/>
        </a:p>
      </dsp:txBody>
      <dsp:txXfrm>
        <a:off x="6760797" y="2083453"/>
        <a:ext cx="2047580" cy="1228548"/>
      </dsp:txXfrm>
    </dsp:sp>
    <dsp:sp modelId="{0640B6BE-0C0E-4F5D-950A-34D7DFF9F84F}">
      <dsp:nvSpPr>
        <dsp:cNvPr id="0" name=""/>
        <dsp:cNvSpPr/>
      </dsp:nvSpPr>
      <dsp:spPr>
        <a:xfrm>
          <a:off x="9013135" y="2083453"/>
          <a:ext cx="2047580" cy="1228548"/>
        </a:xfrm>
        <a:prstGeom prst="rect">
          <a:avLst/>
        </a:prstGeom>
        <a:solidFill>
          <a:schemeClr val="accent4"/>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nl-NL" sz="1100" kern="1200"/>
            <a:t>6. Inspiratiemuur</a:t>
          </a:r>
          <a:endParaRPr lang="en-NL" sz="1100" kern="1200"/>
        </a:p>
      </dsp:txBody>
      <dsp:txXfrm>
        <a:off x="9013135" y="2083453"/>
        <a:ext cx="2047580" cy="1228548"/>
      </dsp:txXfrm>
    </dsp:sp>
    <dsp:sp modelId="{0CC240DF-6FC5-4D26-A959-F4D6C88C8721}">
      <dsp:nvSpPr>
        <dsp:cNvPr id="0" name=""/>
        <dsp:cNvSpPr/>
      </dsp:nvSpPr>
      <dsp:spPr>
        <a:xfrm>
          <a:off x="1129951" y="3516759"/>
          <a:ext cx="2047580" cy="1228548"/>
        </a:xfrm>
        <a:prstGeom prst="rect">
          <a:avLst/>
        </a:prstGeom>
        <a:solidFill>
          <a:schemeClr val="bg2">
            <a:lumMod val="50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nl-NL" sz="1100" kern="1200"/>
            <a:t>7. Gespreks-/evaluatiekaart (evaluatie)</a:t>
          </a:r>
          <a:endParaRPr lang="en-NL" sz="1100" kern="1200"/>
        </a:p>
      </dsp:txBody>
      <dsp:txXfrm>
        <a:off x="1129951" y="3516759"/>
        <a:ext cx="2047580" cy="1228548"/>
      </dsp:txXfrm>
    </dsp:sp>
    <dsp:sp modelId="{3D98AAC9-053D-4547-8780-075639421355}">
      <dsp:nvSpPr>
        <dsp:cNvPr id="0" name=""/>
        <dsp:cNvSpPr/>
      </dsp:nvSpPr>
      <dsp:spPr>
        <a:xfrm>
          <a:off x="3382289" y="3516759"/>
          <a:ext cx="2047580" cy="1228548"/>
        </a:xfrm>
        <a:prstGeom prst="rect">
          <a:avLst/>
        </a:prstGeom>
        <a:solidFill>
          <a:schemeClr val="bg2">
            <a:lumMod val="50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nl-NL" sz="1100" kern="1200"/>
            <a:t>8. Dynamische leeragenda</a:t>
          </a:r>
          <a:endParaRPr lang="en-NL" sz="1100" kern="1200"/>
        </a:p>
      </dsp:txBody>
      <dsp:txXfrm>
        <a:off x="3382289" y="3516759"/>
        <a:ext cx="2047580" cy="1228548"/>
      </dsp:txXfrm>
    </dsp:sp>
    <dsp:sp modelId="{FA141B3E-5EC8-4CB6-ABDD-1A6B2446964B}">
      <dsp:nvSpPr>
        <dsp:cNvPr id="0" name=""/>
        <dsp:cNvSpPr/>
      </dsp:nvSpPr>
      <dsp:spPr>
        <a:xfrm>
          <a:off x="5634628" y="3516759"/>
          <a:ext cx="2047580" cy="1228548"/>
        </a:xfrm>
        <a:prstGeom prst="rect">
          <a:avLst/>
        </a:prstGeom>
        <a:solidFill>
          <a:schemeClr val="accent2">
            <a:lumMod val="60000"/>
            <a:lumOff val="40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nl-NL" sz="1100" kern="1200"/>
            <a:t>9. Learning lab/ leerkring (samenwerking)</a:t>
          </a:r>
          <a:endParaRPr lang="en-NL" sz="1100" kern="1200"/>
        </a:p>
      </dsp:txBody>
      <dsp:txXfrm>
        <a:off x="5634628" y="3516759"/>
        <a:ext cx="2047580" cy="1228548"/>
      </dsp:txXfrm>
    </dsp:sp>
    <dsp:sp modelId="{C98DF4AF-58BA-47A7-A755-919F200B4517}">
      <dsp:nvSpPr>
        <dsp:cNvPr id="0" name=""/>
        <dsp:cNvSpPr/>
      </dsp:nvSpPr>
      <dsp:spPr>
        <a:xfrm>
          <a:off x="7886966" y="3516759"/>
          <a:ext cx="2047580" cy="1228548"/>
        </a:xfrm>
        <a:prstGeom prst="rect">
          <a:avLst/>
        </a:prstGeom>
        <a:solidFill>
          <a:schemeClr val="accent2">
            <a:lumMod val="60000"/>
            <a:lumOff val="40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nl-NL" sz="1100" kern="1200"/>
            <a:t>10. Partnerschapskaart</a:t>
          </a:r>
          <a:endParaRPr lang="en-NL" sz="1100" kern="1200"/>
        </a:p>
      </dsp:txBody>
      <dsp:txXfrm>
        <a:off x="7886966" y="3516759"/>
        <a:ext cx="2047580" cy="122854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B78E706-1BBE-4D8B-8979-DED32D6B3364}">
      <dsp:nvSpPr>
        <dsp:cNvPr id="0" name=""/>
        <dsp:cNvSpPr/>
      </dsp:nvSpPr>
      <dsp:spPr>
        <a:xfrm>
          <a:off x="5451178" y="49695"/>
          <a:ext cx="2676821" cy="1733973"/>
        </a:xfrm>
        <a:prstGeom prst="roundRect">
          <a:avLst>
            <a:gd name="adj" fmla="val 10000"/>
          </a:avLst>
        </a:prstGeom>
        <a:solidFill>
          <a:schemeClr val="bg2">
            <a:alpha val="9000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t" anchorCtr="0">
          <a:noAutofit/>
        </a:bodyPr>
        <a:lstStyle/>
        <a:p>
          <a:pPr marL="114300" lvl="1" indent="-114300" algn="l" defTabSz="622300">
            <a:lnSpc>
              <a:spcPct val="90000"/>
            </a:lnSpc>
            <a:spcBef>
              <a:spcPct val="0"/>
            </a:spcBef>
            <a:spcAft>
              <a:spcPct val="15000"/>
            </a:spcAft>
            <a:buChar char="•"/>
          </a:pPr>
          <a:r>
            <a:rPr lang="nl-NL" sz="1400" b="1" kern="1200"/>
            <a:t>Tools</a:t>
          </a:r>
        </a:p>
        <a:p>
          <a:pPr marL="114300" lvl="1" indent="-114300" algn="l" defTabSz="622300">
            <a:lnSpc>
              <a:spcPct val="90000"/>
            </a:lnSpc>
            <a:spcBef>
              <a:spcPct val="0"/>
            </a:spcBef>
            <a:spcAft>
              <a:spcPct val="15000"/>
            </a:spcAft>
            <a:buChar char="•"/>
          </a:pPr>
          <a:r>
            <a:rPr lang="nl-NL" sz="1400" kern="1200"/>
            <a:t>Wijkwaarden kaart</a:t>
          </a:r>
        </a:p>
        <a:p>
          <a:pPr marL="114300" lvl="1" indent="-114300" algn="l" defTabSz="622300">
            <a:lnSpc>
              <a:spcPct val="90000"/>
            </a:lnSpc>
            <a:spcBef>
              <a:spcPct val="0"/>
            </a:spcBef>
            <a:spcAft>
              <a:spcPct val="15000"/>
            </a:spcAft>
            <a:buChar char="•"/>
          </a:pPr>
          <a:r>
            <a:rPr lang="nl-NL" sz="1400" kern="1200"/>
            <a:t>Ontmoetingen koffiekar,</a:t>
          </a:r>
        </a:p>
        <a:p>
          <a:pPr marL="114300" lvl="1" indent="-114300" algn="l" defTabSz="622300">
            <a:lnSpc>
              <a:spcPct val="90000"/>
            </a:lnSpc>
            <a:spcBef>
              <a:spcPct val="0"/>
            </a:spcBef>
            <a:spcAft>
              <a:spcPct val="15000"/>
            </a:spcAft>
            <a:buChar char="•"/>
          </a:pPr>
          <a:r>
            <a:rPr lang="nl-NL" sz="1400" kern="1200" err="1"/>
            <a:t>Probekit</a:t>
          </a:r>
          <a:r>
            <a:rPr lang="nl-NL" sz="1400" kern="1200"/>
            <a:t>; </a:t>
          </a:r>
          <a:r>
            <a:rPr lang="nl-NL" sz="1400" kern="1200" err="1"/>
            <a:t>cultural</a:t>
          </a:r>
          <a:r>
            <a:rPr lang="nl-NL" sz="1400" kern="1200"/>
            <a:t> </a:t>
          </a:r>
          <a:r>
            <a:rPr lang="nl-NL" sz="1400" kern="1200" err="1"/>
            <a:t>probe</a:t>
          </a:r>
          <a:r>
            <a:rPr lang="nl-NL" sz="1400" kern="1200"/>
            <a:t>, </a:t>
          </a:r>
          <a:r>
            <a:rPr lang="nl-NL" sz="1400" kern="1200" err="1"/>
            <a:t>photo</a:t>
          </a:r>
          <a:r>
            <a:rPr lang="nl-NL" sz="1400" kern="1200"/>
            <a:t> </a:t>
          </a:r>
          <a:r>
            <a:rPr lang="nl-NL" sz="1400" kern="1200" err="1"/>
            <a:t>voice</a:t>
          </a:r>
          <a:r>
            <a:rPr lang="nl-NL" sz="1400" kern="1200"/>
            <a:t>, tekenen</a:t>
          </a:r>
        </a:p>
        <a:p>
          <a:pPr marL="57150" lvl="1" indent="-57150" algn="l" defTabSz="488950">
            <a:lnSpc>
              <a:spcPct val="90000"/>
            </a:lnSpc>
            <a:spcBef>
              <a:spcPct val="0"/>
            </a:spcBef>
            <a:spcAft>
              <a:spcPct val="15000"/>
            </a:spcAft>
            <a:buChar char="•"/>
          </a:pPr>
          <a:endParaRPr lang="nl-NL" sz="1100" kern="1200"/>
        </a:p>
      </dsp:txBody>
      <dsp:txXfrm>
        <a:off x="6292314" y="87785"/>
        <a:ext cx="1797595" cy="1224300"/>
      </dsp:txXfrm>
    </dsp:sp>
    <dsp:sp modelId="{E170A7E9-49E9-498E-8021-E1C689B02792}">
      <dsp:nvSpPr>
        <dsp:cNvPr id="0" name=""/>
        <dsp:cNvSpPr/>
      </dsp:nvSpPr>
      <dsp:spPr>
        <a:xfrm>
          <a:off x="1663530" y="308864"/>
          <a:ext cx="2346282" cy="2346282"/>
        </a:xfrm>
        <a:prstGeom prst="pieWedge">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nl-NL" sz="1600" kern="1200"/>
            <a:t>Samenwerking</a:t>
          </a:r>
        </a:p>
      </dsp:txBody>
      <dsp:txXfrm>
        <a:off x="2350740" y="996074"/>
        <a:ext cx="1659072" cy="1659072"/>
      </dsp:txXfrm>
    </dsp:sp>
    <dsp:sp modelId="{283A39AA-F971-46A9-A39F-478B21368193}">
      <dsp:nvSpPr>
        <dsp:cNvPr id="0" name=""/>
        <dsp:cNvSpPr/>
      </dsp:nvSpPr>
      <dsp:spPr>
        <a:xfrm rot="5400000">
          <a:off x="4118186" y="308864"/>
          <a:ext cx="2346282" cy="2346282"/>
        </a:xfrm>
        <a:prstGeom prst="pieWedge">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78232" numCol="1" spcCol="1270" anchor="ctr" anchorCtr="0">
          <a:noAutofit/>
        </a:bodyPr>
        <a:lstStyle/>
        <a:p>
          <a:pPr marL="0" lvl="0" indent="0" algn="ctr" defTabSz="466725">
            <a:lnSpc>
              <a:spcPct val="90000"/>
            </a:lnSpc>
            <a:spcBef>
              <a:spcPct val="0"/>
            </a:spcBef>
            <a:spcAft>
              <a:spcPct val="35000"/>
            </a:spcAft>
            <a:buNone/>
          </a:pPr>
          <a:r>
            <a:rPr lang="nl-NL" sz="1050" kern="1200"/>
            <a:t>Bewonersperspectieven</a:t>
          </a:r>
        </a:p>
        <a:p>
          <a:pPr marL="0" lvl="0" indent="0" algn="ctr" defTabSz="466725">
            <a:lnSpc>
              <a:spcPct val="90000"/>
            </a:lnSpc>
            <a:spcBef>
              <a:spcPct val="0"/>
            </a:spcBef>
            <a:spcAft>
              <a:spcPct val="35000"/>
            </a:spcAft>
            <a:buNone/>
          </a:pPr>
          <a:r>
            <a:rPr lang="nl-NL" sz="1050" kern="1200"/>
            <a:t>Inzichten en participatie</a:t>
          </a:r>
        </a:p>
      </dsp:txBody>
      <dsp:txXfrm rot="-5400000">
        <a:off x="4118186" y="996074"/>
        <a:ext cx="1659072" cy="1659072"/>
      </dsp:txXfrm>
    </dsp:sp>
    <dsp:sp modelId="{49E8D1AE-8944-491F-919B-E1BE7D763D4D}">
      <dsp:nvSpPr>
        <dsp:cNvPr id="0" name=""/>
        <dsp:cNvSpPr/>
      </dsp:nvSpPr>
      <dsp:spPr>
        <a:xfrm rot="10800000">
          <a:off x="4104648" y="2729663"/>
          <a:ext cx="2346282" cy="2346282"/>
        </a:xfrm>
        <a:prstGeom prst="pieWedge">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ctr" anchorCtr="0">
          <a:noAutofit/>
        </a:bodyPr>
        <a:lstStyle/>
        <a:p>
          <a:pPr marL="0" lvl="0" indent="0" algn="ctr" defTabSz="755650">
            <a:lnSpc>
              <a:spcPct val="90000"/>
            </a:lnSpc>
            <a:spcBef>
              <a:spcPct val="0"/>
            </a:spcBef>
            <a:spcAft>
              <a:spcPct val="35000"/>
            </a:spcAft>
            <a:buNone/>
          </a:pPr>
          <a:r>
            <a:rPr lang="nl-NL" sz="1700" kern="1200"/>
            <a:t>Communicatie</a:t>
          </a:r>
        </a:p>
      </dsp:txBody>
      <dsp:txXfrm rot="10800000">
        <a:off x="4104648" y="2729663"/>
        <a:ext cx="1659072" cy="1659072"/>
      </dsp:txXfrm>
    </dsp:sp>
    <dsp:sp modelId="{96270C47-7FD7-45D1-B946-005FCBF5A55E}">
      <dsp:nvSpPr>
        <dsp:cNvPr id="0" name=""/>
        <dsp:cNvSpPr/>
      </dsp:nvSpPr>
      <dsp:spPr>
        <a:xfrm rot="16200000">
          <a:off x="1663530" y="2763520"/>
          <a:ext cx="2346282" cy="2346282"/>
        </a:xfrm>
        <a:prstGeom prst="pieWedge">
          <a:avLst/>
        </a:prstGeom>
        <a:solidFill>
          <a:schemeClr val="accent5">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ctr" anchorCtr="0">
          <a:noAutofit/>
        </a:bodyPr>
        <a:lstStyle/>
        <a:p>
          <a:pPr marL="0" lvl="0" indent="0" algn="ctr" defTabSz="755650">
            <a:lnSpc>
              <a:spcPct val="90000"/>
            </a:lnSpc>
            <a:spcBef>
              <a:spcPct val="0"/>
            </a:spcBef>
            <a:spcAft>
              <a:spcPct val="35000"/>
            </a:spcAft>
            <a:buNone/>
          </a:pPr>
          <a:r>
            <a:rPr lang="nl-NL" sz="1700" kern="1200"/>
            <a:t>Evaluatie</a:t>
          </a:r>
        </a:p>
      </dsp:txBody>
      <dsp:txXfrm rot="5400000">
        <a:off x="2350740" y="2763520"/>
        <a:ext cx="1659072" cy="1659072"/>
      </dsp:txXfrm>
    </dsp:sp>
    <dsp:sp modelId="{2AED17D3-00B6-4C74-A9FE-AC04902D8E67}">
      <dsp:nvSpPr>
        <dsp:cNvPr id="0" name=""/>
        <dsp:cNvSpPr/>
      </dsp:nvSpPr>
      <dsp:spPr>
        <a:xfrm>
          <a:off x="3658954" y="2221653"/>
          <a:ext cx="810090" cy="704426"/>
        </a:xfrm>
        <a:prstGeom prst="circularArrow">
          <a:avLst/>
        </a:prstGeom>
        <a:solidFill>
          <a:schemeClr val="accent2">
            <a:tint val="4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B5E06A3-95DB-480E-8CCF-8BCAD701B881}">
      <dsp:nvSpPr>
        <dsp:cNvPr id="0" name=""/>
        <dsp:cNvSpPr/>
      </dsp:nvSpPr>
      <dsp:spPr>
        <a:xfrm rot="10800000">
          <a:off x="3658954" y="2492586"/>
          <a:ext cx="810090" cy="704426"/>
        </a:xfrm>
        <a:prstGeom prst="circularArrow">
          <a:avLst/>
        </a:prstGeom>
        <a:solidFill>
          <a:schemeClr val="accent2">
            <a:tint val="4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25DD3EF-20DB-47FC-9C3C-F6AD451F16F1}">
      <dsp:nvSpPr>
        <dsp:cNvPr id="0" name=""/>
        <dsp:cNvSpPr/>
      </dsp:nvSpPr>
      <dsp:spPr>
        <a:xfrm>
          <a:off x="582645" y="1781"/>
          <a:ext cx="2174490" cy="1304694"/>
        </a:xfrm>
        <a:prstGeom prst="rect">
          <a:avLst/>
        </a:prstGeom>
        <a:solidFill>
          <a:schemeClr val="accent5">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rtl="0">
            <a:lnSpc>
              <a:spcPct val="90000"/>
            </a:lnSpc>
            <a:spcBef>
              <a:spcPct val="0"/>
            </a:spcBef>
            <a:spcAft>
              <a:spcPct val="35000"/>
            </a:spcAft>
            <a:buNone/>
          </a:pPr>
          <a:r>
            <a:rPr lang="nl-NL" sz="1600" kern="1200">
              <a:latin typeface="Aptos Display" panose="02110004020202020204"/>
            </a:rPr>
            <a:t>Krant; wat zou er volgens jou in 2020 in de krant moeten staan als het gaat om duurzaamheid?</a:t>
          </a:r>
          <a:endParaRPr lang="nl-NL" sz="1600" kern="1200"/>
        </a:p>
      </dsp:txBody>
      <dsp:txXfrm>
        <a:off x="582645" y="1781"/>
        <a:ext cx="2174490" cy="1304694"/>
      </dsp:txXfrm>
    </dsp:sp>
    <dsp:sp modelId="{B77675F7-0BC1-438C-B9E0-8DB7CA2BFB6F}">
      <dsp:nvSpPr>
        <dsp:cNvPr id="0" name=""/>
        <dsp:cNvSpPr/>
      </dsp:nvSpPr>
      <dsp:spPr>
        <a:xfrm>
          <a:off x="2974584" y="1781"/>
          <a:ext cx="2174490" cy="1304694"/>
        </a:xfrm>
        <a:prstGeom prst="rect">
          <a:avLst/>
        </a:prstGeom>
        <a:solidFill>
          <a:schemeClr val="accent5">
            <a:hueOff val="-214613"/>
            <a:satOff val="0"/>
            <a:lumOff val="-566"/>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rtl="0">
            <a:lnSpc>
              <a:spcPct val="90000"/>
            </a:lnSpc>
            <a:spcBef>
              <a:spcPct val="0"/>
            </a:spcBef>
            <a:spcAft>
              <a:spcPct val="35000"/>
            </a:spcAft>
            <a:buNone/>
          </a:pPr>
          <a:r>
            <a:rPr lang="nl-NL" sz="1600" kern="1200">
              <a:latin typeface="Aptos Display" panose="02110004020202020204"/>
            </a:rPr>
            <a:t>Tekenen/visualiseren; jouw huis tekenen? Of wat je belangrijk vindt als het om duurzaamheid gaat?</a:t>
          </a:r>
          <a:endParaRPr lang="nl-NL" sz="1600" kern="1200"/>
        </a:p>
      </dsp:txBody>
      <dsp:txXfrm>
        <a:off x="2974584" y="1781"/>
        <a:ext cx="2174490" cy="1304694"/>
      </dsp:txXfrm>
    </dsp:sp>
    <dsp:sp modelId="{F1DA966B-785C-48E6-856F-CCB3A7285D96}">
      <dsp:nvSpPr>
        <dsp:cNvPr id="0" name=""/>
        <dsp:cNvSpPr/>
      </dsp:nvSpPr>
      <dsp:spPr>
        <a:xfrm>
          <a:off x="5366524" y="1781"/>
          <a:ext cx="2174490" cy="1304694"/>
        </a:xfrm>
        <a:prstGeom prst="rect">
          <a:avLst/>
        </a:prstGeom>
        <a:solidFill>
          <a:schemeClr val="accent5">
            <a:hueOff val="-429227"/>
            <a:satOff val="0"/>
            <a:lumOff val="-1133"/>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rtl="0">
            <a:lnSpc>
              <a:spcPct val="90000"/>
            </a:lnSpc>
            <a:spcBef>
              <a:spcPct val="0"/>
            </a:spcBef>
            <a:spcAft>
              <a:spcPct val="35000"/>
            </a:spcAft>
            <a:buNone/>
          </a:pPr>
          <a:r>
            <a:rPr lang="nl-NL" sz="1600" kern="1200">
              <a:latin typeface="Aptos Display" panose="02110004020202020204"/>
            </a:rPr>
            <a:t>Foto maken; Kan je drie foto's maken die voor jou staan voor duurzaamheid?</a:t>
          </a:r>
          <a:endParaRPr lang="nl-NL" sz="1600" kern="1200"/>
        </a:p>
      </dsp:txBody>
      <dsp:txXfrm>
        <a:off x="5366524" y="1781"/>
        <a:ext cx="2174490" cy="1304694"/>
      </dsp:txXfrm>
    </dsp:sp>
    <dsp:sp modelId="{C4FD2F29-7144-472B-90AD-B2C026503F23}">
      <dsp:nvSpPr>
        <dsp:cNvPr id="0" name=""/>
        <dsp:cNvSpPr/>
      </dsp:nvSpPr>
      <dsp:spPr>
        <a:xfrm>
          <a:off x="7758464" y="1781"/>
          <a:ext cx="2174490" cy="1304694"/>
        </a:xfrm>
        <a:prstGeom prst="rect">
          <a:avLst/>
        </a:prstGeom>
        <a:solidFill>
          <a:schemeClr val="accent5">
            <a:hueOff val="-643840"/>
            <a:satOff val="0"/>
            <a:lumOff val="-1699"/>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rtl="0">
            <a:lnSpc>
              <a:spcPct val="90000"/>
            </a:lnSpc>
            <a:spcBef>
              <a:spcPct val="0"/>
            </a:spcBef>
            <a:spcAft>
              <a:spcPct val="35000"/>
            </a:spcAft>
            <a:buNone/>
          </a:pPr>
          <a:r>
            <a:rPr lang="nl-NL" sz="1600" kern="1200">
              <a:latin typeface="Aptos Display" panose="02110004020202020204"/>
            </a:rPr>
            <a:t>Liefdesbrief; schrijf een liefdesbrief aan de aardbol, je wijk of je huis.</a:t>
          </a:r>
          <a:endParaRPr lang="nl-NL" sz="1600" kern="1200"/>
        </a:p>
      </dsp:txBody>
      <dsp:txXfrm>
        <a:off x="7758464" y="1781"/>
        <a:ext cx="2174490" cy="1304694"/>
      </dsp:txXfrm>
    </dsp:sp>
    <dsp:sp modelId="{9C62C15E-B8BC-4137-8D83-BBB3624BBD27}">
      <dsp:nvSpPr>
        <dsp:cNvPr id="0" name=""/>
        <dsp:cNvSpPr/>
      </dsp:nvSpPr>
      <dsp:spPr>
        <a:xfrm>
          <a:off x="582645" y="1523924"/>
          <a:ext cx="2174490" cy="1304694"/>
        </a:xfrm>
        <a:prstGeom prst="rect">
          <a:avLst/>
        </a:prstGeom>
        <a:solidFill>
          <a:schemeClr val="accent5">
            <a:hueOff val="-858453"/>
            <a:satOff val="0"/>
            <a:lumOff val="-2266"/>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rtl="0">
            <a:lnSpc>
              <a:spcPct val="90000"/>
            </a:lnSpc>
            <a:spcBef>
              <a:spcPct val="0"/>
            </a:spcBef>
            <a:spcAft>
              <a:spcPct val="35000"/>
            </a:spcAft>
            <a:buNone/>
          </a:pPr>
          <a:r>
            <a:rPr lang="nl-NL" sz="1600" kern="1200">
              <a:latin typeface="Aptos Display" panose="02110004020202020204"/>
            </a:rPr>
            <a:t>Handleiding; stel je gaat verhuizen, wat zou je opschrijven over je huis of buurt voor de volgende bewoner?</a:t>
          </a:r>
          <a:endParaRPr lang="nl-NL" sz="1600" kern="1200"/>
        </a:p>
      </dsp:txBody>
      <dsp:txXfrm>
        <a:off x="582645" y="1523924"/>
        <a:ext cx="2174490" cy="1304694"/>
      </dsp:txXfrm>
    </dsp:sp>
    <dsp:sp modelId="{29E3CFA4-027D-445C-ACA7-FC9D062715BF}">
      <dsp:nvSpPr>
        <dsp:cNvPr id="0" name=""/>
        <dsp:cNvSpPr/>
      </dsp:nvSpPr>
      <dsp:spPr>
        <a:xfrm>
          <a:off x="2974584" y="1523924"/>
          <a:ext cx="2174490" cy="1304694"/>
        </a:xfrm>
        <a:prstGeom prst="rect">
          <a:avLst/>
        </a:prstGeom>
        <a:solidFill>
          <a:schemeClr val="accent5">
            <a:hueOff val="-1073067"/>
            <a:satOff val="0"/>
            <a:lumOff val="-2832"/>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rtl="0">
            <a:lnSpc>
              <a:spcPct val="90000"/>
            </a:lnSpc>
            <a:spcBef>
              <a:spcPct val="0"/>
            </a:spcBef>
            <a:spcAft>
              <a:spcPct val="35000"/>
            </a:spcAft>
            <a:buNone/>
          </a:pPr>
          <a:r>
            <a:rPr lang="nl-NL" sz="1600" kern="1200">
              <a:latin typeface="Aptos Display" panose="02110004020202020204"/>
            </a:rPr>
            <a:t> Kan je 1 woord noemen waar je aan denkt bij duurzaamheid?</a:t>
          </a:r>
          <a:endParaRPr lang="nl-NL" sz="1600" kern="1200"/>
        </a:p>
      </dsp:txBody>
      <dsp:txXfrm>
        <a:off x="2974584" y="1523924"/>
        <a:ext cx="2174490" cy="1304694"/>
      </dsp:txXfrm>
    </dsp:sp>
    <dsp:sp modelId="{E6D78521-F8E3-45F9-A142-0B494890B66F}">
      <dsp:nvSpPr>
        <dsp:cNvPr id="0" name=""/>
        <dsp:cNvSpPr/>
      </dsp:nvSpPr>
      <dsp:spPr>
        <a:xfrm>
          <a:off x="5366524" y="1523924"/>
          <a:ext cx="2174490" cy="1304694"/>
        </a:xfrm>
        <a:prstGeom prst="rect">
          <a:avLst/>
        </a:prstGeom>
        <a:solidFill>
          <a:schemeClr val="accent5">
            <a:hueOff val="-1287680"/>
            <a:satOff val="0"/>
            <a:lumOff val="-3399"/>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rtl="0">
            <a:lnSpc>
              <a:spcPct val="90000"/>
            </a:lnSpc>
            <a:spcBef>
              <a:spcPct val="0"/>
            </a:spcBef>
            <a:spcAft>
              <a:spcPct val="35000"/>
            </a:spcAft>
            <a:buNone/>
          </a:pPr>
          <a:r>
            <a:rPr lang="nl-NL" sz="1600" kern="1200">
              <a:latin typeface="Aptos Display" panose="02110004020202020204"/>
            </a:rPr>
            <a:t>Associatie kaarten; kies drie kaarten die je kan koppelen aan jouw gedachten over duurzaamheid.</a:t>
          </a:r>
          <a:endParaRPr lang="nl-NL" sz="1600" kern="1200"/>
        </a:p>
      </dsp:txBody>
      <dsp:txXfrm>
        <a:off x="5366524" y="1523924"/>
        <a:ext cx="2174490" cy="1304694"/>
      </dsp:txXfrm>
    </dsp:sp>
    <dsp:sp modelId="{56D27DC6-78FB-4256-9255-021DB9688895}">
      <dsp:nvSpPr>
        <dsp:cNvPr id="0" name=""/>
        <dsp:cNvSpPr/>
      </dsp:nvSpPr>
      <dsp:spPr>
        <a:xfrm>
          <a:off x="7758464" y="1523924"/>
          <a:ext cx="2174490" cy="1304694"/>
        </a:xfrm>
        <a:prstGeom prst="rect">
          <a:avLst/>
        </a:prstGeom>
        <a:solidFill>
          <a:schemeClr val="accent5">
            <a:hueOff val="-1502293"/>
            <a:satOff val="0"/>
            <a:lumOff val="-3965"/>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rtl="0">
            <a:lnSpc>
              <a:spcPct val="90000"/>
            </a:lnSpc>
            <a:spcBef>
              <a:spcPct val="0"/>
            </a:spcBef>
            <a:spcAft>
              <a:spcPct val="35000"/>
            </a:spcAft>
            <a:buNone/>
          </a:pPr>
          <a:r>
            <a:rPr lang="nl-NL" sz="1600" kern="1200">
              <a:latin typeface="Aptos Display" panose="02110004020202020204"/>
            </a:rPr>
            <a:t>Disney brainstorm; kan je in 5 min. brainstormen wat je nodig heb om duurzamer te leven? Alles mag.</a:t>
          </a:r>
          <a:endParaRPr lang="nl-NL" sz="1600" kern="1200"/>
        </a:p>
      </dsp:txBody>
      <dsp:txXfrm>
        <a:off x="7758464" y="1523924"/>
        <a:ext cx="2174490" cy="1304694"/>
      </dsp:txXfrm>
    </dsp:sp>
    <dsp:sp modelId="{D0F5191B-B09F-4E6A-A54F-7DF46B9DF320}">
      <dsp:nvSpPr>
        <dsp:cNvPr id="0" name=""/>
        <dsp:cNvSpPr/>
      </dsp:nvSpPr>
      <dsp:spPr>
        <a:xfrm>
          <a:off x="2974584" y="3046068"/>
          <a:ext cx="2174490" cy="1304694"/>
        </a:xfrm>
        <a:prstGeom prst="rect">
          <a:avLst/>
        </a:prstGeom>
        <a:solidFill>
          <a:schemeClr val="accent5">
            <a:hueOff val="-1716907"/>
            <a:satOff val="0"/>
            <a:lumOff val="-4532"/>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rtl="0">
            <a:lnSpc>
              <a:spcPct val="90000"/>
            </a:lnSpc>
            <a:spcBef>
              <a:spcPct val="0"/>
            </a:spcBef>
            <a:spcAft>
              <a:spcPct val="35000"/>
            </a:spcAft>
            <a:buNone/>
          </a:pPr>
          <a:r>
            <a:rPr lang="nl-NL" sz="1600" kern="1200">
              <a:latin typeface="Aptos Display" panose="02110004020202020204"/>
            </a:rPr>
            <a:t>Kan je wat meer over jezelf vertellen a.d.h.v.                                  je sleutelbos?</a:t>
          </a:r>
        </a:p>
      </dsp:txBody>
      <dsp:txXfrm>
        <a:off x="2974584" y="3046068"/>
        <a:ext cx="2174490" cy="1304694"/>
      </dsp:txXfrm>
    </dsp:sp>
    <dsp:sp modelId="{C244C551-F6E2-43B8-82D9-796435217CE2}">
      <dsp:nvSpPr>
        <dsp:cNvPr id="0" name=""/>
        <dsp:cNvSpPr/>
      </dsp:nvSpPr>
      <dsp:spPr>
        <a:xfrm>
          <a:off x="5366524" y="3046068"/>
          <a:ext cx="2174490" cy="1304694"/>
        </a:xfrm>
        <a:prstGeom prst="rect">
          <a:avLst/>
        </a:prstGeom>
        <a:solidFill>
          <a:schemeClr val="accent5">
            <a:hueOff val="-1931520"/>
            <a:satOff val="0"/>
            <a:lumOff val="-5098"/>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nl-NL" sz="1600" kern="1200">
              <a:latin typeface="Aptos Display" panose="02110004020202020204"/>
            </a:rPr>
            <a:t>….</a:t>
          </a:r>
        </a:p>
      </dsp:txBody>
      <dsp:txXfrm>
        <a:off x="5366524" y="3046068"/>
        <a:ext cx="2174490" cy="130469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170A7E9-49E9-498E-8021-E1C689B02792}">
      <dsp:nvSpPr>
        <dsp:cNvPr id="0" name=""/>
        <dsp:cNvSpPr/>
      </dsp:nvSpPr>
      <dsp:spPr>
        <a:xfrm>
          <a:off x="1663530" y="308864"/>
          <a:ext cx="2346282" cy="2346282"/>
        </a:xfrm>
        <a:prstGeom prst="pieWedge">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nl-NL" sz="1600" kern="1200"/>
            <a:t>Samenwerking</a:t>
          </a:r>
        </a:p>
      </dsp:txBody>
      <dsp:txXfrm>
        <a:off x="2350740" y="996074"/>
        <a:ext cx="1659072" cy="1659072"/>
      </dsp:txXfrm>
    </dsp:sp>
    <dsp:sp modelId="{283A39AA-F971-46A9-A39F-478B21368193}">
      <dsp:nvSpPr>
        <dsp:cNvPr id="0" name=""/>
        <dsp:cNvSpPr/>
      </dsp:nvSpPr>
      <dsp:spPr>
        <a:xfrm rot="5400000">
          <a:off x="4118186" y="308864"/>
          <a:ext cx="2346282" cy="2346282"/>
        </a:xfrm>
        <a:prstGeom prst="pieWedge">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78232" numCol="1" spcCol="1270" anchor="ctr" anchorCtr="0">
          <a:noAutofit/>
        </a:bodyPr>
        <a:lstStyle/>
        <a:p>
          <a:pPr marL="0" lvl="0" indent="0" algn="ctr" defTabSz="466725">
            <a:lnSpc>
              <a:spcPct val="90000"/>
            </a:lnSpc>
            <a:spcBef>
              <a:spcPct val="0"/>
            </a:spcBef>
            <a:spcAft>
              <a:spcPct val="35000"/>
            </a:spcAft>
            <a:buNone/>
          </a:pPr>
          <a:r>
            <a:rPr lang="nl-NL" sz="1050" kern="1200"/>
            <a:t>Bewonersperspectieven</a:t>
          </a:r>
        </a:p>
        <a:p>
          <a:pPr marL="0" lvl="0" indent="0" algn="ctr" defTabSz="466725">
            <a:lnSpc>
              <a:spcPct val="90000"/>
            </a:lnSpc>
            <a:spcBef>
              <a:spcPct val="0"/>
            </a:spcBef>
            <a:spcAft>
              <a:spcPct val="35000"/>
            </a:spcAft>
            <a:buNone/>
          </a:pPr>
          <a:r>
            <a:rPr lang="nl-NL" sz="1050" kern="1200"/>
            <a:t>Inzichten en participatie</a:t>
          </a:r>
        </a:p>
      </dsp:txBody>
      <dsp:txXfrm rot="-5400000">
        <a:off x="4118186" y="996074"/>
        <a:ext cx="1659072" cy="1659072"/>
      </dsp:txXfrm>
    </dsp:sp>
    <dsp:sp modelId="{49E8D1AE-8944-491F-919B-E1BE7D763D4D}">
      <dsp:nvSpPr>
        <dsp:cNvPr id="0" name=""/>
        <dsp:cNvSpPr/>
      </dsp:nvSpPr>
      <dsp:spPr>
        <a:xfrm rot="10800000">
          <a:off x="4104648" y="2763543"/>
          <a:ext cx="2346282" cy="2346282"/>
        </a:xfrm>
        <a:prstGeom prst="pieWedge">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ctr" anchorCtr="0">
          <a:noAutofit/>
        </a:bodyPr>
        <a:lstStyle/>
        <a:p>
          <a:pPr marL="0" lvl="0" indent="0" algn="ctr" defTabSz="755650">
            <a:lnSpc>
              <a:spcPct val="90000"/>
            </a:lnSpc>
            <a:spcBef>
              <a:spcPct val="0"/>
            </a:spcBef>
            <a:spcAft>
              <a:spcPct val="35000"/>
            </a:spcAft>
            <a:buNone/>
          </a:pPr>
          <a:r>
            <a:rPr lang="nl-NL" sz="1700" kern="1200"/>
            <a:t>Communicatie</a:t>
          </a:r>
        </a:p>
      </dsp:txBody>
      <dsp:txXfrm rot="10800000">
        <a:off x="4104648" y="2763543"/>
        <a:ext cx="1659072" cy="1659072"/>
      </dsp:txXfrm>
    </dsp:sp>
    <dsp:sp modelId="{96270C47-7FD7-45D1-B946-005FCBF5A55E}">
      <dsp:nvSpPr>
        <dsp:cNvPr id="0" name=""/>
        <dsp:cNvSpPr/>
      </dsp:nvSpPr>
      <dsp:spPr>
        <a:xfrm rot="16200000">
          <a:off x="1663530" y="2763520"/>
          <a:ext cx="2346282" cy="2346282"/>
        </a:xfrm>
        <a:prstGeom prst="pieWedge">
          <a:avLst/>
        </a:prstGeom>
        <a:solidFill>
          <a:schemeClr val="accent5">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ctr" anchorCtr="0">
          <a:noAutofit/>
        </a:bodyPr>
        <a:lstStyle/>
        <a:p>
          <a:pPr marL="0" lvl="0" indent="0" algn="ctr" defTabSz="755650">
            <a:lnSpc>
              <a:spcPct val="90000"/>
            </a:lnSpc>
            <a:spcBef>
              <a:spcPct val="0"/>
            </a:spcBef>
            <a:spcAft>
              <a:spcPct val="35000"/>
            </a:spcAft>
            <a:buNone/>
          </a:pPr>
          <a:r>
            <a:rPr lang="nl-NL" sz="1700" b="1" kern="1200"/>
            <a:t>Tools</a:t>
          </a:r>
        </a:p>
      </dsp:txBody>
      <dsp:txXfrm rot="5400000">
        <a:off x="2350740" y="2763520"/>
        <a:ext cx="1659072" cy="1659072"/>
      </dsp:txXfrm>
    </dsp:sp>
    <dsp:sp modelId="{2AED17D3-00B6-4C74-A9FE-AC04902D8E67}">
      <dsp:nvSpPr>
        <dsp:cNvPr id="0" name=""/>
        <dsp:cNvSpPr/>
      </dsp:nvSpPr>
      <dsp:spPr>
        <a:xfrm>
          <a:off x="3658954" y="2221653"/>
          <a:ext cx="810090" cy="704426"/>
        </a:xfrm>
        <a:prstGeom prst="circularArrow">
          <a:avLst/>
        </a:prstGeom>
        <a:solidFill>
          <a:schemeClr val="accent2">
            <a:tint val="4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B5E06A3-95DB-480E-8CCF-8BCAD701B881}">
      <dsp:nvSpPr>
        <dsp:cNvPr id="0" name=""/>
        <dsp:cNvSpPr/>
      </dsp:nvSpPr>
      <dsp:spPr>
        <a:xfrm rot="10800000">
          <a:off x="3658954" y="2492586"/>
          <a:ext cx="810090" cy="704426"/>
        </a:xfrm>
        <a:prstGeom prst="circularArrow">
          <a:avLst/>
        </a:prstGeom>
        <a:solidFill>
          <a:schemeClr val="accent2">
            <a:tint val="4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B4442BC-F803-4A05-A618-9176D5031BC3}">
      <dsp:nvSpPr>
        <dsp:cNvPr id="0" name=""/>
        <dsp:cNvSpPr/>
      </dsp:nvSpPr>
      <dsp:spPr>
        <a:xfrm>
          <a:off x="541866" y="3684693"/>
          <a:ext cx="2676821" cy="1733973"/>
        </a:xfrm>
        <a:prstGeom prst="roundRect">
          <a:avLst>
            <a:gd name="adj" fmla="val 10000"/>
          </a:avLst>
        </a:prstGeom>
        <a:solidFill>
          <a:schemeClr val="bg2">
            <a:alpha val="9000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t" anchorCtr="0">
          <a:noAutofit/>
        </a:bodyPr>
        <a:lstStyle/>
        <a:p>
          <a:pPr marL="114300" lvl="1" indent="-114300" algn="l" defTabSz="622300">
            <a:lnSpc>
              <a:spcPct val="90000"/>
            </a:lnSpc>
            <a:spcBef>
              <a:spcPct val="0"/>
            </a:spcBef>
            <a:spcAft>
              <a:spcPct val="15000"/>
            </a:spcAft>
            <a:buChar char="•"/>
          </a:pPr>
          <a:r>
            <a:rPr lang="nl-NL" sz="1400" b="1" kern="1200"/>
            <a:t>Tools</a:t>
          </a:r>
        </a:p>
        <a:p>
          <a:pPr marL="114300" lvl="1" indent="-114300" algn="l" defTabSz="622300" rtl="0">
            <a:lnSpc>
              <a:spcPct val="90000"/>
            </a:lnSpc>
            <a:spcBef>
              <a:spcPct val="0"/>
            </a:spcBef>
            <a:spcAft>
              <a:spcPct val="15000"/>
            </a:spcAft>
            <a:buChar char="•"/>
          </a:pPr>
          <a:r>
            <a:rPr lang="nl-NL" sz="1400" b="0" kern="1200" err="1">
              <a:latin typeface="Aptos Display" panose="02110004020202020204"/>
            </a:rPr>
            <a:t>Gespreks</a:t>
          </a:r>
          <a:r>
            <a:rPr lang="nl-NL" sz="1400" b="0" kern="1200">
              <a:latin typeface="Aptos Display" panose="02110004020202020204"/>
            </a:rPr>
            <a:t>/evaluatie kaart</a:t>
          </a:r>
          <a:endParaRPr lang="nl-NL" sz="1400" b="0" kern="1200"/>
        </a:p>
        <a:p>
          <a:pPr marL="114300" lvl="1" indent="-114300" algn="l" defTabSz="622300" rtl="0">
            <a:lnSpc>
              <a:spcPct val="90000"/>
            </a:lnSpc>
            <a:spcBef>
              <a:spcPct val="0"/>
            </a:spcBef>
            <a:spcAft>
              <a:spcPct val="15000"/>
            </a:spcAft>
            <a:buChar char="•"/>
          </a:pPr>
          <a:r>
            <a:rPr lang="nl-NL" sz="1400" b="0" kern="1200">
              <a:latin typeface="Aptos Display" panose="02110004020202020204"/>
            </a:rPr>
            <a:t>Dynamische leeragenda </a:t>
          </a:r>
        </a:p>
      </dsp:txBody>
      <dsp:txXfrm>
        <a:off x="579956" y="4156276"/>
        <a:ext cx="1797595" cy="1224300"/>
      </dsp:txXfrm>
    </dsp:sp>
    <dsp:sp modelId="{E170A7E9-49E9-498E-8021-E1C689B02792}">
      <dsp:nvSpPr>
        <dsp:cNvPr id="0" name=""/>
        <dsp:cNvSpPr/>
      </dsp:nvSpPr>
      <dsp:spPr>
        <a:xfrm>
          <a:off x="1663530" y="308864"/>
          <a:ext cx="2346282" cy="2346282"/>
        </a:xfrm>
        <a:prstGeom prst="pieWedge">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nl-NL" sz="1600" kern="1200"/>
            <a:t>Samenwerking</a:t>
          </a:r>
        </a:p>
      </dsp:txBody>
      <dsp:txXfrm>
        <a:off x="2350740" y="996074"/>
        <a:ext cx="1659072" cy="1659072"/>
      </dsp:txXfrm>
    </dsp:sp>
    <dsp:sp modelId="{283A39AA-F971-46A9-A39F-478B21368193}">
      <dsp:nvSpPr>
        <dsp:cNvPr id="0" name=""/>
        <dsp:cNvSpPr/>
      </dsp:nvSpPr>
      <dsp:spPr>
        <a:xfrm rot="5400000">
          <a:off x="4118186" y="308864"/>
          <a:ext cx="2346282" cy="2346282"/>
        </a:xfrm>
        <a:prstGeom prst="pieWedge">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78232" numCol="1" spcCol="1270" anchor="ctr" anchorCtr="0">
          <a:noAutofit/>
        </a:bodyPr>
        <a:lstStyle/>
        <a:p>
          <a:pPr marL="0" lvl="0" indent="0" algn="ctr" defTabSz="466725">
            <a:lnSpc>
              <a:spcPct val="90000"/>
            </a:lnSpc>
            <a:spcBef>
              <a:spcPct val="0"/>
            </a:spcBef>
            <a:spcAft>
              <a:spcPct val="35000"/>
            </a:spcAft>
            <a:buNone/>
          </a:pPr>
          <a:r>
            <a:rPr lang="nl-NL" sz="1050" kern="1200"/>
            <a:t>Bewonersperspectieven</a:t>
          </a:r>
        </a:p>
        <a:p>
          <a:pPr marL="0" lvl="0" indent="0" algn="ctr" defTabSz="466725">
            <a:lnSpc>
              <a:spcPct val="90000"/>
            </a:lnSpc>
            <a:spcBef>
              <a:spcPct val="0"/>
            </a:spcBef>
            <a:spcAft>
              <a:spcPct val="35000"/>
            </a:spcAft>
            <a:buNone/>
          </a:pPr>
          <a:r>
            <a:rPr lang="nl-NL" sz="1050" kern="1200"/>
            <a:t>Inzichten en participatie</a:t>
          </a:r>
        </a:p>
      </dsp:txBody>
      <dsp:txXfrm rot="-5400000">
        <a:off x="4118186" y="996074"/>
        <a:ext cx="1659072" cy="1659072"/>
      </dsp:txXfrm>
    </dsp:sp>
    <dsp:sp modelId="{49E8D1AE-8944-491F-919B-E1BE7D763D4D}">
      <dsp:nvSpPr>
        <dsp:cNvPr id="0" name=""/>
        <dsp:cNvSpPr/>
      </dsp:nvSpPr>
      <dsp:spPr>
        <a:xfrm rot="10800000">
          <a:off x="4104648" y="2729663"/>
          <a:ext cx="2346282" cy="2346282"/>
        </a:xfrm>
        <a:prstGeom prst="pieWedge">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ctr" anchorCtr="0">
          <a:noAutofit/>
        </a:bodyPr>
        <a:lstStyle/>
        <a:p>
          <a:pPr marL="0" lvl="0" indent="0" algn="ctr" defTabSz="755650">
            <a:lnSpc>
              <a:spcPct val="90000"/>
            </a:lnSpc>
            <a:spcBef>
              <a:spcPct val="0"/>
            </a:spcBef>
            <a:spcAft>
              <a:spcPct val="35000"/>
            </a:spcAft>
            <a:buNone/>
          </a:pPr>
          <a:r>
            <a:rPr lang="nl-NL" sz="1700" kern="1200"/>
            <a:t>Communicatie</a:t>
          </a:r>
        </a:p>
      </dsp:txBody>
      <dsp:txXfrm rot="10800000">
        <a:off x="4104648" y="2729663"/>
        <a:ext cx="1659072" cy="1659072"/>
      </dsp:txXfrm>
    </dsp:sp>
    <dsp:sp modelId="{96270C47-7FD7-45D1-B946-005FCBF5A55E}">
      <dsp:nvSpPr>
        <dsp:cNvPr id="0" name=""/>
        <dsp:cNvSpPr/>
      </dsp:nvSpPr>
      <dsp:spPr>
        <a:xfrm rot="16200000">
          <a:off x="1663530" y="2763520"/>
          <a:ext cx="2346282" cy="2346282"/>
        </a:xfrm>
        <a:prstGeom prst="pieWedge">
          <a:avLst/>
        </a:prstGeom>
        <a:solidFill>
          <a:schemeClr val="accent5">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ctr" anchorCtr="0">
          <a:noAutofit/>
        </a:bodyPr>
        <a:lstStyle/>
        <a:p>
          <a:pPr marL="0" lvl="0" indent="0" algn="ctr" defTabSz="755650">
            <a:lnSpc>
              <a:spcPct val="90000"/>
            </a:lnSpc>
            <a:spcBef>
              <a:spcPct val="0"/>
            </a:spcBef>
            <a:spcAft>
              <a:spcPct val="35000"/>
            </a:spcAft>
            <a:buNone/>
          </a:pPr>
          <a:r>
            <a:rPr lang="nl-NL" sz="1700" kern="1200"/>
            <a:t>Evaluatie</a:t>
          </a:r>
        </a:p>
      </dsp:txBody>
      <dsp:txXfrm rot="5400000">
        <a:off x="2350740" y="2763520"/>
        <a:ext cx="1659072" cy="1659072"/>
      </dsp:txXfrm>
    </dsp:sp>
    <dsp:sp modelId="{2AED17D3-00B6-4C74-A9FE-AC04902D8E67}">
      <dsp:nvSpPr>
        <dsp:cNvPr id="0" name=""/>
        <dsp:cNvSpPr/>
      </dsp:nvSpPr>
      <dsp:spPr>
        <a:xfrm>
          <a:off x="3658954" y="2221653"/>
          <a:ext cx="810090" cy="704426"/>
        </a:xfrm>
        <a:prstGeom prst="circularArrow">
          <a:avLst/>
        </a:prstGeom>
        <a:solidFill>
          <a:schemeClr val="accent2">
            <a:tint val="4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B5E06A3-95DB-480E-8CCF-8BCAD701B881}">
      <dsp:nvSpPr>
        <dsp:cNvPr id="0" name=""/>
        <dsp:cNvSpPr/>
      </dsp:nvSpPr>
      <dsp:spPr>
        <a:xfrm rot="10800000">
          <a:off x="3658954" y="2492586"/>
          <a:ext cx="810090" cy="704426"/>
        </a:xfrm>
        <a:prstGeom prst="circularArrow">
          <a:avLst/>
        </a:prstGeom>
        <a:solidFill>
          <a:schemeClr val="accent2">
            <a:tint val="4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A22219-63E3-4C56-819E-3B89584B4B3B}">
      <dsp:nvSpPr>
        <dsp:cNvPr id="0" name=""/>
        <dsp:cNvSpPr/>
      </dsp:nvSpPr>
      <dsp:spPr>
        <a:xfrm>
          <a:off x="541866" y="0"/>
          <a:ext cx="2676821" cy="1733973"/>
        </a:xfrm>
        <a:prstGeom prst="roundRect">
          <a:avLst>
            <a:gd name="adj" fmla="val 10000"/>
          </a:avLst>
        </a:prstGeom>
        <a:solidFill>
          <a:schemeClr val="bg2">
            <a:alpha val="9000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2390" tIns="72390" rIns="72390" bIns="72390" numCol="1" spcCol="1270" anchor="t" anchorCtr="0">
          <a:noAutofit/>
        </a:bodyPr>
        <a:lstStyle/>
        <a:p>
          <a:pPr marL="114300" lvl="1" indent="-114300" algn="l" defTabSz="666750">
            <a:lnSpc>
              <a:spcPct val="90000"/>
            </a:lnSpc>
            <a:spcBef>
              <a:spcPct val="0"/>
            </a:spcBef>
            <a:spcAft>
              <a:spcPct val="15000"/>
            </a:spcAft>
            <a:buChar char="•"/>
          </a:pPr>
          <a:r>
            <a:rPr lang="nl-NL" sz="1500" b="1" kern="1200"/>
            <a:t>Tools</a:t>
          </a:r>
        </a:p>
        <a:p>
          <a:pPr marL="114300" lvl="1" indent="-114300" algn="l" defTabSz="666750">
            <a:lnSpc>
              <a:spcPct val="90000"/>
            </a:lnSpc>
            <a:spcBef>
              <a:spcPct val="0"/>
            </a:spcBef>
            <a:spcAft>
              <a:spcPct val="15000"/>
            </a:spcAft>
            <a:buChar char="•"/>
          </a:pPr>
          <a:r>
            <a:rPr lang="nl-NL" sz="1500" kern="1200"/>
            <a:t>Leerkringen/ </a:t>
          </a:r>
          <a:r>
            <a:rPr lang="nl-NL" sz="1500" kern="1200" err="1"/>
            <a:t>learning</a:t>
          </a:r>
          <a:r>
            <a:rPr lang="nl-NL" sz="1500" kern="1200"/>
            <a:t> lab</a:t>
          </a:r>
        </a:p>
        <a:p>
          <a:pPr marL="114300" lvl="1" indent="-114300" algn="l" defTabSz="666750">
            <a:lnSpc>
              <a:spcPct val="90000"/>
            </a:lnSpc>
            <a:spcBef>
              <a:spcPct val="0"/>
            </a:spcBef>
            <a:spcAft>
              <a:spcPct val="15000"/>
            </a:spcAft>
            <a:buChar char="•"/>
          </a:pPr>
          <a:r>
            <a:rPr lang="nl-NL" sz="1500" kern="1200">
              <a:latin typeface="Aptos Display" panose="02110004020202020204"/>
            </a:rPr>
            <a:t>Partnerschapskaart</a:t>
          </a:r>
          <a:endParaRPr lang="nl-NL" sz="1500" kern="1200"/>
        </a:p>
      </dsp:txBody>
      <dsp:txXfrm>
        <a:off x="579956" y="38090"/>
        <a:ext cx="1797595" cy="1224300"/>
      </dsp:txXfrm>
    </dsp:sp>
    <dsp:sp modelId="{E170A7E9-49E9-498E-8021-E1C689B02792}">
      <dsp:nvSpPr>
        <dsp:cNvPr id="0" name=""/>
        <dsp:cNvSpPr/>
      </dsp:nvSpPr>
      <dsp:spPr>
        <a:xfrm>
          <a:off x="1663530" y="308864"/>
          <a:ext cx="2346282" cy="2346282"/>
        </a:xfrm>
        <a:prstGeom prst="pieWedge">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nl-NL" sz="1600" kern="1200"/>
            <a:t>Samenwerking</a:t>
          </a:r>
        </a:p>
      </dsp:txBody>
      <dsp:txXfrm>
        <a:off x="2350740" y="996074"/>
        <a:ext cx="1659072" cy="1659072"/>
      </dsp:txXfrm>
    </dsp:sp>
    <dsp:sp modelId="{283A39AA-F971-46A9-A39F-478B21368193}">
      <dsp:nvSpPr>
        <dsp:cNvPr id="0" name=""/>
        <dsp:cNvSpPr/>
      </dsp:nvSpPr>
      <dsp:spPr>
        <a:xfrm rot="5400000">
          <a:off x="4118186" y="308864"/>
          <a:ext cx="2346282" cy="2346282"/>
        </a:xfrm>
        <a:prstGeom prst="pieWedge">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78232" numCol="1" spcCol="1270" anchor="ctr" anchorCtr="0">
          <a:noAutofit/>
        </a:bodyPr>
        <a:lstStyle/>
        <a:p>
          <a:pPr marL="0" lvl="0" indent="0" algn="ctr" defTabSz="466725">
            <a:lnSpc>
              <a:spcPct val="90000"/>
            </a:lnSpc>
            <a:spcBef>
              <a:spcPct val="0"/>
            </a:spcBef>
            <a:spcAft>
              <a:spcPct val="35000"/>
            </a:spcAft>
            <a:buNone/>
          </a:pPr>
          <a:r>
            <a:rPr lang="nl-NL" sz="1050" kern="1200"/>
            <a:t>Bewonersperspectieven</a:t>
          </a:r>
        </a:p>
        <a:p>
          <a:pPr marL="0" lvl="0" indent="0" algn="ctr" defTabSz="466725">
            <a:lnSpc>
              <a:spcPct val="90000"/>
            </a:lnSpc>
            <a:spcBef>
              <a:spcPct val="0"/>
            </a:spcBef>
            <a:spcAft>
              <a:spcPct val="35000"/>
            </a:spcAft>
            <a:buNone/>
          </a:pPr>
          <a:r>
            <a:rPr lang="nl-NL" sz="1050" kern="1200"/>
            <a:t>Inzichten en participatie</a:t>
          </a:r>
        </a:p>
      </dsp:txBody>
      <dsp:txXfrm rot="-5400000">
        <a:off x="4118186" y="996074"/>
        <a:ext cx="1659072" cy="1659072"/>
      </dsp:txXfrm>
    </dsp:sp>
    <dsp:sp modelId="{49E8D1AE-8944-491F-919B-E1BE7D763D4D}">
      <dsp:nvSpPr>
        <dsp:cNvPr id="0" name=""/>
        <dsp:cNvSpPr/>
      </dsp:nvSpPr>
      <dsp:spPr>
        <a:xfrm rot="10800000">
          <a:off x="4104648" y="2729663"/>
          <a:ext cx="2346282" cy="2346282"/>
        </a:xfrm>
        <a:prstGeom prst="pieWedge">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ctr" anchorCtr="0">
          <a:noAutofit/>
        </a:bodyPr>
        <a:lstStyle/>
        <a:p>
          <a:pPr marL="0" lvl="0" indent="0" algn="ctr" defTabSz="755650">
            <a:lnSpc>
              <a:spcPct val="90000"/>
            </a:lnSpc>
            <a:spcBef>
              <a:spcPct val="0"/>
            </a:spcBef>
            <a:spcAft>
              <a:spcPct val="35000"/>
            </a:spcAft>
            <a:buNone/>
          </a:pPr>
          <a:r>
            <a:rPr lang="nl-NL" sz="1700" kern="1200"/>
            <a:t>Communicatie</a:t>
          </a:r>
        </a:p>
      </dsp:txBody>
      <dsp:txXfrm rot="10800000">
        <a:off x="4104648" y="2729663"/>
        <a:ext cx="1659072" cy="1659072"/>
      </dsp:txXfrm>
    </dsp:sp>
    <dsp:sp modelId="{96270C47-7FD7-45D1-B946-005FCBF5A55E}">
      <dsp:nvSpPr>
        <dsp:cNvPr id="0" name=""/>
        <dsp:cNvSpPr/>
      </dsp:nvSpPr>
      <dsp:spPr>
        <a:xfrm rot="16200000">
          <a:off x="1663530" y="2763520"/>
          <a:ext cx="2346282" cy="2346282"/>
        </a:xfrm>
        <a:prstGeom prst="pieWedge">
          <a:avLst/>
        </a:prstGeom>
        <a:solidFill>
          <a:schemeClr val="accent5">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ctr" anchorCtr="0">
          <a:noAutofit/>
        </a:bodyPr>
        <a:lstStyle/>
        <a:p>
          <a:pPr marL="0" lvl="0" indent="0" algn="ctr" defTabSz="755650">
            <a:lnSpc>
              <a:spcPct val="90000"/>
            </a:lnSpc>
            <a:spcBef>
              <a:spcPct val="0"/>
            </a:spcBef>
            <a:spcAft>
              <a:spcPct val="35000"/>
            </a:spcAft>
            <a:buNone/>
          </a:pPr>
          <a:r>
            <a:rPr lang="nl-NL" sz="1700" kern="1200"/>
            <a:t>Evaluatie</a:t>
          </a:r>
        </a:p>
      </dsp:txBody>
      <dsp:txXfrm rot="5400000">
        <a:off x="2350740" y="2763520"/>
        <a:ext cx="1659072" cy="1659072"/>
      </dsp:txXfrm>
    </dsp:sp>
    <dsp:sp modelId="{2AED17D3-00B6-4C74-A9FE-AC04902D8E67}">
      <dsp:nvSpPr>
        <dsp:cNvPr id="0" name=""/>
        <dsp:cNvSpPr/>
      </dsp:nvSpPr>
      <dsp:spPr>
        <a:xfrm>
          <a:off x="3658954" y="2221653"/>
          <a:ext cx="810090" cy="704426"/>
        </a:xfrm>
        <a:prstGeom prst="circularArrow">
          <a:avLst/>
        </a:prstGeom>
        <a:solidFill>
          <a:schemeClr val="accent2">
            <a:tint val="4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B5E06A3-95DB-480E-8CCF-8BCAD701B881}">
      <dsp:nvSpPr>
        <dsp:cNvPr id="0" name=""/>
        <dsp:cNvSpPr/>
      </dsp:nvSpPr>
      <dsp:spPr>
        <a:xfrm rot="10800000">
          <a:off x="3658954" y="2492586"/>
          <a:ext cx="810090" cy="704426"/>
        </a:xfrm>
        <a:prstGeom prst="circularArrow">
          <a:avLst/>
        </a:prstGeom>
        <a:solidFill>
          <a:schemeClr val="accent2">
            <a:tint val="4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cycle4">
  <dgm:title val=""/>
  <dgm:desc val=""/>
  <dgm:catLst>
    <dgm:cat type="relationship" pri="26000"/>
    <dgm:cat type="cycle" pri="13000"/>
    <dgm:cat type="matrix" pri="4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ampData>
  <dgm:style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cycleMatrixDiagram">
    <dgm:varLst>
      <dgm:chMax val="1"/>
      <dgm:dir/>
      <dgm:animLvl val="lvl"/>
      <dgm:resizeHandles val="exact"/>
    </dgm:varLst>
    <dgm:alg type="composite">
      <dgm:param type="ar" val="1.3"/>
    </dgm:alg>
    <dgm:shape xmlns:r="http://schemas.openxmlformats.org/officeDocument/2006/relationships" r:blip="">
      <dgm:adjLst/>
    </dgm:shape>
    <dgm:presOf/>
    <dgm:constrLst>
      <dgm:constr type="w" for="ch" forName="children" refType="w"/>
      <dgm:constr type="h" for="ch" forName="children" refType="w" refFor="ch" refForName="children" fact="0.77"/>
      <dgm:constr type="ctrX" for="ch" forName="children" refType="w" fact="0.5"/>
      <dgm:constr type="ctrY" for="ch" forName="children" refType="h" fact="0.5"/>
      <dgm:constr type="w" for="ch" forName="circle" refType="w"/>
      <dgm:constr type="h" for="ch" forName="circle" refType="h"/>
      <dgm:constr type="ctrX" for="ch" forName="circle" refType="w" fact="0.5"/>
      <dgm:constr type="ctrY" for="ch" forName="circle" refType="h" fact="0.5"/>
      <dgm:constr type="w" for="ch" forName="center1" refType="w" fact="0.115"/>
      <dgm:constr type="h" for="ch" forName="center1" refType="w" fact="0.1"/>
      <dgm:constr type="ctrX" for="ch" forName="center1" refType="w" fact="0.5"/>
      <dgm:constr type="ctrY" for="ch" forName="center1" refType="h" fact="0.475"/>
      <dgm:constr type="w" for="ch" forName="center2" refType="w" fact="0.115"/>
      <dgm:constr type="h" for="ch" forName="center2" refType="w" fact="0.1"/>
      <dgm:constr type="ctrX" for="ch" forName="center2" refType="w" fact="0.5"/>
      <dgm:constr type="ctrY" for="ch" forName="center2" refType="h" fact="0.525"/>
    </dgm:constrLst>
    <dgm:ruleLst/>
    <dgm:choose name="Name0">
      <dgm:if name="Name1" axis="ch" ptType="node" func="cnt" op="gte" val="1">
        <dgm:layoutNode name="children">
          <dgm:alg type="composite">
            <dgm:param type="ar" val="1.3"/>
          </dgm:alg>
          <dgm:shape xmlns:r="http://schemas.openxmlformats.org/officeDocument/2006/relationships" r:blip="">
            <dgm:adjLst/>
          </dgm:shape>
          <dgm:presOf/>
          <dgm:choose name="Name2">
            <dgm:if name="Name3" func="var" arg="dir" op="equ" val="norm">
              <dgm:constrLst>
                <dgm:constr type="primFontSz" for="des" ptType="node" op="equ" val="65"/>
                <dgm:constr type="w" for="ch" forName="child1group" refType="w" fact="0.38"/>
                <dgm:constr type="h" for="ch" forName="child1group" refType="h" fact="0.32"/>
                <dgm:constr type="t" for="ch" forName="child1group"/>
                <dgm:constr type="l" for="ch" forName="child1group"/>
                <dgm:constr type="w" for="ch" forName="child2group" refType="w" fact="0.38"/>
                <dgm:constr type="h" for="ch" forName="child2group" refType="h" fact="0.32"/>
                <dgm:constr type="t" for="ch" forName="child2group"/>
                <dgm:constr type="r" for="ch" forName="child2group" refType="w"/>
                <dgm:constr type="w" for="ch" forName="child3group" refType="w" fact="0.38"/>
                <dgm:constr type="h" for="ch" forName="child3group" refType="h" fact="0.32"/>
                <dgm:constr type="b" for="ch" forName="child3group" refType="h"/>
                <dgm:constr type="r" for="ch" forName="child3group" refType="w"/>
                <dgm:constr type="w" for="ch" forName="child4group" refType="w" fact="0.38"/>
                <dgm:constr type="h" for="ch" forName="child4group" refType="h" fact="0.32"/>
                <dgm:constr type="b" for="ch" forName="child4group" refType="h"/>
                <dgm:constr type="l" for="ch" forName="child4group"/>
              </dgm:constrLst>
            </dgm:if>
            <dgm:else name="Name4">
              <dgm:constrLst>
                <dgm:constr type="primFontSz" for="des" ptType="node" op="equ" val="65"/>
                <dgm:constr type="w" for="ch" forName="child1group" refType="w" fact="0.38"/>
                <dgm:constr type="h" for="ch" forName="child1group" refType="h" fact="0.32"/>
                <dgm:constr type="t" for="ch" forName="child1group"/>
                <dgm:constr type="r" for="ch" forName="child1group" refType="w"/>
                <dgm:constr type="w" for="ch" forName="child2group" refType="w" fact="0.38"/>
                <dgm:constr type="h" for="ch" forName="child2group" refType="h" fact="0.32"/>
                <dgm:constr type="t" for="ch" forName="child2group"/>
                <dgm:constr type="l" for="ch" forName="child2group"/>
                <dgm:constr type="w" for="ch" forName="child3group" refType="w" fact="0.38"/>
                <dgm:constr type="h" for="ch" forName="child3group" refType="h" fact="0.32"/>
                <dgm:constr type="b" for="ch" forName="child3group" refType="h"/>
                <dgm:constr type="l" for="ch" forName="child3group"/>
                <dgm:constr type="w" for="ch" forName="child4group" refType="w" fact="0.38"/>
                <dgm:constr type="h" for="ch" forName="child4group" refType="h" fact="0.32"/>
                <dgm:constr type="b" for="ch" forName="child4group" refType="h"/>
                <dgm:constr type="r" for="ch" forName="child4group" refType="w"/>
              </dgm:constrLst>
            </dgm:else>
          </dgm:choose>
          <dgm:ruleLst/>
          <dgm:choose name="Name5">
            <dgm:if name="Name6" axis="ch ch" ptType="node node" st="1 1" cnt="1 0" func="cnt" op="gte" val="1">
              <dgm:layoutNode name="child1group">
                <dgm:alg type="composite">
                  <dgm:param type="horzAlign" val="none"/>
                  <dgm:param type="vertAlign" val="none"/>
                </dgm:alg>
                <dgm:shape xmlns:r="http://schemas.openxmlformats.org/officeDocument/2006/relationships" r:blip="">
                  <dgm:adjLst/>
                </dgm:shape>
                <dgm:presOf/>
                <dgm:choose name="Name7">
                  <dgm:if name="Name8" func="var" arg="dir" op="equ" val="norm">
                    <dgm:constrLst>
                      <dgm:constr type="w" for="ch" forName="child1" refType="w"/>
                      <dgm:constr type="h" for="ch" forName="child1" refType="h"/>
                      <dgm:constr type="t" for="ch" forName="child1"/>
                      <dgm:constr type="l" for="ch" forName="child1"/>
                      <dgm:constr type="w" for="ch" forName="child1Text" refType="w" fact="0.7"/>
                      <dgm:constr type="h" for="ch" forName="child1Text" refType="h" fact="0.75"/>
                      <dgm:constr type="t" for="ch" forName="child1Text"/>
                      <dgm:constr type="l" for="ch" forName="child1Text"/>
                    </dgm:constrLst>
                  </dgm:if>
                  <dgm:else name="Name9">
                    <dgm:constrLst>
                      <dgm:constr type="w" for="ch" forName="child1" refType="w"/>
                      <dgm:constr type="h" for="ch" forName="child1" refType="h"/>
                      <dgm:constr type="t" for="ch" forName="child1"/>
                      <dgm:constr type="r" for="ch" forName="child1" refType="w"/>
                      <dgm:constr type="w" for="ch" forName="child1Text" refType="w" fact="0.7"/>
                      <dgm:constr type="h" for="ch" forName="child1Text" refType="h" fact="0.75"/>
                      <dgm:constr type="t" for="ch" forName="child1Text"/>
                      <dgm:constr type="r" for="ch" forName="child1Text" refType="w"/>
                    </dgm:constrLst>
                  </dgm:else>
                </dgm:choose>
                <dgm:ruleLst/>
                <dgm:layoutNode name="child1" styleLbl="bgAcc1">
                  <dgm:alg type="sp"/>
                  <dgm:shape xmlns:r="http://schemas.openxmlformats.org/officeDocument/2006/relationships" type="roundRect" r:blip="" zOrderOff="-2">
                    <dgm:adjLst>
                      <dgm:adj idx="1" val="0.1"/>
                    </dgm:adjLst>
                  </dgm:shape>
                  <dgm:presOf axis="ch des" ptType="node node" st="1 1" cnt="1 0"/>
                  <dgm:constrLst/>
                  <dgm:ruleLst/>
                </dgm:layoutNode>
                <dgm:layoutNode name="child1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0"/>
          </dgm:choose>
          <dgm:choose name="Name11">
            <dgm:if name="Name12" axis="ch ch" ptType="node node" st="2 1" cnt="1 0" func="cnt" op="gte" val="1">
              <dgm:layoutNode name="child2group">
                <dgm:alg type="composite">
                  <dgm:param type="horzAlign" val="none"/>
                  <dgm:param type="vertAlign" val="none"/>
                </dgm:alg>
                <dgm:shape xmlns:r="http://schemas.openxmlformats.org/officeDocument/2006/relationships" r:blip="">
                  <dgm:adjLst/>
                </dgm:shape>
                <dgm:choose name="Name13">
                  <dgm:if name="Name14" func="var" arg="dir" op="equ" val="norm">
                    <dgm:constrLst>
                      <dgm:constr type="w" for="ch" forName="child2" refType="w"/>
                      <dgm:constr type="h" for="ch" forName="child2" refType="h"/>
                      <dgm:constr type="t" for="ch" forName="child2"/>
                      <dgm:constr type="r" for="ch" forName="child2" refType="w"/>
                      <dgm:constr type="w" for="ch" forName="child2Text" refType="w" fact="0.7"/>
                      <dgm:constr type="h" for="ch" forName="child2Text" refType="h" fact="0.75"/>
                      <dgm:constr type="t" for="ch" forName="child2Text"/>
                      <dgm:constr type="r" for="ch" forName="child2Text" refType="w"/>
                    </dgm:constrLst>
                  </dgm:if>
                  <dgm:else name="Name15">
                    <dgm:constrLst>
                      <dgm:constr type="w" for="ch" forName="child2" refType="w"/>
                      <dgm:constr type="h" for="ch" forName="child2" refType="h"/>
                      <dgm:constr type="t" for="ch" forName="child2"/>
                      <dgm:constr type="l" for="ch" forName="child2"/>
                      <dgm:constr type="w" for="ch" forName="child2Text" refType="w" fact="0.7"/>
                      <dgm:constr type="h" for="ch" forName="child2Text" refType="h" fact="0.75"/>
                      <dgm:constr type="t" for="ch" forName="child2Text"/>
                      <dgm:constr type="l" for="ch" forName="child2Text"/>
                    </dgm:constrLst>
                  </dgm:else>
                </dgm:choose>
                <dgm:ruleLst/>
                <dgm:layoutNode name="child2" styleLbl="bgAcc1">
                  <dgm:alg type="sp"/>
                  <dgm:shape xmlns:r="http://schemas.openxmlformats.org/officeDocument/2006/relationships" type="roundRect" r:blip="" zOrderOff="-2">
                    <dgm:adjLst>
                      <dgm:adj idx="1" val="0.1"/>
                    </dgm:adjLst>
                  </dgm:shape>
                  <dgm:presOf axis="ch des" ptType="node node" st="2 1" cnt="1 0"/>
                  <dgm:constrLst/>
                  <dgm:ruleLst/>
                </dgm:layoutNode>
                <dgm:layoutNode name="child2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6"/>
          </dgm:choose>
          <dgm:choose name="Name17">
            <dgm:if name="Name18" axis="ch ch" ptType="node node" st="3 1" cnt="1 0" func="cnt" op="gte" val="1">
              <dgm:layoutNode name="child3group">
                <dgm:alg type="composite">
                  <dgm:param type="horzAlign" val="none"/>
                  <dgm:param type="vertAlign" val="none"/>
                </dgm:alg>
                <dgm:shape xmlns:r="http://schemas.openxmlformats.org/officeDocument/2006/relationships" r:blip="">
                  <dgm:adjLst/>
                </dgm:shape>
                <dgm:presOf/>
                <dgm:choose name="Name19">
                  <dgm:if name="Name20" func="var" arg="dir" op="equ" val="norm">
                    <dgm:constrLst>
                      <dgm:constr type="w" for="ch" forName="child3" refType="w"/>
                      <dgm:constr type="h" for="ch" forName="child3" refType="h"/>
                      <dgm:constr type="b" for="ch" forName="child3" refType="h"/>
                      <dgm:constr type="r" for="ch" forName="child3" refType="w"/>
                      <dgm:constr type="w" for="ch" forName="child3Text" refType="w" fact="0.7"/>
                      <dgm:constr type="h" for="ch" forName="child3Text" refType="h" fact="0.75"/>
                      <dgm:constr type="b" for="ch" forName="child3Text" refType="h"/>
                      <dgm:constr type="r" for="ch" forName="child3Text" refType="w"/>
                    </dgm:constrLst>
                  </dgm:if>
                  <dgm:else name="Name21">
                    <dgm:constrLst>
                      <dgm:constr type="w" for="ch" forName="child3" refType="w"/>
                      <dgm:constr type="h" for="ch" forName="child3" refType="h"/>
                      <dgm:constr type="b" for="ch" forName="child3" refType="h"/>
                      <dgm:constr type="l" for="ch" forName="child3"/>
                      <dgm:constr type="w" for="ch" forName="child3Text" refType="w" fact="0.7"/>
                      <dgm:constr type="h" for="ch" forName="child3Text" refType="h" fact="0.75"/>
                      <dgm:constr type="b" for="ch" forName="child3Text" refType="h"/>
                      <dgm:constr type="l" for="ch" forName="child3Text"/>
                    </dgm:constrLst>
                  </dgm:else>
                </dgm:choose>
                <dgm:ruleLst/>
                <dgm:layoutNode name="child3" styleLbl="bgAcc1">
                  <dgm:alg type="sp"/>
                  <dgm:shape xmlns:r="http://schemas.openxmlformats.org/officeDocument/2006/relationships" type="roundRect" r:blip="" zOrderOff="-4">
                    <dgm:adjLst>
                      <dgm:adj idx="1" val="0.1"/>
                    </dgm:adjLst>
                  </dgm:shape>
                  <dgm:presOf axis="ch des" ptType="node node" st="3 1" cnt="1 0"/>
                  <dgm:constrLst/>
                  <dgm:ruleLst/>
                </dgm:layoutNode>
                <dgm:layoutNode name="child3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2"/>
          </dgm:choose>
          <dgm:choose name="Name23">
            <dgm:if name="Name24" axis="ch ch" ptType="node node" st="4 1" cnt="1 0" func="cnt" op="gte" val="1">
              <dgm:layoutNode name="child4group">
                <dgm:alg type="composite">
                  <dgm:param type="horzAlign" val="none"/>
                  <dgm:param type="vertAlign" val="none"/>
                </dgm:alg>
                <dgm:shape xmlns:r="http://schemas.openxmlformats.org/officeDocument/2006/relationships" r:blip="">
                  <dgm:adjLst/>
                </dgm:shape>
                <dgm:presOf/>
                <dgm:choose name="Name25">
                  <dgm:if name="Name26" func="var" arg="dir" op="equ" val="norm">
                    <dgm:constrLst>
                      <dgm:constr type="w" for="ch" forName="child4" refType="w"/>
                      <dgm:constr type="h" for="ch" forName="child4" refType="h"/>
                      <dgm:constr type="b" for="ch" forName="child4" refType="h"/>
                      <dgm:constr type="l" for="ch" forName="child4"/>
                      <dgm:constr type="w" for="ch" forName="child4Text" refType="w" fact="0.7"/>
                      <dgm:constr type="h" for="ch" forName="child4Text" refType="h" fact="0.75"/>
                      <dgm:constr type="b" for="ch" forName="child4Text" refType="h"/>
                      <dgm:constr type="l" for="ch" forName="child4Text"/>
                    </dgm:constrLst>
                  </dgm:if>
                  <dgm:else name="Name27">
                    <dgm:constrLst>
                      <dgm:constr type="w" for="ch" forName="child4" refType="w"/>
                      <dgm:constr type="h" for="ch" forName="child4" refType="h"/>
                      <dgm:constr type="b" for="ch" forName="child4" refType="h"/>
                      <dgm:constr type="r" for="ch" forName="child4" refType="w"/>
                      <dgm:constr type="w" for="ch" forName="child4Text" refType="w" fact="0.7"/>
                      <dgm:constr type="h" for="ch" forName="child4Text" refType="h" fact="0.75"/>
                      <dgm:constr type="b" for="ch" forName="child4Text" refType="h"/>
                      <dgm:constr type="r" for="ch" forName="child4Text" refType="w"/>
                    </dgm:constrLst>
                  </dgm:else>
                </dgm:choose>
                <dgm:ruleLst/>
                <dgm:layoutNode name="child4" styleLbl="bgAcc1">
                  <dgm:alg type="sp"/>
                  <dgm:shape xmlns:r="http://schemas.openxmlformats.org/officeDocument/2006/relationships" type="roundRect" r:blip="" zOrderOff="-4">
                    <dgm:adjLst>
                      <dgm:adj idx="1" val="0.1"/>
                    </dgm:adjLst>
                  </dgm:shape>
                  <dgm:presOf axis="ch des" ptType="node node" st="4 1" cnt="1 0"/>
                  <dgm:constrLst/>
                  <dgm:ruleLst/>
                </dgm:layoutNode>
                <dgm:layoutNode name="child4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8"/>
          </dgm:choose>
          <dgm:layoutNode name="childPlaceholder">
            <dgm:alg type="sp"/>
            <dgm:shape xmlns:r="http://schemas.openxmlformats.org/officeDocument/2006/relationships" r:blip="">
              <dgm:adjLst/>
            </dgm:shape>
            <dgm:presOf/>
            <dgm:constrLst/>
            <dgm:ruleLst/>
          </dgm:layoutNode>
        </dgm:layoutNode>
        <dgm:layoutNode name="circle">
          <dgm:alg type="composite">
            <dgm:param type="ar" val="1"/>
          </dgm:alg>
          <dgm:shape xmlns:r="http://schemas.openxmlformats.org/officeDocument/2006/relationships" r:blip="">
            <dgm:adjLst/>
          </dgm:shape>
          <dgm:presOf/>
          <dgm:choose name="Name29">
            <dgm:if name="Name30" func="var" arg="dir" op="equ" val="norm">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r" for="ch" forName="quadrant1" refType="w" fact="0.5"/>
                <dgm:constr type="r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l" for="ch" forName="quadrant2" refType="w" fact="0.5"/>
                <dgm:constr type="l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l" for="ch" forName="quadrant3" refType="w" fact="0.5"/>
                <dgm:constr type="l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r" for="ch" forName="quadrant4" refType="w" fact="0.5"/>
                <dgm:constr type="rOff" for="ch" forName="quadrant4" refType="w" fact="-0.01"/>
              </dgm:constrLst>
            </dgm:if>
            <dgm:else name="Name31">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l" for="ch" forName="quadrant1" refType="w" fact="0.5"/>
                <dgm:constr type="l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r" for="ch" forName="quadrant2" refType="w" fact="0.5"/>
                <dgm:constr type="r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r" for="ch" forName="quadrant3" refType="w" fact="0.5"/>
                <dgm:constr type="r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l" for="ch" forName="quadrant4" refType="w" fact="0.5"/>
                <dgm:constr type="lOff" for="ch" forName="quadrant4" refType="w" fact="0.01"/>
              </dgm:constrLst>
            </dgm:else>
          </dgm:choose>
          <dgm:ruleLst/>
          <dgm:layoutNode name="quadrant1" styleLbl="node1">
            <dgm:varLst>
              <dgm:chMax val="1"/>
              <dgm:bulletEnabled val="1"/>
            </dgm:varLst>
            <dgm:alg type="tx"/>
            <dgm:choose name="Name32">
              <dgm:if name="Name33" func="var" arg="dir" op="equ" val="norm">
                <dgm:shape xmlns:r="http://schemas.openxmlformats.org/officeDocument/2006/relationships" type="pieWedge" r:blip="">
                  <dgm:adjLst/>
                </dgm:shape>
              </dgm:if>
              <dgm:else name="Name34">
                <dgm:shape xmlns:r="http://schemas.openxmlformats.org/officeDocument/2006/relationships" rot="90" type="pieWedge" r:blip="">
                  <dgm:adjLst/>
                </dgm:shape>
              </dgm:else>
            </dgm:choose>
            <dgm:presOf axis="ch" ptType="node" cnt="1"/>
            <dgm:constrLst/>
            <dgm:ruleLst>
              <dgm:rule type="primFontSz" val="5" fact="NaN" max="NaN"/>
            </dgm:ruleLst>
          </dgm:layoutNode>
          <dgm:layoutNode name="quadrant2" styleLbl="node1">
            <dgm:varLst>
              <dgm:chMax val="1"/>
              <dgm:bulletEnabled val="1"/>
            </dgm:varLst>
            <dgm:alg type="tx"/>
            <dgm:choose name="Name35">
              <dgm:if name="Name36" func="var" arg="dir" op="equ" val="norm">
                <dgm:shape xmlns:r="http://schemas.openxmlformats.org/officeDocument/2006/relationships" rot="90" type="pieWedge" r:blip="">
                  <dgm:adjLst/>
                </dgm:shape>
              </dgm:if>
              <dgm:else name="Name37">
                <dgm:shape xmlns:r="http://schemas.openxmlformats.org/officeDocument/2006/relationships" type="pieWedge" r:blip="">
                  <dgm:adjLst/>
                </dgm:shape>
              </dgm:else>
            </dgm:choose>
            <dgm:presOf axis="ch" ptType="node" st="2" cnt="1"/>
            <dgm:constrLst/>
            <dgm:ruleLst>
              <dgm:rule type="primFontSz" val="5" fact="NaN" max="NaN"/>
            </dgm:ruleLst>
          </dgm:layoutNode>
          <dgm:layoutNode name="quadrant3" styleLbl="node1">
            <dgm:varLst>
              <dgm:chMax val="1"/>
              <dgm:bulletEnabled val="1"/>
            </dgm:varLst>
            <dgm:alg type="tx"/>
            <dgm:choose name="Name38">
              <dgm:if name="Name39" func="var" arg="dir" op="equ" val="norm">
                <dgm:shape xmlns:r="http://schemas.openxmlformats.org/officeDocument/2006/relationships" rot="180" type="pieWedge" r:blip="">
                  <dgm:adjLst/>
                </dgm:shape>
              </dgm:if>
              <dgm:else name="Name40">
                <dgm:shape xmlns:r="http://schemas.openxmlformats.org/officeDocument/2006/relationships" rot="270" type="pieWedge" r:blip="">
                  <dgm:adjLst/>
                </dgm:shape>
              </dgm:else>
            </dgm:choose>
            <dgm:presOf axis="ch" ptType="node" st="3" cnt="1"/>
            <dgm:constrLst/>
            <dgm:ruleLst>
              <dgm:rule type="primFontSz" val="5" fact="NaN" max="NaN"/>
            </dgm:ruleLst>
          </dgm:layoutNode>
          <dgm:layoutNode name="quadrant4" styleLbl="node1">
            <dgm:varLst>
              <dgm:chMax val="1"/>
              <dgm:bulletEnabled val="1"/>
            </dgm:varLst>
            <dgm:alg type="tx"/>
            <dgm:choose name="Name41">
              <dgm:if name="Name42" func="var" arg="dir" op="equ" val="norm">
                <dgm:shape xmlns:r="http://schemas.openxmlformats.org/officeDocument/2006/relationships" rot="270" type="pieWedge" r:blip="">
                  <dgm:adjLst/>
                </dgm:shape>
              </dgm:if>
              <dgm:else name="Name43">
                <dgm:shape xmlns:r="http://schemas.openxmlformats.org/officeDocument/2006/relationships" rot="180" type="pieWedge" r:blip="">
                  <dgm:adjLst/>
                </dgm:shape>
              </dgm:else>
            </dgm:choose>
            <dgm:presOf axis="ch" ptType="node" st="4" cnt="1"/>
            <dgm:constrLst/>
            <dgm:ruleLst>
              <dgm:rule type="primFontSz" val="5" fact="NaN" max="NaN"/>
            </dgm:ruleLst>
          </dgm:layoutNode>
          <dgm:layoutNode name="quadrantPlaceholder">
            <dgm:alg type="sp"/>
            <dgm:shape xmlns:r="http://schemas.openxmlformats.org/officeDocument/2006/relationships" r:blip="">
              <dgm:adjLst/>
            </dgm:shape>
            <dgm:presOf/>
            <dgm:constrLst/>
            <dgm:ruleLst/>
          </dgm:layoutNode>
        </dgm:layoutNode>
        <dgm:layoutNode name="center1" styleLbl="fgShp">
          <dgm:alg type="sp"/>
          <dgm:choose name="Name44">
            <dgm:if name="Name45" func="var" arg="dir" op="equ" val="norm">
              <dgm:shape xmlns:r="http://schemas.openxmlformats.org/officeDocument/2006/relationships" type="circularArrow" r:blip="" zOrderOff="16">
                <dgm:adjLst/>
              </dgm:shape>
            </dgm:if>
            <dgm:else name="Name46">
              <dgm:shape xmlns:r="http://schemas.openxmlformats.org/officeDocument/2006/relationships" rot="180" type="leftCircularArrow" r:blip="" zOrderOff="16">
                <dgm:adjLst/>
              </dgm:shape>
            </dgm:else>
          </dgm:choose>
          <dgm:presOf/>
          <dgm:constrLst/>
          <dgm:ruleLst/>
        </dgm:layoutNode>
        <dgm:layoutNode name="center2" styleLbl="fgShp">
          <dgm:alg type="sp"/>
          <dgm:choose name="Name47">
            <dgm:if name="Name48" func="var" arg="dir" op="equ" val="norm">
              <dgm:shape xmlns:r="http://schemas.openxmlformats.org/officeDocument/2006/relationships" rot="180" type="circularArrow" r:blip="" zOrderOff="16">
                <dgm:adjLst/>
              </dgm:shape>
            </dgm:if>
            <dgm:else name="Name49">
              <dgm:shape xmlns:r="http://schemas.openxmlformats.org/officeDocument/2006/relationships" type="leftCircularArrow" r:blip="" zOrderOff="16">
                <dgm:adjLst/>
              </dgm:shape>
            </dgm:else>
          </dgm:choose>
          <dgm:presOf/>
          <dgm:constrLst/>
          <dgm:ruleLst/>
        </dgm:layoutNode>
      </dgm:if>
      <dgm:else name="Name50"/>
    </dgm:choose>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cycle4">
  <dgm:title val=""/>
  <dgm:desc val=""/>
  <dgm:catLst>
    <dgm:cat type="relationship" pri="26000"/>
    <dgm:cat type="cycle" pri="13000"/>
    <dgm:cat type="matrix" pri="4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ampData>
  <dgm:style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cycleMatrixDiagram">
    <dgm:varLst>
      <dgm:chMax val="1"/>
      <dgm:dir/>
      <dgm:animLvl val="lvl"/>
      <dgm:resizeHandles val="exact"/>
    </dgm:varLst>
    <dgm:alg type="composite">
      <dgm:param type="ar" val="1.3"/>
    </dgm:alg>
    <dgm:shape xmlns:r="http://schemas.openxmlformats.org/officeDocument/2006/relationships" r:blip="">
      <dgm:adjLst/>
    </dgm:shape>
    <dgm:presOf/>
    <dgm:constrLst>
      <dgm:constr type="w" for="ch" forName="children" refType="w"/>
      <dgm:constr type="h" for="ch" forName="children" refType="w" refFor="ch" refForName="children" fact="0.77"/>
      <dgm:constr type="ctrX" for="ch" forName="children" refType="w" fact="0.5"/>
      <dgm:constr type="ctrY" for="ch" forName="children" refType="h" fact="0.5"/>
      <dgm:constr type="w" for="ch" forName="circle" refType="w"/>
      <dgm:constr type="h" for="ch" forName="circle" refType="h"/>
      <dgm:constr type="ctrX" for="ch" forName="circle" refType="w" fact="0.5"/>
      <dgm:constr type="ctrY" for="ch" forName="circle" refType="h" fact="0.5"/>
      <dgm:constr type="w" for="ch" forName="center1" refType="w" fact="0.115"/>
      <dgm:constr type="h" for="ch" forName="center1" refType="w" fact="0.1"/>
      <dgm:constr type="ctrX" for="ch" forName="center1" refType="w" fact="0.5"/>
      <dgm:constr type="ctrY" for="ch" forName="center1" refType="h" fact="0.475"/>
      <dgm:constr type="w" for="ch" forName="center2" refType="w" fact="0.115"/>
      <dgm:constr type="h" for="ch" forName="center2" refType="w" fact="0.1"/>
      <dgm:constr type="ctrX" for="ch" forName="center2" refType="w" fact="0.5"/>
      <dgm:constr type="ctrY" for="ch" forName="center2" refType="h" fact="0.525"/>
    </dgm:constrLst>
    <dgm:ruleLst/>
    <dgm:choose name="Name0">
      <dgm:if name="Name1" axis="ch" ptType="node" func="cnt" op="gte" val="1">
        <dgm:layoutNode name="children">
          <dgm:alg type="composite">
            <dgm:param type="ar" val="1.3"/>
          </dgm:alg>
          <dgm:shape xmlns:r="http://schemas.openxmlformats.org/officeDocument/2006/relationships" r:blip="">
            <dgm:adjLst/>
          </dgm:shape>
          <dgm:presOf/>
          <dgm:choose name="Name2">
            <dgm:if name="Name3" func="var" arg="dir" op="equ" val="norm">
              <dgm:constrLst>
                <dgm:constr type="primFontSz" for="des" ptType="node" op="equ" val="65"/>
                <dgm:constr type="w" for="ch" forName="child1group" refType="w" fact="0.38"/>
                <dgm:constr type="h" for="ch" forName="child1group" refType="h" fact="0.32"/>
                <dgm:constr type="t" for="ch" forName="child1group"/>
                <dgm:constr type="l" for="ch" forName="child1group"/>
                <dgm:constr type="w" for="ch" forName="child2group" refType="w" fact="0.38"/>
                <dgm:constr type="h" for="ch" forName="child2group" refType="h" fact="0.32"/>
                <dgm:constr type="t" for="ch" forName="child2group"/>
                <dgm:constr type="r" for="ch" forName="child2group" refType="w"/>
                <dgm:constr type="w" for="ch" forName="child3group" refType="w" fact="0.38"/>
                <dgm:constr type="h" for="ch" forName="child3group" refType="h" fact="0.32"/>
                <dgm:constr type="b" for="ch" forName="child3group" refType="h"/>
                <dgm:constr type="r" for="ch" forName="child3group" refType="w"/>
                <dgm:constr type="w" for="ch" forName="child4group" refType="w" fact="0.38"/>
                <dgm:constr type="h" for="ch" forName="child4group" refType="h" fact="0.32"/>
                <dgm:constr type="b" for="ch" forName="child4group" refType="h"/>
                <dgm:constr type="l" for="ch" forName="child4group"/>
              </dgm:constrLst>
            </dgm:if>
            <dgm:else name="Name4">
              <dgm:constrLst>
                <dgm:constr type="primFontSz" for="des" ptType="node" op="equ" val="65"/>
                <dgm:constr type="w" for="ch" forName="child1group" refType="w" fact="0.38"/>
                <dgm:constr type="h" for="ch" forName="child1group" refType="h" fact="0.32"/>
                <dgm:constr type="t" for="ch" forName="child1group"/>
                <dgm:constr type="r" for="ch" forName="child1group" refType="w"/>
                <dgm:constr type="w" for="ch" forName="child2group" refType="w" fact="0.38"/>
                <dgm:constr type="h" for="ch" forName="child2group" refType="h" fact="0.32"/>
                <dgm:constr type="t" for="ch" forName="child2group"/>
                <dgm:constr type="l" for="ch" forName="child2group"/>
                <dgm:constr type="w" for="ch" forName="child3group" refType="w" fact="0.38"/>
                <dgm:constr type="h" for="ch" forName="child3group" refType="h" fact="0.32"/>
                <dgm:constr type="b" for="ch" forName="child3group" refType="h"/>
                <dgm:constr type="l" for="ch" forName="child3group"/>
                <dgm:constr type="w" for="ch" forName="child4group" refType="w" fact="0.38"/>
                <dgm:constr type="h" for="ch" forName="child4group" refType="h" fact="0.32"/>
                <dgm:constr type="b" for="ch" forName="child4group" refType="h"/>
                <dgm:constr type="r" for="ch" forName="child4group" refType="w"/>
              </dgm:constrLst>
            </dgm:else>
          </dgm:choose>
          <dgm:ruleLst/>
          <dgm:choose name="Name5">
            <dgm:if name="Name6" axis="ch ch" ptType="node node" st="1 1" cnt="1 0" func="cnt" op="gte" val="1">
              <dgm:layoutNode name="child1group">
                <dgm:alg type="composite">
                  <dgm:param type="horzAlign" val="none"/>
                  <dgm:param type="vertAlign" val="none"/>
                </dgm:alg>
                <dgm:shape xmlns:r="http://schemas.openxmlformats.org/officeDocument/2006/relationships" r:blip="">
                  <dgm:adjLst/>
                </dgm:shape>
                <dgm:presOf/>
                <dgm:choose name="Name7">
                  <dgm:if name="Name8" func="var" arg="dir" op="equ" val="norm">
                    <dgm:constrLst>
                      <dgm:constr type="w" for="ch" forName="child1" refType="w"/>
                      <dgm:constr type="h" for="ch" forName="child1" refType="h"/>
                      <dgm:constr type="t" for="ch" forName="child1"/>
                      <dgm:constr type="l" for="ch" forName="child1"/>
                      <dgm:constr type="w" for="ch" forName="child1Text" refType="w" fact="0.7"/>
                      <dgm:constr type="h" for="ch" forName="child1Text" refType="h" fact="0.75"/>
                      <dgm:constr type="t" for="ch" forName="child1Text"/>
                      <dgm:constr type="l" for="ch" forName="child1Text"/>
                    </dgm:constrLst>
                  </dgm:if>
                  <dgm:else name="Name9">
                    <dgm:constrLst>
                      <dgm:constr type="w" for="ch" forName="child1" refType="w"/>
                      <dgm:constr type="h" for="ch" forName="child1" refType="h"/>
                      <dgm:constr type="t" for="ch" forName="child1"/>
                      <dgm:constr type="r" for="ch" forName="child1" refType="w"/>
                      <dgm:constr type="w" for="ch" forName="child1Text" refType="w" fact="0.7"/>
                      <dgm:constr type="h" for="ch" forName="child1Text" refType="h" fact="0.75"/>
                      <dgm:constr type="t" for="ch" forName="child1Text"/>
                      <dgm:constr type="r" for="ch" forName="child1Text" refType="w"/>
                    </dgm:constrLst>
                  </dgm:else>
                </dgm:choose>
                <dgm:ruleLst/>
                <dgm:layoutNode name="child1" styleLbl="bgAcc1">
                  <dgm:alg type="sp"/>
                  <dgm:shape xmlns:r="http://schemas.openxmlformats.org/officeDocument/2006/relationships" type="roundRect" r:blip="" zOrderOff="-2">
                    <dgm:adjLst>
                      <dgm:adj idx="1" val="0.1"/>
                    </dgm:adjLst>
                  </dgm:shape>
                  <dgm:presOf axis="ch des" ptType="node node" st="1 1" cnt="1 0"/>
                  <dgm:constrLst/>
                  <dgm:ruleLst/>
                </dgm:layoutNode>
                <dgm:layoutNode name="child1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0"/>
          </dgm:choose>
          <dgm:choose name="Name11">
            <dgm:if name="Name12" axis="ch ch" ptType="node node" st="2 1" cnt="1 0" func="cnt" op="gte" val="1">
              <dgm:layoutNode name="child2group">
                <dgm:alg type="composite">
                  <dgm:param type="horzAlign" val="none"/>
                  <dgm:param type="vertAlign" val="none"/>
                </dgm:alg>
                <dgm:shape xmlns:r="http://schemas.openxmlformats.org/officeDocument/2006/relationships" r:blip="">
                  <dgm:adjLst/>
                </dgm:shape>
                <dgm:choose name="Name13">
                  <dgm:if name="Name14" func="var" arg="dir" op="equ" val="norm">
                    <dgm:constrLst>
                      <dgm:constr type="w" for="ch" forName="child2" refType="w"/>
                      <dgm:constr type="h" for="ch" forName="child2" refType="h"/>
                      <dgm:constr type="t" for="ch" forName="child2"/>
                      <dgm:constr type="r" for="ch" forName="child2" refType="w"/>
                      <dgm:constr type="w" for="ch" forName="child2Text" refType="w" fact="0.7"/>
                      <dgm:constr type="h" for="ch" forName="child2Text" refType="h" fact="0.75"/>
                      <dgm:constr type="t" for="ch" forName="child2Text"/>
                      <dgm:constr type="r" for="ch" forName="child2Text" refType="w"/>
                    </dgm:constrLst>
                  </dgm:if>
                  <dgm:else name="Name15">
                    <dgm:constrLst>
                      <dgm:constr type="w" for="ch" forName="child2" refType="w"/>
                      <dgm:constr type="h" for="ch" forName="child2" refType="h"/>
                      <dgm:constr type="t" for="ch" forName="child2"/>
                      <dgm:constr type="l" for="ch" forName="child2"/>
                      <dgm:constr type="w" for="ch" forName="child2Text" refType="w" fact="0.7"/>
                      <dgm:constr type="h" for="ch" forName="child2Text" refType="h" fact="0.75"/>
                      <dgm:constr type="t" for="ch" forName="child2Text"/>
                      <dgm:constr type="l" for="ch" forName="child2Text"/>
                    </dgm:constrLst>
                  </dgm:else>
                </dgm:choose>
                <dgm:ruleLst/>
                <dgm:layoutNode name="child2" styleLbl="bgAcc1">
                  <dgm:alg type="sp"/>
                  <dgm:shape xmlns:r="http://schemas.openxmlformats.org/officeDocument/2006/relationships" type="roundRect" r:blip="" zOrderOff="-2">
                    <dgm:adjLst>
                      <dgm:adj idx="1" val="0.1"/>
                    </dgm:adjLst>
                  </dgm:shape>
                  <dgm:presOf axis="ch des" ptType="node node" st="2 1" cnt="1 0"/>
                  <dgm:constrLst/>
                  <dgm:ruleLst/>
                </dgm:layoutNode>
                <dgm:layoutNode name="child2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6"/>
          </dgm:choose>
          <dgm:choose name="Name17">
            <dgm:if name="Name18" axis="ch ch" ptType="node node" st="3 1" cnt="1 0" func="cnt" op="gte" val="1">
              <dgm:layoutNode name="child3group">
                <dgm:alg type="composite">
                  <dgm:param type="horzAlign" val="none"/>
                  <dgm:param type="vertAlign" val="none"/>
                </dgm:alg>
                <dgm:shape xmlns:r="http://schemas.openxmlformats.org/officeDocument/2006/relationships" r:blip="">
                  <dgm:adjLst/>
                </dgm:shape>
                <dgm:presOf/>
                <dgm:choose name="Name19">
                  <dgm:if name="Name20" func="var" arg="dir" op="equ" val="norm">
                    <dgm:constrLst>
                      <dgm:constr type="w" for="ch" forName="child3" refType="w"/>
                      <dgm:constr type="h" for="ch" forName="child3" refType="h"/>
                      <dgm:constr type="b" for="ch" forName="child3" refType="h"/>
                      <dgm:constr type="r" for="ch" forName="child3" refType="w"/>
                      <dgm:constr type="w" for="ch" forName="child3Text" refType="w" fact="0.7"/>
                      <dgm:constr type="h" for="ch" forName="child3Text" refType="h" fact="0.75"/>
                      <dgm:constr type="b" for="ch" forName="child3Text" refType="h"/>
                      <dgm:constr type="r" for="ch" forName="child3Text" refType="w"/>
                    </dgm:constrLst>
                  </dgm:if>
                  <dgm:else name="Name21">
                    <dgm:constrLst>
                      <dgm:constr type="w" for="ch" forName="child3" refType="w"/>
                      <dgm:constr type="h" for="ch" forName="child3" refType="h"/>
                      <dgm:constr type="b" for="ch" forName="child3" refType="h"/>
                      <dgm:constr type="l" for="ch" forName="child3"/>
                      <dgm:constr type="w" for="ch" forName="child3Text" refType="w" fact="0.7"/>
                      <dgm:constr type="h" for="ch" forName="child3Text" refType="h" fact="0.75"/>
                      <dgm:constr type="b" for="ch" forName="child3Text" refType="h"/>
                      <dgm:constr type="l" for="ch" forName="child3Text"/>
                    </dgm:constrLst>
                  </dgm:else>
                </dgm:choose>
                <dgm:ruleLst/>
                <dgm:layoutNode name="child3" styleLbl="bgAcc1">
                  <dgm:alg type="sp"/>
                  <dgm:shape xmlns:r="http://schemas.openxmlformats.org/officeDocument/2006/relationships" type="roundRect" r:blip="" zOrderOff="-4">
                    <dgm:adjLst>
                      <dgm:adj idx="1" val="0.1"/>
                    </dgm:adjLst>
                  </dgm:shape>
                  <dgm:presOf axis="ch des" ptType="node node" st="3 1" cnt="1 0"/>
                  <dgm:constrLst/>
                  <dgm:ruleLst/>
                </dgm:layoutNode>
                <dgm:layoutNode name="child3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2"/>
          </dgm:choose>
          <dgm:choose name="Name23">
            <dgm:if name="Name24" axis="ch ch" ptType="node node" st="4 1" cnt="1 0" func="cnt" op="gte" val="1">
              <dgm:layoutNode name="child4group">
                <dgm:alg type="composite">
                  <dgm:param type="horzAlign" val="none"/>
                  <dgm:param type="vertAlign" val="none"/>
                </dgm:alg>
                <dgm:shape xmlns:r="http://schemas.openxmlformats.org/officeDocument/2006/relationships" r:blip="">
                  <dgm:adjLst/>
                </dgm:shape>
                <dgm:presOf/>
                <dgm:choose name="Name25">
                  <dgm:if name="Name26" func="var" arg="dir" op="equ" val="norm">
                    <dgm:constrLst>
                      <dgm:constr type="w" for="ch" forName="child4" refType="w"/>
                      <dgm:constr type="h" for="ch" forName="child4" refType="h"/>
                      <dgm:constr type="b" for="ch" forName="child4" refType="h"/>
                      <dgm:constr type="l" for="ch" forName="child4"/>
                      <dgm:constr type="w" for="ch" forName="child4Text" refType="w" fact="0.7"/>
                      <dgm:constr type="h" for="ch" forName="child4Text" refType="h" fact="0.75"/>
                      <dgm:constr type="b" for="ch" forName="child4Text" refType="h"/>
                      <dgm:constr type="l" for="ch" forName="child4Text"/>
                    </dgm:constrLst>
                  </dgm:if>
                  <dgm:else name="Name27">
                    <dgm:constrLst>
                      <dgm:constr type="w" for="ch" forName="child4" refType="w"/>
                      <dgm:constr type="h" for="ch" forName="child4" refType="h"/>
                      <dgm:constr type="b" for="ch" forName="child4" refType="h"/>
                      <dgm:constr type="r" for="ch" forName="child4" refType="w"/>
                      <dgm:constr type="w" for="ch" forName="child4Text" refType="w" fact="0.7"/>
                      <dgm:constr type="h" for="ch" forName="child4Text" refType="h" fact="0.75"/>
                      <dgm:constr type="b" for="ch" forName="child4Text" refType="h"/>
                      <dgm:constr type="r" for="ch" forName="child4Text" refType="w"/>
                    </dgm:constrLst>
                  </dgm:else>
                </dgm:choose>
                <dgm:ruleLst/>
                <dgm:layoutNode name="child4" styleLbl="bgAcc1">
                  <dgm:alg type="sp"/>
                  <dgm:shape xmlns:r="http://schemas.openxmlformats.org/officeDocument/2006/relationships" type="roundRect" r:blip="" zOrderOff="-4">
                    <dgm:adjLst>
                      <dgm:adj idx="1" val="0.1"/>
                    </dgm:adjLst>
                  </dgm:shape>
                  <dgm:presOf axis="ch des" ptType="node node" st="4 1" cnt="1 0"/>
                  <dgm:constrLst/>
                  <dgm:ruleLst/>
                </dgm:layoutNode>
                <dgm:layoutNode name="child4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8"/>
          </dgm:choose>
          <dgm:layoutNode name="childPlaceholder">
            <dgm:alg type="sp"/>
            <dgm:shape xmlns:r="http://schemas.openxmlformats.org/officeDocument/2006/relationships" r:blip="">
              <dgm:adjLst/>
            </dgm:shape>
            <dgm:presOf/>
            <dgm:constrLst/>
            <dgm:ruleLst/>
          </dgm:layoutNode>
        </dgm:layoutNode>
        <dgm:layoutNode name="circle">
          <dgm:alg type="composite">
            <dgm:param type="ar" val="1"/>
          </dgm:alg>
          <dgm:shape xmlns:r="http://schemas.openxmlformats.org/officeDocument/2006/relationships" r:blip="">
            <dgm:adjLst/>
          </dgm:shape>
          <dgm:presOf/>
          <dgm:choose name="Name29">
            <dgm:if name="Name30" func="var" arg="dir" op="equ" val="norm">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r" for="ch" forName="quadrant1" refType="w" fact="0.5"/>
                <dgm:constr type="r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l" for="ch" forName="quadrant2" refType="w" fact="0.5"/>
                <dgm:constr type="l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l" for="ch" forName="quadrant3" refType="w" fact="0.5"/>
                <dgm:constr type="l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r" for="ch" forName="quadrant4" refType="w" fact="0.5"/>
                <dgm:constr type="rOff" for="ch" forName="quadrant4" refType="w" fact="-0.01"/>
              </dgm:constrLst>
            </dgm:if>
            <dgm:else name="Name31">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l" for="ch" forName="quadrant1" refType="w" fact="0.5"/>
                <dgm:constr type="l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r" for="ch" forName="quadrant2" refType="w" fact="0.5"/>
                <dgm:constr type="r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r" for="ch" forName="quadrant3" refType="w" fact="0.5"/>
                <dgm:constr type="r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l" for="ch" forName="quadrant4" refType="w" fact="0.5"/>
                <dgm:constr type="lOff" for="ch" forName="quadrant4" refType="w" fact="0.01"/>
              </dgm:constrLst>
            </dgm:else>
          </dgm:choose>
          <dgm:ruleLst/>
          <dgm:layoutNode name="quadrant1" styleLbl="node1">
            <dgm:varLst>
              <dgm:chMax val="1"/>
              <dgm:bulletEnabled val="1"/>
            </dgm:varLst>
            <dgm:alg type="tx"/>
            <dgm:choose name="Name32">
              <dgm:if name="Name33" func="var" arg="dir" op="equ" val="norm">
                <dgm:shape xmlns:r="http://schemas.openxmlformats.org/officeDocument/2006/relationships" type="pieWedge" r:blip="">
                  <dgm:adjLst/>
                </dgm:shape>
              </dgm:if>
              <dgm:else name="Name34">
                <dgm:shape xmlns:r="http://schemas.openxmlformats.org/officeDocument/2006/relationships" rot="90" type="pieWedge" r:blip="">
                  <dgm:adjLst/>
                </dgm:shape>
              </dgm:else>
            </dgm:choose>
            <dgm:presOf axis="ch" ptType="node" cnt="1"/>
            <dgm:constrLst/>
            <dgm:ruleLst>
              <dgm:rule type="primFontSz" val="5" fact="NaN" max="NaN"/>
            </dgm:ruleLst>
          </dgm:layoutNode>
          <dgm:layoutNode name="quadrant2" styleLbl="node1">
            <dgm:varLst>
              <dgm:chMax val="1"/>
              <dgm:bulletEnabled val="1"/>
            </dgm:varLst>
            <dgm:alg type="tx"/>
            <dgm:choose name="Name35">
              <dgm:if name="Name36" func="var" arg="dir" op="equ" val="norm">
                <dgm:shape xmlns:r="http://schemas.openxmlformats.org/officeDocument/2006/relationships" rot="90" type="pieWedge" r:blip="">
                  <dgm:adjLst/>
                </dgm:shape>
              </dgm:if>
              <dgm:else name="Name37">
                <dgm:shape xmlns:r="http://schemas.openxmlformats.org/officeDocument/2006/relationships" type="pieWedge" r:blip="">
                  <dgm:adjLst/>
                </dgm:shape>
              </dgm:else>
            </dgm:choose>
            <dgm:presOf axis="ch" ptType="node" st="2" cnt="1"/>
            <dgm:constrLst/>
            <dgm:ruleLst>
              <dgm:rule type="primFontSz" val="5" fact="NaN" max="NaN"/>
            </dgm:ruleLst>
          </dgm:layoutNode>
          <dgm:layoutNode name="quadrant3" styleLbl="node1">
            <dgm:varLst>
              <dgm:chMax val="1"/>
              <dgm:bulletEnabled val="1"/>
            </dgm:varLst>
            <dgm:alg type="tx"/>
            <dgm:choose name="Name38">
              <dgm:if name="Name39" func="var" arg="dir" op="equ" val="norm">
                <dgm:shape xmlns:r="http://schemas.openxmlformats.org/officeDocument/2006/relationships" rot="180" type="pieWedge" r:blip="">
                  <dgm:adjLst/>
                </dgm:shape>
              </dgm:if>
              <dgm:else name="Name40">
                <dgm:shape xmlns:r="http://schemas.openxmlformats.org/officeDocument/2006/relationships" rot="270" type="pieWedge" r:blip="">
                  <dgm:adjLst/>
                </dgm:shape>
              </dgm:else>
            </dgm:choose>
            <dgm:presOf axis="ch" ptType="node" st="3" cnt="1"/>
            <dgm:constrLst/>
            <dgm:ruleLst>
              <dgm:rule type="primFontSz" val="5" fact="NaN" max="NaN"/>
            </dgm:ruleLst>
          </dgm:layoutNode>
          <dgm:layoutNode name="quadrant4" styleLbl="node1">
            <dgm:varLst>
              <dgm:chMax val="1"/>
              <dgm:bulletEnabled val="1"/>
            </dgm:varLst>
            <dgm:alg type="tx"/>
            <dgm:choose name="Name41">
              <dgm:if name="Name42" func="var" arg="dir" op="equ" val="norm">
                <dgm:shape xmlns:r="http://schemas.openxmlformats.org/officeDocument/2006/relationships" rot="270" type="pieWedge" r:blip="">
                  <dgm:adjLst/>
                </dgm:shape>
              </dgm:if>
              <dgm:else name="Name43">
                <dgm:shape xmlns:r="http://schemas.openxmlformats.org/officeDocument/2006/relationships" rot="180" type="pieWedge" r:blip="">
                  <dgm:adjLst/>
                </dgm:shape>
              </dgm:else>
            </dgm:choose>
            <dgm:presOf axis="ch" ptType="node" st="4" cnt="1"/>
            <dgm:constrLst/>
            <dgm:ruleLst>
              <dgm:rule type="primFontSz" val="5" fact="NaN" max="NaN"/>
            </dgm:ruleLst>
          </dgm:layoutNode>
          <dgm:layoutNode name="quadrantPlaceholder">
            <dgm:alg type="sp"/>
            <dgm:shape xmlns:r="http://schemas.openxmlformats.org/officeDocument/2006/relationships" r:blip="">
              <dgm:adjLst/>
            </dgm:shape>
            <dgm:presOf/>
            <dgm:constrLst/>
            <dgm:ruleLst/>
          </dgm:layoutNode>
        </dgm:layoutNode>
        <dgm:layoutNode name="center1" styleLbl="fgShp">
          <dgm:alg type="sp"/>
          <dgm:choose name="Name44">
            <dgm:if name="Name45" func="var" arg="dir" op="equ" val="norm">
              <dgm:shape xmlns:r="http://schemas.openxmlformats.org/officeDocument/2006/relationships" type="circularArrow" r:blip="" zOrderOff="16">
                <dgm:adjLst/>
              </dgm:shape>
            </dgm:if>
            <dgm:else name="Name46">
              <dgm:shape xmlns:r="http://schemas.openxmlformats.org/officeDocument/2006/relationships" rot="180" type="leftCircularArrow" r:blip="" zOrderOff="16">
                <dgm:adjLst/>
              </dgm:shape>
            </dgm:else>
          </dgm:choose>
          <dgm:presOf/>
          <dgm:constrLst/>
          <dgm:ruleLst/>
        </dgm:layoutNode>
        <dgm:layoutNode name="center2" styleLbl="fgShp">
          <dgm:alg type="sp"/>
          <dgm:choose name="Name47">
            <dgm:if name="Name48" func="var" arg="dir" op="equ" val="norm">
              <dgm:shape xmlns:r="http://schemas.openxmlformats.org/officeDocument/2006/relationships" rot="180" type="circularArrow" r:blip="" zOrderOff="16">
                <dgm:adjLst/>
              </dgm:shape>
            </dgm:if>
            <dgm:else name="Name49">
              <dgm:shape xmlns:r="http://schemas.openxmlformats.org/officeDocument/2006/relationships" type="leftCircularArrow" r:blip="" zOrderOff="16">
                <dgm:adjLst/>
              </dgm:shape>
            </dgm:else>
          </dgm:choose>
          <dgm:presOf/>
          <dgm:constrLst/>
          <dgm:ruleLst/>
        </dgm:layoutNode>
      </dgm:if>
      <dgm:else name="Name50"/>
    </dgm:choose>
  </dgm:layoutNode>
</dgm:layoutDef>
</file>

<file path=ppt/diagrams/layout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cycle4">
  <dgm:title val=""/>
  <dgm:desc val=""/>
  <dgm:catLst>
    <dgm:cat type="relationship" pri="26000"/>
    <dgm:cat type="cycle" pri="13000"/>
    <dgm:cat type="matrix" pri="4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ampData>
  <dgm:style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cycleMatrixDiagram">
    <dgm:varLst>
      <dgm:chMax val="1"/>
      <dgm:dir/>
      <dgm:animLvl val="lvl"/>
      <dgm:resizeHandles val="exact"/>
    </dgm:varLst>
    <dgm:alg type="composite">
      <dgm:param type="ar" val="1.3"/>
    </dgm:alg>
    <dgm:shape xmlns:r="http://schemas.openxmlformats.org/officeDocument/2006/relationships" r:blip="">
      <dgm:adjLst/>
    </dgm:shape>
    <dgm:presOf/>
    <dgm:constrLst>
      <dgm:constr type="w" for="ch" forName="children" refType="w"/>
      <dgm:constr type="h" for="ch" forName="children" refType="w" refFor="ch" refForName="children" fact="0.77"/>
      <dgm:constr type="ctrX" for="ch" forName="children" refType="w" fact="0.5"/>
      <dgm:constr type="ctrY" for="ch" forName="children" refType="h" fact="0.5"/>
      <dgm:constr type="w" for="ch" forName="circle" refType="w"/>
      <dgm:constr type="h" for="ch" forName="circle" refType="h"/>
      <dgm:constr type="ctrX" for="ch" forName="circle" refType="w" fact="0.5"/>
      <dgm:constr type="ctrY" for="ch" forName="circle" refType="h" fact="0.5"/>
      <dgm:constr type="w" for="ch" forName="center1" refType="w" fact="0.115"/>
      <dgm:constr type="h" for="ch" forName="center1" refType="w" fact="0.1"/>
      <dgm:constr type="ctrX" for="ch" forName="center1" refType="w" fact="0.5"/>
      <dgm:constr type="ctrY" for="ch" forName="center1" refType="h" fact="0.475"/>
      <dgm:constr type="w" for="ch" forName="center2" refType="w" fact="0.115"/>
      <dgm:constr type="h" for="ch" forName="center2" refType="w" fact="0.1"/>
      <dgm:constr type="ctrX" for="ch" forName="center2" refType="w" fact="0.5"/>
      <dgm:constr type="ctrY" for="ch" forName="center2" refType="h" fact="0.525"/>
    </dgm:constrLst>
    <dgm:ruleLst/>
    <dgm:choose name="Name0">
      <dgm:if name="Name1" axis="ch" ptType="node" func="cnt" op="gte" val="1">
        <dgm:layoutNode name="children">
          <dgm:alg type="composite">
            <dgm:param type="ar" val="1.3"/>
          </dgm:alg>
          <dgm:shape xmlns:r="http://schemas.openxmlformats.org/officeDocument/2006/relationships" r:blip="">
            <dgm:adjLst/>
          </dgm:shape>
          <dgm:presOf/>
          <dgm:choose name="Name2">
            <dgm:if name="Name3" func="var" arg="dir" op="equ" val="norm">
              <dgm:constrLst>
                <dgm:constr type="primFontSz" for="des" ptType="node" op="equ" val="65"/>
                <dgm:constr type="w" for="ch" forName="child1group" refType="w" fact="0.38"/>
                <dgm:constr type="h" for="ch" forName="child1group" refType="h" fact="0.32"/>
                <dgm:constr type="t" for="ch" forName="child1group"/>
                <dgm:constr type="l" for="ch" forName="child1group"/>
                <dgm:constr type="w" for="ch" forName="child2group" refType="w" fact="0.38"/>
                <dgm:constr type="h" for="ch" forName="child2group" refType="h" fact="0.32"/>
                <dgm:constr type="t" for="ch" forName="child2group"/>
                <dgm:constr type="r" for="ch" forName="child2group" refType="w"/>
                <dgm:constr type="w" for="ch" forName="child3group" refType="w" fact="0.38"/>
                <dgm:constr type="h" for="ch" forName="child3group" refType="h" fact="0.32"/>
                <dgm:constr type="b" for="ch" forName="child3group" refType="h"/>
                <dgm:constr type="r" for="ch" forName="child3group" refType="w"/>
                <dgm:constr type="w" for="ch" forName="child4group" refType="w" fact="0.38"/>
                <dgm:constr type="h" for="ch" forName="child4group" refType="h" fact="0.32"/>
                <dgm:constr type="b" for="ch" forName="child4group" refType="h"/>
                <dgm:constr type="l" for="ch" forName="child4group"/>
              </dgm:constrLst>
            </dgm:if>
            <dgm:else name="Name4">
              <dgm:constrLst>
                <dgm:constr type="primFontSz" for="des" ptType="node" op="equ" val="65"/>
                <dgm:constr type="w" for="ch" forName="child1group" refType="w" fact="0.38"/>
                <dgm:constr type="h" for="ch" forName="child1group" refType="h" fact="0.32"/>
                <dgm:constr type="t" for="ch" forName="child1group"/>
                <dgm:constr type="r" for="ch" forName="child1group" refType="w"/>
                <dgm:constr type="w" for="ch" forName="child2group" refType="w" fact="0.38"/>
                <dgm:constr type="h" for="ch" forName="child2group" refType="h" fact="0.32"/>
                <dgm:constr type="t" for="ch" forName="child2group"/>
                <dgm:constr type="l" for="ch" forName="child2group"/>
                <dgm:constr type="w" for="ch" forName="child3group" refType="w" fact="0.38"/>
                <dgm:constr type="h" for="ch" forName="child3group" refType="h" fact="0.32"/>
                <dgm:constr type="b" for="ch" forName="child3group" refType="h"/>
                <dgm:constr type="l" for="ch" forName="child3group"/>
                <dgm:constr type="w" for="ch" forName="child4group" refType="w" fact="0.38"/>
                <dgm:constr type="h" for="ch" forName="child4group" refType="h" fact="0.32"/>
                <dgm:constr type="b" for="ch" forName="child4group" refType="h"/>
                <dgm:constr type="r" for="ch" forName="child4group" refType="w"/>
              </dgm:constrLst>
            </dgm:else>
          </dgm:choose>
          <dgm:ruleLst/>
          <dgm:choose name="Name5">
            <dgm:if name="Name6" axis="ch ch" ptType="node node" st="1 1" cnt="1 0" func="cnt" op="gte" val="1">
              <dgm:layoutNode name="child1group">
                <dgm:alg type="composite">
                  <dgm:param type="horzAlign" val="none"/>
                  <dgm:param type="vertAlign" val="none"/>
                </dgm:alg>
                <dgm:shape xmlns:r="http://schemas.openxmlformats.org/officeDocument/2006/relationships" r:blip="">
                  <dgm:adjLst/>
                </dgm:shape>
                <dgm:presOf/>
                <dgm:choose name="Name7">
                  <dgm:if name="Name8" func="var" arg="dir" op="equ" val="norm">
                    <dgm:constrLst>
                      <dgm:constr type="w" for="ch" forName="child1" refType="w"/>
                      <dgm:constr type="h" for="ch" forName="child1" refType="h"/>
                      <dgm:constr type="t" for="ch" forName="child1"/>
                      <dgm:constr type="l" for="ch" forName="child1"/>
                      <dgm:constr type="w" for="ch" forName="child1Text" refType="w" fact="0.7"/>
                      <dgm:constr type="h" for="ch" forName="child1Text" refType="h" fact="0.75"/>
                      <dgm:constr type="t" for="ch" forName="child1Text"/>
                      <dgm:constr type="l" for="ch" forName="child1Text"/>
                    </dgm:constrLst>
                  </dgm:if>
                  <dgm:else name="Name9">
                    <dgm:constrLst>
                      <dgm:constr type="w" for="ch" forName="child1" refType="w"/>
                      <dgm:constr type="h" for="ch" forName="child1" refType="h"/>
                      <dgm:constr type="t" for="ch" forName="child1"/>
                      <dgm:constr type="r" for="ch" forName="child1" refType="w"/>
                      <dgm:constr type="w" for="ch" forName="child1Text" refType="w" fact="0.7"/>
                      <dgm:constr type="h" for="ch" forName="child1Text" refType="h" fact="0.75"/>
                      <dgm:constr type="t" for="ch" forName="child1Text"/>
                      <dgm:constr type="r" for="ch" forName="child1Text" refType="w"/>
                    </dgm:constrLst>
                  </dgm:else>
                </dgm:choose>
                <dgm:ruleLst/>
                <dgm:layoutNode name="child1" styleLbl="bgAcc1">
                  <dgm:alg type="sp"/>
                  <dgm:shape xmlns:r="http://schemas.openxmlformats.org/officeDocument/2006/relationships" type="roundRect" r:blip="" zOrderOff="-2">
                    <dgm:adjLst>
                      <dgm:adj idx="1" val="0.1"/>
                    </dgm:adjLst>
                  </dgm:shape>
                  <dgm:presOf axis="ch des" ptType="node node" st="1 1" cnt="1 0"/>
                  <dgm:constrLst/>
                  <dgm:ruleLst/>
                </dgm:layoutNode>
                <dgm:layoutNode name="child1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0"/>
          </dgm:choose>
          <dgm:choose name="Name11">
            <dgm:if name="Name12" axis="ch ch" ptType="node node" st="2 1" cnt="1 0" func="cnt" op="gte" val="1">
              <dgm:layoutNode name="child2group">
                <dgm:alg type="composite">
                  <dgm:param type="horzAlign" val="none"/>
                  <dgm:param type="vertAlign" val="none"/>
                </dgm:alg>
                <dgm:shape xmlns:r="http://schemas.openxmlformats.org/officeDocument/2006/relationships" r:blip="">
                  <dgm:adjLst/>
                </dgm:shape>
                <dgm:choose name="Name13">
                  <dgm:if name="Name14" func="var" arg="dir" op="equ" val="norm">
                    <dgm:constrLst>
                      <dgm:constr type="w" for="ch" forName="child2" refType="w"/>
                      <dgm:constr type="h" for="ch" forName="child2" refType="h"/>
                      <dgm:constr type="t" for="ch" forName="child2"/>
                      <dgm:constr type="r" for="ch" forName="child2" refType="w"/>
                      <dgm:constr type="w" for="ch" forName="child2Text" refType="w" fact="0.7"/>
                      <dgm:constr type="h" for="ch" forName="child2Text" refType="h" fact="0.75"/>
                      <dgm:constr type="t" for="ch" forName="child2Text"/>
                      <dgm:constr type="r" for="ch" forName="child2Text" refType="w"/>
                    </dgm:constrLst>
                  </dgm:if>
                  <dgm:else name="Name15">
                    <dgm:constrLst>
                      <dgm:constr type="w" for="ch" forName="child2" refType="w"/>
                      <dgm:constr type="h" for="ch" forName="child2" refType="h"/>
                      <dgm:constr type="t" for="ch" forName="child2"/>
                      <dgm:constr type="l" for="ch" forName="child2"/>
                      <dgm:constr type="w" for="ch" forName="child2Text" refType="w" fact="0.7"/>
                      <dgm:constr type="h" for="ch" forName="child2Text" refType="h" fact="0.75"/>
                      <dgm:constr type="t" for="ch" forName="child2Text"/>
                      <dgm:constr type="l" for="ch" forName="child2Text"/>
                    </dgm:constrLst>
                  </dgm:else>
                </dgm:choose>
                <dgm:ruleLst/>
                <dgm:layoutNode name="child2" styleLbl="bgAcc1">
                  <dgm:alg type="sp"/>
                  <dgm:shape xmlns:r="http://schemas.openxmlformats.org/officeDocument/2006/relationships" type="roundRect" r:blip="" zOrderOff="-2">
                    <dgm:adjLst>
                      <dgm:adj idx="1" val="0.1"/>
                    </dgm:adjLst>
                  </dgm:shape>
                  <dgm:presOf axis="ch des" ptType="node node" st="2 1" cnt="1 0"/>
                  <dgm:constrLst/>
                  <dgm:ruleLst/>
                </dgm:layoutNode>
                <dgm:layoutNode name="child2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6"/>
          </dgm:choose>
          <dgm:choose name="Name17">
            <dgm:if name="Name18" axis="ch ch" ptType="node node" st="3 1" cnt="1 0" func="cnt" op="gte" val="1">
              <dgm:layoutNode name="child3group">
                <dgm:alg type="composite">
                  <dgm:param type="horzAlign" val="none"/>
                  <dgm:param type="vertAlign" val="none"/>
                </dgm:alg>
                <dgm:shape xmlns:r="http://schemas.openxmlformats.org/officeDocument/2006/relationships" r:blip="">
                  <dgm:adjLst/>
                </dgm:shape>
                <dgm:presOf/>
                <dgm:choose name="Name19">
                  <dgm:if name="Name20" func="var" arg="dir" op="equ" val="norm">
                    <dgm:constrLst>
                      <dgm:constr type="w" for="ch" forName="child3" refType="w"/>
                      <dgm:constr type="h" for="ch" forName="child3" refType="h"/>
                      <dgm:constr type="b" for="ch" forName="child3" refType="h"/>
                      <dgm:constr type="r" for="ch" forName="child3" refType="w"/>
                      <dgm:constr type="w" for="ch" forName="child3Text" refType="w" fact="0.7"/>
                      <dgm:constr type="h" for="ch" forName="child3Text" refType="h" fact="0.75"/>
                      <dgm:constr type="b" for="ch" forName="child3Text" refType="h"/>
                      <dgm:constr type="r" for="ch" forName="child3Text" refType="w"/>
                    </dgm:constrLst>
                  </dgm:if>
                  <dgm:else name="Name21">
                    <dgm:constrLst>
                      <dgm:constr type="w" for="ch" forName="child3" refType="w"/>
                      <dgm:constr type="h" for="ch" forName="child3" refType="h"/>
                      <dgm:constr type="b" for="ch" forName="child3" refType="h"/>
                      <dgm:constr type="l" for="ch" forName="child3"/>
                      <dgm:constr type="w" for="ch" forName="child3Text" refType="w" fact="0.7"/>
                      <dgm:constr type="h" for="ch" forName="child3Text" refType="h" fact="0.75"/>
                      <dgm:constr type="b" for="ch" forName="child3Text" refType="h"/>
                      <dgm:constr type="l" for="ch" forName="child3Text"/>
                    </dgm:constrLst>
                  </dgm:else>
                </dgm:choose>
                <dgm:ruleLst/>
                <dgm:layoutNode name="child3" styleLbl="bgAcc1">
                  <dgm:alg type="sp"/>
                  <dgm:shape xmlns:r="http://schemas.openxmlformats.org/officeDocument/2006/relationships" type="roundRect" r:blip="" zOrderOff="-4">
                    <dgm:adjLst>
                      <dgm:adj idx="1" val="0.1"/>
                    </dgm:adjLst>
                  </dgm:shape>
                  <dgm:presOf axis="ch des" ptType="node node" st="3 1" cnt="1 0"/>
                  <dgm:constrLst/>
                  <dgm:ruleLst/>
                </dgm:layoutNode>
                <dgm:layoutNode name="child3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2"/>
          </dgm:choose>
          <dgm:choose name="Name23">
            <dgm:if name="Name24" axis="ch ch" ptType="node node" st="4 1" cnt="1 0" func="cnt" op="gte" val="1">
              <dgm:layoutNode name="child4group">
                <dgm:alg type="composite">
                  <dgm:param type="horzAlign" val="none"/>
                  <dgm:param type="vertAlign" val="none"/>
                </dgm:alg>
                <dgm:shape xmlns:r="http://schemas.openxmlformats.org/officeDocument/2006/relationships" r:blip="">
                  <dgm:adjLst/>
                </dgm:shape>
                <dgm:presOf/>
                <dgm:choose name="Name25">
                  <dgm:if name="Name26" func="var" arg="dir" op="equ" val="norm">
                    <dgm:constrLst>
                      <dgm:constr type="w" for="ch" forName="child4" refType="w"/>
                      <dgm:constr type="h" for="ch" forName="child4" refType="h"/>
                      <dgm:constr type="b" for="ch" forName="child4" refType="h"/>
                      <dgm:constr type="l" for="ch" forName="child4"/>
                      <dgm:constr type="w" for="ch" forName="child4Text" refType="w" fact="0.7"/>
                      <dgm:constr type="h" for="ch" forName="child4Text" refType="h" fact="0.75"/>
                      <dgm:constr type="b" for="ch" forName="child4Text" refType="h"/>
                      <dgm:constr type="l" for="ch" forName="child4Text"/>
                    </dgm:constrLst>
                  </dgm:if>
                  <dgm:else name="Name27">
                    <dgm:constrLst>
                      <dgm:constr type="w" for="ch" forName="child4" refType="w"/>
                      <dgm:constr type="h" for="ch" forName="child4" refType="h"/>
                      <dgm:constr type="b" for="ch" forName="child4" refType="h"/>
                      <dgm:constr type="r" for="ch" forName="child4" refType="w"/>
                      <dgm:constr type="w" for="ch" forName="child4Text" refType="w" fact="0.7"/>
                      <dgm:constr type="h" for="ch" forName="child4Text" refType="h" fact="0.75"/>
                      <dgm:constr type="b" for="ch" forName="child4Text" refType="h"/>
                      <dgm:constr type="r" for="ch" forName="child4Text" refType="w"/>
                    </dgm:constrLst>
                  </dgm:else>
                </dgm:choose>
                <dgm:ruleLst/>
                <dgm:layoutNode name="child4" styleLbl="bgAcc1">
                  <dgm:alg type="sp"/>
                  <dgm:shape xmlns:r="http://schemas.openxmlformats.org/officeDocument/2006/relationships" type="roundRect" r:blip="" zOrderOff="-4">
                    <dgm:adjLst>
                      <dgm:adj idx="1" val="0.1"/>
                    </dgm:adjLst>
                  </dgm:shape>
                  <dgm:presOf axis="ch des" ptType="node node" st="4 1" cnt="1 0"/>
                  <dgm:constrLst/>
                  <dgm:ruleLst/>
                </dgm:layoutNode>
                <dgm:layoutNode name="child4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8"/>
          </dgm:choose>
          <dgm:layoutNode name="childPlaceholder">
            <dgm:alg type="sp"/>
            <dgm:shape xmlns:r="http://schemas.openxmlformats.org/officeDocument/2006/relationships" r:blip="">
              <dgm:adjLst/>
            </dgm:shape>
            <dgm:presOf/>
            <dgm:constrLst/>
            <dgm:ruleLst/>
          </dgm:layoutNode>
        </dgm:layoutNode>
        <dgm:layoutNode name="circle">
          <dgm:alg type="composite">
            <dgm:param type="ar" val="1"/>
          </dgm:alg>
          <dgm:shape xmlns:r="http://schemas.openxmlformats.org/officeDocument/2006/relationships" r:blip="">
            <dgm:adjLst/>
          </dgm:shape>
          <dgm:presOf/>
          <dgm:choose name="Name29">
            <dgm:if name="Name30" func="var" arg="dir" op="equ" val="norm">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r" for="ch" forName="quadrant1" refType="w" fact="0.5"/>
                <dgm:constr type="r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l" for="ch" forName="quadrant2" refType="w" fact="0.5"/>
                <dgm:constr type="l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l" for="ch" forName="quadrant3" refType="w" fact="0.5"/>
                <dgm:constr type="l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r" for="ch" forName="quadrant4" refType="w" fact="0.5"/>
                <dgm:constr type="rOff" for="ch" forName="quadrant4" refType="w" fact="-0.01"/>
              </dgm:constrLst>
            </dgm:if>
            <dgm:else name="Name31">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l" for="ch" forName="quadrant1" refType="w" fact="0.5"/>
                <dgm:constr type="l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r" for="ch" forName="quadrant2" refType="w" fact="0.5"/>
                <dgm:constr type="r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r" for="ch" forName="quadrant3" refType="w" fact="0.5"/>
                <dgm:constr type="r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l" for="ch" forName="quadrant4" refType="w" fact="0.5"/>
                <dgm:constr type="lOff" for="ch" forName="quadrant4" refType="w" fact="0.01"/>
              </dgm:constrLst>
            </dgm:else>
          </dgm:choose>
          <dgm:ruleLst/>
          <dgm:layoutNode name="quadrant1" styleLbl="node1">
            <dgm:varLst>
              <dgm:chMax val="1"/>
              <dgm:bulletEnabled val="1"/>
            </dgm:varLst>
            <dgm:alg type="tx"/>
            <dgm:choose name="Name32">
              <dgm:if name="Name33" func="var" arg="dir" op="equ" val="norm">
                <dgm:shape xmlns:r="http://schemas.openxmlformats.org/officeDocument/2006/relationships" type="pieWedge" r:blip="">
                  <dgm:adjLst/>
                </dgm:shape>
              </dgm:if>
              <dgm:else name="Name34">
                <dgm:shape xmlns:r="http://schemas.openxmlformats.org/officeDocument/2006/relationships" rot="90" type="pieWedge" r:blip="">
                  <dgm:adjLst/>
                </dgm:shape>
              </dgm:else>
            </dgm:choose>
            <dgm:presOf axis="ch" ptType="node" cnt="1"/>
            <dgm:constrLst/>
            <dgm:ruleLst>
              <dgm:rule type="primFontSz" val="5" fact="NaN" max="NaN"/>
            </dgm:ruleLst>
          </dgm:layoutNode>
          <dgm:layoutNode name="quadrant2" styleLbl="node1">
            <dgm:varLst>
              <dgm:chMax val="1"/>
              <dgm:bulletEnabled val="1"/>
            </dgm:varLst>
            <dgm:alg type="tx"/>
            <dgm:choose name="Name35">
              <dgm:if name="Name36" func="var" arg="dir" op="equ" val="norm">
                <dgm:shape xmlns:r="http://schemas.openxmlformats.org/officeDocument/2006/relationships" rot="90" type="pieWedge" r:blip="">
                  <dgm:adjLst/>
                </dgm:shape>
              </dgm:if>
              <dgm:else name="Name37">
                <dgm:shape xmlns:r="http://schemas.openxmlformats.org/officeDocument/2006/relationships" type="pieWedge" r:blip="">
                  <dgm:adjLst/>
                </dgm:shape>
              </dgm:else>
            </dgm:choose>
            <dgm:presOf axis="ch" ptType="node" st="2" cnt="1"/>
            <dgm:constrLst/>
            <dgm:ruleLst>
              <dgm:rule type="primFontSz" val="5" fact="NaN" max="NaN"/>
            </dgm:ruleLst>
          </dgm:layoutNode>
          <dgm:layoutNode name="quadrant3" styleLbl="node1">
            <dgm:varLst>
              <dgm:chMax val="1"/>
              <dgm:bulletEnabled val="1"/>
            </dgm:varLst>
            <dgm:alg type="tx"/>
            <dgm:choose name="Name38">
              <dgm:if name="Name39" func="var" arg="dir" op="equ" val="norm">
                <dgm:shape xmlns:r="http://schemas.openxmlformats.org/officeDocument/2006/relationships" rot="180" type="pieWedge" r:blip="">
                  <dgm:adjLst/>
                </dgm:shape>
              </dgm:if>
              <dgm:else name="Name40">
                <dgm:shape xmlns:r="http://schemas.openxmlformats.org/officeDocument/2006/relationships" rot="270" type="pieWedge" r:blip="">
                  <dgm:adjLst/>
                </dgm:shape>
              </dgm:else>
            </dgm:choose>
            <dgm:presOf axis="ch" ptType="node" st="3" cnt="1"/>
            <dgm:constrLst/>
            <dgm:ruleLst>
              <dgm:rule type="primFontSz" val="5" fact="NaN" max="NaN"/>
            </dgm:ruleLst>
          </dgm:layoutNode>
          <dgm:layoutNode name="quadrant4" styleLbl="node1">
            <dgm:varLst>
              <dgm:chMax val="1"/>
              <dgm:bulletEnabled val="1"/>
            </dgm:varLst>
            <dgm:alg type="tx"/>
            <dgm:choose name="Name41">
              <dgm:if name="Name42" func="var" arg="dir" op="equ" val="norm">
                <dgm:shape xmlns:r="http://schemas.openxmlformats.org/officeDocument/2006/relationships" rot="270" type="pieWedge" r:blip="">
                  <dgm:adjLst/>
                </dgm:shape>
              </dgm:if>
              <dgm:else name="Name43">
                <dgm:shape xmlns:r="http://schemas.openxmlformats.org/officeDocument/2006/relationships" rot="180" type="pieWedge" r:blip="">
                  <dgm:adjLst/>
                </dgm:shape>
              </dgm:else>
            </dgm:choose>
            <dgm:presOf axis="ch" ptType="node" st="4" cnt="1"/>
            <dgm:constrLst/>
            <dgm:ruleLst>
              <dgm:rule type="primFontSz" val="5" fact="NaN" max="NaN"/>
            </dgm:ruleLst>
          </dgm:layoutNode>
          <dgm:layoutNode name="quadrantPlaceholder">
            <dgm:alg type="sp"/>
            <dgm:shape xmlns:r="http://schemas.openxmlformats.org/officeDocument/2006/relationships" r:blip="">
              <dgm:adjLst/>
            </dgm:shape>
            <dgm:presOf/>
            <dgm:constrLst/>
            <dgm:ruleLst/>
          </dgm:layoutNode>
        </dgm:layoutNode>
        <dgm:layoutNode name="center1" styleLbl="fgShp">
          <dgm:alg type="sp"/>
          <dgm:choose name="Name44">
            <dgm:if name="Name45" func="var" arg="dir" op="equ" val="norm">
              <dgm:shape xmlns:r="http://schemas.openxmlformats.org/officeDocument/2006/relationships" type="circularArrow" r:blip="" zOrderOff="16">
                <dgm:adjLst/>
              </dgm:shape>
            </dgm:if>
            <dgm:else name="Name46">
              <dgm:shape xmlns:r="http://schemas.openxmlformats.org/officeDocument/2006/relationships" rot="180" type="leftCircularArrow" r:blip="" zOrderOff="16">
                <dgm:adjLst/>
              </dgm:shape>
            </dgm:else>
          </dgm:choose>
          <dgm:presOf/>
          <dgm:constrLst/>
          <dgm:ruleLst/>
        </dgm:layoutNode>
        <dgm:layoutNode name="center2" styleLbl="fgShp">
          <dgm:alg type="sp"/>
          <dgm:choose name="Name47">
            <dgm:if name="Name48" func="var" arg="dir" op="equ" val="norm">
              <dgm:shape xmlns:r="http://schemas.openxmlformats.org/officeDocument/2006/relationships" rot="180" type="circularArrow" r:blip="" zOrderOff="16">
                <dgm:adjLst/>
              </dgm:shape>
            </dgm:if>
            <dgm:else name="Name49">
              <dgm:shape xmlns:r="http://schemas.openxmlformats.org/officeDocument/2006/relationships" type="leftCircularArrow" r:blip="" zOrderOff="16">
                <dgm:adjLst/>
              </dgm:shape>
            </dgm:else>
          </dgm:choose>
          <dgm:presOf/>
          <dgm:constrLst/>
          <dgm:ruleLst/>
        </dgm:layoutNode>
      </dgm:if>
      <dgm:else name="Name50"/>
    </dgm:choose>
  </dgm:layoutNode>
</dgm:layoutDef>
</file>

<file path=ppt/diagrams/layout6.xml><?xml version="1.0" encoding="utf-8"?>
<dgm:layoutDef xmlns:dgm="http://schemas.openxmlformats.org/drawingml/2006/diagram" xmlns:a="http://schemas.openxmlformats.org/drawingml/2006/main" uniqueId="urn:microsoft.com/office/officeart/2005/8/layout/cycle4">
  <dgm:title val=""/>
  <dgm:desc val=""/>
  <dgm:catLst>
    <dgm:cat type="relationship" pri="26000"/>
    <dgm:cat type="cycle" pri="13000"/>
    <dgm:cat type="matrix" pri="4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ampData>
  <dgm:style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cycleMatrixDiagram">
    <dgm:varLst>
      <dgm:chMax val="1"/>
      <dgm:dir/>
      <dgm:animLvl val="lvl"/>
      <dgm:resizeHandles val="exact"/>
    </dgm:varLst>
    <dgm:alg type="composite">
      <dgm:param type="ar" val="1.3"/>
    </dgm:alg>
    <dgm:shape xmlns:r="http://schemas.openxmlformats.org/officeDocument/2006/relationships" r:blip="">
      <dgm:adjLst/>
    </dgm:shape>
    <dgm:presOf/>
    <dgm:constrLst>
      <dgm:constr type="w" for="ch" forName="children" refType="w"/>
      <dgm:constr type="h" for="ch" forName="children" refType="w" refFor="ch" refForName="children" fact="0.77"/>
      <dgm:constr type="ctrX" for="ch" forName="children" refType="w" fact="0.5"/>
      <dgm:constr type="ctrY" for="ch" forName="children" refType="h" fact="0.5"/>
      <dgm:constr type="w" for="ch" forName="circle" refType="w"/>
      <dgm:constr type="h" for="ch" forName="circle" refType="h"/>
      <dgm:constr type="ctrX" for="ch" forName="circle" refType="w" fact="0.5"/>
      <dgm:constr type="ctrY" for="ch" forName="circle" refType="h" fact="0.5"/>
      <dgm:constr type="w" for="ch" forName="center1" refType="w" fact="0.115"/>
      <dgm:constr type="h" for="ch" forName="center1" refType="w" fact="0.1"/>
      <dgm:constr type="ctrX" for="ch" forName="center1" refType="w" fact="0.5"/>
      <dgm:constr type="ctrY" for="ch" forName="center1" refType="h" fact="0.475"/>
      <dgm:constr type="w" for="ch" forName="center2" refType="w" fact="0.115"/>
      <dgm:constr type="h" for="ch" forName="center2" refType="w" fact="0.1"/>
      <dgm:constr type="ctrX" for="ch" forName="center2" refType="w" fact="0.5"/>
      <dgm:constr type="ctrY" for="ch" forName="center2" refType="h" fact="0.525"/>
    </dgm:constrLst>
    <dgm:ruleLst/>
    <dgm:choose name="Name0">
      <dgm:if name="Name1" axis="ch" ptType="node" func="cnt" op="gte" val="1">
        <dgm:layoutNode name="children">
          <dgm:alg type="composite">
            <dgm:param type="ar" val="1.3"/>
          </dgm:alg>
          <dgm:shape xmlns:r="http://schemas.openxmlformats.org/officeDocument/2006/relationships" r:blip="">
            <dgm:adjLst/>
          </dgm:shape>
          <dgm:presOf/>
          <dgm:choose name="Name2">
            <dgm:if name="Name3" func="var" arg="dir" op="equ" val="norm">
              <dgm:constrLst>
                <dgm:constr type="primFontSz" for="des" ptType="node" op="equ" val="65"/>
                <dgm:constr type="w" for="ch" forName="child1group" refType="w" fact="0.38"/>
                <dgm:constr type="h" for="ch" forName="child1group" refType="h" fact="0.32"/>
                <dgm:constr type="t" for="ch" forName="child1group"/>
                <dgm:constr type="l" for="ch" forName="child1group"/>
                <dgm:constr type="w" for="ch" forName="child2group" refType="w" fact="0.38"/>
                <dgm:constr type="h" for="ch" forName="child2group" refType="h" fact="0.32"/>
                <dgm:constr type="t" for="ch" forName="child2group"/>
                <dgm:constr type="r" for="ch" forName="child2group" refType="w"/>
                <dgm:constr type="w" for="ch" forName="child3group" refType="w" fact="0.38"/>
                <dgm:constr type="h" for="ch" forName="child3group" refType="h" fact="0.32"/>
                <dgm:constr type="b" for="ch" forName="child3group" refType="h"/>
                <dgm:constr type="r" for="ch" forName="child3group" refType="w"/>
                <dgm:constr type="w" for="ch" forName="child4group" refType="w" fact="0.38"/>
                <dgm:constr type="h" for="ch" forName="child4group" refType="h" fact="0.32"/>
                <dgm:constr type="b" for="ch" forName="child4group" refType="h"/>
                <dgm:constr type="l" for="ch" forName="child4group"/>
              </dgm:constrLst>
            </dgm:if>
            <dgm:else name="Name4">
              <dgm:constrLst>
                <dgm:constr type="primFontSz" for="des" ptType="node" op="equ" val="65"/>
                <dgm:constr type="w" for="ch" forName="child1group" refType="w" fact="0.38"/>
                <dgm:constr type="h" for="ch" forName="child1group" refType="h" fact="0.32"/>
                <dgm:constr type="t" for="ch" forName="child1group"/>
                <dgm:constr type="r" for="ch" forName="child1group" refType="w"/>
                <dgm:constr type="w" for="ch" forName="child2group" refType="w" fact="0.38"/>
                <dgm:constr type="h" for="ch" forName="child2group" refType="h" fact="0.32"/>
                <dgm:constr type="t" for="ch" forName="child2group"/>
                <dgm:constr type="l" for="ch" forName="child2group"/>
                <dgm:constr type="w" for="ch" forName="child3group" refType="w" fact="0.38"/>
                <dgm:constr type="h" for="ch" forName="child3group" refType="h" fact="0.32"/>
                <dgm:constr type="b" for="ch" forName="child3group" refType="h"/>
                <dgm:constr type="l" for="ch" forName="child3group"/>
                <dgm:constr type="w" for="ch" forName="child4group" refType="w" fact="0.38"/>
                <dgm:constr type="h" for="ch" forName="child4group" refType="h" fact="0.32"/>
                <dgm:constr type="b" for="ch" forName="child4group" refType="h"/>
                <dgm:constr type="r" for="ch" forName="child4group" refType="w"/>
              </dgm:constrLst>
            </dgm:else>
          </dgm:choose>
          <dgm:ruleLst/>
          <dgm:choose name="Name5">
            <dgm:if name="Name6" axis="ch ch" ptType="node node" st="1 1" cnt="1 0" func="cnt" op="gte" val="1">
              <dgm:layoutNode name="child1group">
                <dgm:alg type="composite">
                  <dgm:param type="horzAlign" val="none"/>
                  <dgm:param type="vertAlign" val="none"/>
                </dgm:alg>
                <dgm:shape xmlns:r="http://schemas.openxmlformats.org/officeDocument/2006/relationships" r:blip="">
                  <dgm:adjLst/>
                </dgm:shape>
                <dgm:presOf/>
                <dgm:choose name="Name7">
                  <dgm:if name="Name8" func="var" arg="dir" op="equ" val="norm">
                    <dgm:constrLst>
                      <dgm:constr type="w" for="ch" forName="child1" refType="w"/>
                      <dgm:constr type="h" for="ch" forName="child1" refType="h"/>
                      <dgm:constr type="t" for="ch" forName="child1"/>
                      <dgm:constr type="l" for="ch" forName="child1"/>
                      <dgm:constr type="w" for="ch" forName="child1Text" refType="w" fact="0.7"/>
                      <dgm:constr type="h" for="ch" forName="child1Text" refType="h" fact="0.75"/>
                      <dgm:constr type="t" for="ch" forName="child1Text"/>
                      <dgm:constr type="l" for="ch" forName="child1Text"/>
                    </dgm:constrLst>
                  </dgm:if>
                  <dgm:else name="Name9">
                    <dgm:constrLst>
                      <dgm:constr type="w" for="ch" forName="child1" refType="w"/>
                      <dgm:constr type="h" for="ch" forName="child1" refType="h"/>
                      <dgm:constr type="t" for="ch" forName="child1"/>
                      <dgm:constr type="r" for="ch" forName="child1" refType="w"/>
                      <dgm:constr type="w" for="ch" forName="child1Text" refType="w" fact="0.7"/>
                      <dgm:constr type="h" for="ch" forName="child1Text" refType="h" fact="0.75"/>
                      <dgm:constr type="t" for="ch" forName="child1Text"/>
                      <dgm:constr type="r" for="ch" forName="child1Text" refType="w"/>
                    </dgm:constrLst>
                  </dgm:else>
                </dgm:choose>
                <dgm:ruleLst/>
                <dgm:layoutNode name="child1" styleLbl="bgAcc1">
                  <dgm:alg type="sp"/>
                  <dgm:shape xmlns:r="http://schemas.openxmlformats.org/officeDocument/2006/relationships" type="roundRect" r:blip="" zOrderOff="-2">
                    <dgm:adjLst>
                      <dgm:adj idx="1" val="0.1"/>
                    </dgm:adjLst>
                  </dgm:shape>
                  <dgm:presOf axis="ch des" ptType="node node" st="1 1" cnt="1 0"/>
                  <dgm:constrLst/>
                  <dgm:ruleLst/>
                </dgm:layoutNode>
                <dgm:layoutNode name="child1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0"/>
          </dgm:choose>
          <dgm:choose name="Name11">
            <dgm:if name="Name12" axis="ch ch" ptType="node node" st="2 1" cnt="1 0" func="cnt" op="gte" val="1">
              <dgm:layoutNode name="child2group">
                <dgm:alg type="composite">
                  <dgm:param type="horzAlign" val="none"/>
                  <dgm:param type="vertAlign" val="none"/>
                </dgm:alg>
                <dgm:shape xmlns:r="http://schemas.openxmlformats.org/officeDocument/2006/relationships" r:blip="">
                  <dgm:adjLst/>
                </dgm:shape>
                <dgm:choose name="Name13">
                  <dgm:if name="Name14" func="var" arg="dir" op="equ" val="norm">
                    <dgm:constrLst>
                      <dgm:constr type="w" for="ch" forName="child2" refType="w"/>
                      <dgm:constr type="h" for="ch" forName="child2" refType="h"/>
                      <dgm:constr type="t" for="ch" forName="child2"/>
                      <dgm:constr type="r" for="ch" forName="child2" refType="w"/>
                      <dgm:constr type="w" for="ch" forName="child2Text" refType="w" fact="0.7"/>
                      <dgm:constr type="h" for="ch" forName="child2Text" refType="h" fact="0.75"/>
                      <dgm:constr type="t" for="ch" forName="child2Text"/>
                      <dgm:constr type="r" for="ch" forName="child2Text" refType="w"/>
                    </dgm:constrLst>
                  </dgm:if>
                  <dgm:else name="Name15">
                    <dgm:constrLst>
                      <dgm:constr type="w" for="ch" forName="child2" refType="w"/>
                      <dgm:constr type="h" for="ch" forName="child2" refType="h"/>
                      <dgm:constr type="t" for="ch" forName="child2"/>
                      <dgm:constr type="l" for="ch" forName="child2"/>
                      <dgm:constr type="w" for="ch" forName="child2Text" refType="w" fact="0.7"/>
                      <dgm:constr type="h" for="ch" forName="child2Text" refType="h" fact="0.75"/>
                      <dgm:constr type="t" for="ch" forName="child2Text"/>
                      <dgm:constr type="l" for="ch" forName="child2Text"/>
                    </dgm:constrLst>
                  </dgm:else>
                </dgm:choose>
                <dgm:ruleLst/>
                <dgm:layoutNode name="child2" styleLbl="bgAcc1">
                  <dgm:alg type="sp"/>
                  <dgm:shape xmlns:r="http://schemas.openxmlformats.org/officeDocument/2006/relationships" type="roundRect" r:blip="" zOrderOff="-2">
                    <dgm:adjLst>
                      <dgm:adj idx="1" val="0.1"/>
                    </dgm:adjLst>
                  </dgm:shape>
                  <dgm:presOf axis="ch des" ptType="node node" st="2 1" cnt="1 0"/>
                  <dgm:constrLst/>
                  <dgm:ruleLst/>
                </dgm:layoutNode>
                <dgm:layoutNode name="child2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6"/>
          </dgm:choose>
          <dgm:choose name="Name17">
            <dgm:if name="Name18" axis="ch ch" ptType="node node" st="3 1" cnt="1 0" func="cnt" op="gte" val="1">
              <dgm:layoutNode name="child3group">
                <dgm:alg type="composite">
                  <dgm:param type="horzAlign" val="none"/>
                  <dgm:param type="vertAlign" val="none"/>
                </dgm:alg>
                <dgm:shape xmlns:r="http://schemas.openxmlformats.org/officeDocument/2006/relationships" r:blip="">
                  <dgm:adjLst/>
                </dgm:shape>
                <dgm:presOf/>
                <dgm:choose name="Name19">
                  <dgm:if name="Name20" func="var" arg="dir" op="equ" val="norm">
                    <dgm:constrLst>
                      <dgm:constr type="w" for="ch" forName="child3" refType="w"/>
                      <dgm:constr type="h" for="ch" forName="child3" refType="h"/>
                      <dgm:constr type="b" for="ch" forName="child3" refType="h"/>
                      <dgm:constr type="r" for="ch" forName="child3" refType="w"/>
                      <dgm:constr type="w" for="ch" forName="child3Text" refType="w" fact="0.7"/>
                      <dgm:constr type="h" for="ch" forName="child3Text" refType="h" fact="0.75"/>
                      <dgm:constr type="b" for="ch" forName="child3Text" refType="h"/>
                      <dgm:constr type="r" for="ch" forName="child3Text" refType="w"/>
                    </dgm:constrLst>
                  </dgm:if>
                  <dgm:else name="Name21">
                    <dgm:constrLst>
                      <dgm:constr type="w" for="ch" forName="child3" refType="w"/>
                      <dgm:constr type="h" for="ch" forName="child3" refType="h"/>
                      <dgm:constr type="b" for="ch" forName="child3" refType="h"/>
                      <dgm:constr type="l" for="ch" forName="child3"/>
                      <dgm:constr type="w" for="ch" forName="child3Text" refType="w" fact="0.7"/>
                      <dgm:constr type="h" for="ch" forName="child3Text" refType="h" fact="0.75"/>
                      <dgm:constr type="b" for="ch" forName="child3Text" refType="h"/>
                      <dgm:constr type="l" for="ch" forName="child3Text"/>
                    </dgm:constrLst>
                  </dgm:else>
                </dgm:choose>
                <dgm:ruleLst/>
                <dgm:layoutNode name="child3" styleLbl="bgAcc1">
                  <dgm:alg type="sp"/>
                  <dgm:shape xmlns:r="http://schemas.openxmlformats.org/officeDocument/2006/relationships" type="roundRect" r:blip="" zOrderOff="-4">
                    <dgm:adjLst>
                      <dgm:adj idx="1" val="0.1"/>
                    </dgm:adjLst>
                  </dgm:shape>
                  <dgm:presOf axis="ch des" ptType="node node" st="3 1" cnt="1 0"/>
                  <dgm:constrLst/>
                  <dgm:ruleLst/>
                </dgm:layoutNode>
                <dgm:layoutNode name="child3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2"/>
          </dgm:choose>
          <dgm:choose name="Name23">
            <dgm:if name="Name24" axis="ch ch" ptType="node node" st="4 1" cnt="1 0" func="cnt" op="gte" val="1">
              <dgm:layoutNode name="child4group">
                <dgm:alg type="composite">
                  <dgm:param type="horzAlign" val="none"/>
                  <dgm:param type="vertAlign" val="none"/>
                </dgm:alg>
                <dgm:shape xmlns:r="http://schemas.openxmlformats.org/officeDocument/2006/relationships" r:blip="">
                  <dgm:adjLst/>
                </dgm:shape>
                <dgm:presOf/>
                <dgm:choose name="Name25">
                  <dgm:if name="Name26" func="var" arg="dir" op="equ" val="norm">
                    <dgm:constrLst>
                      <dgm:constr type="w" for="ch" forName="child4" refType="w"/>
                      <dgm:constr type="h" for="ch" forName="child4" refType="h"/>
                      <dgm:constr type="b" for="ch" forName="child4" refType="h"/>
                      <dgm:constr type="l" for="ch" forName="child4"/>
                      <dgm:constr type="w" for="ch" forName="child4Text" refType="w" fact="0.7"/>
                      <dgm:constr type="h" for="ch" forName="child4Text" refType="h" fact="0.75"/>
                      <dgm:constr type="b" for="ch" forName="child4Text" refType="h"/>
                      <dgm:constr type="l" for="ch" forName="child4Text"/>
                    </dgm:constrLst>
                  </dgm:if>
                  <dgm:else name="Name27">
                    <dgm:constrLst>
                      <dgm:constr type="w" for="ch" forName="child4" refType="w"/>
                      <dgm:constr type="h" for="ch" forName="child4" refType="h"/>
                      <dgm:constr type="b" for="ch" forName="child4" refType="h"/>
                      <dgm:constr type="r" for="ch" forName="child4" refType="w"/>
                      <dgm:constr type="w" for="ch" forName="child4Text" refType="w" fact="0.7"/>
                      <dgm:constr type="h" for="ch" forName="child4Text" refType="h" fact="0.75"/>
                      <dgm:constr type="b" for="ch" forName="child4Text" refType="h"/>
                      <dgm:constr type="r" for="ch" forName="child4Text" refType="w"/>
                    </dgm:constrLst>
                  </dgm:else>
                </dgm:choose>
                <dgm:ruleLst/>
                <dgm:layoutNode name="child4" styleLbl="bgAcc1">
                  <dgm:alg type="sp"/>
                  <dgm:shape xmlns:r="http://schemas.openxmlformats.org/officeDocument/2006/relationships" type="roundRect" r:blip="" zOrderOff="-4">
                    <dgm:adjLst>
                      <dgm:adj idx="1" val="0.1"/>
                    </dgm:adjLst>
                  </dgm:shape>
                  <dgm:presOf axis="ch des" ptType="node node" st="4 1" cnt="1 0"/>
                  <dgm:constrLst/>
                  <dgm:ruleLst/>
                </dgm:layoutNode>
                <dgm:layoutNode name="child4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8"/>
          </dgm:choose>
          <dgm:layoutNode name="childPlaceholder">
            <dgm:alg type="sp"/>
            <dgm:shape xmlns:r="http://schemas.openxmlformats.org/officeDocument/2006/relationships" r:blip="">
              <dgm:adjLst/>
            </dgm:shape>
            <dgm:presOf/>
            <dgm:constrLst/>
            <dgm:ruleLst/>
          </dgm:layoutNode>
        </dgm:layoutNode>
        <dgm:layoutNode name="circle">
          <dgm:alg type="composite">
            <dgm:param type="ar" val="1"/>
          </dgm:alg>
          <dgm:shape xmlns:r="http://schemas.openxmlformats.org/officeDocument/2006/relationships" r:blip="">
            <dgm:adjLst/>
          </dgm:shape>
          <dgm:presOf/>
          <dgm:choose name="Name29">
            <dgm:if name="Name30" func="var" arg="dir" op="equ" val="norm">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r" for="ch" forName="quadrant1" refType="w" fact="0.5"/>
                <dgm:constr type="r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l" for="ch" forName="quadrant2" refType="w" fact="0.5"/>
                <dgm:constr type="l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l" for="ch" forName="quadrant3" refType="w" fact="0.5"/>
                <dgm:constr type="l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r" for="ch" forName="quadrant4" refType="w" fact="0.5"/>
                <dgm:constr type="rOff" for="ch" forName="quadrant4" refType="w" fact="-0.01"/>
              </dgm:constrLst>
            </dgm:if>
            <dgm:else name="Name31">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l" for="ch" forName="quadrant1" refType="w" fact="0.5"/>
                <dgm:constr type="l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r" for="ch" forName="quadrant2" refType="w" fact="0.5"/>
                <dgm:constr type="r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r" for="ch" forName="quadrant3" refType="w" fact="0.5"/>
                <dgm:constr type="r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l" for="ch" forName="quadrant4" refType="w" fact="0.5"/>
                <dgm:constr type="lOff" for="ch" forName="quadrant4" refType="w" fact="0.01"/>
              </dgm:constrLst>
            </dgm:else>
          </dgm:choose>
          <dgm:ruleLst/>
          <dgm:layoutNode name="quadrant1" styleLbl="node1">
            <dgm:varLst>
              <dgm:chMax val="1"/>
              <dgm:bulletEnabled val="1"/>
            </dgm:varLst>
            <dgm:alg type="tx"/>
            <dgm:choose name="Name32">
              <dgm:if name="Name33" func="var" arg="dir" op="equ" val="norm">
                <dgm:shape xmlns:r="http://schemas.openxmlformats.org/officeDocument/2006/relationships" type="pieWedge" r:blip="">
                  <dgm:adjLst/>
                </dgm:shape>
              </dgm:if>
              <dgm:else name="Name34">
                <dgm:shape xmlns:r="http://schemas.openxmlformats.org/officeDocument/2006/relationships" rot="90" type="pieWedge" r:blip="">
                  <dgm:adjLst/>
                </dgm:shape>
              </dgm:else>
            </dgm:choose>
            <dgm:presOf axis="ch" ptType="node" cnt="1"/>
            <dgm:constrLst/>
            <dgm:ruleLst>
              <dgm:rule type="primFontSz" val="5" fact="NaN" max="NaN"/>
            </dgm:ruleLst>
          </dgm:layoutNode>
          <dgm:layoutNode name="quadrant2" styleLbl="node1">
            <dgm:varLst>
              <dgm:chMax val="1"/>
              <dgm:bulletEnabled val="1"/>
            </dgm:varLst>
            <dgm:alg type="tx"/>
            <dgm:choose name="Name35">
              <dgm:if name="Name36" func="var" arg="dir" op="equ" val="norm">
                <dgm:shape xmlns:r="http://schemas.openxmlformats.org/officeDocument/2006/relationships" rot="90" type="pieWedge" r:blip="">
                  <dgm:adjLst/>
                </dgm:shape>
              </dgm:if>
              <dgm:else name="Name37">
                <dgm:shape xmlns:r="http://schemas.openxmlformats.org/officeDocument/2006/relationships" type="pieWedge" r:blip="">
                  <dgm:adjLst/>
                </dgm:shape>
              </dgm:else>
            </dgm:choose>
            <dgm:presOf axis="ch" ptType="node" st="2" cnt="1"/>
            <dgm:constrLst/>
            <dgm:ruleLst>
              <dgm:rule type="primFontSz" val="5" fact="NaN" max="NaN"/>
            </dgm:ruleLst>
          </dgm:layoutNode>
          <dgm:layoutNode name="quadrant3" styleLbl="node1">
            <dgm:varLst>
              <dgm:chMax val="1"/>
              <dgm:bulletEnabled val="1"/>
            </dgm:varLst>
            <dgm:alg type="tx"/>
            <dgm:choose name="Name38">
              <dgm:if name="Name39" func="var" arg="dir" op="equ" val="norm">
                <dgm:shape xmlns:r="http://schemas.openxmlformats.org/officeDocument/2006/relationships" rot="180" type="pieWedge" r:blip="">
                  <dgm:adjLst/>
                </dgm:shape>
              </dgm:if>
              <dgm:else name="Name40">
                <dgm:shape xmlns:r="http://schemas.openxmlformats.org/officeDocument/2006/relationships" rot="270" type="pieWedge" r:blip="">
                  <dgm:adjLst/>
                </dgm:shape>
              </dgm:else>
            </dgm:choose>
            <dgm:presOf axis="ch" ptType="node" st="3" cnt="1"/>
            <dgm:constrLst/>
            <dgm:ruleLst>
              <dgm:rule type="primFontSz" val="5" fact="NaN" max="NaN"/>
            </dgm:ruleLst>
          </dgm:layoutNode>
          <dgm:layoutNode name="quadrant4" styleLbl="node1">
            <dgm:varLst>
              <dgm:chMax val="1"/>
              <dgm:bulletEnabled val="1"/>
            </dgm:varLst>
            <dgm:alg type="tx"/>
            <dgm:choose name="Name41">
              <dgm:if name="Name42" func="var" arg="dir" op="equ" val="norm">
                <dgm:shape xmlns:r="http://schemas.openxmlformats.org/officeDocument/2006/relationships" rot="270" type="pieWedge" r:blip="">
                  <dgm:adjLst/>
                </dgm:shape>
              </dgm:if>
              <dgm:else name="Name43">
                <dgm:shape xmlns:r="http://schemas.openxmlformats.org/officeDocument/2006/relationships" rot="180" type="pieWedge" r:blip="">
                  <dgm:adjLst/>
                </dgm:shape>
              </dgm:else>
            </dgm:choose>
            <dgm:presOf axis="ch" ptType="node" st="4" cnt="1"/>
            <dgm:constrLst/>
            <dgm:ruleLst>
              <dgm:rule type="primFontSz" val="5" fact="NaN" max="NaN"/>
            </dgm:ruleLst>
          </dgm:layoutNode>
          <dgm:layoutNode name="quadrantPlaceholder">
            <dgm:alg type="sp"/>
            <dgm:shape xmlns:r="http://schemas.openxmlformats.org/officeDocument/2006/relationships" r:blip="">
              <dgm:adjLst/>
            </dgm:shape>
            <dgm:presOf/>
            <dgm:constrLst/>
            <dgm:ruleLst/>
          </dgm:layoutNode>
        </dgm:layoutNode>
        <dgm:layoutNode name="center1" styleLbl="fgShp">
          <dgm:alg type="sp"/>
          <dgm:choose name="Name44">
            <dgm:if name="Name45" func="var" arg="dir" op="equ" val="norm">
              <dgm:shape xmlns:r="http://schemas.openxmlformats.org/officeDocument/2006/relationships" type="circularArrow" r:blip="" zOrderOff="16">
                <dgm:adjLst/>
              </dgm:shape>
            </dgm:if>
            <dgm:else name="Name46">
              <dgm:shape xmlns:r="http://schemas.openxmlformats.org/officeDocument/2006/relationships" rot="180" type="leftCircularArrow" r:blip="" zOrderOff="16">
                <dgm:adjLst/>
              </dgm:shape>
            </dgm:else>
          </dgm:choose>
          <dgm:presOf/>
          <dgm:constrLst/>
          <dgm:ruleLst/>
        </dgm:layoutNode>
        <dgm:layoutNode name="center2" styleLbl="fgShp">
          <dgm:alg type="sp"/>
          <dgm:choose name="Name47">
            <dgm:if name="Name48" func="var" arg="dir" op="equ" val="norm">
              <dgm:shape xmlns:r="http://schemas.openxmlformats.org/officeDocument/2006/relationships" rot="180" type="circularArrow" r:blip="" zOrderOff="16">
                <dgm:adjLst/>
              </dgm:shape>
            </dgm:if>
            <dgm:else name="Name49">
              <dgm:shape xmlns:r="http://schemas.openxmlformats.org/officeDocument/2006/relationships" type="leftCircularArrow" r:blip="" zOrderOff="16">
                <dgm:adjLst/>
              </dgm:shape>
            </dgm:else>
          </dgm:choose>
          <dgm:presOf/>
          <dgm:constrLst/>
          <dgm:ruleLst/>
        </dgm:layoutNode>
      </dgm:if>
      <dgm:else name="Name50"/>
    </dgm:choose>
  </dgm:layoutNode>
</dgm:layoutDef>
</file>

<file path=ppt/diagrams/layout7.xml><?xml version="1.0" encoding="utf-8"?>
<dgm:layoutDef xmlns:dgm="http://schemas.openxmlformats.org/drawingml/2006/diagram" xmlns:a="http://schemas.openxmlformats.org/drawingml/2006/main" uniqueId="urn:microsoft.com/office/officeart/2005/8/layout/cycle4">
  <dgm:title val=""/>
  <dgm:desc val=""/>
  <dgm:catLst>
    <dgm:cat type="relationship" pri="26000"/>
    <dgm:cat type="cycle" pri="13000"/>
    <dgm:cat type="matrix" pri="4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ampData>
  <dgm:style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cycleMatrixDiagram">
    <dgm:varLst>
      <dgm:chMax val="1"/>
      <dgm:dir/>
      <dgm:animLvl val="lvl"/>
      <dgm:resizeHandles val="exact"/>
    </dgm:varLst>
    <dgm:alg type="composite">
      <dgm:param type="ar" val="1.3"/>
    </dgm:alg>
    <dgm:shape xmlns:r="http://schemas.openxmlformats.org/officeDocument/2006/relationships" r:blip="">
      <dgm:adjLst/>
    </dgm:shape>
    <dgm:presOf/>
    <dgm:constrLst>
      <dgm:constr type="w" for="ch" forName="children" refType="w"/>
      <dgm:constr type="h" for="ch" forName="children" refType="w" refFor="ch" refForName="children" fact="0.77"/>
      <dgm:constr type="ctrX" for="ch" forName="children" refType="w" fact="0.5"/>
      <dgm:constr type="ctrY" for="ch" forName="children" refType="h" fact="0.5"/>
      <dgm:constr type="w" for="ch" forName="circle" refType="w"/>
      <dgm:constr type="h" for="ch" forName="circle" refType="h"/>
      <dgm:constr type="ctrX" for="ch" forName="circle" refType="w" fact="0.5"/>
      <dgm:constr type="ctrY" for="ch" forName="circle" refType="h" fact="0.5"/>
      <dgm:constr type="w" for="ch" forName="center1" refType="w" fact="0.115"/>
      <dgm:constr type="h" for="ch" forName="center1" refType="w" fact="0.1"/>
      <dgm:constr type="ctrX" for="ch" forName="center1" refType="w" fact="0.5"/>
      <dgm:constr type="ctrY" for="ch" forName="center1" refType="h" fact="0.475"/>
      <dgm:constr type="w" for="ch" forName="center2" refType="w" fact="0.115"/>
      <dgm:constr type="h" for="ch" forName="center2" refType="w" fact="0.1"/>
      <dgm:constr type="ctrX" for="ch" forName="center2" refType="w" fact="0.5"/>
      <dgm:constr type="ctrY" for="ch" forName="center2" refType="h" fact="0.525"/>
    </dgm:constrLst>
    <dgm:ruleLst/>
    <dgm:choose name="Name0">
      <dgm:if name="Name1" axis="ch" ptType="node" func="cnt" op="gte" val="1">
        <dgm:layoutNode name="children">
          <dgm:alg type="composite">
            <dgm:param type="ar" val="1.3"/>
          </dgm:alg>
          <dgm:shape xmlns:r="http://schemas.openxmlformats.org/officeDocument/2006/relationships" r:blip="">
            <dgm:adjLst/>
          </dgm:shape>
          <dgm:presOf/>
          <dgm:choose name="Name2">
            <dgm:if name="Name3" func="var" arg="dir" op="equ" val="norm">
              <dgm:constrLst>
                <dgm:constr type="primFontSz" for="des" ptType="node" op="equ" val="65"/>
                <dgm:constr type="w" for="ch" forName="child1group" refType="w" fact="0.38"/>
                <dgm:constr type="h" for="ch" forName="child1group" refType="h" fact="0.32"/>
                <dgm:constr type="t" for="ch" forName="child1group"/>
                <dgm:constr type="l" for="ch" forName="child1group"/>
                <dgm:constr type="w" for="ch" forName="child2group" refType="w" fact="0.38"/>
                <dgm:constr type="h" for="ch" forName="child2group" refType="h" fact="0.32"/>
                <dgm:constr type="t" for="ch" forName="child2group"/>
                <dgm:constr type="r" for="ch" forName="child2group" refType="w"/>
                <dgm:constr type="w" for="ch" forName="child3group" refType="w" fact="0.38"/>
                <dgm:constr type="h" for="ch" forName="child3group" refType="h" fact="0.32"/>
                <dgm:constr type="b" for="ch" forName="child3group" refType="h"/>
                <dgm:constr type="r" for="ch" forName="child3group" refType="w"/>
                <dgm:constr type="w" for="ch" forName="child4group" refType="w" fact="0.38"/>
                <dgm:constr type="h" for="ch" forName="child4group" refType="h" fact="0.32"/>
                <dgm:constr type="b" for="ch" forName="child4group" refType="h"/>
                <dgm:constr type="l" for="ch" forName="child4group"/>
              </dgm:constrLst>
            </dgm:if>
            <dgm:else name="Name4">
              <dgm:constrLst>
                <dgm:constr type="primFontSz" for="des" ptType="node" op="equ" val="65"/>
                <dgm:constr type="w" for="ch" forName="child1group" refType="w" fact="0.38"/>
                <dgm:constr type="h" for="ch" forName="child1group" refType="h" fact="0.32"/>
                <dgm:constr type="t" for="ch" forName="child1group"/>
                <dgm:constr type="r" for="ch" forName="child1group" refType="w"/>
                <dgm:constr type="w" for="ch" forName="child2group" refType="w" fact="0.38"/>
                <dgm:constr type="h" for="ch" forName="child2group" refType="h" fact="0.32"/>
                <dgm:constr type="t" for="ch" forName="child2group"/>
                <dgm:constr type="l" for="ch" forName="child2group"/>
                <dgm:constr type="w" for="ch" forName="child3group" refType="w" fact="0.38"/>
                <dgm:constr type="h" for="ch" forName="child3group" refType="h" fact="0.32"/>
                <dgm:constr type="b" for="ch" forName="child3group" refType="h"/>
                <dgm:constr type="l" for="ch" forName="child3group"/>
                <dgm:constr type="w" for="ch" forName="child4group" refType="w" fact="0.38"/>
                <dgm:constr type="h" for="ch" forName="child4group" refType="h" fact="0.32"/>
                <dgm:constr type="b" for="ch" forName="child4group" refType="h"/>
                <dgm:constr type="r" for="ch" forName="child4group" refType="w"/>
              </dgm:constrLst>
            </dgm:else>
          </dgm:choose>
          <dgm:ruleLst/>
          <dgm:choose name="Name5">
            <dgm:if name="Name6" axis="ch ch" ptType="node node" st="1 1" cnt="1 0" func="cnt" op="gte" val="1">
              <dgm:layoutNode name="child1group">
                <dgm:alg type="composite">
                  <dgm:param type="horzAlign" val="none"/>
                  <dgm:param type="vertAlign" val="none"/>
                </dgm:alg>
                <dgm:shape xmlns:r="http://schemas.openxmlformats.org/officeDocument/2006/relationships" r:blip="">
                  <dgm:adjLst/>
                </dgm:shape>
                <dgm:presOf/>
                <dgm:choose name="Name7">
                  <dgm:if name="Name8" func="var" arg="dir" op="equ" val="norm">
                    <dgm:constrLst>
                      <dgm:constr type="w" for="ch" forName="child1" refType="w"/>
                      <dgm:constr type="h" for="ch" forName="child1" refType="h"/>
                      <dgm:constr type="t" for="ch" forName="child1"/>
                      <dgm:constr type="l" for="ch" forName="child1"/>
                      <dgm:constr type="w" for="ch" forName="child1Text" refType="w" fact="0.7"/>
                      <dgm:constr type="h" for="ch" forName="child1Text" refType="h" fact="0.75"/>
                      <dgm:constr type="t" for="ch" forName="child1Text"/>
                      <dgm:constr type="l" for="ch" forName="child1Text"/>
                    </dgm:constrLst>
                  </dgm:if>
                  <dgm:else name="Name9">
                    <dgm:constrLst>
                      <dgm:constr type="w" for="ch" forName="child1" refType="w"/>
                      <dgm:constr type="h" for="ch" forName="child1" refType="h"/>
                      <dgm:constr type="t" for="ch" forName="child1"/>
                      <dgm:constr type="r" for="ch" forName="child1" refType="w"/>
                      <dgm:constr type="w" for="ch" forName="child1Text" refType="w" fact="0.7"/>
                      <dgm:constr type="h" for="ch" forName="child1Text" refType="h" fact="0.75"/>
                      <dgm:constr type="t" for="ch" forName="child1Text"/>
                      <dgm:constr type="r" for="ch" forName="child1Text" refType="w"/>
                    </dgm:constrLst>
                  </dgm:else>
                </dgm:choose>
                <dgm:ruleLst/>
                <dgm:layoutNode name="child1" styleLbl="bgAcc1">
                  <dgm:alg type="sp"/>
                  <dgm:shape xmlns:r="http://schemas.openxmlformats.org/officeDocument/2006/relationships" type="roundRect" r:blip="" zOrderOff="-2">
                    <dgm:adjLst>
                      <dgm:adj idx="1" val="0.1"/>
                    </dgm:adjLst>
                  </dgm:shape>
                  <dgm:presOf axis="ch des" ptType="node node" st="1 1" cnt="1 0"/>
                  <dgm:constrLst/>
                  <dgm:ruleLst/>
                </dgm:layoutNode>
                <dgm:layoutNode name="child1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0"/>
          </dgm:choose>
          <dgm:choose name="Name11">
            <dgm:if name="Name12" axis="ch ch" ptType="node node" st="2 1" cnt="1 0" func="cnt" op="gte" val="1">
              <dgm:layoutNode name="child2group">
                <dgm:alg type="composite">
                  <dgm:param type="horzAlign" val="none"/>
                  <dgm:param type="vertAlign" val="none"/>
                </dgm:alg>
                <dgm:shape xmlns:r="http://schemas.openxmlformats.org/officeDocument/2006/relationships" r:blip="">
                  <dgm:adjLst/>
                </dgm:shape>
                <dgm:choose name="Name13">
                  <dgm:if name="Name14" func="var" arg="dir" op="equ" val="norm">
                    <dgm:constrLst>
                      <dgm:constr type="w" for="ch" forName="child2" refType="w"/>
                      <dgm:constr type="h" for="ch" forName="child2" refType="h"/>
                      <dgm:constr type="t" for="ch" forName="child2"/>
                      <dgm:constr type="r" for="ch" forName="child2" refType="w"/>
                      <dgm:constr type="w" for="ch" forName="child2Text" refType="w" fact="0.7"/>
                      <dgm:constr type="h" for="ch" forName="child2Text" refType="h" fact="0.75"/>
                      <dgm:constr type="t" for="ch" forName="child2Text"/>
                      <dgm:constr type="r" for="ch" forName="child2Text" refType="w"/>
                    </dgm:constrLst>
                  </dgm:if>
                  <dgm:else name="Name15">
                    <dgm:constrLst>
                      <dgm:constr type="w" for="ch" forName="child2" refType="w"/>
                      <dgm:constr type="h" for="ch" forName="child2" refType="h"/>
                      <dgm:constr type="t" for="ch" forName="child2"/>
                      <dgm:constr type="l" for="ch" forName="child2"/>
                      <dgm:constr type="w" for="ch" forName="child2Text" refType="w" fact="0.7"/>
                      <dgm:constr type="h" for="ch" forName="child2Text" refType="h" fact="0.75"/>
                      <dgm:constr type="t" for="ch" forName="child2Text"/>
                      <dgm:constr type="l" for="ch" forName="child2Text"/>
                    </dgm:constrLst>
                  </dgm:else>
                </dgm:choose>
                <dgm:ruleLst/>
                <dgm:layoutNode name="child2" styleLbl="bgAcc1">
                  <dgm:alg type="sp"/>
                  <dgm:shape xmlns:r="http://schemas.openxmlformats.org/officeDocument/2006/relationships" type="roundRect" r:blip="" zOrderOff="-2">
                    <dgm:adjLst>
                      <dgm:adj idx="1" val="0.1"/>
                    </dgm:adjLst>
                  </dgm:shape>
                  <dgm:presOf axis="ch des" ptType="node node" st="2 1" cnt="1 0"/>
                  <dgm:constrLst/>
                  <dgm:ruleLst/>
                </dgm:layoutNode>
                <dgm:layoutNode name="child2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6"/>
          </dgm:choose>
          <dgm:choose name="Name17">
            <dgm:if name="Name18" axis="ch ch" ptType="node node" st="3 1" cnt="1 0" func="cnt" op="gte" val="1">
              <dgm:layoutNode name="child3group">
                <dgm:alg type="composite">
                  <dgm:param type="horzAlign" val="none"/>
                  <dgm:param type="vertAlign" val="none"/>
                </dgm:alg>
                <dgm:shape xmlns:r="http://schemas.openxmlformats.org/officeDocument/2006/relationships" r:blip="">
                  <dgm:adjLst/>
                </dgm:shape>
                <dgm:presOf/>
                <dgm:choose name="Name19">
                  <dgm:if name="Name20" func="var" arg="dir" op="equ" val="norm">
                    <dgm:constrLst>
                      <dgm:constr type="w" for="ch" forName="child3" refType="w"/>
                      <dgm:constr type="h" for="ch" forName="child3" refType="h"/>
                      <dgm:constr type="b" for="ch" forName="child3" refType="h"/>
                      <dgm:constr type="r" for="ch" forName="child3" refType="w"/>
                      <dgm:constr type="w" for="ch" forName="child3Text" refType="w" fact="0.7"/>
                      <dgm:constr type="h" for="ch" forName="child3Text" refType="h" fact="0.75"/>
                      <dgm:constr type="b" for="ch" forName="child3Text" refType="h"/>
                      <dgm:constr type="r" for="ch" forName="child3Text" refType="w"/>
                    </dgm:constrLst>
                  </dgm:if>
                  <dgm:else name="Name21">
                    <dgm:constrLst>
                      <dgm:constr type="w" for="ch" forName="child3" refType="w"/>
                      <dgm:constr type="h" for="ch" forName="child3" refType="h"/>
                      <dgm:constr type="b" for="ch" forName="child3" refType="h"/>
                      <dgm:constr type="l" for="ch" forName="child3"/>
                      <dgm:constr type="w" for="ch" forName="child3Text" refType="w" fact="0.7"/>
                      <dgm:constr type="h" for="ch" forName="child3Text" refType="h" fact="0.75"/>
                      <dgm:constr type="b" for="ch" forName="child3Text" refType="h"/>
                      <dgm:constr type="l" for="ch" forName="child3Text"/>
                    </dgm:constrLst>
                  </dgm:else>
                </dgm:choose>
                <dgm:ruleLst/>
                <dgm:layoutNode name="child3" styleLbl="bgAcc1">
                  <dgm:alg type="sp"/>
                  <dgm:shape xmlns:r="http://schemas.openxmlformats.org/officeDocument/2006/relationships" type="roundRect" r:blip="" zOrderOff="-4">
                    <dgm:adjLst>
                      <dgm:adj idx="1" val="0.1"/>
                    </dgm:adjLst>
                  </dgm:shape>
                  <dgm:presOf axis="ch des" ptType="node node" st="3 1" cnt="1 0"/>
                  <dgm:constrLst/>
                  <dgm:ruleLst/>
                </dgm:layoutNode>
                <dgm:layoutNode name="child3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2"/>
          </dgm:choose>
          <dgm:choose name="Name23">
            <dgm:if name="Name24" axis="ch ch" ptType="node node" st="4 1" cnt="1 0" func="cnt" op="gte" val="1">
              <dgm:layoutNode name="child4group">
                <dgm:alg type="composite">
                  <dgm:param type="horzAlign" val="none"/>
                  <dgm:param type="vertAlign" val="none"/>
                </dgm:alg>
                <dgm:shape xmlns:r="http://schemas.openxmlformats.org/officeDocument/2006/relationships" r:blip="">
                  <dgm:adjLst/>
                </dgm:shape>
                <dgm:presOf/>
                <dgm:choose name="Name25">
                  <dgm:if name="Name26" func="var" arg="dir" op="equ" val="norm">
                    <dgm:constrLst>
                      <dgm:constr type="w" for="ch" forName="child4" refType="w"/>
                      <dgm:constr type="h" for="ch" forName="child4" refType="h"/>
                      <dgm:constr type="b" for="ch" forName="child4" refType="h"/>
                      <dgm:constr type="l" for="ch" forName="child4"/>
                      <dgm:constr type="w" for="ch" forName="child4Text" refType="w" fact="0.7"/>
                      <dgm:constr type="h" for="ch" forName="child4Text" refType="h" fact="0.75"/>
                      <dgm:constr type="b" for="ch" forName="child4Text" refType="h"/>
                      <dgm:constr type="l" for="ch" forName="child4Text"/>
                    </dgm:constrLst>
                  </dgm:if>
                  <dgm:else name="Name27">
                    <dgm:constrLst>
                      <dgm:constr type="w" for="ch" forName="child4" refType="w"/>
                      <dgm:constr type="h" for="ch" forName="child4" refType="h"/>
                      <dgm:constr type="b" for="ch" forName="child4" refType="h"/>
                      <dgm:constr type="r" for="ch" forName="child4" refType="w"/>
                      <dgm:constr type="w" for="ch" forName="child4Text" refType="w" fact="0.7"/>
                      <dgm:constr type="h" for="ch" forName="child4Text" refType="h" fact="0.75"/>
                      <dgm:constr type="b" for="ch" forName="child4Text" refType="h"/>
                      <dgm:constr type="r" for="ch" forName="child4Text" refType="w"/>
                    </dgm:constrLst>
                  </dgm:else>
                </dgm:choose>
                <dgm:ruleLst/>
                <dgm:layoutNode name="child4" styleLbl="bgAcc1">
                  <dgm:alg type="sp"/>
                  <dgm:shape xmlns:r="http://schemas.openxmlformats.org/officeDocument/2006/relationships" type="roundRect" r:blip="" zOrderOff="-4">
                    <dgm:adjLst>
                      <dgm:adj idx="1" val="0.1"/>
                    </dgm:adjLst>
                  </dgm:shape>
                  <dgm:presOf axis="ch des" ptType="node node" st="4 1" cnt="1 0"/>
                  <dgm:constrLst/>
                  <dgm:ruleLst/>
                </dgm:layoutNode>
                <dgm:layoutNode name="child4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8"/>
          </dgm:choose>
          <dgm:layoutNode name="childPlaceholder">
            <dgm:alg type="sp"/>
            <dgm:shape xmlns:r="http://schemas.openxmlformats.org/officeDocument/2006/relationships" r:blip="">
              <dgm:adjLst/>
            </dgm:shape>
            <dgm:presOf/>
            <dgm:constrLst/>
            <dgm:ruleLst/>
          </dgm:layoutNode>
        </dgm:layoutNode>
        <dgm:layoutNode name="circle">
          <dgm:alg type="composite">
            <dgm:param type="ar" val="1"/>
          </dgm:alg>
          <dgm:shape xmlns:r="http://schemas.openxmlformats.org/officeDocument/2006/relationships" r:blip="">
            <dgm:adjLst/>
          </dgm:shape>
          <dgm:presOf/>
          <dgm:choose name="Name29">
            <dgm:if name="Name30" func="var" arg="dir" op="equ" val="norm">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r" for="ch" forName="quadrant1" refType="w" fact="0.5"/>
                <dgm:constr type="r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l" for="ch" forName="quadrant2" refType="w" fact="0.5"/>
                <dgm:constr type="l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l" for="ch" forName="quadrant3" refType="w" fact="0.5"/>
                <dgm:constr type="l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r" for="ch" forName="quadrant4" refType="w" fact="0.5"/>
                <dgm:constr type="rOff" for="ch" forName="quadrant4" refType="w" fact="-0.01"/>
              </dgm:constrLst>
            </dgm:if>
            <dgm:else name="Name31">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l" for="ch" forName="quadrant1" refType="w" fact="0.5"/>
                <dgm:constr type="l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r" for="ch" forName="quadrant2" refType="w" fact="0.5"/>
                <dgm:constr type="r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r" for="ch" forName="quadrant3" refType="w" fact="0.5"/>
                <dgm:constr type="r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l" for="ch" forName="quadrant4" refType="w" fact="0.5"/>
                <dgm:constr type="lOff" for="ch" forName="quadrant4" refType="w" fact="0.01"/>
              </dgm:constrLst>
            </dgm:else>
          </dgm:choose>
          <dgm:ruleLst/>
          <dgm:layoutNode name="quadrant1" styleLbl="node1">
            <dgm:varLst>
              <dgm:chMax val="1"/>
              <dgm:bulletEnabled val="1"/>
            </dgm:varLst>
            <dgm:alg type="tx"/>
            <dgm:choose name="Name32">
              <dgm:if name="Name33" func="var" arg="dir" op="equ" val="norm">
                <dgm:shape xmlns:r="http://schemas.openxmlformats.org/officeDocument/2006/relationships" type="pieWedge" r:blip="">
                  <dgm:adjLst/>
                </dgm:shape>
              </dgm:if>
              <dgm:else name="Name34">
                <dgm:shape xmlns:r="http://schemas.openxmlformats.org/officeDocument/2006/relationships" rot="90" type="pieWedge" r:blip="">
                  <dgm:adjLst/>
                </dgm:shape>
              </dgm:else>
            </dgm:choose>
            <dgm:presOf axis="ch" ptType="node" cnt="1"/>
            <dgm:constrLst/>
            <dgm:ruleLst>
              <dgm:rule type="primFontSz" val="5" fact="NaN" max="NaN"/>
            </dgm:ruleLst>
          </dgm:layoutNode>
          <dgm:layoutNode name="quadrant2" styleLbl="node1">
            <dgm:varLst>
              <dgm:chMax val="1"/>
              <dgm:bulletEnabled val="1"/>
            </dgm:varLst>
            <dgm:alg type="tx"/>
            <dgm:choose name="Name35">
              <dgm:if name="Name36" func="var" arg="dir" op="equ" val="norm">
                <dgm:shape xmlns:r="http://schemas.openxmlformats.org/officeDocument/2006/relationships" rot="90" type="pieWedge" r:blip="">
                  <dgm:adjLst/>
                </dgm:shape>
              </dgm:if>
              <dgm:else name="Name37">
                <dgm:shape xmlns:r="http://schemas.openxmlformats.org/officeDocument/2006/relationships" type="pieWedge" r:blip="">
                  <dgm:adjLst/>
                </dgm:shape>
              </dgm:else>
            </dgm:choose>
            <dgm:presOf axis="ch" ptType="node" st="2" cnt="1"/>
            <dgm:constrLst/>
            <dgm:ruleLst>
              <dgm:rule type="primFontSz" val="5" fact="NaN" max="NaN"/>
            </dgm:ruleLst>
          </dgm:layoutNode>
          <dgm:layoutNode name="quadrant3" styleLbl="node1">
            <dgm:varLst>
              <dgm:chMax val="1"/>
              <dgm:bulletEnabled val="1"/>
            </dgm:varLst>
            <dgm:alg type="tx"/>
            <dgm:choose name="Name38">
              <dgm:if name="Name39" func="var" arg="dir" op="equ" val="norm">
                <dgm:shape xmlns:r="http://schemas.openxmlformats.org/officeDocument/2006/relationships" rot="180" type="pieWedge" r:blip="">
                  <dgm:adjLst/>
                </dgm:shape>
              </dgm:if>
              <dgm:else name="Name40">
                <dgm:shape xmlns:r="http://schemas.openxmlformats.org/officeDocument/2006/relationships" rot="270" type="pieWedge" r:blip="">
                  <dgm:adjLst/>
                </dgm:shape>
              </dgm:else>
            </dgm:choose>
            <dgm:presOf axis="ch" ptType="node" st="3" cnt="1"/>
            <dgm:constrLst/>
            <dgm:ruleLst>
              <dgm:rule type="primFontSz" val="5" fact="NaN" max="NaN"/>
            </dgm:ruleLst>
          </dgm:layoutNode>
          <dgm:layoutNode name="quadrant4" styleLbl="node1">
            <dgm:varLst>
              <dgm:chMax val="1"/>
              <dgm:bulletEnabled val="1"/>
            </dgm:varLst>
            <dgm:alg type="tx"/>
            <dgm:choose name="Name41">
              <dgm:if name="Name42" func="var" arg="dir" op="equ" val="norm">
                <dgm:shape xmlns:r="http://schemas.openxmlformats.org/officeDocument/2006/relationships" rot="270" type="pieWedge" r:blip="">
                  <dgm:adjLst/>
                </dgm:shape>
              </dgm:if>
              <dgm:else name="Name43">
                <dgm:shape xmlns:r="http://schemas.openxmlformats.org/officeDocument/2006/relationships" rot="180" type="pieWedge" r:blip="">
                  <dgm:adjLst/>
                </dgm:shape>
              </dgm:else>
            </dgm:choose>
            <dgm:presOf axis="ch" ptType="node" st="4" cnt="1"/>
            <dgm:constrLst/>
            <dgm:ruleLst>
              <dgm:rule type="primFontSz" val="5" fact="NaN" max="NaN"/>
            </dgm:ruleLst>
          </dgm:layoutNode>
          <dgm:layoutNode name="quadrantPlaceholder">
            <dgm:alg type="sp"/>
            <dgm:shape xmlns:r="http://schemas.openxmlformats.org/officeDocument/2006/relationships" r:blip="">
              <dgm:adjLst/>
            </dgm:shape>
            <dgm:presOf/>
            <dgm:constrLst/>
            <dgm:ruleLst/>
          </dgm:layoutNode>
        </dgm:layoutNode>
        <dgm:layoutNode name="center1" styleLbl="fgShp">
          <dgm:alg type="sp"/>
          <dgm:choose name="Name44">
            <dgm:if name="Name45" func="var" arg="dir" op="equ" val="norm">
              <dgm:shape xmlns:r="http://schemas.openxmlformats.org/officeDocument/2006/relationships" type="circularArrow" r:blip="" zOrderOff="16">
                <dgm:adjLst/>
              </dgm:shape>
            </dgm:if>
            <dgm:else name="Name46">
              <dgm:shape xmlns:r="http://schemas.openxmlformats.org/officeDocument/2006/relationships" rot="180" type="leftCircularArrow" r:blip="" zOrderOff="16">
                <dgm:adjLst/>
              </dgm:shape>
            </dgm:else>
          </dgm:choose>
          <dgm:presOf/>
          <dgm:constrLst/>
          <dgm:ruleLst/>
        </dgm:layoutNode>
        <dgm:layoutNode name="center2" styleLbl="fgShp">
          <dgm:alg type="sp"/>
          <dgm:choose name="Name47">
            <dgm:if name="Name48" func="var" arg="dir" op="equ" val="norm">
              <dgm:shape xmlns:r="http://schemas.openxmlformats.org/officeDocument/2006/relationships" rot="180" type="circularArrow" r:blip="" zOrderOff="16">
                <dgm:adjLst/>
              </dgm:shape>
            </dgm:if>
            <dgm:else name="Name49">
              <dgm:shape xmlns:r="http://schemas.openxmlformats.org/officeDocument/2006/relationships" type="leftCircularArrow" r:blip="" zOrderOff="16">
                <dgm:adjLst/>
              </dgm:shape>
            </dgm:else>
          </dgm:choose>
          <dgm:presOf/>
          <dgm:constrLst/>
          <dgm:ruleLst/>
        </dgm:layoutNode>
      </dgm:if>
      <dgm:else name="Name50"/>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6">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7">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8">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FE3E85D-0F53-408C-BF7B-83527CAB924F}" type="datetimeFigureOut">
              <a:t>13-10-2026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7C14E8B-9828-4E62-99A1-973067E73806}" type="slidenum">
              <a:t>‹nr.›</a:t>
            </a:fld>
            <a:endParaRPr lang="en-US"/>
          </a:p>
        </p:txBody>
      </p:sp>
    </p:spTree>
    <p:extLst>
      <p:ext uri="{BB962C8B-B14F-4D97-AF65-F5344CB8AC3E}">
        <p14:creationId xmlns:p14="http://schemas.microsoft.com/office/powerpoint/2010/main" val="6525062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www.hanuniversity.com/en/projects/2023/capability-cards/" TargetMode="External"/><Relationship Id="rId2" Type="http://schemas.openxmlformats.org/officeDocument/2006/relationships/slide" Target="../slides/slide7.xml"/><Relationship Id="rId1" Type="http://schemas.openxmlformats.org/officeDocument/2006/relationships/notesMaster" Target="../notesMasters/notesMaster1.xml"/><Relationship Id="rId4" Type="http://schemas.openxmlformats.org/officeDocument/2006/relationships/hyperlink" Target="https://www.han.nl/projecten/2022/waarde-van-welzijn/" TargetMode="Externa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nl-NL"/>
          </a:p>
        </p:txBody>
      </p:sp>
      <p:sp>
        <p:nvSpPr>
          <p:cNvPr id="3" name="Notes Placeholder 2"/>
          <p:cNvSpPr>
            <a:spLocks noGrp="1"/>
          </p:cNvSpPr>
          <p:nvPr>
            <p:ph type="body" idx="1"/>
          </p:nvPr>
        </p:nvSpPr>
        <p:spPr/>
        <p:txBody>
          <a:bodyPr/>
          <a:lstStyle/>
          <a:p>
            <a:r>
              <a:rPr lang="en-US">
                <a:hlinkClick r:id="rId3"/>
              </a:rPr>
              <a:t>Kaarten voor mogelijkheden</a:t>
            </a:r>
          </a:p>
          <a:p>
            <a:r>
              <a:rPr lang="en-US">
                <a:hlinkClick r:id="rId4"/>
              </a:rPr>
              <a:t>Gesprekskaarten Waarden van Welzijn</a:t>
            </a:r>
          </a:p>
          <a:p>
            <a:endParaRPr lang="en-US">
              <a:ea typeface="Calibri"/>
              <a:cs typeface="Calibri"/>
            </a:endParaRPr>
          </a:p>
          <a:p>
            <a:endParaRPr lang="nl-NL">
              <a:solidFill>
                <a:srgbClr val="2F5496"/>
              </a:solidFill>
              <a:ea typeface="Calibri"/>
              <a:cs typeface="Calibri"/>
            </a:endParaRPr>
          </a:p>
          <a:p>
            <a:endParaRPr lang="en-US">
              <a:ea typeface="Calibri"/>
              <a:cs typeface="Calibri"/>
            </a:endParaRPr>
          </a:p>
        </p:txBody>
      </p:sp>
      <p:sp>
        <p:nvSpPr>
          <p:cNvPr id="4" name="Slide Number Placeholder 3"/>
          <p:cNvSpPr>
            <a:spLocks noGrp="1"/>
          </p:cNvSpPr>
          <p:nvPr>
            <p:ph type="sldNum" sz="quarter" idx="5"/>
          </p:nvPr>
        </p:nvSpPr>
        <p:spPr/>
        <p:txBody>
          <a:bodyPr/>
          <a:lstStyle/>
          <a:p>
            <a:fld id="{27C14E8B-9828-4E62-99A1-973067E73806}" type="slidenum">
              <a:t>7</a:t>
            </a:fld>
            <a:endParaRPr lang="en-US"/>
          </a:p>
        </p:txBody>
      </p:sp>
    </p:spTree>
    <p:extLst>
      <p:ext uri="{BB962C8B-B14F-4D97-AF65-F5344CB8AC3E}">
        <p14:creationId xmlns:p14="http://schemas.microsoft.com/office/powerpoint/2010/main" val="42122104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NL"/>
          </a:p>
        </p:txBody>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27C14E8B-9828-4E62-99A1-973067E73806}" type="slidenum">
              <a:rPr lang="nl-NL" smtClean="0"/>
              <a:t>8</a:t>
            </a:fld>
            <a:endParaRPr lang="nl-NL"/>
          </a:p>
        </p:txBody>
      </p:sp>
    </p:spTree>
    <p:extLst>
      <p:ext uri="{BB962C8B-B14F-4D97-AF65-F5344CB8AC3E}">
        <p14:creationId xmlns:p14="http://schemas.microsoft.com/office/powerpoint/2010/main" val="1724329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59825A-DB21-FB4B-B778-C926C2C9AE59}"/>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B0490309-7AE3-09D6-D2F1-8FE0D026C380}"/>
              </a:ext>
            </a:extLst>
          </p:cNvPr>
          <p:cNvSpPr>
            <a:spLocks noGrp="1" noRot="1" noChangeAspect="1"/>
          </p:cNvSpPr>
          <p:nvPr>
            <p:ph type="sldImg"/>
          </p:nvPr>
        </p:nvSpPr>
        <p:spPr/>
        <p:txBody>
          <a:bodyPr/>
          <a:lstStyle/>
          <a:p>
            <a:endParaRPr lang="nl-NL"/>
          </a:p>
        </p:txBody>
      </p:sp>
      <p:sp>
        <p:nvSpPr>
          <p:cNvPr id="3" name="Tijdelijke aanduiding voor notities 2">
            <a:extLst>
              <a:ext uri="{FF2B5EF4-FFF2-40B4-BE49-F238E27FC236}">
                <a16:creationId xmlns:a16="http://schemas.microsoft.com/office/drawing/2014/main" id="{7029EFAD-22E6-6026-D9BB-A2ABA7AA0F91}"/>
              </a:ext>
            </a:extLst>
          </p:cNvPr>
          <p:cNvSpPr>
            <a:spLocks noGrp="1"/>
          </p:cNvSpPr>
          <p:nvPr>
            <p:ph type="body" idx="1"/>
          </p:nvPr>
        </p:nvSpPr>
        <p:spPr/>
        <p:txBody>
          <a:bodyPr/>
          <a:lstStyle/>
          <a:p>
            <a:endParaRPr lang="nl-NL"/>
          </a:p>
        </p:txBody>
      </p:sp>
      <p:sp>
        <p:nvSpPr>
          <p:cNvPr id="4" name="Tijdelijke aanduiding voor dianummer 3">
            <a:extLst>
              <a:ext uri="{FF2B5EF4-FFF2-40B4-BE49-F238E27FC236}">
                <a16:creationId xmlns:a16="http://schemas.microsoft.com/office/drawing/2014/main" id="{E685A59E-97FD-0F70-5093-B3B111B0ACE8}"/>
              </a:ext>
            </a:extLst>
          </p:cNvPr>
          <p:cNvSpPr>
            <a:spLocks noGrp="1"/>
          </p:cNvSpPr>
          <p:nvPr>
            <p:ph type="sldNum" sz="quarter" idx="5"/>
          </p:nvPr>
        </p:nvSpPr>
        <p:spPr/>
        <p:txBody>
          <a:bodyPr/>
          <a:lstStyle/>
          <a:p>
            <a:fld id="{27C14E8B-9828-4E62-99A1-973067E73806}" type="slidenum">
              <a:rPr lang="nl-NL" smtClean="0"/>
              <a:t>10</a:t>
            </a:fld>
            <a:endParaRPr lang="nl-NL"/>
          </a:p>
        </p:txBody>
      </p:sp>
    </p:spTree>
    <p:extLst>
      <p:ext uri="{BB962C8B-B14F-4D97-AF65-F5344CB8AC3E}">
        <p14:creationId xmlns:p14="http://schemas.microsoft.com/office/powerpoint/2010/main" val="36270123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9B7A34-3EB2-F676-A540-A300B345BF00}"/>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D83918BD-1DF7-0901-7279-CA4C8E18E260}"/>
              </a:ext>
            </a:extLst>
          </p:cNvPr>
          <p:cNvSpPr>
            <a:spLocks noGrp="1" noRot="1" noChangeAspect="1"/>
          </p:cNvSpPr>
          <p:nvPr>
            <p:ph type="sldImg"/>
          </p:nvPr>
        </p:nvSpPr>
        <p:spPr/>
        <p:txBody>
          <a:bodyPr/>
          <a:lstStyle/>
          <a:p>
            <a:endParaRPr lang="nl-NL"/>
          </a:p>
        </p:txBody>
      </p:sp>
      <p:sp>
        <p:nvSpPr>
          <p:cNvPr id="3" name="Tijdelijke aanduiding voor notities 2">
            <a:extLst>
              <a:ext uri="{FF2B5EF4-FFF2-40B4-BE49-F238E27FC236}">
                <a16:creationId xmlns:a16="http://schemas.microsoft.com/office/drawing/2014/main" id="{AB900DE8-BCD2-4BD1-1730-8AEAD43F7023}"/>
              </a:ext>
            </a:extLst>
          </p:cNvPr>
          <p:cNvSpPr>
            <a:spLocks noGrp="1"/>
          </p:cNvSpPr>
          <p:nvPr>
            <p:ph type="body" idx="1"/>
          </p:nvPr>
        </p:nvSpPr>
        <p:spPr/>
        <p:txBody>
          <a:bodyPr/>
          <a:lstStyle/>
          <a:p>
            <a:endParaRPr lang="nl-NL"/>
          </a:p>
        </p:txBody>
      </p:sp>
      <p:sp>
        <p:nvSpPr>
          <p:cNvPr id="4" name="Tijdelijke aanduiding voor dianummer 3">
            <a:extLst>
              <a:ext uri="{FF2B5EF4-FFF2-40B4-BE49-F238E27FC236}">
                <a16:creationId xmlns:a16="http://schemas.microsoft.com/office/drawing/2014/main" id="{506AE5F7-E553-541F-4BEB-CAEBDCD50A33}"/>
              </a:ext>
            </a:extLst>
          </p:cNvPr>
          <p:cNvSpPr>
            <a:spLocks noGrp="1"/>
          </p:cNvSpPr>
          <p:nvPr>
            <p:ph type="sldNum" sz="quarter" idx="5"/>
          </p:nvPr>
        </p:nvSpPr>
        <p:spPr/>
        <p:txBody>
          <a:bodyPr/>
          <a:lstStyle/>
          <a:p>
            <a:fld id="{27C14E8B-9828-4E62-99A1-973067E73806}" type="slidenum">
              <a:rPr lang="nl-NL" smtClean="0"/>
              <a:t>13</a:t>
            </a:fld>
            <a:endParaRPr lang="nl-NL"/>
          </a:p>
        </p:txBody>
      </p:sp>
    </p:spTree>
    <p:extLst>
      <p:ext uri="{BB962C8B-B14F-4D97-AF65-F5344CB8AC3E}">
        <p14:creationId xmlns:p14="http://schemas.microsoft.com/office/powerpoint/2010/main" val="19597397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NL"/>
          </a:p>
        </p:txBody>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27C14E8B-9828-4E62-99A1-973067E73806}" type="slidenum">
              <a:rPr lang="nl-NL" smtClean="0"/>
              <a:t>15</a:t>
            </a:fld>
            <a:endParaRPr lang="nl-NL"/>
          </a:p>
        </p:txBody>
      </p:sp>
    </p:spTree>
    <p:extLst>
      <p:ext uri="{BB962C8B-B14F-4D97-AF65-F5344CB8AC3E}">
        <p14:creationId xmlns:p14="http://schemas.microsoft.com/office/powerpoint/2010/main" val="16930444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nl-NL"/>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7C14E8B-9828-4E62-99A1-973067E73806}" type="slidenum">
              <a:t>16</a:t>
            </a:fld>
            <a:endParaRPr lang="en-US"/>
          </a:p>
        </p:txBody>
      </p:sp>
    </p:spTree>
    <p:extLst>
      <p:ext uri="{BB962C8B-B14F-4D97-AF65-F5344CB8AC3E}">
        <p14:creationId xmlns:p14="http://schemas.microsoft.com/office/powerpoint/2010/main" val="8084090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0DBC88-30B4-A92C-FFBD-DE6CB5D4D050}"/>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1133264E-CDB0-955A-8C98-E1D4ED4C4540}"/>
              </a:ext>
            </a:extLst>
          </p:cNvPr>
          <p:cNvSpPr>
            <a:spLocks noGrp="1" noRot="1" noChangeAspect="1"/>
          </p:cNvSpPr>
          <p:nvPr>
            <p:ph type="sldImg"/>
          </p:nvPr>
        </p:nvSpPr>
        <p:spPr/>
        <p:txBody>
          <a:bodyPr/>
          <a:lstStyle/>
          <a:p>
            <a:endParaRPr lang="nl-NL"/>
          </a:p>
        </p:txBody>
      </p:sp>
      <p:sp>
        <p:nvSpPr>
          <p:cNvPr id="3" name="Tijdelijke aanduiding voor notities 2">
            <a:extLst>
              <a:ext uri="{FF2B5EF4-FFF2-40B4-BE49-F238E27FC236}">
                <a16:creationId xmlns:a16="http://schemas.microsoft.com/office/drawing/2014/main" id="{90CC9327-00FD-9FAE-B207-87693B699688}"/>
              </a:ext>
            </a:extLst>
          </p:cNvPr>
          <p:cNvSpPr>
            <a:spLocks noGrp="1"/>
          </p:cNvSpPr>
          <p:nvPr>
            <p:ph type="body" idx="1"/>
          </p:nvPr>
        </p:nvSpPr>
        <p:spPr/>
        <p:txBody>
          <a:bodyPr/>
          <a:lstStyle/>
          <a:p>
            <a:endParaRPr lang="nl-NL"/>
          </a:p>
        </p:txBody>
      </p:sp>
      <p:sp>
        <p:nvSpPr>
          <p:cNvPr id="4" name="Tijdelijke aanduiding voor dianummer 3">
            <a:extLst>
              <a:ext uri="{FF2B5EF4-FFF2-40B4-BE49-F238E27FC236}">
                <a16:creationId xmlns:a16="http://schemas.microsoft.com/office/drawing/2014/main" id="{0D7933D2-C747-0A5B-B20C-64AA49831F28}"/>
              </a:ext>
            </a:extLst>
          </p:cNvPr>
          <p:cNvSpPr>
            <a:spLocks noGrp="1"/>
          </p:cNvSpPr>
          <p:nvPr>
            <p:ph type="sldNum" sz="quarter" idx="5"/>
          </p:nvPr>
        </p:nvSpPr>
        <p:spPr/>
        <p:txBody>
          <a:bodyPr/>
          <a:lstStyle/>
          <a:p>
            <a:fld id="{27C14E8B-9828-4E62-99A1-973067E73806}" type="slidenum">
              <a:rPr lang="nl-NL" smtClean="0"/>
              <a:t>17</a:t>
            </a:fld>
            <a:endParaRPr lang="nl-NL"/>
          </a:p>
        </p:txBody>
      </p:sp>
    </p:spTree>
    <p:extLst>
      <p:ext uri="{BB962C8B-B14F-4D97-AF65-F5344CB8AC3E}">
        <p14:creationId xmlns:p14="http://schemas.microsoft.com/office/powerpoint/2010/main" val="34614832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7AFE66-BF9C-E251-9A79-1F191FB6D3FD}"/>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B0ADD2C9-5A91-867A-B59D-CC17BF5FB515}"/>
              </a:ext>
            </a:extLst>
          </p:cNvPr>
          <p:cNvSpPr>
            <a:spLocks noGrp="1" noRot="1" noChangeAspect="1"/>
          </p:cNvSpPr>
          <p:nvPr>
            <p:ph type="sldImg"/>
          </p:nvPr>
        </p:nvSpPr>
        <p:spPr/>
        <p:txBody>
          <a:bodyPr/>
          <a:lstStyle/>
          <a:p>
            <a:endParaRPr lang="nl-NL"/>
          </a:p>
        </p:txBody>
      </p:sp>
      <p:sp>
        <p:nvSpPr>
          <p:cNvPr id="3" name="Tijdelijke aanduiding voor notities 2">
            <a:extLst>
              <a:ext uri="{FF2B5EF4-FFF2-40B4-BE49-F238E27FC236}">
                <a16:creationId xmlns:a16="http://schemas.microsoft.com/office/drawing/2014/main" id="{AF8CCB9F-4461-8D7C-B814-B0D84B7F76CD}"/>
              </a:ext>
            </a:extLst>
          </p:cNvPr>
          <p:cNvSpPr>
            <a:spLocks noGrp="1"/>
          </p:cNvSpPr>
          <p:nvPr>
            <p:ph type="body" idx="1"/>
          </p:nvPr>
        </p:nvSpPr>
        <p:spPr/>
        <p:txBody>
          <a:bodyPr/>
          <a:lstStyle/>
          <a:p>
            <a:endParaRPr lang="nl-NL"/>
          </a:p>
        </p:txBody>
      </p:sp>
      <p:sp>
        <p:nvSpPr>
          <p:cNvPr id="4" name="Tijdelijke aanduiding voor dianummer 3">
            <a:extLst>
              <a:ext uri="{FF2B5EF4-FFF2-40B4-BE49-F238E27FC236}">
                <a16:creationId xmlns:a16="http://schemas.microsoft.com/office/drawing/2014/main" id="{91444A47-3007-763E-4DE5-35D9E1C7A3B3}"/>
              </a:ext>
            </a:extLst>
          </p:cNvPr>
          <p:cNvSpPr>
            <a:spLocks noGrp="1"/>
          </p:cNvSpPr>
          <p:nvPr>
            <p:ph type="sldNum" sz="quarter" idx="5"/>
          </p:nvPr>
        </p:nvSpPr>
        <p:spPr/>
        <p:txBody>
          <a:bodyPr/>
          <a:lstStyle/>
          <a:p>
            <a:fld id="{27C14E8B-9828-4E62-99A1-973067E73806}" type="slidenum">
              <a:rPr lang="nl-NL" smtClean="0"/>
              <a:t>19</a:t>
            </a:fld>
            <a:endParaRPr lang="nl-NL"/>
          </a:p>
        </p:txBody>
      </p:sp>
    </p:spTree>
    <p:extLst>
      <p:ext uri="{BB962C8B-B14F-4D97-AF65-F5344CB8AC3E}">
        <p14:creationId xmlns:p14="http://schemas.microsoft.com/office/powerpoint/2010/main" val="29770142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662F90-297B-F20D-2EE0-5D2CFEC94D38}"/>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5B72A16B-3538-3F47-9F8F-E2A907531AD9}"/>
              </a:ext>
            </a:extLst>
          </p:cNvPr>
          <p:cNvSpPr>
            <a:spLocks noGrp="1" noRot="1" noChangeAspect="1"/>
          </p:cNvSpPr>
          <p:nvPr>
            <p:ph type="sldImg"/>
          </p:nvPr>
        </p:nvSpPr>
        <p:spPr/>
        <p:txBody>
          <a:bodyPr/>
          <a:lstStyle/>
          <a:p>
            <a:endParaRPr lang="nl-NL"/>
          </a:p>
        </p:txBody>
      </p:sp>
      <p:sp>
        <p:nvSpPr>
          <p:cNvPr id="3" name="Tijdelijke aanduiding voor notities 2">
            <a:extLst>
              <a:ext uri="{FF2B5EF4-FFF2-40B4-BE49-F238E27FC236}">
                <a16:creationId xmlns:a16="http://schemas.microsoft.com/office/drawing/2014/main" id="{C8562B40-E6CC-EC62-138B-DB358A9E9083}"/>
              </a:ext>
            </a:extLst>
          </p:cNvPr>
          <p:cNvSpPr>
            <a:spLocks noGrp="1"/>
          </p:cNvSpPr>
          <p:nvPr>
            <p:ph type="body" idx="1"/>
          </p:nvPr>
        </p:nvSpPr>
        <p:spPr/>
        <p:txBody>
          <a:bodyPr/>
          <a:lstStyle/>
          <a:p>
            <a:endParaRPr lang="nl-NL"/>
          </a:p>
        </p:txBody>
      </p:sp>
      <p:sp>
        <p:nvSpPr>
          <p:cNvPr id="4" name="Tijdelijke aanduiding voor dianummer 3">
            <a:extLst>
              <a:ext uri="{FF2B5EF4-FFF2-40B4-BE49-F238E27FC236}">
                <a16:creationId xmlns:a16="http://schemas.microsoft.com/office/drawing/2014/main" id="{0BF40718-ACA5-1D4F-FE94-1B96060E86D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C14E8B-9828-4E62-99A1-973067E73806}"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956302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3F88F0-8832-8EEE-E1B4-65AAB0E88A6B}"/>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068D37F2-5952-2D1D-713D-8549C5B43F35}"/>
              </a:ext>
            </a:extLst>
          </p:cNvPr>
          <p:cNvSpPr>
            <a:spLocks noGrp="1" noRot="1" noChangeAspect="1"/>
          </p:cNvSpPr>
          <p:nvPr>
            <p:ph type="sldImg"/>
          </p:nvPr>
        </p:nvSpPr>
        <p:spPr/>
        <p:txBody>
          <a:bodyPr/>
          <a:lstStyle/>
          <a:p>
            <a:endParaRPr lang="nl-NL"/>
          </a:p>
        </p:txBody>
      </p:sp>
      <p:sp>
        <p:nvSpPr>
          <p:cNvPr id="3" name="Tijdelijke aanduiding voor notities 2">
            <a:extLst>
              <a:ext uri="{FF2B5EF4-FFF2-40B4-BE49-F238E27FC236}">
                <a16:creationId xmlns:a16="http://schemas.microsoft.com/office/drawing/2014/main" id="{B49F3030-43F8-4E4A-999A-4E052D2AB4A5}"/>
              </a:ext>
            </a:extLst>
          </p:cNvPr>
          <p:cNvSpPr>
            <a:spLocks noGrp="1"/>
          </p:cNvSpPr>
          <p:nvPr>
            <p:ph type="body" idx="1"/>
          </p:nvPr>
        </p:nvSpPr>
        <p:spPr/>
        <p:txBody>
          <a:bodyPr/>
          <a:lstStyle/>
          <a:p>
            <a:endParaRPr lang="nl-NL"/>
          </a:p>
        </p:txBody>
      </p:sp>
      <p:sp>
        <p:nvSpPr>
          <p:cNvPr id="4" name="Tijdelijke aanduiding voor dianummer 3">
            <a:extLst>
              <a:ext uri="{FF2B5EF4-FFF2-40B4-BE49-F238E27FC236}">
                <a16:creationId xmlns:a16="http://schemas.microsoft.com/office/drawing/2014/main" id="{EF53BC9A-C553-7F64-A64B-0FEE7E12767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C14E8B-9828-4E62-99A1-973067E73806}"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014021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E74A25-75A0-6694-18CA-92059C224BD1}"/>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703AD56D-5D2F-217F-592C-82C53F3C50E0}"/>
              </a:ext>
            </a:extLst>
          </p:cNvPr>
          <p:cNvSpPr>
            <a:spLocks noGrp="1" noRot="1" noChangeAspect="1"/>
          </p:cNvSpPr>
          <p:nvPr>
            <p:ph type="sldImg"/>
          </p:nvPr>
        </p:nvSpPr>
        <p:spPr/>
        <p:txBody>
          <a:bodyPr/>
          <a:lstStyle/>
          <a:p>
            <a:endParaRPr lang="nl-NL"/>
          </a:p>
        </p:txBody>
      </p:sp>
      <p:sp>
        <p:nvSpPr>
          <p:cNvPr id="3" name="Tijdelijke aanduiding voor notities 2">
            <a:extLst>
              <a:ext uri="{FF2B5EF4-FFF2-40B4-BE49-F238E27FC236}">
                <a16:creationId xmlns:a16="http://schemas.microsoft.com/office/drawing/2014/main" id="{142008EA-D0F8-183F-C72A-AA754405013C}"/>
              </a:ext>
            </a:extLst>
          </p:cNvPr>
          <p:cNvSpPr>
            <a:spLocks noGrp="1"/>
          </p:cNvSpPr>
          <p:nvPr>
            <p:ph type="body" idx="1"/>
          </p:nvPr>
        </p:nvSpPr>
        <p:spPr/>
        <p:txBody>
          <a:bodyPr/>
          <a:lstStyle/>
          <a:p>
            <a:endParaRPr lang="nl-NL"/>
          </a:p>
        </p:txBody>
      </p:sp>
      <p:sp>
        <p:nvSpPr>
          <p:cNvPr id="4" name="Tijdelijke aanduiding voor dianummer 3">
            <a:extLst>
              <a:ext uri="{FF2B5EF4-FFF2-40B4-BE49-F238E27FC236}">
                <a16:creationId xmlns:a16="http://schemas.microsoft.com/office/drawing/2014/main" id="{20E78FD9-4C06-59EB-E952-B849EDD56E4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C14E8B-9828-4E62-99A1-973067E73806}"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177244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08FA98-0819-883A-A928-81E6EF468EB4}"/>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8ED2BF77-F118-4197-BF9E-5F1044557E40}"/>
              </a:ext>
            </a:extLst>
          </p:cNvPr>
          <p:cNvSpPr>
            <a:spLocks noGrp="1" noRot="1" noChangeAspect="1"/>
          </p:cNvSpPr>
          <p:nvPr>
            <p:ph type="sldImg"/>
          </p:nvPr>
        </p:nvSpPr>
        <p:spPr/>
        <p:txBody>
          <a:bodyPr/>
          <a:lstStyle/>
          <a:p>
            <a:endParaRPr lang="nl-NL"/>
          </a:p>
        </p:txBody>
      </p:sp>
      <p:sp>
        <p:nvSpPr>
          <p:cNvPr id="3" name="Tijdelijke aanduiding voor notities 2">
            <a:extLst>
              <a:ext uri="{FF2B5EF4-FFF2-40B4-BE49-F238E27FC236}">
                <a16:creationId xmlns:a16="http://schemas.microsoft.com/office/drawing/2014/main" id="{E5EB3EE0-25C9-C6F9-64AD-A958590BC73C}"/>
              </a:ext>
            </a:extLst>
          </p:cNvPr>
          <p:cNvSpPr>
            <a:spLocks noGrp="1"/>
          </p:cNvSpPr>
          <p:nvPr>
            <p:ph type="body" idx="1"/>
          </p:nvPr>
        </p:nvSpPr>
        <p:spPr/>
        <p:txBody>
          <a:bodyPr/>
          <a:lstStyle/>
          <a:p>
            <a:endParaRPr lang="nl-NL"/>
          </a:p>
        </p:txBody>
      </p:sp>
      <p:sp>
        <p:nvSpPr>
          <p:cNvPr id="4" name="Tijdelijke aanduiding voor dianummer 3">
            <a:extLst>
              <a:ext uri="{FF2B5EF4-FFF2-40B4-BE49-F238E27FC236}">
                <a16:creationId xmlns:a16="http://schemas.microsoft.com/office/drawing/2014/main" id="{1B7847B9-CD05-4016-D528-ACC357AD0DE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C14E8B-9828-4E62-99A1-973067E73806}"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115413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3035F7E-5192-F679-F2A3-4795EB758F76}"/>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p>
        </p:txBody>
      </p:sp>
      <p:sp>
        <p:nvSpPr>
          <p:cNvPr id="3" name="Ondertitel 2">
            <a:extLst>
              <a:ext uri="{FF2B5EF4-FFF2-40B4-BE49-F238E27FC236}">
                <a16:creationId xmlns:a16="http://schemas.microsoft.com/office/drawing/2014/main" id="{A134D2FF-D0E2-235A-7573-8B64FEAF0B2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4" name="Tijdelijke aanduiding voor datum 3">
            <a:extLst>
              <a:ext uri="{FF2B5EF4-FFF2-40B4-BE49-F238E27FC236}">
                <a16:creationId xmlns:a16="http://schemas.microsoft.com/office/drawing/2014/main" id="{19B17E34-E72A-82B9-3986-378177FEAD95}"/>
              </a:ext>
            </a:extLst>
          </p:cNvPr>
          <p:cNvSpPr>
            <a:spLocks noGrp="1"/>
          </p:cNvSpPr>
          <p:nvPr>
            <p:ph type="dt" sz="half" idx="10"/>
          </p:nvPr>
        </p:nvSpPr>
        <p:spPr/>
        <p:txBody>
          <a:bodyPr/>
          <a:lstStyle/>
          <a:p>
            <a:fld id="{E3569CE0-DBC5-4852-8C5D-65A20BAB7E01}" type="datetime1">
              <a:rPr lang="nl-NL" smtClean="0"/>
              <a:t>13-10-2026</a:t>
            </a:fld>
            <a:endParaRPr lang="nl-NL"/>
          </a:p>
        </p:txBody>
      </p:sp>
      <p:sp>
        <p:nvSpPr>
          <p:cNvPr id="5" name="Tijdelijke aanduiding voor voettekst 4">
            <a:extLst>
              <a:ext uri="{FF2B5EF4-FFF2-40B4-BE49-F238E27FC236}">
                <a16:creationId xmlns:a16="http://schemas.microsoft.com/office/drawing/2014/main" id="{0655D838-F762-4FB3-09FB-2F61BDFD3CE8}"/>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15DC0FAB-BABC-9767-3932-F622838A50CA}"/>
              </a:ext>
            </a:extLst>
          </p:cNvPr>
          <p:cNvSpPr>
            <a:spLocks noGrp="1"/>
          </p:cNvSpPr>
          <p:nvPr>
            <p:ph type="sldNum" sz="quarter" idx="12"/>
          </p:nvPr>
        </p:nvSpPr>
        <p:spPr/>
        <p:txBody>
          <a:bodyPr/>
          <a:lstStyle/>
          <a:p>
            <a:fld id="{98500FEC-7FAF-4EB9-B731-3CDDD3AEA0D1}" type="slidenum">
              <a:rPr lang="nl-NL" smtClean="0"/>
              <a:t>‹nr.›</a:t>
            </a:fld>
            <a:endParaRPr lang="nl-NL"/>
          </a:p>
        </p:txBody>
      </p:sp>
    </p:spTree>
    <p:extLst>
      <p:ext uri="{BB962C8B-B14F-4D97-AF65-F5344CB8AC3E}">
        <p14:creationId xmlns:p14="http://schemas.microsoft.com/office/powerpoint/2010/main" val="18064471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4E5E4B1-706E-6067-E450-DBDD01AF9B0E}"/>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7593A7F5-A81D-5439-9B95-DEC8FCBC5B17}"/>
              </a:ext>
            </a:extLst>
          </p:cNvPr>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69C4CC61-191C-741C-9AB3-0836D8DB05FD}"/>
              </a:ext>
            </a:extLst>
          </p:cNvPr>
          <p:cNvSpPr>
            <a:spLocks noGrp="1"/>
          </p:cNvSpPr>
          <p:nvPr>
            <p:ph type="dt" sz="half" idx="10"/>
          </p:nvPr>
        </p:nvSpPr>
        <p:spPr/>
        <p:txBody>
          <a:bodyPr/>
          <a:lstStyle/>
          <a:p>
            <a:fld id="{A8BD507D-7703-448E-9ED7-7DBF06F4C010}" type="datetime1">
              <a:rPr lang="nl-NL" smtClean="0"/>
              <a:t>13-10-2026</a:t>
            </a:fld>
            <a:endParaRPr lang="nl-NL"/>
          </a:p>
        </p:txBody>
      </p:sp>
      <p:sp>
        <p:nvSpPr>
          <p:cNvPr id="5" name="Tijdelijke aanduiding voor voettekst 4">
            <a:extLst>
              <a:ext uri="{FF2B5EF4-FFF2-40B4-BE49-F238E27FC236}">
                <a16:creationId xmlns:a16="http://schemas.microsoft.com/office/drawing/2014/main" id="{8DD6467C-39D2-6960-1C74-C303792B4931}"/>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5B630EFB-C177-9DA1-B836-29491F9B5C2B}"/>
              </a:ext>
            </a:extLst>
          </p:cNvPr>
          <p:cNvSpPr>
            <a:spLocks noGrp="1"/>
          </p:cNvSpPr>
          <p:nvPr>
            <p:ph type="sldNum" sz="quarter" idx="12"/>
          </p:nvPr>
        </p:nvSpPr>
        <p:spPr/>
        <p:txBody>
          <a:bodyPr/>
          <a:lstStyle/>
          <a:p>
            <a:fld id="{98500FEC-7FAF-4EB9-B731-3CDDD3AEA0D1}" type="slidenum">
              <a:rPr lang="nl-NL" smtClean="0"/>
              <a:t>‹nr.›</a:t>
            </a:fld>
            <a:endParaRPr lang="nl-NL"/>
          </a:p>
        </p:txBody>
      </p:sp>
    </p:spTree>
    <p:extLst>
      <p:ext uri="{BB962C8B-B14F-4D97-AF65-F5344CB8AC3E}">
        <p14:creationId xmlns:p14="http://schemas.microsoft.com/office/powerpoint/2010/main" val="2978033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90F2C07-D0C9-1353-457D-27E9ECE002DC}"/>
              </a:ext>
            </a:extLst>
          </p:cNvPr>
          <p:cNvSpPr>
            <a:spLocks noGrp="1"/>
          </p:cNvSpPr>
          <p:nvPr>
            <p:ph type="title"/>
          </p:nvPr>
        </p:nvSpPr>
        <p:spPr>
          <a:xfrm>
            <a:off x="831850" y="1709738"/>
            <a:ext cx="10515600" cy="2852737"/>
          </a:xfrm>
        </p:spPr>
        <p:txBody>
          <a:bodyPr anchor="b"/>
          <a:lstStyle>
            <a:lvl1pPr>
              <a:defRPr sz="6000"/>
            </a:lvl1pPr>
          </a:lstStyle>
          <a:p>
            <a:r>
              <a:rPr lang="nl-NL"/>
              <a:t>Klik om stijl te bewerken</a:t>
            </a:r>
          </a:p>
        </p:txBody>
      </p:sp>
      <p:sp>
        <p:nvSpPr>
          <p:cNvPr id="3" name="Tijdelijke aanduiding voor tekst 2">
            <a:extLst>
              <a:ext uri="{FF2B5EF4-FFF2-40B4-BE49-F238E27FC236}">
                <a16:creationId xmlns:a16="http://schemas.microsoft.com/office/drawing/2014/main" id="{5000BE01-AA65-F57F-CCBD-128DA0B60A11}"/>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nl-NL"/>
              <a:t>Klikken om de tekststijl van het model te bewerken</a:t>
            </a:r>
          </a:p>
        </p:txBody>
      </p:sp>
      <p:sp>
        <p:nvSpPr>
          <p:cNvPr id="4" name="Tijdelijke aanduiding voor datum 3">
            <a:extLst>
              <a:ext uri="{FF2B5EF4-FFF2-40B4-BE49-F238E27FC236}">
                <a16:creationId xmlns:a16="http://schemas.microsoft.com/office/drawing/2014/main" id="{EB8D1E9B-5BED-6B5B-4748-1977E2C17FAC}"/>
              </a:ext>
            </a:extLst>
          </p:cNvPr>
          <p:cNvSpPr>
            <a:spLocks noGrp="1"/>
          </p:cNvSpPr>
          <p:nvPr>
            <p:ph type="dt" sz="half" idx="10"/>
          </p:nvPr>
        </p:nvSpPr>
        <p:spPr/>
        <p:txBody>
          <a:bodyPr/>
          <a:lstStyle/>
          <a:p>
            <a:fld id="{FFC22ECA-A56A-410D-A2C0-2BA18829005B}" type="datetime1">
              <a:rPr lang="nl-NL" smtClean="0"/>
              <a:t>13-10-2026</a:t>
            </a:fld>
            <a:endParaRPr lang="nl-NL"/>
          </a:p>
        </p:txBody>
      </p:sp>
      <p:sp>
        <p:nvSpPr>
          <p:cNvPr id="5" name="Tijdelijke aanduiding voor voettekst 4">
            <a:extLst>
              <a:ext uri="{FF2B5EF4-FFF2-40B4-BE49-F238E27FC236}">
                <a16:creationId xmlns:a16="http://schemas.microsoft.com/office/drawing/2014/main" id="{53C86456-F2AD-8B26-E28D-1FB819EABB15}"/>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76859B36-6B3C-5C1E-FA83-36350D480F93}"/>
              </a:ext>
            </a:extLst>
          </p:cNvPr>
          <p:cNvSpPr>
            <a:spLocks noGrp="1"/>
          </p:cNvSpPr>
          <p:nvPr>
            <p:ph type="sldNum" sz="quarter" idx="12"/>
          </p:nvPr>
        </p:nvSpPr>
        <p:spPr/>
        <p:txBody>
          <a:bodyPr/>
          <a:lstStyle/>
          <a:p>
            <a:fld id="{98500FEC-7FAF-4EB9-B731-3CDDD3AEA0D1}" type="slidenum">
              <a:rPr lang="nl-NL" smtClean="0"/>
              <a:t>‹nr.›</a:t>
            </a:fld>
            <a:endParaRPr lang="nl-NL"/>
          </a:p>
        </p:txBody>
      </p:sp>
    </p:spTree>
    <p:extLst>
      <p:ext uri="{BB962C8B-B14F-4D97-AF65-F5344CB8AC3E}">
        <p14:creationId xmlns:p14="http://schemas.microsoft.com/office/powerpoint/2010/main" val="37673779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FBBF4F8-F337-0184-56B1-CC4264F1676B}"/>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408E8226-8DF6-36AC-F2D0-4A51021FE705}"/>
              </a:ext>
            </a:extLst>
          </p:cNvPr>
          <p:cNvSpPr>
            <a:spLocks noGrp="1"/>
          </p:cNvSpPr>
          <p:nvPr>
            <p:ph sz="half" idx="1"/>
          </p:nvPr>
        </p:nvSpPr>
        <p:spPr>
          <a:xfrm>
            <a:off x="838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a:extLst>
              <a:ext uri="{FF2B5EF4-FFF2-40B4-BE49-F238E27FC236}">
                <a16:creationId xmlns:a16="http://schemas.microsoft.com/office/drawing/2014/main" id="{0A5D69C4-DA32-A6AB-0E5B-69C825BBF89C}"/>
              </a:ext>
            </a:extLst>
          </p:cNvPr>
          <p:cNvSpPr>
            <a:spLocks noGrp="1"/>
          </p:cNvSpPr>
          <p:nvPr>
            <p:ph sz="half" idx="2"/>
          </p:nvPr>
        </p:nvSpPr>
        <p:spPr>
          <a:xfrm>
            <a:off x="6172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a:extLst>
              <a:ext uri="{FF2B5EF4-FFF2-40B4-BE49-F238E27FC236}">
                <a16:creationId xmlns:a16="http://schemas.microsoft.com/office/drawing/2014/main" id="{15CF9997-BE95-2E17-BDCE-9D39698BEC7F}"/>
              </a:ext>
            </a:extLst>
          </p:cNvPr>
          <p:cNvSpPr>
            <a:spLocks noGrp="1"/>
          </p:cNvSpPr>
          <p:nvPr>
            <p:ph type="dt" sz="half" idx="10"/>
          </p:nvPr>
        </p:nvSpPr>
        <p:spPr/>
        <p:txBody>
          <a:bodyPr/>
          <a:lstStyle/>
          <a:p>
            <a:fld id="{9A631E21-0644-4417-BBD5-29677B4FFAF9}" type="datetime1">
              <a:rPr lang="nl-NL" smtClean="0"/>
              <a:t>13-10-2026</a:t>
            </a:fld>
            <a:endParaRPr lang="nl-NL"/>
          </a:p>
        </p:txBody>
      </p:sp>
      <p:sp>
        <p:nvSpPr>
          <p:cNvPr id="6" name="Tijdelijke aanduiding voor voettekst 5">
            <a:extLst>
              <a:ext uri="{FF2B5EF4-FFF2-40B4-BE49-F238E27FC236}">
                <a16:creationId xmlns:a16="http://schemas.microsoft.com/office/drawing/2014/main" id="{726D29AD-0777-D652-8AFB-53306615C04B}"/>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8EC13228-6EC7-931D-5D5F-93D2D9FAF7C6}"/>
              </a:ext>
            </a:extLst>
          </p:cNvPr>
          <p:cNvSpPr>
            <a:spLocks noGrp="1"/>
          </p:cNvSpPr>
          <p:nvPr>
            <p:ph type="sldNum" sz="quarter" idx="12"/>
          </p:nvPr>
        </p:nvSpPr>
        <p:spPr/>
        <p:txBody>
          <a:bodyPr/>
          <a:lstStyle/>
          <a:p>
            <a:fld id="{98500FEC-7FAF-4EB9-B731-3CDDD3AEA0D1}" type="slidenum">
              <a:rPr lang="nl-NL" smtClean="0"/>
              <a:t>‹nr.›</a:t>
            </a:fld>
            <a:endParaRPr lang="nl-NL"/>
          </a:p>
        </p:txBody>
      </p:sp>
    </p:spTree>
    <p:extLst>
      <p:ext uri="{BB962C8B-B14F-4D97-AF65-F5344CB8AC3E}">
        <p14:creationId xmlns:p14="http://schemas.microsoft.com/office/powerpoint/2010/main" val="23585909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A603F89-F6DD-4C64-46C6-FBEAF7EEA02E}"/>
              </a:ext>
            </a:extLst>
          </p:cNvPr>
          <p:cNvSpPr>
            <a:spLocks noGrp="1"/>
          </p:cNvSpPr>
          <p:nvPr>
            <p:ph type="title"/>
          </p:nvPr>
        </p:nvSpPr>
        <p:spPr>
          <a:xfrm>
            <a:off x="839788" y="365125"/>
            <a:ext cx="10515600" cy="1325563"/>
          </a:xfrm>
        </p:spPr>
        <p:txBody>
          <a:bodyPr/>
          <a:lstStyle/>
          <a:p>
            <a:r>
              <a:rPr lang="nl-NL"/>
              <a:t>Klik om stijl te bewerken</a:t>
            </a:r>
          </a:p>
        </p:txBody>
      </p:sp>
      <p:sp>
        <p:nvSpPr>
          <p:cNvPr id="3" name="Tijdelijke aanduiding voor tekst 2">
            <a:extLst>
              <a:ext uri="{FF2B5EF4-FFF2-40B4-BE49-F238E27FC236}">
                <a16:creationId xmlns:a16="http://schemas.microsoft.com/office/drawing/2014/main" id="{C66FE1F0-DF79-D43E-3C6D-1BF85A32CEE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a:extLst>
              <a:ext uri="{FF2B5EF4-FFF2-40B4-BE49-F238E27FC236}">
                <a16:creationId xmlns:a16="http://schemas.microsoft.com/office/drawing/2014/main" id="{601582ED-7E4D-CA5F-8ED9-C1B2992FAF60}"/>
              </a:ext>
            </a:extLst>
          </p:cNvPr>
          <p:cNvSpPr>
            <a:spLocks noGrp="1"/>
          </p:cNvSpPr>
          <p:nvPr>
            <p:ph sz="half" idx="2"/>
          </p:nvPr>
        </p:nvSpPr>
        <p:spPr>
          <a:xfrm>
            <a:off x="839788" y="2505075"/>
            <a:ext cx="5157787"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a:extLst>
              <a:ext uri="{FF2B5EF4-FFF2-40B4-BE49-F238E27FC236}">
                <a16:creationId xmlns:a16="http://schemas.microsoft.com/office/drawing/2014/main" id="{B8DC097E-2CF3-30C2-CA9C-D4530ED0687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a:extLst>
              <a:ext uri="{FF2B5EF4-FFF2-40B4-BE49-F238E27FC236}">
                <a16:creationId xmlns:a16="http://schemas.microsoft.com/office/drawing/2014/main" id="{5EB5AA88-453F-4983-4B83-590B39F50545}"/>
              </a:ext>
            </a:extLst>
          </p:cNvPr>
          <p:cNvSpPr>
            <a:spLocks noGrp="1"/>
          </p:cNvSpPr>
          <p:nvPr>
            <p:ph sz="quarter" idx="4"/>
          </p:nvPr>
        </p:nvSpPr>
        <p:spPr>
          <a:xfrm>
            <a:off x="6172200" y="2505075"/>
            <a:ext cx="5183188"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a:extLst>
              <a:ext uri="{FF2B5EF4-FFF2-40B4-BE49-F238E27FC236}">
                <a16:creationId xmlns:a16="http://schemas.microsoft.com/office/drawing/2014/main" id="{BFA306C9-F029-27E3-3B65-00419066FD53}"/>
              </a:ext>
            </a:extLst>
          </p:cNvPr>
          <p:cNvSpPr>
            <a:spLocks noGrp="1"/>
          </p:cNvSpPr>
          <p:nvPr>
            <p:ph type="dt" sz="half" idx="10"/>
          </p:nvPr>
        </p:nvSpPr>
        <p:spPr/>
        <p:txBody>
          <a:bodyPr/>
          <a:lstStyle/>
          <a:p>
            <a:fld id="{52480E0E-01A0-4C17-B5BA-C43996417243}" type="datetime1">
              <a:rPr lang="nl-NL" smtClean="0"/>
              <a:t>13-10-2026</a:t>
            </a:fld>
            <a:endParaRPr lang="nl-NL"/>
          </a:p>
        </p:txBody>
      </p:sp>
      <p:sp>
        <p:nvSpPr>
          <p:cNvPr id="8" name="Tijdelijke aanduiding voor voettekst 7">
            <a:extLst>
              <a:ext uri="{FF2B5EF4-FFF2-40B4-BE49-F238E27FC236}">
                <a16:creationId xmlns:a16="http://schemas.microsoft.com/office/drawing/2014/main" id="{89B70DB6-1C38-EE81-F2F1-250DADC88ED7}"/>
              </a:ext>
            </a:extLst>
          </p:cNvPr>
          <p:cNvSpPr>
            <a:spLocks noGrp="1"/>
          </p:cNvSpPr>
          <p:nvPr>
            <p:ph type="ftr" sz="quarter" idx="11"/>
          </p:nvPr>
        </p:nvSpPr>
        <p:spPr/>
        <p:txBody>
          <a:bodyPr/>
          <a:lstStyle/>
          <a:p>
            <a:endParaRPr lang="nl-NL"/>
          </a:p>
        </p:txBody>
      </p:sp>
      <p:sp>
        <p:nvSpPr>
          <p:cNvPr id="9" name="Tijdelijke aanduiding voor dianummer 8">
            <a:extLst>
              <a:ext uri="{FF2B5EF4-FFF2-40B4-BE49-F238E27FC236}">
                <a16:creationId xmlns:a16="http://schemas.microsoft.com/office/drawing/2014/main" id="{369676EF-955C-E381-5C8D-402274865B2A}"/>
              </a:ext>
            </a:extLst>
          </p:cNvPr>
          <p:cNvSpPr>
            <a:spLocks noGrp="1"/>
          </p:cNvSpPr>
          <p:nvPr>
            <p:ph type="sldNum" sz="quarter" idx="12"/>
          </p:nvPr>
        </p:nvSpPr>
        <p:spPr/>
        <p:txBody>
          <a:bodyPr/>
          <a:lstStyle/>
          <a:p>
            <a:fld id="{98500FEC-7FAF-4EB9-B731-3CDDD3AEA0D1}" type="slidenum">
              <a:rPr lang="nl-NL" smtClean="0"/>
              <a:t>‹nr.›</a:t>
            </a:fld>
            <a:endParaRPr lang="nl-NL"/>
          </a:p>
        </p:txBody>
      </p:sp>
    </p:spTree>
    <p:extLst>
      <p:ext uri="{BB962C8B-B14F-4D97-AF65-F5344CB8AC3E}">
        <p14:creationId xmlns:p14="http://schemas.microsoft.com/office/powerpoint/2010/main" val="29434134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303277B-808B-4674-1CEE-0028F36BB094}"/>
              </a:ext>
            </a:extLst>
          </p:cNvPr>
          <p:cNvSpPr>
            <a:spLocks noGrp="1"/>
          </p:cNvSpPr>
          <p:nvPr>
            <p:ph type="title"/>
          </p:nvPr>
        </p:nvSpPr>
        <p:spPr/>
        <p:txBody>
          <a:bodyPr/>
          <a:lstStyle/>
          <a:p>
            <a:r>
              <a:rPr lang="nl-NL"/>
              <a:t>Klik om stijl te bewerken</a:t>
            </a:r>
          </a:p>
        </p:txBody>
      </p:sp>
      <p:sp>
        <p:nvSpPr>
          <p:cNvPr id="3" name="Tijdelijke aanduiding voor datum 2">
            <a:extLst>
              <a:ext uri="{FF2B5EF4-FFF2-40B4-BE49-F238E27FC236}">
                <a16:creationId xmlns:a16="http://schemas.microsoft.com/office/drawing/2014/main" id="{F641C87D-C83E-37A2-95C5-99FEA529DC82}"/>
              </a:ext>
            </a:extLst>
          </p:cNvPr>
          <p:cNvSpPr>
            <a:spLocks noGrp="1"/>
          </p:cNvSpPr>
          <p:nvPr>
            <p:ph type="dt" sz="half" idx="10"/>
          </p:nvPr>
        </p:nvSpPr>
        <p:spPr/>
        <p:txBody>
          <a:bodyPr/>
          <a:lstStyle/>
          <a:p>
            <a:fld id="{EF44F682-ABD0-4E5A-9C85-5C3E50FD7C7C}" type="datetime1">
              <a:rPr lang="nl-NL" smtClean="0"/>
              <a:t>13-10-2026</a:t>
            </a:fld>
            <a:endParaRPr lang="nl-NL"/>
          </a:p>
        </p:txBody>
      </p:sp>
      <p:sp>
        <p:nvSpPr>
          <p:cNvPr id="4" name="Tijdelijke aanduiding voor voettekst 3">
            <a:extLst>
              <a:ext uri="{FF2B5EF4-FFF2-40B4-BE49-F238E27FC236}">
                <a16:creationId xmlns:a16="http://schemas.microsoft.com/office/drawing/2014/main" id="{56CACB70-C01F-0407-7409-8846C17114F5}"/>
              </a:ext>
            </a:extLst>
          </p:cNvPr>
          <p:cNvSpPr>
            <a:spLocks noGrp="1"/>
          </p:cNvSpPr>
          <p:nvPr>
            <p:ph type="ftr" sz="quarter" idx="11"/>
          </p:nvPr>
        </p:nvSpPr>
        <p:spPr/>
        <p:txBody>
          <a:bodyPr/>
          <a:lstStyle/>
          <a:p>
            <a:endParaRPr lang="nl-NL"/>
          </a:p>
        </p:txBody>
      </p:sp>
      <p:sp>
        <p:nvSpPr>
          <p:cNvPr id="5" name="Tijdelijke aanduiding voor dianummer 4">
            <a:extLst>
              <a:ext uri="{FF2B5EF4-FFF2-40B4-BE49-F238E27FC236}">
                <a16:creationId xmlns:a16="http://schemas.microsoft.com/office/drawing/2014/main" id="{9E5A32A7-94C8-6D3D-281E-209D8E1A237B}"/>
              </a:ext>
            </a:extLst>
          </p:cNvPr>
          <p:cNvSpPr>
            <a:spLocks noGrp="1"/>
          </p:cNvSpPr>
          <p:nvPr>
            <p:ph type="sldNum" sz="quarter" idx="12"/>
          </p:nvPr>
        </p:nvSpPr>
        <p:spPr/>
        <p:txBody>
          <a:bodyPr/>
          <a:lstStyle/>
          <a:p>
            <a:fld id="{98500FEC-7FAF-4EB9-B731-3CDDD3AEA0D1}" type="slidenum">
              <a:rPr lang="nl-NL" smtClean="0"/>
              <a:t>‹nr.›</a:t>
            </a:fld>
            <a:endParaRPr lang="nl-NL"/>
          </a:p>
        </p:txBody>
      </p:sp>
    </p:spTree>
    <p:extLst>
      <p:ext uri="{BB962C8B-B14F-4D97-AF65-F5344CB8AC3E}">
        <p14:creationId xmlns:p14="http://schemas.microsoft.com/office/powerpoint/2010/main" val="10268423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01199550-2F27-BA74-C7D4-F15D3F84D1B5}"/>
              </a:ext>
            </a:extLst>
          </p:cNvPr>
          <p:cNvSpPr>
            <a:spLocks noGrp="1"/>
          </p:cNvSpPr>
          <p:nvPr>
            <p:ph type="dt" sz="half" idx="10"/>
          </p:nvPr>
        </p:nvSpPr>
        <p:spPr/>
        <p:txBody>
          <a:bodyPr/>
          <a:lstStyle/>
          <a:p>
            <a:fld id="{444CD990-2656-46A0-8FA0-C944D1319305}" type="datetime1">
              <a:rPr lang="nl-NL" smtClean="0"/>
              <a:t>13-10-2026</a:t>
            </a:fld>
            <a:endParaRPr lang="nl-NL"/>
          </a:p>
        </p:txBody>
      </p:sp>
      <p:sp>
        <p:nvSpPr>
          <p:cNvPr id="3" name="Tijdelijke aanduiding voor voettekst 2">
            <a:extLst>
              <a:ext uri="{FF2B5EF4-FFF2-40B4-BE49-F238E27FC236}">
                <a16:creationId xmlns:a16="http://schemas.microsoft.com/office/drawing/2014/main" id="{AA40BFE3-8ACB-8F78-F05D-A55C0B1AD12B}"/>
              </a:ext>
            </a:extLst>
          </p:cNvPr>
          <p:cNvSpPr>
            <a:spLocks noGrp="1"/>
          </p:cNvSpPr>
          <p:nvPr>
            <p:ph type="ftr" sz="quarter" idx="11"/>
          </p:nvPr>
        </p:nvSpPr>
        <p:spPr/>
        <p:txBody>
          <a:bodyPr/>
          <a:lstStyle/>
          <a:p>
            <a:endParaRPr lang="nl-NL"/>
          </a:p>
        </p:txBody>
      </p:sp>
      <p:sp>
        <p:nvSpPr>
          <p:cNvPr id="4" name="Tijdelijke aanduiding voor dianummer 3">
            <a:extLst>
              <a:ext uri="{FF2B5EF4-FFF2-40B4-BE49-F238E27FC236}">
                <a16:creationId xmlns:a16="http://schemas.microsoft.com/office/drawing/2014/main" id="{50FE4C09-E6B9-1855-4A9E-E070BBC4C431}"/>
              </a:ext>
            </a:extLst>
          </p:cNvPr>
          <p:cNvSpPr>
            <a:spLocks noGrp="1"/>
          </p:cNvSpPr>
          <p:nvPr>
            <p:ph type="sldNum" sz="quarter" idx="12"/>
          </p:nvPr>
        </p:nvSpPr>
        <p:spPr/>
        <p:txBody>
          <a:bodyPr/>
          <a:lstStyle/>
          <a:p>
            <a:fld id="{98500FEC-7FAF-4EB9-B731-3CDDD3AEA0D1}" type="slidenum">
              <a:rPr lang="nl-NL" smtClean="0"/>
              <a:t>‹nr.›</a:t>
            </a:fld>
            <a:endParaRPr lang="nl-NL"/>
          </a:p>
        </p:txBody>
      </p:sp>
    </p:spTree>
    <p:extLst>
      <p:ext uri="{BB962C8B-B14F-4D97-AF65-F5344CB8AC3E}">
        <p14:creationId xmlns:p14="http://schemas.microsoft.com/office/powerpoint/2010/main" val="24294011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99CBB7B-C47D-D5CF-7F5D-E19D0A682EB8}"/>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inhoud 2">
            <a:extLst>
              <a:ext uri="{FF2B5EF4-FFF2-40B4-BE49-F238E27FC236}">
                <a16:creationId xmlns:a16="http://schemas.microsoft.com/office/drawing/2014/main" id="{5C1A768C-7124-AA90-8AA7-17EEDAD71F8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a:extLst>
              <a:ext uri="{FF2B5EF4-FFF2-40B4-BE49-F238E27FC236}">
                <a16:creationId xmlns:a16="http://schemas.microsoft.com/office/drawing/2014/main" id="{87A0CF49-D602-E8B9-1723-A085481EB09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793926F8-CF02-258D-4A73-BA3BE55DFEC5}"/>
              </a:ext>
            </a:extLst>
          </p:cNvPr>
          <p:cNvSpPr>
            <a:spLocks noGrp="1"/>
          </p:cNvSpPr>
          <p:nvPr>
            <p:ph type="dt" sz="half" idx="10"/>
          </p:nvPr>
        </p:nvSpPr>
        <p:spPr/>
        <p:txBody>
          <a:bodyPr/>
          <a:lstStyle/>
          <a:p>
            <a:fld id="{F8EE264E-AE09-4F1B-8BBA-8DD56D0F5B64}" type="datetime1">
              <a:rPr lang="nl-NL" smtClean="0"/>
              <a:t>13-10-2026</a:t>
            </a:fld>
            <a:endParaRPr lang="nl-NL"/>
          </a:p>
        </p:txBody>
      </p:sp>
      <p:sp>
        <p:nvSpPr>
          <p:cNvPr id="6" name="Tijdelijke aanduiding voor voettekst 5">
            <a:extLst>
              <a:ext uri="{FF2B5EF4-FFF2-40B4-BE49-F238E27FC236}">
                <a16:creationId xmlns:a16="http://schemas.microsoft.com/office/drawing/2014/main" id="{58B38788-729B-B86B-379F-39B6461CE52B}"/>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D40587C4-8EF6-D6B4-8804-D646EE4CDF85}"/>
              </a:ext>
            </a:extLst>
          </p:cNvPr>
          <p:cNvSpPr>
            <a:spLocks noGrp="1"/>
          </p:cNvSpPr>
          <p:nvPr>
            <p:ph type="sldNum" sz="quarter" idx="12"/>
          </p:nvPr>
        </p:nvSpPr>
        <p:spPr/>
        <p:txBody>
          <a:bodyPr/>
          <a:lstStyle/>
          <a:p>
            <a:fld id="{98500FEC-7FAF-4EB9-B731-3CDDD3AEA0D1}" type="slidenum">
              <a:rPr lang="nl-NL" smtClean="0"/>
              <a:t>‹nr.›</a:t>
            </a:fld>
            <a:endParaRPr lang="nl-NL"/>
          </a:p>
        </p:txBody>
      </p:sp>
    </p:spTree>
    <p:extLst>
      <p:ext uri="{BB962C8B-B14F-4D97-AF65-F5344CB8AC3E}">
        <p14:creationId xmlns:p14="http://schemas.microsoft.com/office/powerpoint/2010/main" val="6213060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727A547-3FE0-D130-892B-EF18C4EA81C2}"/>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afbeelding 2">
            <a:extLst>
              <a:ext uri="{FF2B5EF4-FFF2-40B4-BE49-F238E27FC236}">
                <a16:creationId xmlns:a16="http://schemas.microsoft.com/office/drawing/2014/main" id="{90BB911A-A1C1-F33E-2F3D-D3B35B8CE86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ijdelijke aanduiding voor tekst 3">
            <a:extLst>
              <a:ext uri="{FF2B5EF4-FFF2-40B4-BE49-F238E27FC236}">
                <a16:creationId xmlns:a16="http://schemas.microsoft.com/office/drawing/2014/main" id="{5AFA1DF2-1CC2-A3A4-9D7D-3EE73A8A17E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DF4E73E9-F5C6-B5FF-5916-2E60C899EAD8}"/>
              </a:ext>
            </a:extLst>
          </p:cNvPr>
          <p:cNvSpPr>
            <a:spLocks noGrp="1"/>
          </p:cNvSpPr>
          <p:nvPr>
            <p:ph type="dt" sz="half" idx="10"/>
          </p:nvPr>
        </p:nvSpPr>
        <p:spPr/>
        <p:txBody>
          <a:bodyPr/>
          <a:lstStyle/>
          <a:p>
            <a:fld id="{A5B85F70-B0AA-47D1-9186-851234D81DB5}" type="datetime1">
              <a:rPr lang="nl-NL" smtClean="0"/>
              <a:t>13-10-2026</a:t>
            </a:fld>
            <a:endParaRPr lang="nl-NL"/>
          </a:p>
        </p:txBody>
      </p:sp>
      <p:sp>
        <p:nvSpPr>
          <p:cNvPr id="6" name="Tijdelijke aanduiding voor voettekst 5">
            <a:extLst>
              <a:ext uri="{FF2B5EF4-FFF2-40B4-BE49-F238E27FC236}">
                <a16:creationId xmlns:a16="http://schemas.microsoft.com/office/drawing/2014/main" id="{F90D293F-C6E3-396B-6963-52C9337A5516}"/>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3B0E8033-C66E-9A53-AD59-5656795C2A89}"/>
              </a:ext>
            </a:extLst>
          </p:cNvPr>
          <p:cNvSpPr>
            <a:spLocks noGrp="1"/>
          </p:cNvSpPr>
          <p:nvPr>
            <p:ph type="sldNum" sz="quarter" idx="12"/>
          </p:nvPr>
        </p:nvSpPr>
        <p:spPr/>
        <p:txBody>
          <a:bodyPr/>
          <a:lstStyle/>
          <a:p>
            <a:fld id="{98500FEC-7FAF-4EB9-B731-3CDDD3AEA0D1}" type="slidenum">
              <a:rPr lang="nl-NL" smtClean="0"/>
              <a:t>‹nr.›</a:t>
            </a:fld>
            <a:endParaRPr lang="nl-NL"/>
          </a:p>
        </p:txBody>
      </p:sp>
    </p:spTree>
    <p:extLst>
      <p:ext uri="{BB962C8B-B14F-4D97-AF65-F5344CB8AC3E}">
        <p14:creationId xmlns:p14="http://schemas.microsoft.com/office/powerpoint/2010/main" val="17303074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D1495DF-64F4-3514-0815-B7C39AD9DDE5}"/>
              </a:ext>
            </a:extLst>
          </p:cNvPr>
          <p:cNvSpPr>
            <a:spLocks noGrp="1"/>
          </p:cNvSpPr>
          <p:nvPr>
            <p:ph type="title"/>
          </p:nvPr>
        </p:nvSpPr>
        <p:spPr/>
        <p:txBody>
          <a:bodyPr/>
          <a:lstStyle/>
          <a:p>
            <a:r>
              <a:rPr lang="nl-NL"/>
              <a:t>Klik om stijl te bewerken</a:t>
            </a:r>
          </a:p>
        </p:txBody>
      </p:sp>
      <p:sp>
        <p:nvSpPr>
          <p:cNvPr id="3" name="Tijdelijke aanduiding voor verticale tekst 2">
            <a:extLst>
              <a:ext uri="{FF2B5EF4-FFF2-40B4-BE49-F238E27FC236}">
                <a16:creationId xmlns:a16="http://schemas.microsoft.com/office/drawing/2014/main" id="{010ACC7F-68F4-BC88-709A-DF458D3D9555}"/>
              </a:ext>
            </a:extLst>
          </p:cNvPr>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AD7D7581-AAD2-0041-EE57-421BCFAB23FA}"/>
              </a:ext>
            </a:extLst>
          </p:cNvPr>
          <p:cNvSpPr>
            <a:spLocks noGrp="1"/>
          </p:cNvSpPr>
          <p:nvPr>
            <p:ph type="dt" sz="half" idx="10"/>
          </p:nvPr>
        </p:nvSpPr>
        <p:spPr/>
        <p:txBody>
          <a:bodyPr/>
          <a:lstStyle/>
          <a:p>
            <a:fld id="{640179A6-BD88-4705-B307-D1E226C723F1}" type="datetime1">
              <a:rPr lang="nl-NL" smtClean="0"/>
              <a:t>13-10-2026</a:t>
            </a:fld>
            <a:endParaRPr lang="nl-NL"/>
          </a:p>
        </p:txBody>
      </p:sp>
      <p:sp>
        <p:nvSpPr>
          <p:cNvPr id="5" name="Tijdelijke aanduiding voor voettekst 4">
            <a:extLst>
              <a:ext uri="{FF2B5EF4-FFF2-40B4-BE49-F238E27FC236}">
                <a16:creationId xmlns:a16="http://schemas.microsoft.com/office/drawing/2014/main" id="{946C682A-2F5E-0831-DAB9-8163D399F1A3}"/>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5833AF87-C88F-215B-359C-F9BA3023B862}"/>
              </a:ext>
            </a:extLst>
          </p:cNvPr>
          <p:cNvSpPr>
            <a:spLocks noGrp="1"/>
          </p:cNvSpPr>
          <p:nvPr>
            <p:ph type="sldNum" sz="quarter" idx="12"/>
          </p:nvPr>
        </p:nvSpPr>
        <p:spPr/>
        <p:txBody>
          <a:bodyPr/>
          <a:lstStyle/>
          <a:p>
            <a:fld id="{98500FEC-7FAF-4EB9-B731-3CDDD3AEA0D1}" type="slidenum">
              <a:rPr lang="nl-NL" smtClean="0"/>
              <a:t>‹nr.›</a:t>
            </a:fld>
            <a:endParaRPr lang="nl-NL"/>
          </a:p>
        </p:txBody>
      </p:sp>
    </p:spTree>
    <p:extLst>
      <p:ext uri="{BB962C8B-B14F-4D97-AF65-F5344CB8AC3E}">
        <p14:creationId xmlns:p14="http://schemas.microsoft.com/office/powerpoint/2010/main" val="21775077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8B75D390-A5DD-FAE9-7D63-5B0E244B1797}"/>
              </a:ext>
            </a:extLst>
          </p:cNvPr>
          <p:cNvSpPr>
            <a:spLocks noGrp="1"/>
          </p:cNvSpPr>
          <p:nvPr>
            <p:ph type="title" orient="vert"/>
          </p:nvPr>
        </p:nvSpPr>
        <p:spPr>
          <a:xfrm>
            <a:off x="8724900" y="365125"/>
            <a:ext cx="2628900" cy="5811838"/>
          </a:xfrm>
        </p:spPr>
        <p:txBody>
          <a:bodyPr vert="eaVert"/>
          <a:lstStyle/>
          <a:p>
            <a:r>
              <a:rPr lang="nl-NL"/>
              <a:t>Klik om stijl te bewerken</a:t>
            </a:r>
          </a:p>
        </p:txBody>
      </p:sp>
      <p:sp>
        <p:nvSpPr>
          <p:cNvPr id="3" name="Tijdelijke aanduiding voor verticale tekst 2">
            <a:extLst>
              <a:ext uri="{FF2B5EF4-FFF2-40B4-BE49-F238E27FC236}">
                <a16:creationId xmlns:a16="http://schemas.microsoft.com/office/drawing/2014/main" id="{B77A91C6-A88A-9F19-E4B0-BC46834F40AC}"/>
              </a:ext>
            </a:extLst>
          </p:cNvPr>
          <p:cNvSpPr>
            <a:spLocks noGrp="1"/>
          </p:cNvSpPr>
          <p:nvPr>
            <p:ph type="body" orient="vert" idx="1"/>
          </p:nvPr>
        </p:nvSpPr>
        <p:spPr>
          <a:xfrm>
            <a:off x="838200" y="365125"/>
            <a:ext cx="7734300"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59D71972-5E51-2686-397E-D7AB7752E008}"/>
              </a:ext>
            </a:extLst>
          </p:cNvPr>
          <p:cNvSpPr>
            <a:spLocks noGrp="1"/>
          </p:cNvSpPr>
          <p:nvPr>
            <p:ph type="dt" sz="half" idx="10"/>
          </p:nvPr>
        </p:nvSpPr>
        <p:spPr/>
        <p:txBody>
          <a:bodyPr/>
          <a:lstStyle/>
          <a:p>
            <a:fld id="{B55E5F13-A5EF-43AD-842B-61EFE26C9A9E}" type="datetime1">
              <a:rPr lang="nl-NL" smtClean="0"/>
              <a:t>13-10-2026</a:t>
            </a:fld>
            <a:endParaRPr lang="nl-NL"/>
          </a:p>
        </p:txBody>
      </p:sp>
      <p:sp>
        <p:nvSpPr>
          <p:cNvPr id="5" name="Tijdelijke aanduiding voor voettekst 4">
            <a:extLst>
              <a:ext uri="{FF2B5EF4-FFF2-40B4-BE49-F238E27FC236}">
                <a16:creationId xmlns:a16="http://schemas.microsoft.com/office/drawing/2014/main" id="{58D8FF21-EC28-B4F4-00CF-B48D024E77B2}"/>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25A3BA08-7949-F7FA-C30E-69B359A2DCEE}"/>
              </a:ext>
            </a:extLst>
          </p:cNvPr>
          <p:cNvSpPr>
            <a:spLocks noGrp="1"/>
          </p:cNvSpPr>
          <p:nvPr>
            <p:ph type="sldNum" sz="quarter" idx="12"/>
          </p:nvPr>
        </p:nvSpPr>
        <p:spPr/>
        <p:txBody>
          <a:bodyPr/>
          <a:lstStyle/>
          <a:p>
            <a:fld id="{98500FEC-7FAF-4EB9-B731-3CDDD3AEA0D1}" type="slidenum">
              <a:rPr lang="nl-NL" smtClean="0"/>
              <a:t>‹nr.›</a:t>
            </a:fld>
            <a:endParaRPr lang="nl-NL"/>
          </a:p>
        </p:txBody>
      </p:sp>
    </p:spTree>
    <p:extLst>
      <p:ext uri="{BB962C8B-B14F-4D97-AF65-F5344CB8AC3E}">
        <p14:creationId xmlns:p14="http://schemas.microsoft.com/office/powerpoint/2010/main" val="20372794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1FBB5808-73D2-627B-C14D-7A939A9C7C8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p>
        </p:txBody>
      </p:sp>
      <p:sp>
        <p:nvSpPr>
          <p:cNvPr id="3" name="Tijdelijke aanduiding voor tekst 2">
            <a:extLst>
              <a:ext uri="{FF2B5EF4-FFF2-40B4-BE49-F238E27FC236}">
                <a16:creationId xmlns:a16="http://schemas.microsoft.com/office/drawing/2014/main" id="{47D9BC92-A7C8-0A1B-6F2F-E54DDE9DE72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9CDD80FC-FA90-EA8A-D887-697C751EC7A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03DD9ED-5ECD-49AC-B3B8-D1DE217E168D}" type="datetime1">
              <a:rPr lang="nl-NL" smtClean="0"/>
              <a:t>13-10-2026</a:t>
            </a:fld>
            <a:endParaRPr lang="nl-NL"/>
          </a:p>
        </p:txBody>
      </p:sp>
      <p:sp>
        <p:nvSpPr>
          <p:cNvPr id="5" name="Tijdelijke aanduiding voor voettekst 4">
            <a:extLst>
              <a:ext uri="{FF2B5EF4-FFF2-40B4-BE49-F238E27FC236}">
                <a16:creationId xmlns:a16="http://schemas.microsoft.com/office/drawing/2014/main" id="{5A91E708-5E87-BAC3-5E70-28CCF0133D8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nl-NL"/>
          </a:p>
        </p:txBody>
      </p:sp>
      <p:sp>
        <p:nvSpPr>
          <p:cNvPr id="6" name="Tijdelijke aanduiding voor dianummer 5">
            <a:extLst>
              <a:ext uri="{FF2B5EF4-FFF2-40B4-BE49-F238E27FC236}">
                <a16:creationId xmlns:a16="http://schemas.microsoft.com/office/drawing/2014/main" id="{7C3645AF-B365-9F44-A1F0-A4BFC4C4081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8500FEC-7FAF-4EB9-B731-3CDDD3AEA0D1}" type="slidenum">
              <a:rPr lang="nl-NL" smtClean="0"/>
              <a:t>‹nr.›</a:t>
            </a:fld>
            <a:endParaRPr lang="nl-NL"/>
          </a:p>
        </p:txBody>
      </p:sp>
    </p:spTree>
    <p:extLst>
      <p:ext uri="{BB962C8B-B14F-4D97-AF65-F5344CB8AC3E}">
        <p14:creationId xmlns:p14="http://schemas.microsoft.com/office/powerpoint/2010/main" val="12077534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hyperlink" Target="https://www.han.nl/projecten/2022/just-prepare/" TargetMode="External"/><Relationship Id="rId7" Type="http://schemas.openxmlformats.org/officeDocument/2006/relationships/hyperlink" Target="https://www.gemert-bakel.nl/" TargetMode="Externa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hyperlink" Target="https://www.goedwonengemert.nl/" TargetMode="External"/><Relationship Id="rId5" Type="http://schemas.openxmlformats.org/officeDocument/2006/relationships/hyperlink" Target="https://www.han.nl/onderzoek/lectoraten/sociale-duurzame-praktijken/" TargetMode="External"/><Relationship Id="rId4" Type="http://schemas.openxmlformats.org/officeDocument/2006/relationships/hyperlink" Target="https://justprepare.nl/" TargetMode="Externa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5.svg"/><Relationship Id="rId7" Type="http://schemas.openxmlformats.org/officeDocument/2006/relationships/image" Target="../media/image9.sv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8.svg"/><Relationship Id="rId5" Type="http://schemas.openxmlformats.org/officeDocument/2006/relationships/image" Target="../media/image7.svg"/><Relationship Id="rId4" Type="http://schemas.openxmlformats.org/officeDocument/2006/relationships/image" Target="../media/image6.svg"/></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1.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0.xml.rels><?xml version="1.0" encoding="UTF-8" standalone="yes"?>
<Relationships xmlns="http://schemas.openxmlformats.org/package/2006/relationships"><Relationship Id="rId3" Type="http://schemas.openxmlformats.org/officeDocument/2006/relationships/hyperlink" Target="https://www.han.nl/projecten/2024/wijkwaardenkaart/handleiding-wijkwaardenkaarten-WEB.pdf" TargetMode="External"/><Relationship Id="rId7" Type="http://schemas.openxmlformats.org/officeDocument/2006/relationships/image" Target="../media/image11.sv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6.svg"/><Relationship Id="rId5" Type="http://schemas.openxmlformats.org/officeDocument/2006/relationships/image" Target="../media/image5.svg"/><Relationship Id="rId4" Type="http://schemas.openxmlformats.org/officeDocument/2006/relationships/hyperlink" Target="https://www.han.nl/projecten/2024/wijkwaardenkaart/#:~:text=De%20Wijkwaardenkaart%20is%20een%20tool%20om%20een%20betekenisvol,belang%20van%20de%20buurt%20steeds%20meer%20terrein%20gewonnen." TargetMode="External"/></Relationships>
</file>

<file path=ppt/slides/_rels/slide11.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image" Target="../media/image12.png"/><Relationship Id="rId1" Type="http://schemas.openxmlformats.org/officeDocument/2006/relationships/slideLayout" Target="../slideLayouts/slideLayout1.xml"/><Relationship Id="rId6" Type="http://schemas.openxmlformats.org/officeDocument/2006/relationships/image" Target="../media/image16.png"/><Relationship Id="rId11" Type="http://schemas.openxmlformats.org/officeDocument/2006/relationships/image" Target="../media/image21.png"/><Relationship Id="rId5" Type="http://schemas.openxmlformats.org/officeDocument/2006/relationships/image" Target="../media/image15.png"/><Relationship Id="rId10" Type="http://schemas.openxmlformats.org/officeDocument/2006/relationships/image" Target="../media/image20.png"/><Relationship Id="rId4" Type="http://schemas.openxmlformats.org/officeDocument/2006/relationships/image" Target="../media/image14.png"/><Relationship Id="rId9" Type="http://schemas.openxmlformats.org/officeDocument/2006/relationships/image" Target="../media/image19.png"/></Relationships>
</file>

<file path=ppt/slides/_rels/slide1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png"/><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3.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9.svg"/><Relationship Id="rId5" Type="http://schemas.openxmlformats.org/officeDocument/2006/relationships/image" Target="../media/image25.svg"/><Relationship Id="rId4" Type="http://schemas.openxmlformats.org/officeDocument/2006/relationships/image" Target="../media/image10.svg"/></Relationships>
</file>

<file path=ppt/slides/_rels/slide1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www.sciencedirect.com/science/article/pii/S2214629625002294" TargetMode="External"/><Relationship Id="rId7" Type="http://schemas.openxmlformats.org/officeDocument/2006/relationships/image" Target="../media/image29.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27.svg"/><Relationship Id="rId4" Type="http://schemas.openxmlformats.org/officeDocument/2006/relationships/image" Target="../media/image6.svg"/></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7.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hyperlink" Target="https://www.gezondin.nu/wp-content/uploads/2020/11/Handleiding-photovoice_project-MAPZ-2.pdf" TargetMode="External"/><Relationship Id="rId7" Type="http://schemas.openxmlformats.org/officeDocument/2006/relationships/image" Target="../media/image30.sv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8.svg"/><Relationship Id="rId5" Type="http://schemas.openxmlformats.org/officeDocument/2006/relationships/image" Target="../media/image5.svg"/><Relationship Id="rId4" Type="http://schemas.openxmlformats.org/officeDocument/2006/relationships/hyperlink" Target="https://toolboxonderzoek.nl/werkvorm/photovoice/" TargetMode="External"/></Relationships>
</file>

<file path=ppt/slides/_rels/slide18.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32.svg"/><Relationship Id="rId5" Type="http://schemas.openxmlformats.org/officeDocument/2006/relationships/image" Target="../media/image6.svg"/><Relationship Id="rId4" Type="http://schemas.openxmlformats.org/officeDocument/2006/relationships/image" Target="../media/image8.svg"/></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1.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7.svg"/><Relationship Id="rId1" Type="http://schemas.openxmlformats.org/officeDocument/2006/relationships/slideLayout" Target="../slideLayouts/slideLayout2.xml"/><Relationship Id="rId4" Type="http://schemas.openxmlformats.org/officeDocument/2006/relationships/image" Target="../media/image9.svg"/></Relationships>
</file>

<file path=ppt/slides/_rels/slide2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23.xml.rels><?xml version="1.0" encoding="UTF-8" standalone="yes"?>
<Relationships xmlns="http://schemas.openxmlformats.org/package/2006/relationships"><Relationship Id="rId3" Type="http://schemas.openxmlformats.org/officeDocument/2006/relationships/hyperlink" Target="https://www.klimaatweek.nl/" TargetMode="External"/><Relationship Id="rId2" Type="http://schemas.openxmlformats.org/officeDocument/2006/relationships/hyperlink" Target="https://www.klimaatkermis.nl/" TargetMode="External"/><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image" Target="../media/image10.svg"/><Relationship Id="rId4" Type="http://schemas.openxmlformats.org/officeDocument/2006/relationships/image" Target="../media/image7.svg"/></Relationships>
</file>

<file path=ppt/slides/_rels/slide24.xml.rels><?xml version="1.0" encoding="UTF-8" standalone="yes"?>
<Relationships xmlns="http://schemas.openxmlformats.org/package/2006/relationships"><Relationship Id="rId3" Type="http://schemas.openxmlformats.org/officeDocument/2006/relationships/hyperlink" Target="https://www.klimaatkermis.nl/" TargetMode="External"/><Relationship Id="rId2" Type="http://schemas.openxmlformats.org/officeDocument/2006/relationships/image" Target="../media/image36.png"/><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25.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hyperlink" Target="https://energiehuisslimwonen.nl/gemert-bakel/" TargetMode="External"/><Relationship Id="rId1" Type="http://schemas.openxmlformats.org/officeDocument/2006/relationships/slideLayout" Target="../slideLayouts/slideLayout2.xml"/><Relationship Id="rId5" Type="http://schemas.openxmlformats.org/officeDocument/2006/relationships/image" Target="../media/image29.png"/><Relationship Id="rId4" Type="http://schemas.openxmlformats.org/officeDocument/2006/relationships/image" Target="../media/image5.svg"/></Relationships>
</file>

<file path=ppt/slides/_rels/slide2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https://www.deduurzamekaart.nl/" TargetMode="External"/><Relationship Id="rId2" Type="http://schemas.openxmlformats.org/officeDocument/2006/relationships/hyperlink" Target="https://www.klimaatweek.nl/inspiratie" TargetMode="External"/><Relationship Id="rId1" Type="http://schemas.openxmlformats.org/officeDocument/2006/relationships/slideLayout" Target="../slideLayouts/slideLayout2.xml"/><Relationship Id="rId6" Type="http://schemas.openxmlformats.org/officeDocument/2006/relationships/image" Target="../media/image40.png"/><Relationship Id="rId5" Type="http://schemas.openxmlformats.org/officeDocument/2006/relationships/image" Target="../media/image7.svg"/><Relationship Id="rId4" Type="http://schemas.openxmlformats.org/officeDocument/2006/relationships/hyperlink" Target="https://www.deonderwijsspecialisten.nl/media/8102/inspiratiegids-duurzaamheid-2025-2026.pdf" TargetMode="Externa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1.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9.xml.rels><?xml version="1.0" encoding="UTF-8" standalone="yes"?>
<Relationships xmlns="http://schemas.openxmlformats.org/package/2006/relationships"><Relationship Id="rId3" Type="http://schemas.openxmlformats.org/officeDocument/2006/relationships/hyperlink" Target="https://www.han.nl/opleidingen/master/duurzaamheidstransities/voltijd/"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0.svg"/><Relationship Id="rId4" Type="http://schemas.openxmlformats.org/officeDocument/2006/relationships/image" Target="../media/image41.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hyperlink" Target="https://drift.eur.nl/nl/publicaties/5-tips-om-zelf-met-een-dynamische-leeragenda-aan-de-slag-te-gaan/" TargetMode="External"/><Relationship Id="rId7" Type="http://schemas.openxmlformats.org/officeDocument/2006/relationships/image" Target="../media/image29.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42.png"/><Relationship Id="rId5" Type="http://schemas.openxmlformats.org/officeDocument/2006/relationships/image" Target="../media/image6.svg"/><Relationship Id="rId4" Type="http://schemas.openxmlformats.org/officeDocument/2006/relationships/hyperlink" Target="https://research.wur.nl/en/publications/reflexieve-monitoring-in-actie-handvatten-voor-de-monitoring-van-/" TargetMode="External"/></Relationships>
</file>

<file path=ppt/slides/_rels/slide32.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1.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34.xml.rels><?xml version="1.0" encoding="UTF-8" standalone="yes"?>
<Relationships xmlns="http://schemas.openxmlformats.org/package/2006/relationships"><Relationship Id="rId3" Type="http://schemas.openxmlformats.org/officeDocument/2006/relationships/hyperlink" Target="https://justprepare.nl/2026/09/10/slotsymposium/" TargetMode="External"/><Relationship Id="rId7" Type="http://schemas.openxmlformats.org/officeDocument/2006/relationships/image" Target="../media/image10.sv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42.png"/><Relationship Id="rId5" Type="http://schemas.openxmlformats.org/officeDocument/2006/relationships/image" Target="../media/image29.png"/><Relationship Id="rId4" Type="http://schemas.openxmlformats.org/officeDocument/2006/relationships/image" Target="../media/image6.svg"/></Relationships>
</file>

<file path=ppt/slides/_rels/slide35.xml.rels><?xml version="1.0" encoding="UTF-8" standalone="yes"?>
<Relationships xmlns="http://schemas.openxmlformats.org/package/2006/relationships"><Relationship Id="rId3" Type="http://schemas.openxmlformats.org/officeDocument/2006/relationships/hyperlink" Target="https://www.han.nl/projecten/2015/partnerschapskaart/"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10.svg"/><Relationship Id="rId5" Type="http://schemas.openxmlformats.org/officeDocument/2006/relationships/image" Target="../media/image6.svg"/><Relationship Id="rId4" Type="http://schemas.openxmlformats.org/officeDocument/2006/relationships/hyperlink" Target="https://commoneye.nl/samenwerken-in-opgavenetwerken/" TargetMode="External"/></Relationships>
</file>

<file path=ppt/slides/_rels/slide36.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hyperlink" Target="https://justprepare.nl/" TargetMode="External"/><Relationship Id="rId2" Type="http://schemas.openxmlformats.org/officeDocument/2006/relationships/image" Target="../media/image45.png"/><Relationship Id="rId1" Type="http://schemas.openxmlformats.org/officeDocument/2006/relationships/slideLayout" Target="../slideLayouts/slideLayout2.xml"/><Relationship Id="rId6" Type="http://schemas.openxmlformats.org/officeDocument/2006/relationships/hyperlink" Target="mailto:mara.huibers@han.nl" TargetMode="External"/><Relationship Id="rId5" Type="http://schemas.openxmlformats.org/officeDocument/2006/relationships/hyperlink" Target="mailto:Korrie.melis@han.nl" TargetMode="External"/><Relationship Id="rId4" Type="http://schemas.openxmlformats.org/officeDocument/2006/relationships/hyperlink" Target="mailto:erik.jansen@han.n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6FFC3A64-7E9F-C248-966E-8EEE98ADC1FB}"/>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A8715B1D-3AA7-4A71-0BEB-A924E4809658}"/>
              </a:ext>
            </a:extLst>
          </p:cNvPr>
          <p:cNvSpPr>
            <a:spLocks noGrp="1"/>
          </p:cNvSpPr>
          <p:nvPr>
            <p:ph type="title"/>
          </p:nvPr>
        </p:nvSpPr>
        <p:spPr>
          <a:xfrm>
            <a:off x="1157353" y="526414"/>
            <a:ext cx="7588714" cy="2148841"/>
          </a:xfrm>
        </p:spPr>
        <p:txBody>
          <a:bodyPr anchor="t">
            <a:normAutofit/>
          </a:bodyPr>
          <a:lstStyle/>
          <a:p>
            <a:r>
              <a:rPr lang="en-US" b="1">
                <a:solidFill>
                  <a:schemeClr val="tx2"/>
                </a:solidFill>
              </a:rPr>
              <a:t>TOOLKIT ENERGIERECHTVAARDIGHEID IN WIJKEN EN DORPEN</a:t>
            </a:r>
            <a:endParaRPr lang="nl-NL"/>
          </a:p>
        </p:txBody>
      </p:sp>
      <p:pic>
        <p:nvPicPr>
          <p:cNvPr id="6" name="Afbeelding 5">
            <a:extLst>
              <a:ext uri="{FF2B5EF4-FFF2-40B4-BE49-F238E27FC236}">
                <a16:creationId xmlns:a16="http://schemas.microsoft.com/office/drawing/2014/main" id="{96E7E5AD-F870-9648-A74E-FDB2D930BCFD}"/>
              </a:ext>
            </a:extLst>
          </p:cNvPr>
          <p:cNvPicPr>
            <a:picLocks noChangeAspect="1"/>
          </p:cNvPicPr>
          <p:nvPr/>
        </p:nvPicPr>
        <p:blipFill>
          <a:blip r:embed="rId2"/>
          <a:srcRect l="11938" r="2" b="2"/>
          <a:stretch>
            <a:fillRect/>
          </a:stretch>
        </p:blipFill>
        <p:spPr>
          <a:xfrm>
            <a:off x="1" y="3105151"/>
            <a:ext cx="6448424" cy="3752849"/>
          </a:xfrm>
          <a:custGeom>
            <a:avLst/>
            <a:gdLst/>
            <a:ahLst/>
            <a:cxnLst/>
            <a:rect l="l" t="t" r="r" b="b"/>
            <a:pathLst>
              <a:path w="6448424" h="3752849">
                <a:moveTo>
                  <a:pt x="0" y="0"/>
                </a:moveTo>
                <a:lnTo>
                  <a:pt x="137978" y="22215"/>
                </a:lnTo>
                <a:cubicBezTo>
                  <a:pt x="196046" y="32277"/>
                  <a:pt x="252469" y="42437"/>
                  <a:pt x="295660" y="49771"/>
                </a:cubicBezTo>
                <a:cubicBezTo>
                  <a:pt x="364885" y="66610"/>
                  <a:pt x="403214" y="32071"/>
                  <a:pt x="456941" y="65635"/>
                </a:cubicBezTo>
                <a:cubicBezTo>
                  <a:pt x="529612" y="69090"/>
                  <a:pt x="662508" y="71245"/>
                  <a:pt x="731691" y="70501"/>
                </a:cubicBezTo>
                <a:cubicBezTo>
                  <a:pt x="768741" y="62400"/>
                  <a:pt x="808263" y="64633"/>
                  <a:pt x="841820" y="61171"/>
                </a:cubicBezTo>
                <a:cubicBezTo>
                  <a:pt x="958973" y="43639"/>
                  <a:pt x="1009730" y="45863"/>
                  <a:pt x="1068219" y="39136"/>
                </a:cubicBezTo>
                <a:cubicBezTo>
                  <a:pt x="1104329" y="33447"/>
                  <a:pt x="1156536" y="44203"/>
                  <a:pt x="1174190" y="38808"/>
                </a:cubicBezTo>
                <a:cubicBezTo>
                  <a:pt x="1188943" y="36385"/>
                  <a:pt x="1213832" y="14880"/>
                  <a:pt x="1225923" y="34507"/>
                </a:cubicBezTo>
                <a:cubicBezTo>
                  <a:pt x="1305283" y="8501"/>
                  <a:pt x="1319617" y="30839"/>
                  <a:pt x="1385617" y="18003"/>
                </a:cubicBezTo>
                <a:cubicBezTo>
                  <a:pt x="1461876" y="-26747"/>
                  <a:pt x="1519510" y="56342"/>
                  <a:pt x="1563967" y="4638"/>
                </a:cubicBezTo>
                <a:lnTo>
                  <a:pt x="1676634" y="10582"/>
                </a:lnTo>
                <a:lnTo>
                  <a:pt x="1769429" y="20265"/>
                </a:lnTo>
                <a:cubicBezTo>
                  <a:pt x="1790625" y="23534"/>
                  <a:pt x="1880369" y="18448"/>
                  <a:pt x="1900584" y="27732"/>
                </a:cubicBezTo>
                <a:cubicBezTo>
                  <a:pt x="2072430" y="22762"/>
                  <a:pt x="2014935" y="5831"/>
                  <a:pt x="2127041" y="22101"/>
                </a:cubicBezTo>
                <a:cubicBezTo>
                  <a:pt x="2168847" y="65820"/>
                  <a:pt x="2153052" y="28773"/>
                  <a:pt x="2211644" y="44507"/>
                </a:cubicBezTo>
                <a:cubicBezTo>
                  <a:pt x="2211201" y="9921"/>
                  <a:pt x="2277596" y="73686"/>
                  <a:pt x="2299605" y="38004"/>
                </a:cubicBezTo>
                <a:cubicBezTo>
                  <a:pt x="2309570" y="41997"/>
                  <a:pt x="2318531" y="46991"/>
                  <a:pt x="2327359" y="52270"/>
                </a:cubicBezTo>
                <a:lnTo>
                  <a:pt x="2331995" y="55017"/>
                </a:lnTo>
                <a:lnTo>
                  <a:pt x="2353777" y="59755"/>
                </a:lnTo>
                <a:lnTo>
                  <a:pt x="2355893" y="68914"/>
                </a:lnTo>
                <a:lnTo>
                  <a:pt x="2385794" y="81650"/>
                </a:lnTo>
                <a:cubicBezTo>
                  <a:pt x="2397613" y="85211"/>
                  <a:pt x="2411061" y="87627"/>
                  <a:pt x="2427010" y="88184"/>
                </a:cubicBezTo>
                <a:cubicBezTo>
                  <a:pt x="2486314" y="76422"/>
                  <a:pt x="2553170" y="126870"/>
                  <a:pt x="2627153" y="110451"/>
                </a:cubicBezTo>
                <a:cubicBezTo>
                  <a:pt x="2653722" y="107383"/>
                  <a:pt x="2732043" y="116068"/>
                  <a:pt x="2744462" y="128780"/>
                </a:cubicBezTo>
                <a:cubicBezTo>
                  <a:pt x="2760299" y="132873"/>
                  <a:pt x="2780248" y="130843"/>
                  <a:pt x="2785202" y="143610"/>
                </a:cubicBezTo>
                <a:cubicBezTo>
                  <a:pt x="2794558" y="159316"/>
                  <a:pt x="2856498" y="142821"/>
                  <a:pt x="2844667" y="159029"/>
                </a:cubicBezTo>
                <a:cubicBezTo>
                  <a:pt x="2888530" y="147871"/>
                  <a:pt x="2914187" y="181391"/>
                  <a:pt x="2946649" y="192330"/>
                </a:cubicBezTo>
                <a:cubicBezTo>
                  <a:pt x="2981872" y="180417"/>
                  <a:pt x="3015239" y="215115"/>
                  <a:pt x="3088812" y="226485"/>
                </a:cubicBezTo>
                <a:cubicBezTo>
                  <a:pt x="3127734" y="212524"/>
                  <a:pt x="3138301" y="234381"/>
                  <a:pt x="3208669" y="217774"/>
                </a:cubicBezTo>
                <a:cubicBezTo>
                  <a:pt x="3242208" y="219284"/>
                  <a:pt x="3229623" y="233297"/>
                  <a:pt x="3290045" y="235553"/>
                </a:cubicBezTo>
                <a:cubicBezTo>
                  <a:pt x="3399655" y="215239"/>
                  <a:pt x="3444518" y="245862"/>
                  <a:pt x="3529335" y="249571"/>
                </a:cubicBezTo>
                <a:cubicBezTo>
                  <a:pt x="3623697" y="257405"/>
                  <a:pt x="3587652" y="268832"/>
                  <a:pt x="3716766" y="252690"/>
                </a:cubicBezTo>
                <a:cubicBezTo>
                  <a:pt x="3723469" y="267318"/>
                  <a:pt x="3737863" y="269842"/>
                  <a:pt x="3765333" y="266823"/>
                </a:cubicBezTo>
                <a:cubicBezTo>
                  <a:pt x="3810754" y="271601"/>
                  <a:pt x="3792745" y="303866"/>
                  <a:pt x="3846897" y="290090"/>
                </a:cubicBezTo>
                <a:cubicBezTo>
                  <a:pt x="3830941" y="306608"/>
                  <a:pt x="3929114" y="308026"/>
                  <a:pt x="3900217" y="323590"/>
                </a:cubicBezTo>
                <a:cubicBezTo>
                  <a:pt x="3922367" y="343425"/>
                  <a:pt x="3948574" y="318948"/>
                  <a:pt x="3971444" y="336662"/>
                </a:cubicBezTo>
                <a:cubicBezTo>
                  <a:pt x="4002781" y="344193"/>
                  <a:pt x="3960997" y="315419"/>
                  <a:pt x="3997868" y="318867"/>
                </a:cubicBezTo>
                <a:cubicBezTo>
                  <a:pt x="4041159" y="326219"/>
                  <a:pt x="4055435" y="293981"/>
                  <a:pt x="4070852" y="339615"/>
                </a:cubicBezTo>
                <a:cubicBezTo>
                  <a:pt x="4121286" y="335828"/>
                  <a:pt x="4121920" y="355506"/>
                  <a:pt x="4180483" y="373369"/>
                </a:cubicBezTo>
                <a:cubicBezTo>
                  <a:pt x="4211379" y="366707"/>
                  <a:pt x="4230171" y="374664"/>
                  <a:pt x="4246264" y="387458"/>
                </a:cubicBezTo>
                <a:cubicBezTo>
                  <a:pt x="4308508" y="393310"/>
                  <a:pt x="4357326" y="416142"/>
                  <a:pt x="4423169" y="431783"/>
                </a:cubicBezTo>
                <a:lnTo>
                  <a:pt x="4446752" y="435383"/>
                </a:lnTo>
                <a:lnTo>
                  <a:pt x="4446954" y="435566"/>
                </a:lnTo>
                <a:cubicBezTo>
                  <a:pt x="4508528" y="480137"/>
                  <a:pt x="4617740" y="529869"/>
                  <a:pt x="4662523" y="553169"/>
                </a:cubicBezTo>
                <a:cubicBezTo>
                  <a:pt x="4720320" y="547046"/>
                  <a:pt x="4678644" y="560102"/>
                  <a:pt x="4715641" y="575354"/>
                </a:cubicBezTo>
                <a:cubicBezTo>
                  <a:pt x="4682056" y="593278"/>
                  <a:pt x="4768370" y="586520"/>
                  <a:pt x="4742071" y="614016"/>
                </a:cubicBezTo>
                <a:cubicBezTo>
                  <a:pt x="4749637" y="615922"/>
                  <a:pt x="4757797" y="616899"/>
                  <a:pt x="4766183" y="617675"/>
                </a:cubicBezTo>
                <a:lnTo>
                  <a:pt x="4770562" y="618094"/>
                </a:lnTo>
                <a:lnTo>
                  <a:pt x="4783240" y="624350"/>
                </a:lnTo>
                <a:lnTo>
                  <a:pt x="4792882" y="620401"/>
                </a:lnTo>
                <a:lnTo>
                  <a:pt x="4816310" y="625721"/>
                </a:lnTo>
                <a:cubicBezTo>
                  <a:pt x="4824144" y="628595"/>
                  <a:pt x="4831482" y="632720"/>
                  <a:pt x="4837953" y="638824"/>
                </a:cubicBezTo>
                <a:cubicBezTo>
                  <a:pt x="4848645" y="668753"/>
                  <a:pt x="4922266" y="669148"/>
                  <a:pt x="4933914" y="707398"/>
                </a:cubicBezTo>
                <a:cubicBezTo>
                  <a:pt x="4940833" y="719653"/>
                  <a:pt x="4978358" y="746502"/>
                  <a:pt x="4995259" y="744825"/>
                </a:cubicBezTo>
                <a:cubicBezTo>
                  <a:pt x="5005107" y="749034"/>
                  <a:pt x="5010567" y="758092"/>
                  <a:pt x="5024744" y="753396"/>
                </a:cubicBezTo>
                <a:cubicBezTo>
                  <a:pt x="5047511" y="761361"/>
                  <a:pt x="5109162" y="783016"/>
                  <a:pt x="5131877" y="792613"/>
                </a:cubicBezTo>
                <a:cubicBezTo>
                  <a:pt x="5132671" y="802792"/>
                  <a:pt x="5144554" y="806683"/>
                  <a:pt x="5161031" y="810975"/>
                </a:cubicBezTo>
                <a:lnTo>
                  <a:pt x="5176815" y="815342"/>
                </a:lnTo>
                <a:lnTo>
                  <a:pt x="5180064" y="831233"/>
                </a:lnTo>
                <a:cubicBezTo>
                  <a:pt x="5202966" y="819270"/>
                  <a:pt x="5188976" y="863361"/>
                  <a:pt x="5215059" y="865080"/>
                </a:cubicBezTo>
                <a:cubicBezTo>
                  <a:pt x="5235765" y="864786"/>
                  <a:pt x="5236347" y="878098"/>
                  <a:pt x="5245643" y="887119"/>
                </a:cubicBezTo>
                <a:cubicBezTo>
                  <a:pt x="5267660" y="891609"/>
                  <a:pt x="5295742" y="939348"/>
                  <a:pt x="5295952" y="957174"/>
                </a:cubicBezTo>
                <a:cubicBezTo>
                  <a:pt x="5284322" y="1008946"/>
                  <a:pt x="5374979" y="1038019"/>
                  <a:pt x="5367826" y="1079140"/>
                </a:cubicBezTo>
                <a:cubicBezTo>
                  <a:pt x="5371668" y="1089190"/>
                  <a:pt x="5377921" y="1097135"/>
                  <a:pt x="5385646" y="1103730"/>
                </a:cubicBezTo>
                <a:lnTo>
                  <a:pt x="5410965" y="1119397"/>
                </a:lnTo>
                <a:lnTo>
                  <a:pt x="5436960" y="1130910"/>
                </a:lnTo>
                <a:lnTo>
                  <a:pt x="5442083" y="1133134"/>
                </a:lnTo>
                <a:cubicBezTo>
                  <a:pt x="5451910" y="1137346"/>
                  <a:pt x="5457170" y="1169188"/>
                  <a:pt x="5465219" y="1174479"/>
                </a:cubicBezTo>
                <a:cubicBezTo>
                  <a:pt x="5488744" y="1195184"/>
                  <a:pt x="5467141" y="1223401"/>
                  <a:pt x="5488171" y="1238604"/>
                </a:cubicBezTo>
                <a:cubicBezTo>
                  <a:pt x="5523491" y="1271811"/>
                  <a:pt x="5486623" y="1305961"/>
                  <a:pt x="5562172" y="1320840"/>
                </a:cubicBezTo>
                <a:cubicBezTo>
                  <a:pt x="5601634" y="1385316"/>
                  <a:pt x="5636528" y="1453139"/>
                  <a:pt x="5686905" y="1512529"/>
                </a:cubicBezTo>
                <a:cubicBezTo>
                  <a:pt x="5729049" y="1575678"/>
                  <a:pt x="5699691" y="1553768"/>
                  <a:pt x="5748726" y="1623716"/>
                </a:cubicBezTo>
                <a:cubicBezTo>
                  <a:pt x="5783098" y="1689734"/>
                  <a:pt x="5789710" y="1639740"/>
                  <a:pt x="5842593" y="1726595"/>
                </a:cubicBezTo>
                <a:cubicBezTo>
                  <a:pt x="5837824" y="1733043"/>
                  <a:pt x="5862023" y="1845188"/>
                  <a:pt x="5861042" y="1851837"/>
                </a:cubicBezTo>
                <a:cubicBezTo>
                  <a:pt x="5874156" y="1887981"/>
                  <a:pt x="5901790" y="1919218"/>
                  <a:pt x="5921290" y="1943460"/>
                </a:cubicBezTo>
                <a:lnTo>
                  <a:pt x="5978046" y="1997284"/>
                </a:lnTo>
                <a:lnTo>
                  <a:pt x="5992479" y="2056720"/>
                </a:lnTo>
                <a:cubicBezTo>
                  <a:pt x="6011078" y="2079033"/>
                  <a:pt x="6072687" y="2117397"/>
                  <a:pt x="6089639" y="2131171"/>
                </a:cubicBezTo>
                <a:lnTo>
                  <a:pt x="6094199" y="2139379"/>
                </a:lnTo>
                <a:lnTo>
                  <a:pt x="6094822" y="2139386"/>
                </a:lnTo>
                <a:cubicBezTo>
                  <a:pt x="6096947" y="2140841"/>
                  <a:pt x="6098876" y="2143416"/>
                  <a:pt x="6100692" y="2147736"/>
                </a:cubicBezTo>
                <a:lnTo>
                  <a:pt x="6102516" y="2154343"/>
                </a:lnTo>
                <a:lnTo>
                  <a:pt x="6111361" y="2170264"/>
                </a:lnTo>
                <a:lnTo>
                  <a:pt x="6215475" y="2270153"/>
                </a:lnTo>
                <a:lnTo>
                  <a:pt x="6255966" y="2335401"/>
                </a:lnTo>
                <a:lnTo>
                  <a:pt x="6272711" y="2385144"/>
                </a:lnTo>
                <a:cubicBezTo>
                  <a:pt x="6282320" y="2406495"/>
                  <a:pt x="6299066" y="2405139"/>
                  <a:pt x="6304347" y="2439388"/>
                </a:cubicBezTo>
                <a:cubicBezTo>
                  <a:pt x="6297131" y="2486231"/>
                  <a:pt x="6325530" y="2500962"/>
                  <a:pt x="6326729" y="2549400"/>
                </a:cubicBezTo>
                <a:cubicBezTo>
                  <a:pt x="6325926" y="2572066"/>
                  <a:pt x="6339111" y="2599957"/>
                  <a:pt x="6344663" y="2628839"/>
                </a:cubicBezTo>
                <a:lnTo>
                  <a:pt x="6375811" y="2639204"/>
                </a:lnTo>
                <a:cubicBezTo>
                  <a:pt x="6375427" y="2643533"/>
                  <a:pt x="6375041" y="2647863"/>
                  <a:pt x="6374657" y="2652193"/>
                </a:cubicBezTo>
                <a:cubicBezTo>
                  <a:pt x="6373555" y="2658134"/>
                  <a:pt x="6371943" y="2662665"/>
                  <a:pt x="6369740" y="2664642"/>
                </a:cubicBezTo>
                <a:cubicBezTo>
                  <a:pt x="6368032" y="2674540"/>
                  <a:pt x="6371528" y="2686899"/>
                  <a:pt x="6361964" y="2690172"/>
                </a:cubicBezTo>
                <a:cubicBezTo>
                  <a:pt x="6350507" y="2696218"/>
                  <a:pt x="6369375" y="2734440"/>
                  <a:pt x="6355511" y="2727335"/>
                </a:cubicBezTo>
                <a:cubicBezTo>
                  <a:pt x="6358746" y="2734104"/>
                  <a:pt x="6360434" y="2742096"/>
                  <a:pt x="6361058" y="2750592"/>
                </a:cubicBezTo>
                <a:cubicBezTo>
                  <a:pt x="6361013" y="2751998"/>
                  <a:pt x="6360970" y="2753408"/>
                  <a:pt x="6360926" y="2754814"/>
                </a:cubicBezTo>
                <a:lnTo>
                  <a:pt x="6339285" y="2810353"/>
                </a:lnTo>
                <a:cubicBezTo>
                  <a:pt x="6360091" y="2854187"/>
                  <a:pt x="6313103" y="2870086"/>
                  <a:pt x="6325672" y="2908809"/>
                </a:cubicBezTo>
                <a:cubicBezTo>
                  <a:pt x="6341563" y="2966972"/>
                  <a:pt x="6291836" y="2935388"/>
                  <a:pt x="6333498" y="3009772"/>
                </a:cubicBezTo>
                <a:cubicBezTo>
                  <a:pt x="6345476" y="3039254"/>
                  <a:pt x="6345955" y="3068963"/>
                  <a:pt x="6334947" y="3095405"/>
                </a:cubicBezTo>
                <a:lnTo>
                  <a:pt x="6344768" y="3155941"/>
                </a:lnTo>
                <a:cubicBezTo>
                  <a:pt x="6348643" y="3153663"/>
                  <a:pt x="6311793" y="3186588"/>
                  <a:pt x="6314754" y="3197987"/>
                </a:cubicBezTo>
                <a:cubicBezTo>
                  <a:pt x="6318695" y="3221971"/>
                  <a:pt x="6319257" y="3226752"/>
                  <a:pt x="6304230" y="3239690"/>
                </a:cubicBezTo>
                <a:cubicBezTo>
                  <a:pt x="6306321" y="3248567"/>
                  <a:pt x="6307305" y="3254005"/>
                  <a:pt x="6308837" y="3264003"/>
                </a:cubicBezTo>
                <a:cubicBezTo>
                  <a:pt x="6301812" y="3288243"/>
                  <a:pt x="6298529" y="3302527"/>
                  <a:pt x="6309285" y="3324103"/>
                </a:cubicBezTo>
                <a:cubicBezTo>
                  <a:pt x="6301188" y="3343007"/>
                  <a:pt x="6329285" y="3359307"/>
                  <a:pt x="6342503" y="3405661"/>
                </a:cubicBezTo>
                <a:cubicBezTo>
                  <a:pt x="6338012" y="3447477"/>
                  <a:pt x="6408325" y="3505721"/>
                  <a:pt x="6401531" y="3550593"/>
                </a:cubicBezTo>
                <a:cubicBezTo>
                  <a:pt x="6395655" y="3579549"/>
                  <a:pt x="6423437" y="3594758"/>
                  <a:pt x="6427705" y="3624684"/>
                </a:cubicBezTo>
                <a:cubicBezTo>
                  <a:pt x="6416402" y="3629199"/>
                  <a:pt x="6435787" y="3639516"/>
                  <a:pt x="6448424" y="3657106"/>
                </a:cubicBezTo>
                <a:lnTo>
                  <a:pt x="6444014" y="3752742"/>
                </a:lnTo>
                <a:cubicBezTo>
                  <a:pt x="6443990" y="3752777"/>
                  <a:pt x="6443967" y="3752813"/>
                  <a:pt x="6443946" y="3752849"/>
                </a:cubicBezTo>
                <a:lnTo>
                  <a:pt x="0" y="3752849"/>
                </a:lnTo>
                <a:close/>
              </a:path>
            </a:pathLst>
          </a:custGeom>
        </p:spPr>
      </p:pic>
      <p:pic>
        <p:nvPicPr>
          <p:cNvPr id="5" name="Afbeelding 4">
            <a:extLst>
              <a:ext uri="{FF2B5EF4-FFF2-40B4-BE49-F238E27FC236}">
                <a16:creationId xmlns:a16="http://schemas.microsoft.com/office/drawing/2014/main" id="{A0A07EF7-95C7-0BE7-E1B2-884D07C9A64E}"/>
              </a:ext>
            </a:extLst>
          </p:cNvPr>
          <p:cNvPicPr>
            <a:picLocks noChangeAspect="1"/>
          </p:cNvPicPr>
          <p:nvPr/>
        </p:nvPicPr>
        <p:blipFill>
          <a:blip r:embed="rId3"/>
          <a:stretch>
            <a:fillRect/>
          </a:stretch>
        </p:blipFill>
        <p:spPr>
          <a:xfrm>
            <a:off x="8969609" y="190437"/>
            <a:ext cx="2962181" cy="2484818"/>
          </a:xfrm>
          <a:prstGeom prst="rect">
            <a:avLst/>
          </a:prstGeom>
        </p:spPr>
      </p:pic>
      <p:sp>
        <p:nvSpPr>
          <p:cNvPr id="7" name="Tijdelijke aanduiding voor inhoud 6">
            <a:extLst>
              <a:ext uri="{FF2B5EF4-FFF2-40B4-BE49-F238E27FC236}">
                <a16:creationId xmlns:a16="http://schemas.microsoft.com/office/drawing/2014/main" id="{3F233030-DE6A-07C5-E42C-42E16BB8BDBE}"/>
              </a:ext>
            </a:extLst>
          </p:cNvPr>
          <p:cNvSpPr>
            <a:spLocks noGrp="1"/>
          </p:cNvSpPr>
          <p:nvPr>
            <p:ph idx="1"/>
          </p:nvPr>
        </p:nvSpPr>
        <p:spPr>
          <a:xfrm>
            <a:off x="7230534" y="3045675"/>
            <a:ext cx="4453466" cy="2431371"/>
          </a:xfrm>
        </p:spPr>
        <p:txBody>
          <a:bodyPr>
            <a:normAutofit fontScale="85000" lnSpcReduction="20000"/>
          </a:bodyPr>
          <a:lstStyle/>
          <a:p>
            <a:pPr marL="0" indent="0">
              <a:buNone/>
            </a:pPr>
            <a:r>
              <a:rPr lang="en-US" i="1">
                <a:solidFill>
                  <a:schemeClr val="tx2"/>
                </a:solidFill>
              </a:rPr>
              <a:t>Versie Gemert-Bakel</a:t>
            </a:r>
          </a:p>
          <a:p>
            <a:pPr marL="0" indent="0">
              <a:buNone/>
            </a:pPr>
            <a:r>
              <a:rPr lang="en-US" i="1">
                <a:solidFill>
                  <a:schemeClr val="tx2"/>
                </a:solidFill>
              </a:rPr>
              <a:t>Oktober 2026</a:t>
            </a:r>
          </a:p>
          <a:p>
            <a:endParaRPr lang="en-US" i="1">
              <a:solidFill>
                <a:schemeClr val="tx2"/>
              </a:solidFill>
            </a:endParaRPr>
          </a:p>
          <a:p>
            <a:pPr marL="0" indent="0">
              <a:buNone/>
            </a:pPr>
            <a:r>
              <a:rPr lang="en-US" i="1">
                <a:solidFill>
                  <a:schemeClr val="tx2"/>
                </a:solidFill>
              </a:rPr>
              <a:t>Een </a:t>
            </a:r>
            <a:r>
              <a:rPr lang="en-US" i="1" err="1">
                <a:solidFill>
                  <a:schemeClr val="tx2"/>
                </a:solidFill>
              </a:rPr>
              <a:t>samenwerking</a:t>
            </a:r>
            <a:r>
              <a:rPr lang="en-US" i="1">
                <a:solidFill>
                  <a:schemeClr val="tx2"/>
                </a:solidFill>
              </a:rPr>
              <a:t> </a:t>
            </a:r>
            <a:r>
              <a:rPr lang="en-US" i="1" err="1">
                <a:solidFill>
                  <a:schemeClr val="tx2"/>
                </a:solidFill>
              </a:rPr>
              <a:t>tussen</a:t>
            </a:r>
            <a:r>
              <a:rPr lang="en-US" i="1">
                <a:solidFill>
                  <a:schemeClr val="tx2"/>
                </a:solidFill>
              </a:rPr>
              <a:t> HAN Lectoraat Sociale </a:t>
            </a:r>
            <a:r>
              <a:rPr lang="en-US" i="1" err="1">
                <a:solidFill>
                  <a:schemeClr val="tx2"/>
                </a:solidFill>
              </a:rPr>
              <a:t>Duurzame</a:t>
            </a:r>
            <a:r>
              <a:rPr lang="en-US" i="1">
                <a:solidFill>
                  <a:schemeClr val="tx2"/>
                </a:solidFill>
              </a:rPr>
              <a:t> </a:t>
            </a:r>
            <a:r>
              <a:rPr lang="en-US" i="1" err="1">
                <a:solidFill>
                  <a:schemeClr val="tx2"/>
                </a:solidFill>
              </a:rPr>
              <a:t>Praktijken</a:t>
            </a:r>
            <a:r>
              <a:rPr lang="en-US" i="1">
                <a:solidFill>
                  <a:schemeClr val="tx2"/>
                </a:solidFill>
              </a:rPr>
              <a:t>, Goed </a:t>
            </a:r>
            <a:r>
              <a:rPr lang="en-US" i="1" err="1">
                <a:solidFill>
                  <a:schemeClr val="tx2"/>
                </a:solidFill>
              </a:rPr>
              <a:t>Wonen</a:t>
            </a:r>
            <a:r>
              <a:rPr lang="en-US" i="1">
                <a:solidFill>
                  <a:schemeClr val="tx2"/>
                </a:solidFill>
              </a:rPr>
              <a:t> Gemert en gemeente Gemert-Bakel</a:t>
            </a:r>
          </a:p>
          <a:p>
            <a:endParaRPr lang="en-US" i="1">
              <a:solidFill>
                <a:schemeClr val="tx2"/>
              </a:solidFill>
            </a:endParaRPr>
          </a:p>
          <a:p>
            <a:endParaRPr lang="nl-NL"/>
          </a:p>
        </p:txBody>
      </p:sp>
      <p:pic>
        <p:nvPicPr>
          <p:cNvPr id="9" name="Afbeelding 8">
            <a:extLst>
              <a:ext uri="{FF2B5EF4-FFF2-40B4-BE49-F238E27FC236}">
                <a16:creationId xmlns:a16="http://schemas.microsoft.com/office/drawing/2014/main" id="{648274B8-ACFD-5902-29BB-59F8934BB1D3}"/>
              </a:ext>
            </a:extLst>
          </p:cNvPr>
          <p:cNvPicPr>
            <a:picLocks noChangeAspect="1"/>
          </p:cNvPicPr>
          <p:nvPr/>
        </p:nvPicPr>
        <p:blipFill>
          <a:blip r:embed="rId4"/>
          <a:stretch>
            <a:fillRect/>
          </a:stretch>
        </p:blipFill>
        <p:spPr>
          <a:xfrm>
            <a:off x="6908800" y="5760124"/>
            <a:ext cx="4912360" cy="778788"/>
          </a:xfrm>
          <a:prstGeom prst="rect">
            <a:avLst/>
          </a:prstGeom>
        </p:spPr>
      </p:pic>
      <p:sp>
        <p:nvSpPr>
          <p:cNvPr id="10" name="Tijdelijke aanduiding voor dianummer 9">
            <a:extLst>
              <a:ext uri="{FF2B5EF4-FFF2-40B4-BE49-F238E27FC236}">
                <a16:creationId xmlns:a16="http://schemas.microsoft.com/office/drawing/2014/main" id="{092D2F2C-DF42-BDE4-7B7F-A40023DE98D4}"/>
              </a:ext>
            </a:extLst>
          </p:cNvPr>
          <p:cNvSpPr>
            <a:spLocks noGrp="1"/>
          </p:cNvSpPr>
          <p:nvPr>
            <p:ph type="sldNum" sz="quarter" idx="12"/>
          </p:nvPr>
        </p:nvSpPr>
        <p:spPr/>
        <p:txBody>
          <a:bodyPr/>
          <a:lstStyle/>
          <a:p>
            <a:fld id="{98500FEC-7FAF-4EB9-B731-3CDDD3AEA0D1}" type="slidenum">
              <a:rPr lang="nl-NL" smtClean="0"/>
              <a:t>1</a:t>
            </a:fld>
            <a:endParaRPr lang="nl-NL"/>
          </a:p>
        </p:txBody>
      </p:sp>
      <p:pic>
        <p:nvPicPr>
          <p:cNvPr id="3" name="Afbeelding 2">
            <a:extLst>
              <a:ext uri="{FF2B5EF4-FFF2-40B4-BE49-F238E27FC236}">
                <a16:creationId xmlns:a16="http://schemas.microsoft.com/office/drawing/2014/main" id="{51AC37A0-6D29-A84A-5B0B-3C9B0016CF87}"/>
              </a:ext>
            </a:extLst>
          </p:cNvPr>
          <p:cNvPicPr>
            <a:picLocks noChangeAspect="1"/>
          </p:cNvPicPr>
          <p:nvPr/>
        </p:nvPicPr>
        <p:blipFill>
          <a:blip r:embed="rId5"/>
          <a:stretch>
            <a:fillRect/>
          </a:stretch>
        </p:blipFill>
        <p:spPr>
          <a:xfrm>
            <a:off x="10869613" y="5634419"/>
            <a:ext cx="968374" cy="968374"/>
          </a:xfrm>
          <a:prstGeom prst="rect">
            <a:avLst/>
          </a:prstGeom>
        </p:spPr>
      </p:pic>
    </p:spTree>
    <p:extLst>
      <p:ext uri="{BB962C8B-B14F-4D97-AF65-F5344CB8AC3E}">
        <p14:creationId xmlns:p14="http://schemas.microsoft.com/office/powerpoint/2010/main" val="39458696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alpha val="30000"/>
          </a:schemeClr>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637B2035-1FCB-439A-B421-095E136C7E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676D6CDF-C512-4739-B158-55EE955EFA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03" y="-1"/>
            <a:ext cx="12192000" cy="6857999"/>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4880A8B4-7AE5-0B51-B697-4F7999C8BEA6}"/>
              </a:ext>
            </a:extLst>
          </p:cNvPr>
          <p:cNvSpPr>
            <a:spLocks noGrp="1"/>
          </p:cNvSpPr>
          <p:nvPr>
            <p:ph type="title"/>
          </p:nvPr>
        </p:nvSpPr>
        <p:spPr>
          <a:xfrm>
            <a:off x="1157352" y="553295"/>
            <a:ext cx="4683321" cy="2148841"/>
          </a:xfrm>
        </p:spPr>
        <p:txBody>
          <a:bodyPr anchor="t">
            <a:normAutofit/>
          </a:bodyPr>
          <a:lstStyle/>
          <a:p>
            <a:r>
              <a:rPr lang="nl-NL"/>
              <a:t>Onderdeel van </a:t>
            </a:r>
            <a:br>
              <a:rPr lang="nl-NL"/>
            </a:br>
            <a:r>
              <a:rPr lang="nl-NL"/>
              <a:t>Just Prepare</a:t>
            </a:r>
          </a:p>
        </p:txBody>
      </p:sp>
      <p:pic>
        <p:nvPicPr>
          <p:cNvPr id="6" name="Afbeelding 5">
            <a:extLst>
              <a:ext uri="{FF2B5EF4-FFF2-40B4-BE49-F238E27FC236}">
                <a16:creationId xmlns:a16="http://schemas.microsoft.com/office/drawing/2014/main" id="{29520DC6-70A8-8945-9765-63AB9B3E39EF}"/>
              </a:ext>
            </a:extLst>
          </p:cNvPr>
          <p:cNvPicPr>
            <a:picLocks noChangeAspect="1"/>
          </p:cNvPicPr>
          <p:nvPr/>
        </p:nvPicPr>
        <p:blipFill>
          <a:blip r:embed="rId2"/>
          <a:srcRect l="11938" r="2" b="2"/>
          <a:stretch>
            <a:fillRect/>
          </a:stretch>
        </p:blipFill>
        <p:spPr>
          <a:xfrm>
            <a:off x="1" y="3105151"/>
            <a:ext cx="6448424" cy="3752849"/>
          </a:xfrm>
          <a:custGeom>
            <a:avLst/>
            <a:gdLst/>
            <a:ahLst/>
            <a:cxnLst/>
            <a:rect l="l" t="t" r="r" b="b"/>
            <a:pathLst>
              <a:path w="6448424" h="3752849">
                <a:moveTo>
                  <a:pt x="0" y="0"/>
                </a:moveTo>
                <a:lnTo>
                  <a:pt x="137978" y="22215"/>
                </a:lnTo>
                <a:cubicBezTo>
                  <a:pt x="196046" y="32277"/>
                  <a:pt x="252469" y="42437"/>
                  <a:pt x="295660" y="49771"/>
                </a:cubicBezTo>
                <a:cubicBezTo>
                  <a:pt x="364885" y="66610"/>
                  <a:pt x="403214" y="32071"/>
                  <a:pt x="456941" y="65635"/>
                </a:cubicBezTo>
                <a:cubicBezTo>
                  <a:pt x="529612" y="69090"/>
                  <a:pt x="662508" y="71245"/>
                  <a:pt x="731691" y="70501"/>
                </a:cubicBezTo>
                <a:cubicBezTo>
                  <a:pt x="768741" y="62400"/>
                  <a:pt x="808263" y="64633"/>
                  <a:pt x="841820" y="61171"/>
                </a:cubicBezTo>
                <a:cubicBezTo>
                  <a:pt x="958973" y="43639"/>
                  <a:pt x="1009730" y="45863"/>
                  <a:pt x="1068219" y="39136"/>
                </a:cubicBezTo>
                <a:cubicBezTo>
                  <a:pt x="1104329" y="33447"/>
                  <a:pt x="1156536" y="44203"/>
                  <a:pt x="1174190" y="38808"/>
                </a:cubicBezTo>
                <a:cubicBezTo>
                  <a:pt x="1188943" y="36385"/>
                  <a:pt x="1213832" y="14880"/>
                  <a:pt x="1225923" y="34507"/>
                </a:cubicBezTo>
                <a:cubicBezTo>
                  <a:pt x="1305283" y="8501"/>
                  <a:pt x="1319617" y="30839"/>
                  <a:pt x="1385617" y="18003"/>
                </a:cubicBezTo>
                <a:cubicBezTo>
                  <a:pt x="1461876" y="-26747"/>
                  <a:pt x="1519510" y="56342"/>
                  <a:pt x="1563967" y="4638"/>
                </a:cubicBezTo>
                <a:lnTo>
                  <a:pt x="1676634" y="10582"/>
                </a:lnTo>
                <a:lnTo>
                  <a:pt x="1769429" y="20265"/>
                </a:lnTo>
                <a:cubicBezTo>
                  <a:pt x="1790625" y="23534"/>
                  <a:pt x="1880369" y="18448"/>
                  <a:pt x="1900584" y="27732"/>
                </a:cubicBezTo>
                <a:cubicBezTo>
                  <a:pt x="2072430" y="22762"/>
                  <a:pt x="2014935" y="5831"/>
                  <a:pt x="2127041" y="22101"/>
                </a:cubicBezTo>
                <a:cubicBezTo>
                  <a:pt x="2168847" y="65820"/>
                  <a:pt x="2153052" y="28773"/>
                  <a:pt x="2211644" y="44507"/>
                </a:cubicBezTo>
                <a:cubicBezTo>
                  <a:pt x="2211201" y="9921"/>
                  <a:pt x="2277596" y="73686"/>
                  <a:pt x="2299605" y="38004"/>
                </a:cubicBezTo>
                <a:cubicBezTo>
                  <a:pt x="2309570" y="41997"/>
                  <a:pt x="2318531" y="46991"/>
                  <a:pt x="2327359" y="52270"/>
                </a:cubicBezTo>
                <a:lnTo>
                  <a:pt x="2331995" y="55017"/>
                </a:lnTo>
                <a:lnTo>
                  <a:pt x="2353777" y="59755"/>
                </a:lnTo>
                <a:lnTo>
                  <a:pt x="2355893" y="68914"/>
                </a:lnTo>
                <a:lnTo>
                  <a:pt x="2385794" y="81650"/>
                </a:lnTo>
                <a:cubicBezTo>
                  <a:pt x="2397613" y="85211"/>
                  <a:pt x="2411061" y="87627"/>
                  <a:pt x="2427010" y="88184"/>
                </a:cubicBezTo>
                <a:cubicBezTo>
                  <a:pt x="2486314" y="76422"/>
                  <a:pt x="2553170" y="126870"/>
                  <a:pt x="2627153" y="110451"/>
                </a:cubicBezTo>
                <a:cubicBezTo>
                  <a:pt x="2653722" y="107383"/>
                  <a:pt x="2732043" y="116068"/>
                  <a:pt x="2744462" y="128780"/>
                </a:cubicBezTo>
                <a:cubicBezTo>
                  <a:pt x="2760299" y="132873"/>
                  <a:pt x="2780248" y="130843"/>
                  <a:pt x="2785202" y="143610"/>
                </a:cubicBezTo>
                <a:cubicBezTo>
                  <a:pt x="2794558" y="159316"/>
                  <a:pt x="2856498" y="142821"/>
                  <a:pt x="2844667" y="159029"/>
                </a:cubicBezTo>
                <a:cubicBezTo>
                  <a:pt x="2888530" y="147871"/>
                  <a:pt x="2914187" y="181391"/>
                  <a:pt x="2946649" y="192330"/>
                </a:cubicBezTo>
                <a:cubicBezTo>
                  <a:pt x="2981872" y="180417"/>
                  <a:pt x="3015239" y="215115"/>
                  <a:pt x="3088812" y="226485"/>
                </a:cubicBezTo>
                <a:cubicBezTo>
                  <a:pt x="3127734" y="212524"/>
                  <a:pt x="3138301" y="234381"/>
                  <a:pt x="3208669" y="217774"/>
                </a:cubicBezTo>
                <a:cubicBezTo>
                  <a:pt x="3242208" y="219284"/>
                  <a:pt x="3229623" y="233297"/>
                  <a:pt x="3290045" y="235553"/>
                </a:cubicBezTo>
                <a:cubicBezTo>
                  <a:pt x="3399655" y="215239"/>
                  <a:pt x="3444518" y="245862"/>
                  <a:pt x="3529335" y="249571"/>
                </a:cubicBezTo>
                <a:cubicBezTo>
                  <a:pt x="3623697" y="257405"/>
                  <a:pt x="3587652" y="268832"/>
                  <a:pt x="3716766" y="252690"/>
                </a:cubicBezTo>
                <a:cubicBezTo>
                  <a:pt x="3723469" y="267318"/>
                  <a:pt x="3737863" y="269842"/>
                  <a:pt x="3765333" y="266823"/>
                </a:cubicBezTo>
                <a:cubicBezTo>
                  <a:pt x="3810754" y="271601"/>
                  <a:pt x="3792745" y="303866"/>
                  <a:pt x="3846897" y="290090"/>
                </a:cubicBezTo>
                <a:cubicBezTo>
                  <a:pt x="3830941" y="306608"/>
                  <a:pt x="3929114" y="308026"/>
                  <a:pt x="3900217" y="323590"/>
                </a:cubicBezTo>
                <a:cubicBezTo>
                  <a:pt x="3922367" y="343425"/>
                  <a:pt x="3948574" y="318948"/>
                  <a:pt x="3971444" y="336662"/>
                </a:cubicBezTo>
                <a:cubicBezTo>
                  <a:pt x="4002781" y="344193"/>
                  <a:pt x="3960997" y="315419"/>
                  <a:pt x="3997868" y="318867"/>
                </a:cubicBezTo>
                <a:cubicBezTo>
                  <a:pt x="4041159" y="326219"/>
                  <a:pt x="4055435" y="293981"/>
                  <a:pt x="4070852" y="339615"/>
                </a:cubicBezTo>
                <a:cubicBezTo>
                  <a:pt x="4121286" y="335828"/>
                  <a:pt x="4121920" y="355506"/>
                  <a:pt x="4180483" y="373369"/>
                </a:cubicBezTo>
                <a:cubicBezTo>
                  <a:pt x="4211379" y="366707"/>
                  <a:pt x="4230171" y="374664"/>
                  <a:pt x="4246264" y="387458"/>
                </a:cubicBezTo>
                <a:cubicBezTo>
                  <a:pt x="4308508" y="393310"/>
                  <a:pt x="4357326" y="416142"/>
                  <a:pt x="4423169" y="431783"/>
                </a:cubicBezTo>
                <a:lnTo>
                  <a:pt x="4446752" y="435383"/>
                </a:lnTo>
                <a:lnTo>
                  <a:pt x="4446954" y="435566"/>
                </a:lnTo>
                <a:cubicBezTo>
                  <a:pt x="4508528" y="480137"/>
                  <a:pt x="4617740" y="529869"/>
                  <a:pt x="4662523" y="553169"/>
                </a:cubicBezTo>
                <a:cubicBezTo>
                  <a:pt x="4720320" y="547046"/>
                  <a:pt x="4678644" y="560102"/>
                  <a:pt x="4715641" y="575354"/>
                </a:cubicBezTo>
                <a:cubicBezTo>
                  <a:pt x="4682056" y="593278"/>
                  <a:pt x="4768370" y="586520"/>
                  <a:pt x="4742071" y="614016"/>
                </a:cubicBezTo>
                <a:cubicBezTo>
                  <a:pt x="4749637" y="615922"/>
                  <a:pt x="4757797" y="616899"/>
                  <a:pt x="4766183" y="617675"/>
                </a:cubicBezTo>
                <a:lnTo>
                  <a:pt x="4770562" y="618094"/>
                </a:lnTo>
                <a:lnTo>
                  <a:pt x="4783240" y="624350"/>
                </a:lnTo>
                <a:lnTo>
                  <a:pt x="4792882" y="620401"/>
                </a:lnTo>
                <a:lnTo>
                  <a:pt x="4816310" y="625721"/>
                </a:lnTo>
                <a:cubicBezTo>
                  <a:pt x="4824144" y="628595"/>
                  <a:pt x="4831482" y="632720"/>
                  <a:pt x="4837953" y="638824"/>
                </a:cubicBezTo>
                <a:cubicBezTo>
                  <a:pt x="4848645" y="668753"/>
                  <a:pt x="4922266" y="669148"/>
                  <a:pt x="4933914" y="707398"/>
                </a:cubicBezTo>
                <a:cubicBezTo>
                  <a:pt x="4940833" y="719653"/>
                  <a:pt x="4978358" y="746502"/>
                  <a:pt x="4995259" y="744825"/>
                </a:cubicBezTo>
                <a:cubicBezTo>
                  <a:pt x="5005107" y="749034"/>
                  <a:pt x="5010567" y="758092"/>
                  <a:pt x="5024744" y="753396"/>
                </a:cubicBezTo>
                <a:cubicBezTo>
                  <a:pt x="5047511" y="761361"/>
                  <a:pt x="5109162" y="783016"/>
                  <a:pt x="5131877" y="792613"/>
                </a:cubicBezTo>
                <a:cubicBezTo>
                  <a:pt x="5132671" y="802792"/>
                  <a:pt x="5144554" y="806683"/>
                  <a:pt x="5161031" y="810975"/>
                </a:cubicBezTo>
                <a:lnTo>
                  <a:pt x="5176815" y="815342"/>
                </a:lnTo>
                <a:lnTo>
                  <a:pt x="5180064" y="831233"/>
                </a:lnTo>
                <a:cubicBezTo>
                  <a:pt x="5202966" y="819270"/>
                  <a:pt x="5188976" y="863361"/>
                  <a:pt x="5215059" y="865080"/>
                </a:cubicBezTo>
                <a:cubicBezTo>
                  <a:pt x="5235765" y="864786"/>
                  <a:pt x="5236347" y="878098"/>
                  <a:pt x="5245643" y="887119"/>
                </a:cubicBezTo>
                <a:cubicBezTo>
                  <a:pt x="5267660" y="891609"/>
                  <a:pt x="5295742" y="939348"/>
                  <a:pt x="5295952" y="957174"/>
                </a:cubicBezTo>
                <a:cubicBezTo>
                  <a:pt x="5284322" y="1008946"/>
                  <a:pt x="5374979" y="1038019"/>
                  <a:pt x="5367826" y="1079140"/>
                </a:cubicBezTo>
                <a:cubicBezTo>
                  <a:pt x="5371668" y="1089190"/>
                  <a:pt x="5377921" y="1097135"/>
                  <a:pt x="5385646" y="1103730"/>
                </a:cubicBezTo>
                <a:lnTo>
                  <a:pt x="5410965" y="1119397"/>
                </a:lnTo>
                <a:lnTo>
                  <a:pt x="5436960" y="1130910"/>
                </a:lnTo>
                <a:lnTo>
                  <a:pt x="5442083" y="1133134"/>
                </a:lnTo>
                <a:cubicBezTo>
                  <a:pt x="5451910" y="1137346"/>
                  <a:pt x="5457170" y="1169188"/>
                  <a:pt x="5465219" y="1174479"/>
                </a:cubicBezTo>
                <a:cubicBezTo>
                  <a:pt x="5488744" y="1195184"/>
                  <a:pt x="5467141" y="1223401"/>
                  <a:pt x="5488171" y="1238604"/>
                </a:cubicBezTo>
                <a:cubicBezTo>
                  <a:pt x="5523491" y="1271811"/>
                  <a:pt x="5486623" y="1305961"/>
                  <a:pt x="5562172" y="1320840"/>
                </a:cubicBezTo>
                <a:cubicBezTo>
                  <a:pt x="5601634" y="1385316"/>
                  <a:pt x="5636528" y="1453139"/>
                  <a:pt x="5686905" y="1512529"/>
                </a:cubicBezTo>
                <a:cubicBezTo>
                  <a:pt x="5729049" y="1575678"/>
                  <a:pt x="5699691" y="1553768"/>
                  <a:pt x="5748726" y="1623716"/>
                </a:cubicBezTo>
                <a:cubicBezTo>
                  <a:pt x="5783098" y="1689734"/>
                  <a:pt x="5789710" y="1639740"/>
                  <a:pt x="5842593" y="1726595"/>
                </a:cubicBezTo>
                <a:cubicBezTo>
                  <a:pt x="5837824" y="1733043"/>
                  <a:pt x="5862023" y="1845188"/>
                  <a:pt x="5861042" y="1851837"/>
                </a:cubicBezTo>
                <a:cubicBezTo>
                  <a:pt x="5874156" y="1887981"/>
                  <a:pt x="5901790" y="1919218"/>
                  <a:pt x="5921290" y="1943460"/>
                </a:cubicBezTo>
                <a:lnTo>
                  <a:pt x="5978046" y="1997284"/>
                </a:lnTo>
                <a:lnTo>
                  <a:pt x="5992479" y="2056720"/>
                </a:lnTo>
                <a:cubicBezTo>
                  <a:pt x="6011078" y="2079033"/>
                  <a:pt x="6072687" y="2117397"/>
                  <a:pt x="6089639" y="2131171"/>
                </a:cubicBezTo>
                <a:lnTo>
                  <a:pt x="6094199" y="2139379"/>
                </a:lnTo>
                <a:lnTo>
                  <a:pt x="6094822" y="2139386"/>
                </a:lnTo>
                <a:cubicBezTo>
                  <a:pt x="6096947" y="2140841"/>
                  <a:pt x="6098876" y="2143416"/>
                  <a:pt x="6100692" y="2147736"/>
                </a:cubicBezTo>
                <a:lnTo>
                  <a:pt x="6102516" y="2154343"/>
                </a:lnTo>
                <a:lnTo>
                  <a:pt x="6111361" y="2170264"/>
                </a:lnTo>
                <a:lnTo>
                  <a:pt x="6215475" y="2270153"/>
                </a:lnTo>
                <a:lnTo>
                  <a:pt x="6255966" y="2335401"/>
                </a:lnTo>
                <a:lnTo>
                  <a:pt x="6272711" y="2385144"/>
                </a:lnTo>
                <a:cubicBezTo>
                  <a:pt x="6282320" y="2406495"/>
                  <a:pt x="6299066" y="2405139"/>
                  <a:pt x="6304347" y="2439388"/>
                </a:cubicBezTo>
                <a:cubicBezTo>
                  <a:pt x="6297131" y="2486231"/>
                  <a:pt x="6325530" y="2500962"/>
                  <a:pt x="6326729" y="2549400"/>
                </a:cubicBezTo>
                <a:cubicBezTo>
                  <a:pt x="6325926" y="2572066"/>
                  <a:pt x="6339111" y="2599957"/>
                  <a:pt x="6344663" y="2628839"/>
                </a:cubicBezTo>
                <a:lnTo>
                  <a:pt x="6375811" y="2639204"/>
                </a:lnTo>
                <a:cubicBezTo>
                  <a:pt x="6375427" y="2643533"/>
                  <a:pt x="6375041" y="2647863"/>
                  <a:pt x="6374657" y="2652193"/>
                </a:cubicBezTo>
                <a:cubicBezTo>
                  <a:pt x="6373555" y="2658134"/>
                  <a:pt x="6371943" y="2662665"/>
                  <a:pt x="6369740" y="2664642"/>
                </a:cubicBezTo>
                <a:cubicBezTo>
                  <a:pt x="6368032" y="2674540"/>
                  <a:pt x="6371528" y="2686899"/>
                  <a:pt x="6361964" y="2690172"/>
                </a:cubicBezTo>
                <a:cubicBezTo>
                  <a:pt x="6350507" y="2696218"/>
                  <a:pt x="6369375" y="2734440"/>
                  <a:pt x="6355511" y="2727335"/>
                </a:cubicBezTo>
                <a:cubicBezTo>
                  <a:pt x="6358746" y="2734104"/>
                  <a:pt x="6360434" y="2742096"/>
                  <a:pt x="6361058" y="2750592"/>
                </a:cubicBezTo>
                <a:cubicBezTo>
                  <a:pt x="6361013" y="2751998"/>
                  <a:pt x="6360970" y="2753408"/>
                  <a:pt x="6360926" y="2754814"/>
                </a:cubicBezTo>
                <a:lnTo>
                  <a:pt x="6339285" y="2810353"/>
                </a:lnTo>
                <a:cubicBezTo>
                  <a:pt x="6360091" y="2854187"/>
                  <a:pt x="6313103" y="2870086"/>
                  <a:pt x="6325672" y="2908809"/>
                </a:cubicBezTo>
                <a:cubicBezTo>
                  <a:pt x="6341563" y="2966972"/>
                  <a:pt x="6291836" y="2935388"/>
                  <a:pt x="6333498" y="3009772"/>
                </a:cubicBezTo>
                <a:cubicBezTo>
                  <a:pt x="6345476" y="3039254"/>
                  <a:pt x="6345955" y="3068963"/>
                  <a:pt x="6334947" y="3095405"/>
                </a:cubicBezTo>
                <a:lnTo>
                  <a:pt x="6344768" y="3155941"/>
                </a:lnTo>
                <a:cubicBezTo>
                  <a:pt x="6348643" y="3153663"/>
                  <a:pt x="6311793" y="3186588"/>
                  <a:pt x="6314754" y="3197987"/>
                </a:cubicBezTo>
                <a:cubicBezTo>
                  <a:pt x="6318695" y="3221971"/>
                  <a:pt x="6319257" y="3226752"/>
                  <a:pt x="6304230" y="3239690"/>
                </a:cubicBezTo>
                <a:cubicBezTo>
                  <a:pt x="6306321" y="3248567"/>
                  <a:pt x="6307305" y="3254005"/>
                  <a:pt x="6308837" y="3264003"/>
                </a:cubicBezTo>
                <a:cubicBezTo>
                  <a:pt x="6301812" y="3288243"/>
                  <a:pt x="6298529" y="3302527"/>
                  <a:pt x="6309285" y="3324103"/>
                </a:cubicBezTo>
                <a:cubicBezTo>
                  <a:pt x="6301188" y="3343007"/>
                  <a:pt x="6329285" y="3359307"/>
                  <a:pt x="6342503" y="3405661"/>
                </a:cubicBezTo>
                <a:cubicBezTo>
                  <a:pt x="6338012" y="3447477"/>
                  <a:pt x="6408325" y="3505721"/>
                  <a:pt x="6401531" y="3550593"/>
                </a:cubicBezTo>
                <a:cubicBezTo>
                  <a:pt x="6395655" y="3579549"/>
                  <a:pt x="6423437" y="3594758"/>
                  <a:pt x="6427705" y="3624684"/>
                </a:cubicBezTo>
                <a:cubicBezTo>
                  <a:pt x="6416402" y="3629199"/>
                  <a:pt x="6435787" y="3639516"/>
                  <a:pt x="6448424" y="3657106"/>
                </a:cubicBezTo>
                <a:lnTo>
                  <a:pt x="6444014" y="3752742"/>
                </a:lnTo>
                <a:cubicBezTo>
                  <a:pt x="6443990" y="3752777"/>
                  <a:pt x="6443967" y="3752813"/>
                  <a:pt x="6443946" y="3752849"/>
                </a:cubicBezTo>
                <a:lnTo>
                  <a:pt x="0" y="3752849"/>
                </a:lnTo>
                <a:close/>
              </a:path>
            </a:pathLst>
          </a:custGeom>
        </p:spPr>
      </p:pic>
      <p:sp>
        <p:nvSpPr>
          <p:cNvPr id="3" name="Tijdelijke aanduiding voor inhoud 2">
            <a:extLst>
              <a:ext uri="{FF2B5EF4-FFF2-40B4-BE49-F238E27FC236}">
                <a16:creationId xmlns:a16="http://schemas.microsoft.com/office/drawing/2014/main" id="{9B705C9F-C070-1143-B24C-D7BC58563904}"/>
              </a:ext>
            </a:extLst>
          </p:cNvPr>
          <p:cNvSpPr>
            <a:spLocks noGrp="1"/>
          </p:cNvSpPr>
          <p:nvPr>
            <p:ph idx="1"/>
          </p:nvPr>
        </p:nvSpPr>
        <p:spPr>
          <a:xfrm>
            <a:off x="6351328" y="526414"/>
            <a:ext cx="5001458" cy="5589221"/>
          </a:xfrm>
        </p:spPr>
        <p:txBody>
          <a:bodyPr anchor="t">
            <a:normAutofit/>
          </a:bodyPr>
          <a:lstStyle/>
          <a:p>
            <a:r>
              <a:rPr lang="en-US" sz="1600" i="1"/>
              <a:t>Gemert-Bakel is </a:t>
            </a:r>
            <a:r>
              <a:rPr lang="en-US" sz="1600" i="1" err="1"/>
              <a:t>een</a:t>
            </a:r>
            <a:r>
              <a:rPr lang="en-US" sz="1600" i="1"/>
              <a:t> </a:t>
            </a:r>
            <a:r>
              <a:rPr lang="en-US" sz="1600" i="1" err="1"/>
              <a:t>livinglab</a:t>
            </a:r>
            <a:r>
              <a:rPr lang="en-US" sz="1600" i="1"/>
              <a:t> in het Just Prepare project. </a:t>
            </a:r>
            <a:r>
              <a:rPr lang="en-US" sz="1600" i="1" err="1"/>
              <a:t>Zie</a:t>
            </a:r>
            <a:r>
              <a:rPr lang="en-US" sz="1600" i="1"/>
              <a:t>: </a:t>
            </a:r>
            <a:r>
              <a:rPr lang="nl-NL" sz="1600">
                <a:hlinkClick r:id="rId3"/>
              </a:rPr>
              <a:t>Just Prepare</a:t>
            </a:r>
            <a:r>
              <a:rPr lang="nl-NL" sz="1600"/>
              <a:t> en </a:t>
            </a:r>
            <a:r>
              <a:rPr lang="en-US" sz="1600">
                <a:hlinkClick r:id="rId4"/>
              </a:rPr>
              <a:t>https://justprepare.nl/</a:t>
            </a:r>
            <a:r>
              <a:rPr lang="en-US" sz="1600"/>
              <a:t> </a:t>
            </a:r>
          </a:p>
          <a:p>
            <a:r>
              <a:rPr lang="en-US" sz="1600"/>
              <a:t>In het </a:t>
            </a:r>
            <a:r>
              <a:rPr lang="en-US" sz="1600" err="1"/>
              <a:t>onderzoeksproject</a:t>
            </a:r>
            <a:r>
              <a:rPr lang="en-US" sz="1600"/>
              <a:t> ‘JUST PREPARE’ </a:t>
            </a:r>
            <a:r>
              <a:rPr lang="en-US" sz="1600" err="1"/>
              <a:t>doen</a:t>
            </a:r>
            <a:r>
              <a:rPr lang="en-US" sz="1600"/>
              <a:t> </a:t>
            </a:r>
            <a:r>
              <a:rPr lang="en-US" sz="1600" err="1"/>
              <a:t>onderzoekers</a:t>
            </a:r>
            <a:r>
              <a:rPr lang="en-US" sz="1600"/>
              <a:t>, </a:t>
            </a:r>
            <a:r>
              <a:rPr lang="en-US" sz="1600" err="1"/>
              <a:t>gemeenten</a:t>
            </a:r>
            <a:r>
              <a:rPr lang="en-US" sz="1600"/>
              <a:t>, </a:t>
            </a:r>
            <a:r>
              <a:rPr lang="en-US" sz="1600" err="1"/>
              <a:t>bedrijven</a:t>
            </a:r>
            <a:r>
              <a:rPr lang="en-US" sz="1600"/>
              <a:t> en </a:t>
            </a:r>
            <a:r>
              <a:rPr lang="en-US" sz="1600" err="1"/>
              <a:t>maatschappelijke</a:t>
            </a:r>
            <a:r>
              <a:rPr lang="en-US" sz="1600"/>
              <a:t> </a:t>
            </a:r>
            <a:r>
              <a:rPr lang="en-US" sz="1600" err="1"/>
              <a:t>organisaties</a:t>
            </a:r>
            <a:r>
              <a:rPr lang="en-US" sz="1600"/>
              <a:t> </a:t>
            </a:r>
            <a:r>
              <a:rPr lang="en-US" sz="1600" err="1"/>
              <a:t>onderzoek</a:t>
            </a:r>
            <a:r>
              <a:rPr lang="en-US" sz="1600"/>
              <a:t> </a:t>
            </a:r>
            <a:r>
              <a:rPr lang="en-US" sz="1600" err="1"/>
              <a:t>naar</a:t>
            </a:r>
            <a:r>
              <a:rPr lang="en-US" sz="1600"/>
              <a:t> de </a:t>
            </a:r>
            <a:r>
              <a:rPr lang="en-US" sz="1600" err="1"/>
              <a:t>sociale</a:t>
            </a:r>
            <a:r>
              <a:rPr lang="en-US" sz="1600"/>
              <a:t>, </a:t>
            </a:r>
            <a:r>
              <a:rPr lang="en-US" sz="1600" err="1"/>
              <a:t>maatschappelijke</a:t>
            </a:r>
            <a:r>
              <a:rPr lang="en-US" sz="1600"/>
              <a:t> en </a:t>
            </a:r>
            <a:r>
              <a:rPr lang="en-US" sz="1600" err="1"/>
              <a:t>technische</a:t>
            </a:r>
            <a:r>
              <a:rPr lang="en-US" sz="1600"/>
              <a:t> </a:t>
            </a:r>
            <a:r>
              <a:rPr lang="en-US" sz="1600" err="1"/>
              <a:t>aspecten</a:t>
            </a:r>
            <a:r>
              <a:rPr lang="en-US" sz="1600"/>
              <a:t> van de </a:t>
            </a:r>
            <a:r>
              <a:rPr lang="en-US" sz="1600" err="1"/>
              <a:t>energietransitie</a:t>
            </a:r>
            <a:r>
              <a:rPr lang="en-US" sz="1600"/>
              <a:t>. </a:t>
            </a:r>
          </a:p>
          <a:p>
            <a:r>
              <a:rPr lang="en-US" sz="1600" err="1"/>
              <a:t>Specifiek</a:t>
            </a:r>
            <a:r>
              <a:rPr lang="en-US" sz="1600"/>
              <a:t> </a:t>
            </a:r>
            <a:r>
              <a:rPr lang="en-US" sz="1600" err="1"/>
              <a:t>zet</a:t>
            </a:r>
            <a:r>
              <a:rPr lang="en-US" sz="1600"/>
              <a:t> </a:t>
            </a:r>
            <a:r>
              <a:rPr lang="en-US" sz="1600" err="1"/>
              <a:t>dit</a:t>
            </a:r>
            <a:r>
              <a:rPr lang="en-US" sz="1600"/>
              <a:t> project </a:t>
            </a:r>
            <a:r>
              <a:rPr lang="en-US" sz="1600" err="1"/>
              <a:t>zich</a:t>
            </a:r>
            <a:r>
              <a:rPr lang="en-US" sz="1600"/>
              <a:t> in </a:t>
            </a:r>
            <a:r>
              <a:rPr lang="en-US" sz="1600" err="1"/>
              <a:t>voor</a:t>
            </a:r>
            <a:r>
              <a:rPr lang="en-US" sz="1600"/>
              <a:t> </a:t>
            </a:r>
            <a:r>
              <a:rPr lang="en-US" sz="1600" err="1"/>
              <a:t>een</a:t>
            </a:r>
            <a:r>
              <a:rPr lang="en-US" sz="1600"/>
              <a:t> </a:t>
            </a:r>
            <a:r>
              <a:rPr lang="en-US" sz="1600" err="1"/>
              <a:t>effectieve</a:t>
            </a:r>
            <a:r>
              <a:rPr lang="en-US" sz="1600"/>
              <a:t> en </a:t>
            </a:r>
            <a:r>
              <a:rPr lang="en-US" sz="1600" err="1"/>
              <a:t>rechtvaardige</a:t>
            </a:r>
            <a:r>
              <a:rPr lang="en-US" sz="1600"/>
              <a:t> </a:t>
            </a:r>
            <a:r>
              <a:rPr lang="en-US" sz="1600" err="1"/>
              <a:t>energietransitie</a:t>
            </a:r>
            <a:r>
              <a:rPr lang="en-US" sz="1600"/>
              <a:t>. Een </a:t>
            </a:r>
            <a:r>
              <a:rPr lang="en-US" sz="1600" err="1"/>
              <a:t>effectieve</a:t>
            </a:r>
            <a:r>
              <a:rPr lang="en-US" sz="1600"/>
              <a:t> en </a:t>
            </a:r>
            <a:r>
              <a:rPr lang="en-US" sz="1600" err="1"/>
              <a:t>rechtvaardige</a:t>
            </a:r>
            <a:r>
              <a:rPr lang="en-US" sz="1600"/>
              <a:t> </a:t>
            </a:r>
            <a:r>
              <a:rPr lang="en-US" sz="1600" err="1"/>
              <a:t>enegietransitie</a:t>
            </a:r>
            <a:r>
              <a:rPr lang="en-US" sz="1600"/>
              <a:t> </a:t>
            </a:r>
            <a:r>
              <a:rPr lang="en-US" sz="1600" err="1"/>
              <a:t>vereist</a:t>
            </a:r>
            <a:r>
              <a:rPr lang="en-US" sz="1600"/>
              <a:t> </a:t>
            </a:r>
            <a:r>
              <a:rPr lang="en-US" sz="1600" err="1"/>
              <a:t>een</a:t>
            </a:r>
            <a:r>
              <a:rPr lang="en-US" sz="1600"/>
              <a:t> </a:t>
            </a:r>
            <a:r>
              <a:rPr lang="en-US" sz="1600" err="1"/>
              <a:t>aanpak</a:t>
            </a:r>
            <a:r>
              <a:rPr lang="en-US" sz="1600"/>
              <a:t> </a:t>
            </a:r>
            <a:r>
              <a:rPr lang="en-US" sz="1600" err="1"/>
              <a:t>waarbij</a:t>
            </a:r>
            <a:r>
              <a:rPr lang="en-US" sz="1600"/>
              <a:t> </a:t>
            </a:r>
            <a:r>
              <a:rPr lang="en-US" sz="1600" err="1"/>
              <a:t>ook</a:t>
            </a:r>
            <a:r>
              <a:rPr lang="en-US" sz="1600"/>
              <a:t> de </a:t>
            </a:r>
            <a:r>
              <a:rPr lang="en-US" sz="1600" err="1"/>
              <a:t>mensen</a:t>
            </a:r>
            <a:r>
              <a:rPr lang="en-US" sz="1600"/>
              <a:t> </a:t>
            </a:r>
            <a:r>
              <a:rPr lang="en-US" sz="1600" err="1"/>
              <a:t>betrokken</a:t>
            </a:r>
            <a:r>
              <a:rPr lang="en-US" sz="1600"/>
              <a:t> </a:t>
            </a:r>
            <a:r>
              <a:rPr lang="en-US" sz="1600" err="1"/>
              <a:t>worden</a:t>
            </a:r>
            <a:r>
              <a:rPr lang="en-US" sz="1600"/>
              <a:t> om </a:t>
            </a:r>
            <a:r>
              <a:rPr lang="en-US" sz="1600" err="1"/>
              <a:t>wie</a:t>
            </a:r>
            <a:r>
              <a:rPr lang="en-US" sz="1600"/>
              <a:t> het </a:t>
            </a:r>
            <a:r>
              <a:rPr lang="en-US" sz="1600" err="1"/>
              <a:t>gaat</a:t>
            </a:r>
            <a:r>
              <a:rPr lang="en-US" sz="1600"/>
              <a:t>. Wie </a:t>
            </a:r>
            <a:r>
              <a:rPr lang="en-US" sz="1600" err="1"/>
              <a:t>moeten</a:t>
            </a:r>
            <a:r>
              <a:rPr lang="en-US" sz="1600"/>
              <a:t> er </a:t>
            </a:r>
            <a:r>
              <a:rPr lang="en-US" sz="1600" err="1"/>
              <a:t>duurzaamheidsmaatregelen</a:t>
            </a:r>
            <a:r>
              <a:rPr lang="en-US" sz="1600"/>
              <a:t> </a:t>
            </a:r>
            <a:r>
              <a:rPr lang="en-US" sz="1600" err="1"/>
              <a:t>nemen</a:t>
            </a:r>
            <a:r>
              <a:rPr lang="en-US" sz="1600"/>
              <a:t> en wat </a:t>
            </a:r>
            <a:r>
              <a:rPr lang="en-US" sz="1600" err="1"/>
              <a:t>betekent</a:t>
            </a:r>
            <a:r>
              <a:rPr lang="en-US" sz="1600"/>
              <a:t> </a:t>
            </a:r>
            <a:r>
              <a:rPr lang="en-US" sz="1600" err="1"/>
              <a:t>dat</a:t>
            </a:r>
            <a:r>
              <a:rPr lang="en-US" sz="1600"/>
              <a:t> </a:t>
            </a:r>
            <a:r>
              <a:rPr lang="en-US" sz="1600" err="1"/>
              <a:t>voor</a:t>
            </a:r>
            <a:r>
              <a:rPr lang="en-US" sz="1600"/>
              <a:t> hen? : het </a:t>
            </a:r>
            <a:r>
              <a:rPr lang="en-US" sz="1600" err="1"/>
              <a:t>zogeheten</a:t>
            </a:r>
            <a:r>
              <a:rPr lang="en-US" sz="1600"/>
              <a:t> </a:t>
            </a:r>
            <a:r>
              <a:rPr lang="en-US" sz="1600" err="1"/>
              <a:t>bewonersperspectief</a:t>
            </a:r>
            <a:r>
              <a:rPr lang="en-US" sz="1600"/>
              <a:t> </a:t>
            </a:r>
          </a:p>
          <a:p>
            <a:r>
              <a:rPr lang="en-US" sz="1600"/>
              <a:t>Het </a:t>
            </a:r>
            <a:r>
              <a:rPr lang="en-US" sz="1600">
                <a:hlinkClick r:id="rId5"/>
              </a:rPr>
              <a:t>HAN Lectoraat Sociale </a:t>
            </a:r>
            <a:r>
              <a:rPr lang="en-US" sz="1600" err="1">
                <a:hlinkClick r:id="rId5"/>
              </a:rPr>
              <a:t>Duurzame</a:t>
            </a:r>
            <a:r>
              <a:rPr lang="en-US" sz="1600">
                <a:hlinkClick r:id="rId5"/>
              </a:rPr>
              <a:t> </a:t>
            </a:r>
            <a:r>
              <a:rPr lang="en-US" sz="1600" err="1">
                <a:hlinkClick r:id="rId5"/>
              </a:rPr>
              <a:t>Praktijken</a:t>
            </a:r>
            <a:r>
              <a:rPr lang="en-US" sz="1600"/>
              <a:t>, </a:t>
            </a:r>
            <a:r>
              <a:rPr lang="en-US" sz="1600">
                <a:hlinkClick r:id="rId6"/>
              </a:rPr>
              <a:t>Goed Wonen Gemert </a:t>
            </a:r>
            <a:r>
              <a:rPr lang="en-US" sz="1600"/>
              <a:t>en de </a:t>
            </a:r>
            <a:r>
              <a:rPr lang="en-US" sz="1600">
                <a:hlinkClick r:id="rId7"/>
              </a:rPr>
              <a:t>gemeente Gemert-Bakel </a:t>
            </a:r>
            <a:r>
              <a:rPr lang="en-US" sz="1600" err="1"/>
              <a:t>hebben</a:t>
            </a:r>
            <a:r>
              <a:rPr lang="en-US" sz="1600"/>
              <a:t> </a:t>
            </a:r>
            <a:r>
              <a:rPr lang="en-US" sz="1600" err="1"/>
              <a:t>gezamenlijk</a:t>
            </a:r>
            <a:r>
              <a:rPr lang="en-US" sz="1600"/>
              <a:t> </a:t>
            </a:r>
            <a:r>
              <a:rPr lang="en-US" sz="1600" err="1"/>
              <a:t>een</a:t>
            </a:r>
            <a:r>
              <a:rPr lang="en-US" sz="1600"/>
              <a:t> toolkit </a:t>
            </a:r>
            <a:r>
              <a:rPr lang="en-US" sz="1600" err="1"/>
              <a:t>ontwikkeld</a:t>
            </a:r>
            <a:r>
              <a:rPr lang="en-US" sz="1600"/>
              <a:t>. </a:t>
            </a:r>
          </a:p>
          <a:p>
            <a:r>
              <a:rPr lang="en-US" sz="1600" err="1"/>
              <a:t>Deze</a:t>
            </a:r>
            <a:r>
              <a:rPr lang="en-US" sz="1600"/>
              <a:t> toolkit is </a:t>
            </a:r>
            <a:r>
              <a:rPr lang="en-US" sz="1600" err="1"/>
              <a:t>bedoeld</a:t>
            </a:r>
            <a:r>
              <a:rPr lang="en-US" sz="1600"/>
              <a:t> ter </a:t>
            </a:r>
            <a:r>
              <a:rPr lang="en-US" sz="1600" err="1"/>
              <a:t>inspiratie</a:t>
            </a:r>
            <a:r>
              <a:rPr lang="en-US" sz="1600"/>
              <a:t>. Het </a:t>
            </a:r>
            <a:r>
              <a:rPr lang="en-US" sz="1600" err="1"/>
              <a:t>laat</a:t>
            </a:r>
            <a:r>
              <a:rPr lang="en-US" sz="1600"/>
              <a:t> </a:t>
            </a:r>
            <a:r>
              <a:rPr lang="en-US" sz="1600" err="1"/>
              <a:t>verschillende</a:t>
            </a:r>
            <a:r>
              <a:rPr lang="en-US" sz="1600"/>
              <a:t> </a:t>
            </a:r>
            <a:r>
              <a:rPr lang="en-US" sz="1600" err="1"/>
              <a:t>werkvormen</a:t>
            </a:r>
            <a:r>
              <a:rPr lang="en-US" sz="1600"/>
              <a:t> </a:t>
            </a:r>
            <a:r>
              <a:rPr lang="en-US" sz="1600" err="1"/>
              <a:t>zien</a:t>
            </a:r>
            <a:r>
              <a:rPr lang="en-US" sz="1600"/>
              <a:t> </a:t>
            </a:r>
            <a:r>
              <a:rPr lang="en-US" sz="1600" err="1"/>
              <a:t>waarmee</a:t>
            </a:r>
            <a:r>
              <a:rPr lang="en-US" sz="1600"/>
              <a:t> met </a:t>
            </a:r>
            <a:r>
              <a:rPr lang="en-US" sz="1600" err="1"/>
              <a:t>inwoners</a:t>
            </a:r>
            <a:r>
              <a:rPr lang="en-US" sz="1600"/>
              <a:t> </a:t>
            </a:r>
            <a:r>
              <a:rPr lang="en-US" sz="1600" err="1"/>
              <a:t>samen</a:t>
            </a:r>
            <a:r>
              <a:rPr lang="en-US" sz="1600"/>
              <a:t> </a:t>
            </a:r>
            <a:r>
              <a:rPr lang="en-US" sz="1600" err="1"/>
              <a:t>aan</a:t>
            </a:r>
            <a:r>
              <a:rPr lang="en-US" sz="1600"/>
              <a:t> </a:t>
            </a:r>
            <a:r>
              <a:rPr lang="en-US" sz="1600" err="1"/>
              <a:t>energierechtvaardigheid</a:t>
            </a:r>
            <a:r>
              <a:rPr lang="en-US" sz="1600"/>
              <a:t> </a:t>
            </a:r>
            <a:r>
              <a:rPr lang="en-US" sz="1600" err="1"/>
              <a:t>kan</a:t>
            </a:r>
            <a:r>
              <a:rPr lang="en-US" sz="1600"/>
              <a:t> </a:t>
            </a:r>
            <a:r>
              <a:rPr lang="en-US" sz="1600" err="1"/>
              <a:t>worden</a:t>
            </a:r>
            <a:r>
              <a:rPr lang="en-US" sz="1600"/>
              <a:t> </a:t>
            </a:r>
            <a:r>
              <a:rPr lang="en-US" sz="1600" err="1"/>
              <a:t>gewerkt</a:t>
            </a:r>
            <a:r>
              <a:rPr lang="en-US" sz="1600"/>
              <a:t>.</a:t>
            </a:r>
          </a:p>
          <a:p>
            <a:endParaRPr lang="en-US" sz="1600"/>
          </a:p>
          <a:p>
            <a:endParaRPr lang="en-US" sz="1600"/>
          </a:p>
          <a:p>
            <a:endParaRPr lang="en-US" sz="1600"/>
          </a:p>
          <a:p>
            <a:endParaRPr lang="en-US" sz="1600"/>
          </a:p>
          <a:p>
            <a:endParaRPr lang="en-US" sz="1600" i="1"/>
          </a:p>
          <a:p>
            <a:endParaRPr lang="en-US" sz="1600" i="1"/>
          </a:p>
          <a:p>
            <a:endParaRPr lang="en-US" sz="1600"/>
          </a:p>
        </p:txBody>
      </p:sp>
      <p:pic>
        <p:nvPicPr>
          <p:cNvPr id="5" name="Afbeelding 4">
            <a:extLst>
              <a:ext uri="{FF2B5EF4-FFF2-40B4-BE49-F238E27FC236}">
                <a16:creationId xmlns:a16="http://schemas.microsoft.com/office/drawing/2014/main" id="{AEC00565-AE54-75FE-C7B3-B9AF9E7F7D6E}"/>
              </a:ext>
            </a:extLst>
          </p:cNvPr>
          <p:cNvPicPr>
            <a:picLocks noChangeAspect="1"/>
          </p:cNvPicPr>
          <p:nvPr/>
        </p:nvPicPr>
        <p:blipFill>
          <a:blip r:embed="rId8"/>
          <a:stretch>
            <a:fillRect/>
          </a:stretch>
        </p:blipFill>
        <p:spPr>
          <a:xfrm>
            <a:off x="9754326" y="5845034"/>
            <a:ext cx="1160049" cy="973104"/>
          </a:xfrm>
          <a:prstGeom prst="rect">
            <a:avLst/>
          </a:prstGeom>
        </p:spPr>
      </p:pic>
      <p:sp>
        <p:nvSpPr>
          <p:cNvPr id="4" name="Tijdelijke aanduiding voor dianummer 3">
            <a:extLst>
              <a:ext uri="{FF2B5EF4-FFF2-40B4-BE49-F238E27FC236}">
                <a16:creationId xmlns:a16="http://schemas.microsoft.com/office/drawing/2014/main" id="{03567377-EB38-C305-B23B-DCB31A0CAEEE}"/>
              </a:ext>
            </a:extLst>
          </p:cNvPr>
          <p:cNvSpPr>
            <a:spLocks noGrp="1"/>
          </p:cNvSpPr>
          <p:nvPr>
            <p:ph type="sldNum" sz="quarter" idx="12"/>
          </p:nvPr>
        </p:nvSpPr>
        <p:spPr/>
        <p:txBody>
          <a:bodyPr/>
          <a:lstStyle/>
          <a:p>
            <a:fld id="{98500FEC-7FAF-4EB9-B731-3CDDD3AEA0D1}" type="slidenum">
              <a:rPr lang="nl-NL" smtClean="0"/>
              <a:t>2</a:t>
            </a:fld>
            <a:endParaRPr lang="nl-NL"/>
          </a:p>
        </p:txBody>
      </p:sp>
    </p:spTree>
    <p:extLst>
      <p:ext uri="{BB962C8B-B14F-4D97-AF65-F5344CB8AC3E}">
        <p14:creationId xmlns:p14="http://schemas.microsoft.com/office/powerpoint/2010/main" val="29907915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alpha val="30000"/>
          </a:schemeClr>
        </a:solidFill>
        <a:effectLst/>
      </p:bgPr>
    </p:bg>
    <p:spTree>
      <p:nvGrpSpPr>
        <p:cNvPr id="1" name="">
          <a:extLst>
            <a:ext uri="{FF2B5EF4-FFF2-40B4-BE49-F238E27FC236}">
              <a16:creationId xmlns:a16="http://schemas.microsoft.com/office/drawing/2014/main" id="{F3A544F4-3BB0-1397-0C8B-96D41504A802}"/>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182C6BB-8923-C482-FC63-6FD3E2EA37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BF12A793-6661-2AF5-63D4-E01F3C114C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03" y="-1"/>
            <a:ext cx="12192000" cy="6857999"/>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5AB7EA65-7B5D-BC82-F502-AE67CAE06B4E}"/>
              </a:ext>
            </a:extLst>
          </p:cNvPr>
          <p:cNvSpPr>
            <a:spLocks noGrp="1"/>
          </p:cNvSpPr>
          <p:nvPr>
            <p:ph type="title"/>
          </p:nvPr>
        </p:nvSpPr>
        <p:spPr>
          <a:xfrm>
            <a:off x="1137033" y="670559"/>
            <a:ext cx="4683321" cy="2148841"/>
          </a:xfrm>
        </p:spPr>
        <p:txBody>
          <a:bodyPr anchor="t">
            <a:normAutofit/>
          </a:bodyPr>
          <a:lstStyle/>
          <a:p>
            <a:r>
              <a:rPr lang="nl-NL"/>
              <a:t>Doel en uitgangspunten </a:t>
            </a:r>
            <a:r>
              <a:rPr lang="nl-NL" err="1"/>
              <a:t>toolkit</a:t>
            </a:r>
            <a:endParaRPr lang="nl-NL"/>
          </a:p>
        </p:txBody>
      </p:sp>
      <p:pic>
        <p:nvPicPr>
          <p:cNvPr id="4" name="Afbeelding 3">
            <a:extLst>
              <a:ext uri="{FF2B5EF4-FFF2-40B4-BE49-F238E27FC236}">
                <a16:creationId xmlns:a16="http://schemas.microsoft.com/office/drawing/2014/main" id="{41186519-B778-7862-31E7-D638C4BA119E}"/>
              </a:ext>
            </a:extLst>
          </p:cNvPr>
          <p:cNvPicPr>
            <a:picLocks noChangeAspect="1"/>
          </p:cNvPicPr>
          <p:nvPr/>
        </p:nvPicPr>
        <p:blipFill>
          <a:blip r:embed="rId2"/>
          <a:srcRect l="11938" r="2" b="2"/>
          <a:stretch>
            <a:fillRect/>
          </a:stretch>
        </p:blipFill>
        <p:spPr>
          <a:xfrm>
            <a:off x="1" y="3105151"/>
            <a:ext cx="6448424" cy="3752849"/>
          </a:xfrm>
          <a:custGeom>
            <a:avLst/>
            <a:gdLst/>
            <a:ahLst/>
            <a:cxnLst/>
            <a:rect l="l" t="t" r="r" b="b"/>
            <a:pathLst>
              <a:path w="6448424" h="3752849">
                <a:moveTo>
                  <a:pt x="0" y="0"/>
                </a:moveTo>
                <a:lnTo>
                  <a:pt x="137978" y="22215"/>
                </a:lnTo>
                <a:cubicBezTo>
                  <a:pt x="196046" y="32277"/>
                  <a:pt x="252469" y="42437"/>
                  <a:pt x="295660" y="49771"/>
                </a:cubicBezTo>
                <a:cubicBezTo>
                  <a:pt x="364885" y="66610"/>
                  <a:pt x="403214" y="32071"/>
                  <a:pt x="456941" y="65635"/>
                </a:cubicBezTo>
                <a:cubicBezTo>
                  <a:pt x="529612" y="69090"/>
                  <a:pt x="662508" y="71245"/>
                  <a:pt x="731691" y="70501"/>
                </a:cubicBezTo>
                <a:cubicBezTo>
                  <a:pt x="768741" y="62400"/>
                  <a:pt x="808263" y="64633"/>
                  <a:pt x="841820" y="61171"/>
                </a:cubicBezTo>
                <a:cubicBezTo>
                  <a:pt x="958973" y="43639"/>
                  <a:pt x="1009730" y="45863"/>
                  <a:pt x="1068219" y="39136"/>
                </a:cubicBezTo>
                <a:cubicBezTo>
                  <a:pt x="1104329" y="33447"/>
                  <a:pt x="1156536" y="44203"/>
                  <a:pt x="1174190" y="38808"/>
                </a:cubicBezTo>
                <a:cubicBezTo>
                  <a:pt x="1188943" y="36385"/>
                  <a:pt x="1213832" y="14880"/>
                  <a:pt x="1225923" y="34507"/>
                </a:cubicBezTo>
                <a:cubicBezTo>
                  <a:pt x="1305283" y="8501"/>
                  <a:pt x="1319617" y="30839"/>
                  <a:pt x="1385617" y="18003"/>
                </a:cubicBezTo>
                <a:cubicBezTo>
                  <a:pt x="1461876" y="-26747"/>
                  <a:pt x="1519510" y="56342"/>
                  <a:pt x="1563967" y="4638"/>
                </a:cubicBezTo>
                <a:lnTo>
                  <a:pt x="1676634" y="10582"/>
                </a:lnTo>
                <a:lnTo>
                  <a:pt x="1769429" y="20265"/>
                </a:lnTo>
                <a:cubicBezTo>
                  <a:pt x="1790625" y="23534"/>
                  <a:pt x="1880369" y="18448"/>
                  <a:pt x="1900584" y="27732"/>
                </a:cubicBezTo>
                <a:cubicBezTo>
                  <a:pt x="2072430" y="22762"/>
                  <a:pt x="2014935" y="5831"/>
                  <a:pt x="2127041" y="22101"/>
                </a:cubicBezTo>
                <a:cubicBezTo>
                  <a:pt x="2168847" y="65820"/>
                  <a:pt x="2153052" y="28773"/>
                  <a:pt x="2211644" y="44507"/>
                </a:cubicBezTo>
                <a:cubicBezTo>
                  <a:pt x="2211201" y="9921"/>
                  <a:pt x="2277596" y="73686"/>
                  <a:pt x="2299605" y="38004"/>
                </a:cubicBezTo>
                <a:cubicBezTo>
                  <a:pt x="2309570" y="41997"/>
                  <a:pt x="2318531" y="46991"/>
                  <a:pt x="2327359" y="52270"/>
                </a:cubicBezTo>
                <a:lnTo>
                  <a:pt x="2331995" y="55017"/>
                </a:lnTo>
                <a:lnTo>
                  <a:pt x="2353777" y="59755"/>
                </a:lnTo>
                <a:lnTo>
                  <a:pt x="2355893" y="68914"/>
                </a:lnTo>
                <a:lnTo>
                  <a:pt x="2385794" y="81650"/>
                </a:lnTo>
                <a:cubicBezTo>
                  <a:pt x="2397613" y="85211"/>
                  <a:pt x="2411061" y="87627"/>
                  <a:pt x="2427010" y="88184"/>
                </a:cubicBezTo>
                <a:cubicBezTo>
                  <a:pt x="2486314" y="76422"/>
                  <a:pt x="2553170" y="126870"/>
                  <a:pt x="2627153" y="110451"/>
                </a:cubicBezTo>
                <a:cubicBezTo>
                  <a:pt x="2653722" y="107383"/>
                  <a:pt x="2732043" y="116068"/>
                  <a:pt x="2744462" y="128780"/>
                </a:cubicBezTo>
                <a:cubicBezTo>
                  <a:pt x="2760299" y="132873"/>
                  <a:pt x="2780248" y="130843"/>
                  <a:pt x="2785202" y="143610"/>
                </a:cubicBezTo>
                <a:cubicBezTo>
                  <a:pt x="2794558" y="159316"/>
                  <a:pt x="2856498" y="142821"/>
                  <a:pt x="2844667" y="159029"/>
                </a:cubicBezTo>
                <a:cubicBezTo>
                  <a:pt x="2888530" y="147871"/>
                  <a:pt x="2914187" y="181391"/>
                  <a:pt x="2946649" y="192330"/>
                </a:cubicBezTo>
                <a:cubicBezTo>
                  <a:pt x="2981872" y="180417"/>
                  <a:pt x="3015239" y="215115"/>
                  <a:pt x="3088812" y="226485"/>
                </a:cubicBezTo>
                <a:cubicBezTo>
                  <a:pt x="3127734" y="212524"/>
                  <a:pt x="3138301" y="234381"/>
                  <a:pt x="3208669" y="217774"/>
                </a:cubicBezTo>
                <a:cubicBezTo>
                  <a:pt x="3242208" y="219284"/>
                  <a:pt x="3229623" y="233297"/>
                  <a:pt x="3290045" y="235553"/>
                </a:cubicBezTo>
                <a:cubicBezTo>
                  <a:pt x="3399655" y="215239"/>
                  <a:pt x="3444518" y="245862"/>
                  <a:pt x="3529335" y="249571"/>
                </a:cubicBezTo>
                <a:cubicBezTo>
                  <a:pt x="3623697" y="257405"/>
                  <a:pt x="3587652" y="268832"/>
                  <a:pt x="3716766" y="252690"/>
                </a:cubicBezTo>
                <a:cubicBezTo>
                  <a:pt x="3723469" y="267318"/>
                  <a:pt x="3737863" y="269842"/>
                  <a:pt x="3765333" y="266823"/>
                </a:cubicBezTo>
                <a:cubicBezTo>
                  <a:pt x="3810754" y="271601"/>
                  <a:pt x="3792745" y="303866"/>
                  <a:pt x="3846897" y="290090"/>
                </a:cubicBezTo>
                <a:cubicBezTo>
                  <a:pt x="3830941" y="306608"/>
                  <a:pt x="3929114" y="308026"/>
                  <a:pt x="3900217" y="323590"/>
                </a:cubicBezTo>
                <a:cubicBezTo>
                  <a:pt x="3922367" y="343425"/>
                  <a:pt x="3948574" y="318948"/>
                  <a:pt x="3971444" y="336662"/>
                </a:cubicBezTo>
                <a:cubicBezTo>
                  <a:pt x="4002781" y="344193"/>
                  <a:pt x="3960997" y="315419"/>
                  <a:pt x="3997868" y="318867"/>
                </a:cubicBezTo>
                <a:cubicBezTo>
                  <a:pt x="4041159" y="326219"/>
                  <a:pt x="4055435" y="293981"/>
                  <a:pt x="4070852" y="339615"/>
                </a:cubicBezTo>
                <a:cubicBezTo>
                  <a:pt x="4121286" y="335828"/>
                  <a:pt x="4121920" y="355506"/>
                  <a:pt x="4180483" y="373369"/>
                </a:cubicBezTo>
                <a:cubicBezTo>
                  <a:pt x="4211379" y="366707"/>
                  <a:pt x="4230171" y="374664"/>
                  <a:pt x="4246264" y="387458"/>
                </a:cubicBezTo>
                <a:cubicBezTo>
                  <a:pt x="4308508" y="393310"/>
                  <a:pt x="4357326" y="416142"/>
                  <a:pt x="4423169" y="431783"/>
                </a:cubicBezTo>
                <a:lnTo>
                  <a:pt x="4446752" y="435383"/>
                </a:lnTo>
                <a:lnTo>
                  <a:pt x="4446954" y="435566"/>
                </a:lnTo>
                <a:cubicBezTo>
                  <a:pt x="4508528" y="480137"/>
                  <a:pt x="4617740" y="529869"/>
                  <a:pt x="4662523" y="553169"/>
                </a:cubicBezTo>
                <a:cubicBezTo>
                  <a:pt x="4720320" y="547046"/>
                  <a:pt x="4678644" y="560102"/>
                  <a:pt x="4715641" y="575354"/>
                </a:cubicBezTo>
                <a:cubicBezTo>
                  <a:pt x="4682056" y="593278"/>
                  <a:pt x="4768370" y="586520"/>
                  <a:pt x="4742071" y="614016"/>
                </a:cubicBezTo>
                <a:cubicBezTo>
                  <a:pt x="4749637" y="615922"/>
                  <a:pt x="4757797" y="616899"/>
                  <a:pt x="4766183" y="617675"/>
                </a:cubicBezTo>
                <a:lnTo>
                  <a:pt x="4770562" y="618094"/>
                </a:lnTo>
                <a:lnTo>
                  <a:pt x="4783240" y="624350"/>
                </a:lnTo>
                <a:lnTo>
                  <a:pt x="4792882" y="620401"/>
                </a:lnTo>
                <a:lnTo>
                  <a:pt x="4816310" y="625721"/>
                </a:lnTo>
                <a:cubicBezTo>
                  <a:pt x="4824144" y="628595"/>
                  <a:pt x="4831482" y="632720"/>
                  <a:pt x="4837953" y="638824"/>
                </a:cubicBezTo>
                <a:cubicBezTo>
                  <a:pt x="4848645" y="668753"/>
                  <a:pt x="4922266" y="669148"/>
                  <a:pt x="4933914" y="707398"/>
                </a:cubicBezTo>
                <a:cubicBezTo>
                  <a:pt x="4940833" y="719653"/>
                  <a:pt x="4978358" y="746502"/>
                  <a:pt x="4995259" y="744825"/>
                </a:cubicBezTo>
                <a:cubicBezTo>
                  <a:pt x="5005107" y="749034"/>
                  <a:pt x="5010567" y="758092"/>
                  <a:pt x="5024744" y="753396"/>
                </a:cubicBezTo>
                <a:cubicBezTo>
                  <a:pt x="5047511" y="761361"/>
                  <a:pt x="5109162" y="783016"/>
                  <a:pt x="5131877" y="792613"/>
                </a:cubicBezTo>
                <a:cubicBezTo>
                  <a:pt x="5132671" y="802792"/>
                  <a:pt x="5144554" y="806683"/>
                  <a:pt x="5161031" y="810975"/>
                </a:cubicBezTo>
                <a:lnTo>
                  <a:pt x="5176815" y="815342"/>
                </a:lnTo>
                <a:lnTo>
                  <a:pt x="5180064" y="831233"/>
                </a:lnTo>
                <a:cubicBezTo>
                  <a:pt x="5202966" y="819270"/>
                  <a:pt x="5188976" y="863361"/>
                  <a:pt x="5215059" y="865080"/>
                </a:cubicBezTo>
                <a:cubicBezTo>
                  <a:pt x="5235765" y="864786"/>
                  <a:pt x="5236347" y="878098"/>
                  <a:pt x="5245643" y="887119"/>
                </a:cubicBezTo>
                <a:cubicBezTo>
                  <a:pt x="5267660" y="891609"/>
                  <a:pt x="5295742" y="939348"/>
                  <a:pt x="5295952" y="957174"/>
                </a:cubicBezTo>
                <a:cubicBezTo>
                  <a:pt x="5284322" y="1008946"/>
                  <a:pt x="5374979" y="1038019"/>
                  <a:pt x="5367826" y="1079140"/>
                </a:cubicBezTo>
                <a:cubicBezTo>
                  <a:pt x="5371668" y="1089190"/>
                  <a:pt x="5377921" y="1097135"/>
                  <a:pt x="5385646" y="1103730"/>
                </a:cubicBezTo>
                <a:lnTo>
                  <a:pt x="5410965" y="1119397"/>
                </a:lnTo>
                <a:lnTo>
                  <a:pt x="5436960" y="1130910"/>
                </a:lnTo>
                <a:lnTo>
                  <a:pt x="5442083" y="1133134"/>
                </a:lnTo>
                <a:cubicBezTo>
                  <a:pt x="5451910" y="1137346"/>
                  <a:pt x="5457170" y="1169188"/>
                  <a:pt x="5465219" y="1174479"/>
                </a:cubicBezTo>
                <a:cubicBezTo>
                  <a:pt x="5488744" y="1195184"/>
                  <a:pt x="5467141" y="1223401"/>
                  <a:pt x="5488171" y="1238604"/>
                </a:cubicBezTo>
                <a:cubicBezTo>
                  <a:pt x="5523491" y="1271811"/>
                  <a:pt x="5486623" y="1305961"/>
                  <a:pt x="5562172" y="1320840"/>
                </a:cubicBezTo>
                <a:cubicBezTo>
                  <a:pt x="5601634" y="1385316"/>
                  <a:pt x="5636528" y="1453139"/>
                  <a:pt x="5686905" y="1512529"/>
                </a:cubicBezTo>
                <a:cubicBezTo>
                  <a:pt x="5729049" y="1575678"/>
                  <a:pt x="5699691" y="1553768"/>
                  <a:pt x="5748726" y="1623716"/>
                </a:cubicBezTo>
                <a:cubicBezTo>
                  <a:pt x="5783098" y="1689734"/>
                  <a:pt x="5789710" y="1639740"/>
                  <a:pt x="5842593" y="1726595"/>
                </a:cubicBezTo>
                <a:cubicBezTo>
                  <a:pt x="5837824" y="1733043"/>
                  <a:pt x="5862023" y="1845188"/>
                  <a:pt x="5861042" y="1851837"/>
                </a:cubicBezTo>
                <a:cubicBezTo>
                  <a:pt x="5874156" y="1887981"/>
                  <a:pt x="5901790" y="1919218"/>
                  <a:pt x="5921290" y="1943460"/>
                </a:cubicBezTo>
                <a:lnTo>
                  <a:pt x="5978046" y="1997284"/>
                </a:lnTo>
                <a:lnTo>
                  <a:pt x="5992479" y="2056720"/>
                </a:lnTo>
                <a:cubicBezTo>
                  <a:pt x="6011078" y="2079033"/>
                  <a:pt x="6072687" y="2117397"/>
                  <a:pt x="6089639" y="2131171"/>
                </a:cubicBezTo>
                <a:lnTo>
                  <a:pt x="6094199" y="2139379"/>
                </a:lnTo>
                <a:lnTo>
                  <a:pt x="6094822" y="2139386"/>
                </a:lnTo>
                <a:cubicBezTo>
                  <a:pt x="6096947" y="2140841"/>
                  <a:pt x="6098876" y="2143416"/>
                  <a:pt x="6100692" y="2147736"/>
                </a:cubicBezTo>
                <a:lnTo>
                  <a:pt x="6102516" y="2154343"/>
                </a:lnTo>
                <a:lnTo>
                  <a:pt x="6111361" y="2170264"/>
                </a:lnTo>
                <a:lnTo>
                  <a:pt x="6215475" y="2270153"/>
                </a:lnTo>
                <a:lnTo>
                  <a:pt x="6255966" y="2335401"/>
                </a:lnTo>
                <a:lnTo>
                  <a:pt x="6272711" y="2385144"/>
                </a:lnTo>
                <a:cubicBezTo>
                  <a:pt x="6282320" y="2406495"/>
                  <a:pt x="6299066" y="2405139"/>
                  <a:pt x="6304347" y="2439388"/>
                </a:cubicBezTo>
                <a:cubicBezTo>
                  <a:pt x="6297131" y="2486231"/>
                  <a:pt x="6325530" y="2500962"/>
                  <a:pt x="6326729" y="2549400"/>
                </a:cubicBezTo>
                <a:cubicBezTo>
                  <a:pt x="6325926" y="2572066"/>
                  <a:pt x="6339111" y="2599957"/>
                  <a:pt x="6344663" y="2628839"/>
                </a:cubicBezTo>
                <a:lnTo>
                  <a:pt x="6375811" y="2639204"/>
                </a:lnTo>
                <a:cubicBezTo>
                  <a:pt x="6375427" y="2643533"/>
                  <a:pt x="6375041" y="2647863"/>
                  <a:pt x="6374657" y="2652193"/>
                </a:cubicBezTo>
                <a:cubicBezTo>
                  <a:pt x="6373555" y="2658134"/>
                  <a:pt x="6371943" y="2662665"/>
                  <a:pt x="6369740" y="2664642"/>
                </a:cubicBezTo>
                <a:cubicBezTo>
                  <a:pt x="6368032" y="2674540"/>
                  <a:pt x="6371528" y="2686899"/>
                  <a:pt x="6361964" y="2690172"/>
                </a:cubicBezTo>
                <a:cubicBezTo>
                  <a:pt x="6350507" y="2696218"/>
                  <a:pt x="6369375" y="2734440"/>
                  <a:pt x="6355511" y="2727335"/>
                </a:cubicBezTo>
                <a:cubicBezTo>
                  <a:pt x="6358746" y="2734104"/>
                  <a:pt x="6360434" y="2742096"/>
                  <a:pt x="6361058" y="2750592"/>
                </a:cubicBezTo>
                <a:cubicBezTo>
                  <a:pt x="6361013" y="2751998"/>
                  <a:pt x="6360970" y="2753408"/>
                  <a:pt x="6360926" y="2754814"/>
                </a:cubicBezTo>
                <a:lnTo>
                  <a:pt x="6339285" y="2810353"/>
                </a:lnTo>
                <a:cubicBezTo>
                  <a:pt x="6360091" y="2854187"/>
                  <a:pt x="6313103" y="2870086"/>
                  <a:pt x="6325672" y="2908809"/>
                </a:cubicBezTo>
                <a:cubicBezTo>
                  <a:pt x="6341563" y="2966972"/>
                  <a:pt x="6291836" y="2935388"/>
                  <a:pt x="6333498" y="3009772"/>
                </a:cubicBezTo>
                <a:cubicBezTo>
                  <a:pt x="6345476" y="3039254"/>
                  <a:pt x="6345955" y="3068963"/>
                  <a:pt x="6334947" y="3095405"/>
                </a:cubicBezTo>
                <a:lnTo>
                  <a:pt x="6344768" y="3155941"/>
                </a:lnTo>
                <a:cubicBezTo>
                  <a:pt x="6348643" y="3153663"/>
                  <a:pt x="6311793" y="3186588"/>
                  <a:pt x="6314754" y="3197987"/>
                </a:cubicBezTo>
                <a:cubicBezTo>
                  <a:pt x="6318695" y="3221971"/>
                  <a:pt x="6319257" y="3226752"/>
                  <a:pt x="6304230" y="3239690"/>
                </a:cubicBezTo>
                <a:cubicBezTo>
                  <a:pt x="6306321" y="3248567"/>
                  <a:pt x="6307305" y="3254005"/>
                  <a:pt x="6308837" y="3264003"/>
                </a:cubicBezTo>
                <a:cubicBezTo>
                  <a:pt x="6301812" y="3288243"/>
                  <a:pt x="6298529" y="3302527"/>
                  <a:pt x="6309285" y="3324103"/>
                </a:cubicBezTo>
                <a:cubicBezTo>
                  <a:pt x="6301188" y="3343007"/>
                  <a:pt x="6329285" y="3359307"/>
                  <a:pt x="6342503" y="3405661"/>
                </a:cubicBezTo>
                <a:cubicBezTo>
                  <a:pt x="6338012" y="3447477"/>
                  <a:pt x="6408325" y="3505721"/>
                  <a:pt x="6401531" y="3550593"/>
                </a:cubicBezTo>
                <a:cubicBezTo>
                  <a:pt x="6395655" y="3579549"/>
                  <a:pt x="6423437" y="3594758"/>
                  <a:pt x="6427705" y="3624684"/>
                </a:cubicBezTo>
                <a:cubicBezTo>
                  <a:pt x="6416402" y="3629199"/>
                  <a:pt x="6435787" y="3639516"/>
                  <a:pt x="6448424" y="3657106"/>
                </a:cubicBezTo>
                <a:lnTo>
                  <a:pt x="6444014" y="3752742"/>
                </a:lnTo>
                <a:cubicBezTo>
                  <a:pt x="6443990" y="3752777"/>
                  <a:pt x="6443967" y="3752813"/>
                  <a:pt x="6443946" y="3752849"/>
                </a:cubicBezTo>
                <a:lnTo>
                  <a:pt x="0" y="3752849"/>
                </a:lnTo>
                <a:close/>
              </a:path>
            </a:pathLst>
          </a:custGeom>
        </p:spPr>
      </p:pic>
      <p:sp>
        <p:nvSpPr>
          <p:cNvPr id="3" name="Tijdelijke aanduiding voor inhoud 2">
            <a:extLst>
              <a:ext uri="{FF2B5EF4-FFF2-40B4-BE49-F238E27FC236}">
                <a16:creationId xmlns:a16="http://schemas.microsoft.com/office/drawing/2014/main" id="{260410A3-FF67-24E3-8472-AADF739618D6}"/>
              </a:ext>
            </a:extLst>
          </p:cNvPr>
          <p:cNvSpPr>
            <a:spLocks noGrp="1"/>
          </p:cNvSpPr>
          <p:nvPr>
            <p:ph idx="1"/>
          </p:nvPr>
        </p:nvSpPr>
        <p:spPr>
          <a:xfrm>
            <a:off x="6797003" y="670558"/>
            <a:ext cx="4971955" cy="5832717"/>
          </a:xfrm>
        </p:spPr>
        <p:txBody>
          <a:bodyPr vert="horz" lIns="91440" tIns="45720" rIns="91440" bIns="45720" rtlCol="0" anchor="t">
            <a:normAutofit/>
          </a:bodyPr>
          <a:lstStyle/>
          <a:p>
            <a:pPr marL="0" indent="0">
              <a:buNone/>
            </a:pPr>
            <a:r>
              <a:rPr lang="nl-NL" sz="1600"/>
              <a:t>Een zo rechtvaardig mogelijke energietransitie in Gemert-Bakel. Waarom is dat belangrijk en hoe doe           je dat? </a:t>
            </a:r>
          </a:p>
          <a:p>
            <a:pPr marL="0" indent="0">
              <a:buNone/>
            </a:pPr>
            <a:r>
              <a:rPr lang="nl-NL" sz="1600"/>
              <a:t>Een rechtvaardige energietransitie is een belangrijke onderlegger in dit project, daarom is er speciale aandacht voor drie vormen van rechtvaardigheid:</a:t>
            </a:r>
          </a:p>
          <a:p>
            <a:r>
              <a:rPr lang="nl-NL" sz="1600" i="1"/>
              <a:t>Verdelend</a:t>
            </a:r>
            <a:r>
              <a:rPr lang="nl-NL" sz="1600"/>
              <a:t>: de verdeling van de baten maar vooral ook de kosten van de energietransitie. </a:t>
            </a:r>
          </a:p>
          <a:p>
            <a:r>
              <a:rPr lang="nl-NL" sz="1600" i="1"/>
              <a:t>Procedureel</a:t>
            </a:r>
            <a:r>
              <a:rPr lang="nl-NL" sz="1600"/>
              <a:t>: de mate van mogelijkheden om deel te nemen aan ideeënvorming of beslissingsprocessen aangaande de koers, uitvoering en waardering van energietransitie projecten</a:t>
            </a:r>
          </a:p>
          <a:p>
            <a:r>
              <a:rPr lang="nl-NL" sz="1600" i="1"/>
              <a:t>Erkenning</a:t>
            </a:r>
            <a:r>
              <a:rPr lang="nl-NL" sz="1600"/>
              <a:t>: de mate waarin het perspectief van groepen of personen, leefomgeving op een gelijkwaardige manier wordt meegenomen in de energietransitie</a:t>
            </a:r>
          </a:p>
          <a:p>
            <a:pPr marL="0" indent="0">
              <a:buNone/>
            </a:pPr>
            <a:r>
              <a:rPr lang="nl-NL" sz="1600"/>
              <a:t>Wat mensen eerlijk of rechtvaardig beschouwen in de energietransitie, staat niet vast, maar wordt mede bepaald door de plekken en plaatsen waar zij leven. Daarom is aandacht voor ruimtelijke rechtvaardigheid ook belangrijk. Gemert-Bakel is nu eenmaal niet hetzelfde als de gemeente Amsterdam.</a:t>
            </a:r>
          </a:p>
          <a:p>
            <a:pPr marL="0" indent="0">
              <a:buNone/>
            </a:pPr>
            <a:endParaRPr lang="nl-NL" sz="1100"/>
          </a:p>
        </p:txBody>
      </p:sp>
      <p:sp>
        <p:nvSpPr>
          <p:cNvPr id="5" name="Tijdelijke aanduiding voor dianummer 4">
            <a:extLst>
              <a:ext uri="{FF2B5EF4-FFF2-40B4-BE49-F238E27FC236}">
                <a16:creationId xmlns:a16="http://schemas.microsoft.com/office/drawing/2014/main" id="{0F3099EA-EAAA-9B24-2305-508016B82B03}"/>
              </a:ext>
            </a:extLst>
          </p:cNvPr>
          <p:cNvSpPr>
            <a:spLocks noGrp="1"/>
          </p:cNvSpPr>
          <p:nvPr>
            <p:ph type="sldNum" sz="quarter" idx="12"/>
          </p:nvPr>
        </p:nvSpPr>
        <p:spPr/>
        <p:txBody>
          <a:bodyPr/>
          <a:lstStyle/>
          <a:p>
            <a:fld id="{98500FEC-7FAF-4EB9-B731-3CDDD3AEA0D1}" type="slidenum">
              <a:rPr lang="nl-NL" smtClean="0"/>
              <a:t>3</a:t>
            </a:fld>
            <a:endParaRPr lang="nl-NL"/>
          </a:p>
        </p:txBody>
      </p:sp>
    </p:spTree>
    <p:extLst>
      <p:ext uri="{BB962C8B-B14F-4D97-AF65-F5344CB8AC3E}">
        <p14:creationId xmlns:p14="http://schemas.microsoft.com/office/powerpoint/2010/main" val="5654981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alpha val="30000"/>
          </a:schemeClr>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637B2035-1FCB-439A-B421-095E136C7E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676D6CDF-C512-4739-B158-55EE955EFA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03" y="-1"/>
            <a:ext cx="12192000" cy="6857999"/>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3726BD33-3BC8-E5F8-07E0-F69FA5819AC7}"/>
              </a:ext>
            </a:extLst>
          </p:cNvPr>
          <p:cNvSpPr>
            <a:spLocks noGrp="1"/>
          </p:cNvSpPr>
          <p:nvPr>
            <p:ph type="title"/>
          </p:nvPr>
        </p:nvSpPr>
        <p:spPr>
          <a:xfrm>
            <a:off x="1137033" y="670559"/>
            <a:ext cx="4683321" cy="2148841"/>
          </a:xfrm>
        </p:spPr>
        <p:txBody>
          <a:bodyPr anchor="t">
            <a:normAutofit/>
          </a:bodyPr>
          <a:lstStyle/>
          <a:p>
            <a:r>
              <a:rPr lang="nl-NL"/>
              <a:t>Doel en uitgangspunten </a:t>
            </a:r>
            <a:r>
              <a:rPr lang="nl-NL" err="1"/>
              <a:t>toolkit</a:t>
            </a:r>
            <a:endParaRPr lang="nl-NL"/>
          </a:p>
        </p:txBody>
      </p:sp>
      <p:pic>
        <p:nvPicPr>
          <p:cNvPr id="4" name="Afbeelding 3">
            <a:extLst>
              <a:ext uri="{FF2B5EF4-FFF2-40B4-BE49-F238E27FC236}">
                <a16:creationId xmlns:a16="http://schemas.microsoft.com/office/drawing/2014/main" id="{48919091-0CDD-658B-D2C2-965142453204}"/>
              </a:ext>
            </a:extLst>
          </p:cNvPr>
          <p:cNvPicPr>
            <a:picLocks noChangeAspect="1"/>
          </p:cNvPicPr>
          <p:nvPr/>
        </p:nvPicPr>
        <p:blipFill>
          <a:blip r:embed="rId2"/>
          <a:srcRect l="11938" r="2" b="2"/>
          <a:stretch>
            <a:fillRect/>
          </a:stretch>
        </p:blipFill>
        <p:spPr>
          <a:xfrm>
            <a:off x="1" y="3105151"/>
            <a:ext cx="6448424" cy="3752849"/>
          </a:xfrm>
          <a:custGeom>
            <a:avLst/>
            <a:gdLst/>
            <a:ahLst/>
            <a:cxnLst/>
            <a:rect l="l" t="t" r="r" b="b"/>
            <a:pathLst>
              <a:path w="6448424" h="3752849">
                <a:moveTo>
                  <a:pt x="0" y="0"/>
                </a:moveTo>
                <a:lnTo>
                  <a:pt x="137978" y="22215"/>
                </a:lnTo>
                <a:cubicBezTo>
                  <a:pt x="196046" y="32277"/>
                  <a:pt x="252469" y="42437"/>
                  <a:pt x="295660" y="49771"/>
                </a:cubicBezTo>
                <a:cubicBezTo>
                  <a:pt x="364885" y="66610"/>
                  <a:pt x="403214" y="32071"/>
                  <a:pt x="456941" y="65635"/>
                </a:cubicBezTo>
                <a:cubicBezTo>
                  <a:pt x="529612" y="69090"/>
                  <a:pt x="662508" y="71245"/>
                  <a:pt x="731691" y="70501"/>
                </a:cubicBezTo>
                <a:cubicBezTo>
                  <a:pt x="768741" y="62400"/>
                  <a:pt x="808263" y="64633"/>
                  <a:pt x="841820" y="61171"/>
                </a:cubicBezTo>
                <a:cubicBezTo>
                  <a:pt x="958973" y="43639"/>
                  <a:pt x="1009730" y="45863"/>
                  <a:pt x="1068219" y="39136"/>
                </a:cubicBezTo>
                <a:cubicBezTo>
                  <a:pt x="1104329" y="33447"/>
                  <a:pt x="1156536" y="44203"/>
                  <a:pt x="1174190" y="38808"/>
                </a:cubicBezTo>
                <a:cubicBezTo>
                  <a:pt x="1188943" y="36385"/>
                  <a:pt x="1213832" y="14880"/>
                  <a:pt x="1225923" y="34507"/>
                </a:cubicBezTo>
                <a:cubicBezTo>
                  <a:pt x="1305283" y="8501"/>
                  <a:pt x="1319617" y="30839"/>
                  <a:pt x="1385617" y="18003"/>
                </a:cubicBezTo>
                <a:cubicBezTo>
                  <a:pt x="1461876" y="-26747"/>
                  <a:pt x="1519510" y="56342"/>
                  <a:pt x="1563967" y="4638"/>
                </a:cubicBezTo>
                <a:lnTo>
                  <a:pt x="1676634" y="10582"/>
                </a:lnTo>
                <a:lnTo>
                  <a:pt x="1769429" y="20265"/>
                </a:lnTo>
                <a:cubicBezTo>
                  <a:pt x="1790625" y="23534"/>
                  <a:pt x="1880369" y="18448"/>
                  <a:pt x="1900584" y="27732"/>
                </a:cubicBezTo>
                <a:cubicBezTo>
                  <a:pt x="2072430" y="22762"/>
                  <a:pt x="2014935" y="5831"/>
                  <a:pt x="2127041" y="22101"/>
                </a:cubicBezTo>
                <a:cubicBezTo>
                  <a:pt x="2168847" y="65820"/>
                  <a:pt x="2153052" y="28773"/>
                  <a:pt x="2211644" y="44507"/>
                </a:cubicBezTo>
                <a:cubicBezTo>
                  <a:pt x="2211201" y="9921"/>
                  <a:pt x="2277596" y="73686"/>
                  <a:pt x="2299605" y="38004"/>
                </a:cubicBezTo>
                <a:cubicBezTo>
                  <a:pt x="2309570" y="41997"/>
                  <a:pt x="2318531" y="46991"/>
                  <a:pt x="2327359" y="52270"/>
                </a:cubicBezTo>
                <a:lnTo>
                  <a:pt x="2331995" y="55017"/>
                </a:lnTo>
                <a:lnTo>
                  <a:pt x="2353777" y="59755"/>
                </a:lnTo>
                <a:lnTo>
                  <a:pt x="2355893" y="68914"/>
                </a:lnTo>
                <a:lnTo>
                  <a:pt x="2385794" y="81650"/>
                </a:lnTo>
                <a:cubicBezTo>
                  <a:pt x="2397613" y="85211"/>
                  <a:pt x="2411061" y="87627"/>
                  <a:pt x="2427010" y="88184"/>
                </a:cubicBezTo>
                <a:cubicBezTo>
                  <a:pt x="2486314" y="76422"/>
                  <a:pt x="2553170" y="126870"/>
                  <a:pt x="2627153" y="110451"/>
                </a:cubicBezTo>
                <a:cubicBezTo>
                  <a:pt x="2653722" y="107383"/>
                  <a:pt x="2732043" y="116068"/>
                  <a:pt x="2744462" y="128780"/>
                </a:cubicBezTo>
                <a:cubicBezTo>
                  <a:pt x="2760299" y="132873"/>
                  <a:pt x="2780248" y="130843"/>
                  <a:pt x="2785202" y="143610"/>
                </a:cubicBezTo>
                <a:cubicBezTo>
                  <a:pt x="2794558" y="159316"/>
                  <a:pt x="2856498" y="142821"/>
                  <a:pt x="2844667" y="159029"/>
                </a:cubicBezTo>
                <a:cubicBezTo>
                  <a:pt x="2888530" y="147871"/>
                  <a:pt x="2914187" y="181391"/>
                  <a:pt x="2946649" y="192330"/>
                </a:cubicBezTo>
                <a:cubicBezTo>
                  <a:pt x="2981872" y="180417"/>
                  <a:pt x="3015239" y="215115"/>
                  <a:pt x="3088812" y="226485"/>
                </a:cubicBezTo>
                <a:cubicBezTo>
                  <a:pt x="3127734" y="212524"/>
                  <a:pt x="3138301" y="234381"/>
                  <a:pt x="3208669" y="217774"/>
                </a:cubicBezTo>
                <a:cubicBezTo>
                  <a:pt x="3242208" y="219284"/>
                  <a:pt x="3229623" y="233297"/>
                  <a:pt x="3290045" y="235553"/>
                </a:cubicBezTo>
                <a:cubicBezTo>
                  <a:pt x="3399655" y="215239"/>
                  <a:pt x="3444518" y="245862"/>
                  <a:pt x="3529335" y="249571"/>
                </a:cubicBezTo>
                <a:cubicBezTo>
                  <a:pt x="3623697" y="257405"/>
                  <a:pt x="3587652" y="268832"/>
                  <a:pt x="3716766" y="252690"/>
                </a:cubicBezTo>
                <a:cubicBezTo>
                  <a:pt x="3723469" y="267318"/>
                  <a:pt x="3737863" y="269842"/>
                  <a:pt x="3765333" y="266823"/>
                </a:cubicBezTo>
                <a:cubicBezTo>
                  <a:pt x="3810754" y="271601"/>
                  <a:pt x="3792745" y="303866"/>
                  <a:pt x="3846897" y="290090"/>
                </a:cubicBezTo>
                <a:cubicBezTo>
                  <a:pt x="3830941" y="306608"/>
                  <a:pt x="3929114" y="308026"/>
                  <a:pt x="3900217" y="323590"/>
                </a:cubicBezTo>
                <a:cubicBezTo>
                  <a:pt x="3922367" y="343425"/>
                  <a:pt x="3948574" y="318948"/>
                  <a:pt x="3971444" y="336662"/>
                </a:cubicBezTo>
                <a:cubicBezTo>
                  <a:pt x="4002781" y="344193"/>
                  <a:pt x="3960997" y="315419"/>
                  <a:pt x="3997868" y="318867"/>
                </a:cubicBezTo>
                <a:cubicBezTo>
                  <a:pt x="4041159" y="326219"/>
                  <a:pt x="4055435" y="293981"/>
                  <a:pt x="4070852" y="339615"/>
                </a:cubicBezTo>
                <a:cubicBezTo>
                  <a:pt x="4121286" y="335828"/>
                  <a:pt x="4121920" y="355506"/>
                  <a:pt x="4180483" y="373369"/>
                </a:cubicBezTo>
                <a:cubicBezTo>
                  <a:pt x="4211379" y="366707"/>
                  <a:pt x="4230171" y="374664"/>
                  <a:pt x="4246264" y="387458"/>
                </a:cubicBezTo>
                <a:cubicBezTo>
                  <a:pt x="4308508" y="393310"/>
                  <a:pt x="4357326" y="416142"/>
                  <a:pt x="4423169" y="431783"/>
                </a:cubicBezTo>
                <a:lnTo>
                  <a:pt x="4446752" y="435383"/>
                </a:lnTo>
                <a:lnTo>
                  <a:pt x="4446954" y="435566"/>
                </a:lnTo>
                <a:cubicBezTo>
                  <a:pt x="4508528" y="480137"/>
                  <a:pt x="4617740" y="529869"/>
                  <a:pt x="4662523" y="553169"/>
                </a:cubicBezTo>
                <a:cubicBezTo>
                  <a:pt x="4720320" y="547046"/>
                  <a:pt x="4678644" y="560102"/>
                  <a:pt x="4715641" y="575354"/>
                </a:cubicBezTo>
                <a:cubicBezTo>
                  <a:pt x="4682056" y="593278"/>
                  <a:pt x="4768370" y="586520"/>
                  <a:pt x="4742071" y="614016"/>
                </a:cubicBezTo>
                <a:cubicBezTo>
                  <a:pt x="4749637" y="615922"/>
                  <a:pt x="4757797" y="616899"/>
                  <a:pt x="4766183" y="617675"/>
                </a:cubicBezTo>
                <a:lnTo>
                  <a:pt x="4770562" y="618094"/>
                </a:lnTo>
                <a:lnTo>
                  <a:pt x="4783240" y="624350"/>
                </a:lnTo>
                <a:lnTo>
                  <a:pt x="4792882" y="620401"/>
                </a:lnTo>
                <a:lnTo>
                  <a:pt x="4816310" y="625721"/>
                </a:lnTo>
                <a:cubicBezTo>
                  <a:pt x="4824144" y="628595"/>
                  <a:pt x="4831482" y="632720"/>
                  <a:pt x="4837953" y="638824"/>
                </a:cubicBezTo>
                <a:cubicBezTo>
                  <a:pt x="4848645" y="668753"/>
                  <a:pt x="4922266" y="669148"/>
                  <a:pt x="4933914" y="707398"/>
                </a:cubicBezTo>
                <a:cubicBezTo>
                  <a:pt x="4940833" y="719653"/>
                  <a:pt x="4978358" y="746502"/>
                  <a:pt x="4995259" y="744825"/>
                </a:cubicBezTo>
                <a:cubicBezTo>
                  <a:pt x="5005107" y="749034"/>
                  <a:pt x="5010567" y="758092"/>
                  <a:pt x="5024744" y="753396"/>
                </a:cubicBezTo>
                <a:cubicBezTo>
                  <a:pt x="5047511" y="761361"/>
                  <a:pt x="5109162" y="783016"/>
                  <a:pt x="5131877" y="792613"/>
                </a:cubicBezTo>
                <a:cubicBezTo>
                  <a:pt x="5132671" y="802792"/>
                  <a:pt x="5144554" y="806683"/>
                  <a:pt x="5161031" y="810975"/>
                </a:cubicBezTo>
                <a:lnTo>
                  <a:pt x="5176815" y="815342"/>
                </a:lnTo>
                <a:lnTo>
                  <a:pt x="5180064" y="831233"/>
                </a:lnTo>
                <a:cubicBezTo>
                  <a:pt x="5202966" y="819270"/>
                  <a:pt x="5188976" y="863361"/>
                  <a:pt x="5215059" y="865080"/>
                </a:cubicBezTo>
                <a:cubicBezTo>
                  <a:pt x="5235765" y="864786"/>
                  <a:pt x="5236347" y="878098"/>
                  <a:pt x="5245643" y="887119"/>
                </a:cubicBezTo>
                <a:cubicBezTo>
                  <a:pt x="5267660" y="891609"/>
                  <a:pt x="5295742" y="939348"/>
                  <a:pt x="5295952" y="957174"/>
                </a:cubicBezTo>
                <a:cubicBezTo>
                  <a:pt x="5284322" y="1008946"/>
                  <a:pt x="5374979" y="1038019"/>
                  <a:pt x="5367826" y="1079140"/>
                </a:cubicBezTo>
                <a:cubicBezTo>
                  <a:pt x="5371668" y="1089190"/>
                  <a:pt x="5377921" y="1097135"/>
                  <a:pt x="5385646" y="1103730"/>
                </a:cubicBezTo>
                <a:lnTo>
                  <a:pt x="5410965" y="1119397"/>
                </a:lnTo>
                <a:lnTo>
                  <a:pt x="5436960" y="1130910"/>
                </a:lnTo>
                <a:lnTo>
                  <a:pt x="5442083" y="1133134"/>
                </a:lnTo>
                <a:cubicBezTo>
                  <a:pt x="5451910" y="1137346"/>
                  <a:pt x="5457170" y="1169188"/>
                  <a:pt x="5465219" y="1174479"/>
                </a:cubicBezTo>
                <a:cubicBezTo>
                  <a:pt x="5488744" y="1195184"/>
                  <a:pt x="5467141" y="1223401"/>
                  <a:pt x="5488171" y="1238604"/>
                </a:cubicBezTo>
                <a:cubicBezTo>
                  <a:pt x="5523491" y="1271811"/>
                  <a:pt x="5486623" y="1305961"/>
                  <a:pt x="5562172" y="1320840"/>
                </a:cubicBezTo>
                <a:cubicBezTo>
                  <a:pt x="5601634" y="1385316"/>
                  <a:pt x="5636528" y="1453139"/>
                  <a:pt x="5686905" y="1512529"/>
                </a:cubicBezTo>
                <a:cubicBezTo>
                  <a:pt x="5729049" y="1575678"/>
                  <a:pt x="5699691" y="1553768"/>
                  <a:pt x="5748726" y="1623716"/>
                </a:cubicBezTo>
                <a:cubicBezTo>
                  <a:pt x="5783098" y="1689734"/>
                  <a:pt x="5789710" y="1639740"/>
                  <a:pt x="5842593" y="1726595"/>
                </a:cubicBezTo>
                <a:cubicBezTo>
                  <a:pt x="5837824" y="1733043"/>
                  <a:pt x="5862023" y="1845188"/>
                  <a:pt x="5861042" y="1851837"/>
                </a:cubicBezTo>
                <a:cubicBezTo>
                  <a:pt x="5874156" y="1887981"/>
                  <a:pt x="5901790" y="1919218"/>
                  <a:pt x="5921290" y="1943460"/>
                </a:cubicBezTo>
                <a:lnTo>
                  <a:pt x="5978046" y="1997284"/>
                </a:lnTo>
                <a:lnTo>
                  <a:pt x="5992479" y="2056720"/>
                </a:lnTo>
                <a:cubicBezTo>
                  <a:pt x="6011078" y="2079033"/>
                  <a:pt x="6072687" y="2117397"/>
                  <a:pt x="6089639" y="2131171"/>
                </a:cubicBezTo>
                <a:lnTo>
                  <a:pt x="6094199" y="2139379"/>
                </a:lnTo>
                <a:lnTo>
                  <a:pt x="6094822" y="2139386"/>
                </a:lnTo>
                <a:cubicBezTo>
                  <a:pt x="6096947" y="2140841"/>
                  <a:pt x="6098876" y="2143416"/>
                  <a:pt x="6100692" y="2147736"/>
                </a:cubicBezTo>
                <a:lnTo>
                  <a:pt x="6102516" y="2154343"/>
                </a:lnTo>
                <a:lnTo>
                  <a:pt x="6111361" y="2170264"/>
                </a:lnTo>
                <a:lnTo>
                  <a:pt x="6215475" y="2270153"/>
                </a:lnTo>
                <a:lnTo>
                  <a:pt x="6255966" y="2335401"/>
                </a:lnTo>
                <a:lnTo>
                  <a:pt x="6272711" y="2385144"/>
                </a:lnTo>
                <a:cubicBezTo>
                  <a:pt x="6282320" y="2406495"/>
                  <a:pt x="6299066" y="2405139"/>
                  <a:pt x="6304347" y="2439388"/>
                </a:cubicBezTo>
                <a:cubicBezTo>
                  <a:pt x="6297131" y="2486231"/>
                  <a:pt x="6325530" y="2500962"/>
                  <a:pt x="6326729" y="2549400"/>
                </a:cubicBezTo>
                <a:cubicBezTo>
                  <a:pt x="6325926" y="2572066"/>
                  <a:pt x="6339111" y="2599957"/>
                  <a:pt x="6344663" y="2628839"/>
                </a:cubicBezTo>
                <a:lnTo>
                  <a:pt x="6375811" y="2639204"/>
                </a:lnTo>
                <a:cubicBezTo>
                  <a:pt x="6375427" y="2643533"/>
                  <a:pt x="6375041" y="2647863"/>
                  <a:pt x="6374657" y="2652193"/>
                </a:cubicBezTo>
                <a:cubicBezTo>
                  <a:pt x="6373555" y="2658134"/>
                  <a:pt x="6371943" y="2662665"/>
                  <a:pt x="6369740" y="2664642"/>
                </a:cubicBezTo>
                <a:cubicBezTo>
                  <a:pt x="6368032" y="2674540"/>
                  <a:pt x="6371528" y="2686899"/>
                  <a:pt x="6361964" y="2690172"/>
                </a:cubicBezTo>
                <a:cubicBezTo>
                  <a:pt x="6350507" y="2696218"/>
                  <a:pt x="6369375" y="2734440"/>
                  <a:pt x="6355511" y="2727335"/>
                </a:cubicBezTo>
                <a:cubicBezTo>
                  <a:pt x="6358746" y="2734104"/>
                  <a:pt x="6360434" y="2742096"/>
                  <a:pt x="6361058" y="2750592"/>
                </a:cubicBezTo>
                <a:cubicBezTo>
                  <a:pt x="6361013" y="2751998"/>
                  <a:pt x="6360970" y="2753408"/>
                  <a:pt x="6360926" y="2754814"/>
                </a:cubicBezTo>
                <a:lnTo>
                  <a:pt x="6339285" y="2810353"/>
                </a:lnTo>
                <a:cubicBezTo>
                  <a:pt x="6360091" y="2854187"/>
                  <a:pt x="6313103" y="2870086"/>
                  <a:pt x="6325672" y="2908809"/>
                </a:cubicBezTo>
                <a:cubicBezTo>
                  <a:pt x="6341563" y="2966972"/>
                  <a:pt x="6291836" y="2935388"/>
                  <a:pt x="6333498" y="3009772"/>
                </a:cubicBezTo>
                <a:cubicBezTo>
                  <a:pt x="6345476" y="3039254"/>
                  <a:pt x="6345955" y="3068963"/>
                  <a:pt x="6334947" y="3095405"/>
                </a:cubicBezTo>
                <a:lnTo>
                  <a:pt x="6344768" y="3155941"/>
                </a:lnTo>
                <a:cubicBezTo>
                  <a:pt x="6348643" y="3153663"/>
                  <a:pt x="6311793" y="3186588"/>
                  <a:pt x="6314754" y="3197987"/>
                </a:cubicBezTo>
                <a:cubicBezTo>
                  <a:pt x="6318695" y="3221971"/>
                  <a:pt x="6319257" y="3226752"/>
                  <a:pt x="6304230" y="3239690"/>
                </a:cubicBezTo>
                <a:cubicBezTo>
                  <a:pt x="6306321" y="3248567"/>
                  <a:pt x="6307305" y="3254005"/>
                  <a:pt x="6308837" y="3264003"/>
                </a:cubicBezTo>
                <a:cubicBezTo>
                  <a:pt x="6301812" y="3288243"/>
                  <a:pt x="6298529" y="3302527"/>
                  <a:pt x="6309285" y="3324103"/>
                </a:cubicBezTo>
                <a:cubicBezTo>
                  <a:pt x="6301188" y="3343007"/>
                  <a:pt x="6329285" y="3359307"/>
                  <a:pt x="6342503" y="3405661"/>
                </a:cubicBezTo>
                <a:cubicBezTo>
                  <a:pt x="6338012" y="3447477"/>
                  <a:pt x="6408325" y="3505721"/>
                  <a:pt x="6401531" y="3550593"/>
                </a:cubicBezTo>
                <a:cubicBezTo>
                  <a:pt x="6395655" y="3579549"/>
                  <a:pt x="6423437" y="3594758"/>
                  <a:pt x="6427705" y="3624684"/>
                </a:cubicBezTo>
                <a:cubicBezTo>
                  <a:pt x="6416402" y="3629199"/>
                  <a:pt x="6435787" y="3639516"/>
                  <a:pt x="6448424" y="3657106"/>
                </a:cubicBezTo>
                <a:lnTo>
                  <a:pt x="6444014" y="3752742"/>
                </a:lnTo>
                <a:cubicBezTo>
                  <a:pt x="6443990" y="3752777"/>
                  <a:pt x="6443967" y="3752813"/>
                  <a:pt x="6443946" y="3752849"/>
                </a:cubicBezTo>
                <a:lnTo>
                  <a:pt x="0" y="3752849"/>
                </a:lnTo>
                <a:close/>
              </a:path>
            </a:pathLst>
          </a:custGeom>
        </p:spPr>
      </p:pic>
      <p:sp>
        <p:nvSpPr>
          <p:cNvPr id="3" name="Tijdelijke aanduiding voor inhoud 2">
            <a:extLst>
              <a:ext uri="{FF2B5EF4-FFF2-40B4-BE49-F238E27FC236}">
                <a16:creationId xmlns:a16="http://schemas.microsoft.com/office/drawing/2014/main" id="{E5B1EBEE-FF76-31B8-DCF5-25D6E0DD1806}"/>
              </a:ext>
            </a:extLst>
          </p:cNvPr>
          <p:cNvSpPr>
            <a:spLocks noGrp="1"/>
          </p:cNvSpPr>
          <p:nvPr>
            <p:ph idx="1"/>
          </p:nvPr>
        </p:nvSpPr>
        <p:spPr>
          <a:xfrm>
            <a:off x="6707551" y="387110"/>
            <a:ext cx="4971955" cy="5832717"/>
          </a:xfrm>
        </p:spPr>
        <p:txBody>
          <a:bodyPr vert="horz" lIns="91440" tIns="45720" rIns="91440" bIns="45720" rtlCol="0" anchor="t">
            <a:noAutofit/>
          </a:bodyPr>
          <a:lstStyle/>
          <a:p>
            <a:pPr marL="0" indent="0">
              <a:buNone/>
            </a:pPr>
            <a:r>
              <a:rPr lang="nl-NL" sz="1800"/>
              <a:t>Er zijn veel </a:t>
            </a:r>
            <a:r>
              <a:rPr lang="nl-NL" sz="1800" b="1"/>
              <a:t>instrumenten</a:t>
            </a:r>
            <a:r>
              <a:rPr lang="nl-NL" sz="1800"/>
              <a:t>, </a:t>
            </a:r>
            <a:r>
              <a:rPr lang="nl-NL" sz="1800" b="1"/>
              <a:t>werkwijzen</a:t>
            </a:r>
            <a:r>
              <a:rPr lang="nl-NL" sz="1800"/>
              <a:t> en </a:t>
            </a:r>
            <a:r>
              <a:rPr lang="nl-NL" sz="1800" b="1"/>
              <a:t>tools</a:t>
            </a:r>
            <a:r>
              <a:rPr lang="nl-NL" sz="1800"/>
              <a:t> om aan de slag te gaan met het bereiken van inwoners t.b.v. de energietransitie. Om de energietransitie goed door te kunnen zetten is het belangrijk om zo veel mogelijk huurders en huiseigenaren te bereiken. Want het doel, Nederland energieneutraal in 2050, betekent o.a. dat huizen van het gas af moeten. Maar het blijkt steeds uitdagender te zijn om iedereen te bereiken om bv. energiemaatregelen in huis te treffen, of om ander gedrag te ontwikkelen, of om überhaupt iets te doen met verduurzaming. Er zijn  inmiddels veel instrumenten ontwikkeld, maar als professional zie je soms door de bomen het bos niet meer. </a:t>
            </a:r>
          </a:p>
          <a:p>
            <a:pPr marL="0" indent="0">
              <a:buNone/>
            </a:pPr>
            <a:r>
              <a:rPr lang="nl-NL" sz="1800"/>
              <a:t>In deze </a:t>
            </a:r>
            <a:r>
              <a:rPr lang="nl-NL" sz="1800" b="1" err="1"/>
              <a:t>toolkit</a:t>
            </a:r>
            <a:r>
              <a:rPr lang="nl-NL" sz="1800"/>
              <a:t> geven we op basis van de ervaringen in het Living Lab Gemert-Bakel een overzicht van verschillende instrumenten die helpen bijdragen aan een rechtvaardige energietransitie op wijk- of dorpsniveau. We hebben gericht instrumenten verzameld die al gebruikt worden in Gemert-Bakel of die makkelijk te gebruiken zijn (inspiratie uit andere gemeenten). </a:t>
            </a:r>
          </a:p>
        </p:txBody>
      </p:sp>
      <p:sp>
        <p:nvSpPr>
          <p:cNvPr id="5" name="Tijdelijke aanduiding voor dianummer 4">
            <a:extLst>
              <a:ext uri="{FF2B5EF4-FFF2-40B4-BE49-F238E27FC236}">
                <a16:creationId xmlns:a16="http://schemas.microsoft.com/office/drawing/2014/main" id="{39DFF4AD-74DE-FB51-50F8-38D888E3AF39}"/>
              </a:ext>
            </a:extLst>
          </p:cNvPr>
          <p:cNvSpPr>
            <a:spLocks noGrp="1"/>
          </p:cNvSpPr>
          <p:nvPr>
            <p:ph type="sldNum" sz="quarter" idx="12"/>
          </p:nvPr>
        </p:nvSpPr>
        <p:spPr/>
        <p:txBody>
          <a:bodyPr/>
          <a:lstStyle/>
          <a:p>
            <a:fld id="{98500FEC-7FAF-4EB9-B731-3CDDD3AEA0D1}" type="slidenum">
              <a:rPr lang="nl-NL" smtClean="0"/>
              <a:t>4</a:t>
            </a:fld>
            <a:endParaRPr lang="nl-NL"/>
          </a:p>
        </p:txBody>
      </p:sp>
    </p:spTree>
    <p:extLst>
      <p:ext uri="{BB962C8B-B14F-4D97-AF65-F5344CB8AC3E}">
        <p14:creationId xmlns:p14="http://schemas.microsoft.com/office/powerpoint/2010/main" val="26281057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lumMod val="90000"/>
            <a:alpha val="30000"/>
          </a:schemeClr>
        </a:solidFill>
        <a:effectLst/>
      </p:bgPr>
    </p:bg>
    <p:spTree>
      <p:nvGrpSpPr>
        <p:cNvPr id="1" name="">
          <a:extLst>
            <a:ext uri="{FF2B5EF4-FFF2-40B4-BE49-F238E27FC236}">
              <a16:creationId xmlns:a16="http://schemas.microsoft.com/office/drawing/2014/main" id="{EF75B953-CAE6-8383-AB9F-B7074C00798B}"/>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5E81114C-7A23-B2AA-6588-6448EF79C3FE}"/>
              </a:ext>
            </a:extLst>
          </p:cNvPr>
          <p:cNvSpPr>
            <a:spLocks noGrp="1"/>
          </p:cNvSpPr>
          <p:nvPr>
            <p:ph type="title"/>
          </p:nvPr>
        </p:nvSpPr>
        <p:spPr>
          <a:xfrm>
            <a:off x="1137033" y="670559"/>
            <a:ext cx="4683321" cy="2148841"/>
          </a:xfrm>
        </p:spPr>
        <p:txBody>
          <a:bodyPr anchor="t">
            <a:normAutofit/>
          </a:bodyPr>
          <a:lstStyle/>
          <a:p>
            <a:r>
              <a:rPr lang="nl-NL"/>
              <a:t>Vier clusters van instrumenten</a:t>
            </a:r>
          </a:p>
        </p:txBody>
      </p:sp>
      <p:pic>
        <p:nvPicPr>
          <p:cNvPr id="4" name="Afbeelding 3">
            <a:extLst>
              <a:ext uri="{FF2B5EF4-FFF2-40B4-BE49-F238E27FC236}">
                <a16:creationId xmlns:a16="http://schemas.microsoft.com/office/drawing/2014/main" id="{83A2064F-C33D-3440-5787-4E46B53D4F34}"/>
              </a:ext>
            </a:extLst>
          </p:cNvPr>
          <p:cNvPicPr>
            <a:picLocks noChangeAspect="1"/>
          </p:cNvPicPr>
          <p:nvPr/>
        </p:nvPicPr>
        <p:blipFill>
          <a:blip r:embed="rId2"/>
          <a:srcRect l="11938" r="2" b="2"/>
          <a:stretch>
            <a:fillRect/>
          </a:stretch>
        </p:blipFill>
        <p:spPr>
          <a:xfrm>
            <a:off x="1" y="3105151"/>
            <a:ext cx="6448424" cy="3752849"/>
          </a:xfrm>
          <a:custGeom>
            <a:avLst/>
            <a:gdLst/>
            <a:ahLst/>
            <a:cxnLst/>
            <a:rect l="l" t="t" r="r" b="b"/>
            <a:pathLst>
              <a:path w="6448424" h="3752849">
                <a:moveTo>
                  <a:pt x="0" y="0"/>
                </a:moveTo>
                <a:lnTo>
                  <a:pt x="137978" y="22215"/>
                </a:lnTo>
                <a:cubicBezTo>
                  <a:pt x="196046" y="32277"/>
                  <a:pt x="252469" y="42437"/>
                  <a:pt x="295660" y="49771"/>
                </a:cubicBezTo>
                <a:cubicBezTo>
                  <a:pt x="364885" y="66610"/>
                  <a:pt x="403214" y="32071"/>
                  <a:pt x="456941" y="65635"/>
                </a:cubicBezTo>
                <a:cubicBezTo>
                  <a:pt x="529612" y="69090"/>
                  <a:pt x="662508" y="71245"/>
                  <a:pt x="731691" y="70501"/>
                </a:cubicBezTo>
                <a:cubicBezTo>
                  <a:pt x="768741" y="62400"/>
                  <a:pt x="808263" y="64633"/>
                  <a:pt x="841820" y="61171"/>
                </a:cubicBezTo>
                <a:cubicBezTo>
                  <a:pt x="958973" y="43639"/>
                  <a:pt x="1009730" y="45863"/>
                  <a:pt x="1068219" y="39136"/>
                </a:cubicBezTo>
                <a:cubicBezTo>
                  <a:pt x="1104329" y="33447"/>
                  <a:pt x="1156536" y="44203"/>
                  <a:pt x="1174190" y="38808"/>
                </a:cubicBezTo>
                <a:cubicBezTo>
                  <a:pt x="1188943" y="36385"/>
                  <a:pt x="1213832" y="14880"/>
                  <a:pt x="1225923" y="34507"/>
                </a:cubicBezTo>
                <a:cubicBezTo>
                  <a:pt x="1305283" y="8501"/>
                  <a:pt x="1319617" y="30839"/>
                  <a:pt x="1385617" y="18003"/>
                </a:cubicBezTo>
                <a:cubicBezTo>
                  <a:pt x="1461876" y="-26747"/>
                  <a:pt x="1519510" y="56342"/>
                  <a:pt x="1563967" y="4638"/>
                </a:cubicBezTo>
                <a:lnTo>
                  <a:pt x="1676634" y="10582"/>
                </a:lnTo>
                <a:lnTo>
                  <a:pt x="1769429" y="20265"/>
                </a:lnTo>
                <a:cubicBezTo>
                  <a:pt x="1790625" y="23534"/>
                  <a:pt x="1880369" y="18448"/>
                  <a:pt x="1900584" y="27732"/>
                </a:cubicBezTo>
                <a:cubicBezTo>
                  <a:pt x="2072430" y="22762"/>
                  <a:pt x="2014935" y="5831"/>
                  <a:pt x="2127041" y="22101"/>
                </a:cubicBezTo>
                <a:cubicBezTo>
                  <a:pt x="2168847" y="65820"/>
                  <a:pt x="2153052" y="28773"/>
                  <a:pt x="2211644" y="44507"/>
                </a:cubicBezTo>
                <a:cubicBezTo>
                  <a:pt x="2211201" y="9921"/>
                  <a:pt x="2277596" y="73686"/>
                  <a:pt x="2299605" y="38004"/>
                </a:cubicBezTo>
                <a:cubicBezTo>
                  <a:pt x="2309570" y="41997"/>
                  <a:pt x="2318531" y="46991"/>
                  <a:pt x="2327359" y="52270"/>
                </a:cubicBezTo>
                <a:lnTo>
                  <a:pt x="2331995" y="55017"/>
                </a:lnTo>
                <a:lnTo>
                  <a:pt x="2353777" y="59755"/>
                </a:lnTo>
                <a:lnTo>
                  <a:pt x="2355893" y="68914"/>
                </a:lnTo>
                <a:lnTo>
                  <a:pt x="2385794" y="81650"/>
                </a:lnTo>
                <a:cubicBezTo>
                  <a:pt x="2397613" y="85211"/>
                  <a:pt x="2411061" y="87627"/>
                  <a:pt x="2427010" y="88184"/>
                </a:cubicBezTo>
                <a:cubicBezTo>
                  <a:pt x="2486314" y="76422"/>
                  <a:pt x="2553170" y="126870"/>
                  <a:pt x="2627153" y="110451"/>
                </a:cubicBezTo>
                <a:cubicBezTo>
                  <a:pt x="2653722" y="107383"/>
                  <a:pt x="2732043" y="116068"/>
                  <a:pt x="2744462" y="128780"/>
                </a:cubicBezTo>
                <a:cubicBezTo>
                  <a:pt x="2760299" y="132873"/>
                  <a:pt x="2780248" y="130843"/>
                  <a:pt x="2785202" y="143610"/>
                </a:cubicBezTo>
                <a:cubicBezTo>
                  <a:pt x="2794558" y="159316"/>
                  <a:pt x="2856498" y="142821"/>
                  <a:pt x="2844667" y="159029"/>
                </a:cubicBezTo>
                <a:cubicBezTo>
                  <a:pt x="2888530" y="147871"/>
                  <a:pt x="2914187" y="181391"/>
                  <a:pt x="2946649" y="192330"/>
                </a:cubicBezTo>
                <a:cubicBezTo>
                  <a:pt x="2981872" y="180417"/>
                  <a:pt x="3015239" y="215115"/>
                  <a:pt x="3088812" y="226485"/>
                </a:cubicBezTo>
                <a:cubicBezTo>
                  <a:pt x="3127734" y="212524"/>
                  <a:pt x="3138301" y="234381"/>
                  <a:pt x="3208669" y="217774"/>
                </a:cubicBezTo>
                <a:cubicBezTo>
                  <a:pt x="3242208" y="219284"/>
                  <a:pt x="3229623" y="233297"/>
                  <a:pt x="3290045" y="235553"/>
                </a:cubicBezTo>
                <a:cubicBezTo>
                  <a:pt x="3399655" y="215239"/>
                  <a:pt x="3444518" y="245862"/>
                  <a:pt x="3529335" y="249571"/>
                </a:cubicBezTo>
                <a:cubicBezTo>
                  <a:pt x="3623697" y="257405"/>
                  <a:pt x="3587652" y="268832"/>
                  <a:pt x="3716766" y="252690"/>
                </a:cubicBezTo>
                <a:cubicBezTo>
                  <a:pt x="3723469" y="267318"/>
                  <a:pt x="3737863" y="269842"/>
                  <a:pt x="3765333" y="266823"/>
                </a:cubicBezTo>
                <a:cubicBezTo>
                  <a:pt x="3810754" y="271601"/>
                  <a:pt x="3792745" y="303866"/>
                  <a:pt x="3846897" y="290090"/>
                </a:cubicBezTo>
                <a:cubicBezTo>
                  <a:pt x="3830941" y="306608"/>
                  <a:pt x="3929114" y="308026"/>
                  <a:pt x="3900217" y="323590"/>
                </a:cubicBezTo>
                <a:cubicBezTo>
                  <a:pt x="3922367" y="343425"/>
                  <a:pt x="3948574" y="318948"/>
                  <a:pt x="3971444" y="336662"/>
                </a:cubicBezTo>
                <a:cubicBezTo>
                  <a:pt x="4002781" y="344193"/>
                  <a:pt x="3960997" y="315419"/>
                  <a:pt x="3997868" y="318867"/>
                </a:cubicBezTo>
                <a:cubicBezTo>
                  <a:pt x="4041159" y="326219"/>
                  <a:pt x="4055435" y="293981"/>
                  <a:pt x="4070852" y="339615"/>
                </a:cubicBezTo>
                <a:cubicBezTo>
                  <a:pt x="4121286" y="335828"/>
                  <a:pt x="4121920" y="355506"/>
                  <a:pt x="4180483" y="373369"/>
                </a:cubicBezTo>
                <a:cubicBezTo>
                  <a:pt x="4211379" y="366707"/>
                  <a:pt x="4230171" y="374664"/>
                  <a:pt x="4246264" y="387458"/>
                </a:cubicBezTo>
                <a:cubicBezTo>
                  <a:pt x="4308508" y="393310"/>
                  <a:pt x="4357326" y="416142"/>
                  <a:pt x="4423169" y="431783"/>
                </a:cubicBezTo>
                <a:lnTo>
                  <a:pt x="4446752" y="435383"/>
                </a:lnTo>
                <a:lnTo>
                  <a:pt x="4446954" y="435566"/>
                </a:lnTo>
                <a:cubicBezTo>
                  <a:pt x="4508528" y="480137"/>
                  <a:pt x="4617740" y="529869"/>
                  <a:pt x="4662523" y="553169"/>
                </a:cubicBezTo>
                <a:cubicBezTo>
                  <a:pt x="4720320" y="547046"/>
                  <a:pt x="4678644" y="560102"/>
                  <a:pt x="4715641" y="575354"/>
                </a:cubicBezTo>
                <a:cubicBezTo>
                  <a:pt x="4682056" y="593278"/>
                  <a:pt x="4768370" y="586520"/>
                  <a:pt x="4742071" y="614016"/>
                </a:cubicBezTo>
                <a:cubicBezTo>
                  <a:pt x="4749637" y="615922"/>
                  <a:pt x="4757797" y="616899"/>
                  <a:pt x="4766183" y="617675"/>
                </a:cubicBezTo>
                <a:lnTo>
                  <a:pt x="4770562" y="618094"/>
                </a:lnTo>
                <a:lnTo>
                  <a:pt x="4783240" y="624350"/>
                </a:lnTo>
                <a:lnTo>
                  <a:pt x="4792882" y="620401"/>
                </a:lnTo>
                <a:lnTo>
                  <a:pt x="4816310" y="625721"/>
                </a:lnTo>
                <a:cubicBezTo>
                  <a:pt x="4824144" y="628595"/>
                  <a:pt x="4831482" y="632720"/>
                  <a:pt x="4837953" y="638824"/>
                </a:cubicBezTo>
                <a:cubicBezTo>
                  <a:pt x="4848645" y="668753"/>
                  <a:pt x="4922266" y="669148"/>
                  <a:pt x="4933914" y="707398"/>
                </a:cubicBezTo>
                <a:cubicBezTo>
                  <a:pt x="4940833" y="719653"/>
                  <a:pt x="4978358" y="746502"/>
                  <a:pt x="4995259" y="744825"/>
                </a:cubicBezTo>
                <a:cubicBezTo>
                  <a:pt x="5005107" y="749034"/>
                  <a:pt x="5010567" y="758092"/>
                  <a:pt x="5024744" y="753396"/>
                </a:cubicBezTo>
                <a:cubicBezTo>
                  <a:pt x="5047511" y="761361"/>
                  <a:pt x="5109162" y="783016"/>
                  <a:pt x="5131877" y="792613"/>
                </a:cubicBezTo>
                <a:cubicBezTo>
                  <a:pt x="5132671" y="802792"/>
                  <a:pt x="5144554" y="806683"/>
                  <a:pt x="5161031" y="810975"/>
                </a:cubicBezTo>
                <a:lnTo>
                  <a:pt x="5176815" y="815342"/>
                </a:lnTo>
                <a:lnTo>
                  <a:pt x="5180064" y="831233"/>
                </a:lnTo>
                <a:cubicBezTo>
                  <a:pt x="5202966" y="819270"/>
                  <a:pt x="5188976" y="863361"/>
                  <a:pt x="5215059" y="865080"/>
                </a:cubicBezTo>
                <a:cubicBezTo>
                  <a:pt x="5235765" y="864786"/>
                  <a:pt x="5236347" y="878098"/>
                  <a:pt x="5245643" y="887119"/>
                </a:cubicBezTo>
                <a:cubicBezTo>
                  <a:pt x="5267660" y="891609"/>
                  <a:pt x="5295742" y="939348"/>
                  <a:pt x="5295952" y="957174"/>
                </a:cubicBezTo>
                <a:cubicBezTo>
                  <a:pt x="5284322" y="1008946"/>
                  <a:pt x="5374979" y="1038019"/>
                  <a:pt x="5367826" y="1079140"/>
                </a:cubicBezTo>
                <a:cubicBezTo>
                  <a:pt x="5371668" y="1089190"/>
                  <a:pt x="5377921" y="1097135"/>
                  <a:pt x="5385646" y="1103730"/>
                </a:cubicBezTo>
                <a:lnTo>
                  <a:pt x="5410965" y="1119397"/>
                </a:lnTo>
                <a:lnTo>
                  <a:pt x="5436960" y="1130910"/>
                </a:lnTo>
                <a:lnTo>
                  <a:pt x="5442083" y="1133134"/>
                </a:lnTo>
                <a:cubicBezTo>
                  <a:pt x="5451910" y="1137346"/>
                  <a:pt x="5457170" y="1169188"/>
                  <a:pt x="5465219" y="1174479"/>
                </a:cubicBezTo>
                <a:cubicBezTo>
                  <a:pt x="5488744" y="1195184"/>
                  <a:pt x="5467141" y="1223401"/>
                  <a:pt x="5488171" y="1238604"/>
                </a:cubicBezTo>
                <a:cubicBezTo>
                  <a:pt x="5523491" y="1271811"/>
                  <a:pt x="5486623" y="1305961"/>
                  <a:pt x="5562172" y="1320840"/>
                </a:cubicBezTo>
                <a:cubicBezTo>
                  <a:pt x="5601634" y="1385316"/>
                  <a:pt x="5636528" y="1453139"/>
                  <a:pt x="5686905" y="1512529"/>
                </a:cubicBezTo>
                <a:cubicBezTo>
                  <a:pt x="5729049" y="1575678"/>
                  <a:pt x="5699691" y="1553768"/>
                  <a:pt x="5748726" y="1623716"/>
                </a:cubicBezTo>
                <a:cubicBezTo>
                  <a:pt x="5783098" y="1689734"/>
                  <a:pt x="5789710" y="1639740"/>
                  <a:pt x="5842593" y="1726595"/>
                </a:cubicBezTo>
                <a:cubicBezTo>
                  <a:pt x="5837824" y="1733043"/>
                  <a:pt x="5862023" y="1845188"/>
                  <a:pt x="5861042" y="1851837"/>
                </a:cubicBezTo>
                <a:cubicBezTo>
                  <a:pt x="5874156" y="1887981"/>
                  <a:pt x="5901790" y="1919218"/>
                  <a:pt x="5921290" y="1943460"/>
                </a:cubicBezTo>
                <a:lnTo>
                  <a:pt x="5978046" y="1997284"/>
                </a:lnTo>
                <a:lnTo>
                  <a:pt x="5992479" y="2056720"/>
                </a:lnTo>
                <a:cubicBezTo>
                  <a:pt x="6011078" y="2079033"/>
                  <a:pt x="6072687" y="2117397"/>
                  <a:pt x="6089639" y="2131171"/>
                </a:cubicBezTo>
                <a:lnTo>
                  <a:pt x="6094199" y="2139379"/>
                </a:lnTo>
                <a:lnTo>
                  <a:pt x="6094822" y="2139386"/>
                </a:lnTo>
                <a:cubicBezTo>
                  <a:pt x="6096947" y="2140841"/>
                  <a:pt x="6098876" y="2143416"/>
                  <a:pt x="6100692" y="2147736"/>
                </a:cubicBezTo>
                <a:lnTo>
                  <a:pt x="6102516" y="2154343"/>
                </a:lnTo>
                <a:lnTo>
                  <a:pt x="6111361" y="2170264"/>
                </a:lnTo>
                <a:lnTo>
                  <a:pt x="6215475" y="2270153"/>
                </a:lnTo>
                <a:lnTo>
                  <a:pt x="6255966" y="2335401"/>
                </a:lnTo>
                <a:lnTo>
                  <a:pt x="6272711" y="2385144"/>
                </a:lnTo>
                <a:cubicBezTo>
                  <a:pt x="6282320" y="2406495"/>
                  <a:pt x="6299066" y="2405139"/>
                  <a:pt x="6304347" y="2439388"/>
                </a:cubicBezTo>
                <a:cubicBezTo>
                  <a:pt x="6297131" y="2486231"/>
                  <a:pt x="6325530" y="2500962"/>
                  <a:pt x="6326729" y="2549400"/>
                </a:cubicBezTo>
                <a:cubicBezTo>
                  <a:pt x="6325926" y="2572066"/>
                  <a:pt x="6339111" y="2599957"/>
                  <a:pt x="6344663" y="2628839"/>
                </a:cubicBezTo>
                <a:lnTo>
                  <a:pt x="6375811" y="2639204"/>
                </a:lnTo>
                <a:cubicBezTo>
                  <a:pt x="6375427" y="2643533"/>
                  <a:pt x="6375041" y="2647863"/>
                  <a:pt x="6374657" y="2652193"/>
                </a:cubicBezTo>
                <a:cubicBezTo>
                  <a:pt x="6373555" y="2658134"/>
                  <a:pt x="6371943" y="2662665"/>
                  <a:pt x="6369740" y="2664642"/>
                </a:cubicBezTo>
                <a:cubicBezTo>
                  <a:pt x="6368032" y="2674540"/>
                  <a:pt x="6371528" y="2686899"/>
                  <a:pt x="6361964" y="2690172"/>
                </a:cubicBezTo>
                <a:cubicBezTo>
                  <a:pt x="6350507" y="2696218"/>
                  <a:pt x="6369375" y="2734440"/>
                  <a:pt x="6355511" y="2727335"/>
                </a:cubicBezTo>
                <a:cubicBezTo>
                  <a:pt x="6358746" y="2734104"/>
                  <a:pt x="6360434" y="2742096"/>
                  <a:pt x="6361058" y="2750592"/>
                </a:cubicBezTo>
                <a:cubicBezTo>
                  <a:pt x="6361013" y="2751998"/>
                  <a:pt x="6360970" y="2753408"/>
                  <a:pt x="6360926" y="2754814"/>
                </a:cubicBezTo>
                <a:lnTo>
                  <a:pt x="6339285" y="2810353"/>
                </a:lnTo>
                <a:cubicBezTo>
                  <a:pt x="6360091" y="2854187"/>
                  <a:pt x="6313103" y="2870086"/>
                  <a:pt x="6325672" y="2908809"/>
                </a:cubicBezTo>
                <a:cubicBezTo>
                  <a:pt x="6341563" y="2966972"/>
                  <a:pt x="6291836" y="2935388"/>
                  <a:pt x="6333498" y="3009772"/>
                </a:cubicBezTo>
                <a:cubicBezTo>
                  <a:pt x="6345476" y="3039254"/>
                  <a:pt x="6345955" y="3068963"/>
                  <a:pt x="6334947" y="3095405"/>
                </a:cubicBezTo>
                <a:lnTo>
                  <a:pt x="6344768" y="3155941"/>
                </a:lnTo>
                <a:cubicBezTo>
                  <a:pt x="6348643" y="3153663"/>
                  <a:pt x="6311793" y="3186588"/>
                  <a:pt x="6314754" y="3197987"/>
                </a:cubicBezTo>
                <a:cubicBezTo>
                  <a:pt x="6318695" y="3221971"/>
                  <a:pt x="6319257" y="3226752"/>
                  <a:pt x="6304230" y="3239690"/>
                </a:cubicBezTo>
                <a:cubicBezTo>
                  <a:pt x="6306321" y="3248567"/>
                  <a:pt x="6307305" y="3254005"/>
                  <a:pt x="6308837" y="3264003"/>
                </a:cubicBezTo>
                <a:cubicBezTo>
                  <a:pt x="6301812" y="3288243"/>
                  <a:pt x="6298529" y="3302527"/>
                  <a:pt x="6309285" y="3324103"/>
                </a:cubicBezTo>
                <a:cubicBezTo>
                  <a:pt x="6301188" y="3343007"/>
                  <a:pt x="6329285" y="3359307"/>
                  <a:pt x="6342503" y="3405661"/>
                </a:cubicBezTo>
                <a:cubicBezTo>
                  <a:pt x="6338012" y="3447477"/>
                  <a:pt x="6408325" y="3505721"/>
                  <a:pt x="6401531" y="3550593"/>
                </a:cubicBezTo>
                <a:cubicBezTo>
                  <a:pt x="6395655" y="3579549"/>
                  <a:pt x="6423437" y="3594758"/>
                  <a:pt x="6427705" y="3624684"/>
                </a:cubicBezTo>
                <a:cubicBezTo>
                  <a:pt x="6416402" y="3629199"/>
                  <a:pt x="6435787" y="3639516"/>
                  <a:pt x="6448424" y="3657106"/>
                </a:cubicBezTo>
                <a:lnTo>
                  <a:pt x="6444014" y="3752742"/>
                </a:lnTo>
                <a:cubicBezTo>
                  <a:pt x="6443990" y="3752777"/>
                  <a:pt x="6443967" y="3752813"/>
                  <a:pt x="6443946" y="3752849"/>
                </a:cubicBezTo>
                <a:lnTo>
                  <a:pt x="0" y="3752849"/>
                </a:lnTo>
                <a:close/>
              </a:path>
            </a:pathLst>
          </a:custGeom>
        </p:spPr>
      </p:pic>
      <p:sp>
        <p:nvSpPr>
          <p:cNvPr id="3" name="Tijdelijke aanduiding voor inhoud 2">
            <a:extLst>
              <a:ext uri="{FF2B5EF4-FFF2-40B4-BE49-F238E27FC236}">
                <a16:creationId xmlns:a16="http://schemas.microsoft.com/office/drawing/2014/main" id="{941C0758-84A1-50E2-1658-1516BC62AF7A}"/>
              </a:ext>
            </a:extLst>
          </p:cNvPr>
          <p:cNvSpPr>
            <a:spLocks noGrp="1"/>
          </p:cNvSpPr>
          <p:nvPr>
            <p:ph idx="1"/>
          </p:nvPr>
        </p:nvSpPr>
        <p:spPr>
          <a:xfrm>
            <a:off x="6797003" y="670558"/>
            <a:ext cx="4971955" cy="5832717"/>
          </a:xfrm>
        </p:spPr>
        <p:txBody>
          <a:bodyPr vert="horz" lIns="91440" tIns="45720" rIns="91440" bIns="45720" rtlCol="0" anchor="t">
            <a:normAutofit/>
          </a:bodyPr>
          <a:lstStyle/>
          <a:p>
            <a:pPr marL="0" indent="0">
              <a:buNone/>
            </a:pPr>
            <a:r>
              <a:rPr lang="nl-NL" sz="1600"/>
              <a:t>De instrumenten hebben we onderverdeeld in vier clusters. Elk cluster heeft een eigen doel.</a:t>
            </a:r>
          </a:p>
          <a:p>
            <a:r>
              <a:rPr lang="nl-NL" sz="1600" b="1"/>
              <a:t>Bewonersperspectieven</a:t>
            </a:r>
            <a:r>
              <a:rPr lang="nl-NL" sz="1600"/>
              <a:t>: het doel van dit type instrumenten is het naar boven halen van de perspectieven van bewoners. Hoe denken bewoners over de energietransitie? Waar zitten belemmeringen? Wat doen ze al? </a:t>
            </a:r>
          </a:p>
          <a:p>
            <a:r>
              <a:rPr lang="nl-NL" sz="1600" b="1"/>
              <a:t>Samenwerking</a:t>
            </a:r>
            <a:r>
              <a:rPr lang="nl-NL" sz="1600"/>
              <a:t>: het doel van dit type instrumenten is samenwerking inzichtelijk maken en/of bevorderen tussen verschillende partijen die een belang hebben bij de energietransitie. Denk aan de gemeente, woningcorporaties en lokale (actieve) bewoners.</a:t>
            </a:r>
          </a:p>
          <a:p>
            <a:r>
              <a:rPr lang="nl-NL" sz="1600" b="1"/>
              <a:t>Evaluatie</a:t>
            </a:r>
            <a:r>
              <a:rPr lang="nl-NL" sz="1600"/>
              <a:t>: centrale vraag bij deze instrumenten is: doen we (nog) het goede en hoe blijven we het goede doen? Dit type instrumenten biedt inspiratie om te evalueren en daarvan te leren en door te ontwikkelen.</a:t>
            </a:r>
          </a:p>
          <a:p>
            <a:r>
              <a:rPr lang="nl-NL" sz="1600" b="1"/>
              <a:t>Communicatie</a:t>
            </a:r>
            <a:r>
              <a:rPr lang="nl-NL" sz="1600"/>
              <a:t>: is een categorie die vooral gericht is op bewustwording en informeren van bewoners over de mogelijkheden die er zijn om mee te doen aan de energietransitie. </a:t>
            </a:r>
          </a:p>
          <a:p>
            <a:endParaRPr lang="nl-NL" sz="1600"/>
          </a:p>
          <a:p>
            <a:pPr marL="0" indent="0">
              <a:buNone/>
            </a:pPr>
            <a:endParaRPr lang="nl-NL" sz="1100"/>
          </a:p>
        </p:txBody>
      </p:sp>
      <p:sp>
        <p:nvSpPr>
          <p:cNvPr id="5" name="Tijdelijke aanduiding voor dianummer 4">
            <a:extLst>
              <a:ext uri="{FF2B5EF4-FFF2-40B4-BE49-F238E27FC236}">
                <a16:creationId xmlns:a16="http://schemas.microsoft.com/office/drawing/2014/main" id="{76E04C5E-4719-699D-034E-CE6C9E276051}"/>
              </a:ext>
            </a:extLst>
          </p:cNvPr>
          <p:cNvSpPr>
            <a:spLocks noGrp="1"/>
          </p:cNvSpPr>
          <p:nvPr>
            <p:ph type="sldNum" sz="quarter" idx="12"/>
          </p:nvPr>
        </p:nvSpPr>
        <p:spPr/>
        <p:txBody>
          <a:bodyPr/>
          <a:lstStyle/>
          <a:p>
            <a:fld id="{98500FEC-7FAF-4EB9-B731-3CDDD3AEA0D1}" type="slidenum">
              <a:rPr lang="nl-NL" smtClean="0"/>
              <a:t>5</a:t>
            </a:fld>
            <a:endParaRPr lang="nl-NL"/>
          </a:p>
        </p:txBody>
      </p:sp>
    </p:spTree>
    <p:extLst>
      <p:ext uri="{BB962C8B-B14F-4D97-AF65-F5344CB8AC3E}">
        <p14:creationId xmlns:p14="http://schemas.microsoft.com/office/powerpoint/2010/main" val="17940681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lumMod val="90000"/>
            <a:alpha val="30000"/>
          </a:schemeClr>
        </a:solidFill>
        <a:effectLst/>
      </p:bgPr>
    </p:bg>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id="{45EF3392-F877-92CD-B95A-DF00DF0E89ED}"/>
              </a:ext>
            </a:extLst>
          </p:cNvPr>
          <p:cNvGraphicFramePr/>
          <p:nvPr>
            <p:extLst>
              <p:ext uri="{D42A27DB-BD31-4B8C-83A1-F6EECF244321}">
                <p14:modId xmlns:p14="http://schemas.microsoft.com/office/powerpoint/2010/main" val="78482000"/>
              </p:ext>
            </p:extLst>
          </p:nvPr>
        </p:nvGraphicFramePr>
        <p:xfrm>
          <a:off x="1358120" y="696233"/>
          <a:ext cx="9746403" cy="584267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kstvak 4">
            <a:extLst>
              <a:ext uri="{FF2B5EF4-FFF2-40B4-BE49-F238E27FC236}">
                <a16:creationId xmlns:a16="http://schemas.microsoft.com/office/drawing/2014/main" id="{43D2DF07-D5B5-4C3A-3B2A-2925DA820FA2}"/>
              </a:ext>
            </a:extLst>
          </p:cNvPr>
          <p:cNvSpPr txBox="1"/>
          <p:nvPr/>
        </p:nvSpPr>
        <p:spPr>
          <a:xfrm>
            <a:off x="2743201" y="77638"/>
            <a:ext cx="6976242" cy="369332"/>
          </a:xfrm>
          <a:prstGeom prst="rect">
            <a:avLst/>
          </a:prstGeom>
          <a:noFill/>
        </p:spPr>
        <p:txBody>
          <a:bodyPr wrap="square" rtlCol="0">
            <a:spAutoFit/>
          </a:bodyPr>
          <a:lstStyle/>
          <a:p>
            <a:r>
              <a:rPr lang="nl-NL" b="1"/>
              <a:t>Toolkit energierechtvaardigheid in de wijk/dorp in vier clusters</a:t>
            </a:r>
          </a:p>
        </p:txBody>
      </p:sp>
      <p:sp>
        <p:nvSpPr>
          <p:cNvPr id="2" name="Tijdelijke aanduiding voor dianummer 1">
            <a:extLst>
              <a:ext uri="{FF2B5EF4-FFF2-40B4-BE49-F238E27FC236}">
                <a16:creationId xmlns:a16="http://schemas.microsoft.com/office/drawing/2014/main" id="{7190B98C-BF39-6890-9339-C7576F059A01}"/>
              </a:ext>
            </a:extLst>
          </p:cNvPr>
          <p:cNvSpPr>
            <a:spLocks noGrp="1"/>
          </p:cNvSpPr>
          <p:nvPr>
            <p:ph type="sldNum" sz="quarter" idx="12"/>
          </p:nvPr>
        </p:nvSpPr>
        <p:spPr/>
        <p:txBody>
          <a:bodyPr/>
          <a:lstStyle/>
          <a:p>
            <a:fld id="{98500FEC-7FAF-4EB9-B731-3CDDD3AEA0D1}" type="slidenum">
              <a:rPr lang="nl-NL" smtClean="0"/>
              <a:t>6</a:t>
            </a:fld>
            <a:endParaRPr lang="nl-NL"/>
          </a:p>
        </p:txBody>
      </p:sp>
    </p:spTree>
    <p:extLst>
      <p:ext uri="{BB962C8B-B14F-4D97-AF65-F5344CB8AC3E}">
        <p14:creationId xmlns:p14="http://schemas.microsoft.com/office/powerpoint/2010/main" val="34440383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lumMod val="90000"/>
            <a:alpha val="30000"/>
          </a:schemeClr>
        </a:solidFill>
        <a:effectLst/>
      </p:bgPr>
    </p:bg>
    <p:spTree>
      <p:nvGrpSpPr>
        <p:cNvPr id="1" name=""/>
        <p:cNvGrpSpPr/>
        <p:nvPr/>
      </p:nvGrpSpPr>
      <p:grpSpPr>
        <a:xfrm>
          <a:off x="0" y="0"/>
          <a:ext cx="0" cy="0"/>
          <a:chOff x="0" y="0"/>
          <a:chExt cx="0" cy="0"/>
        </a:xfrm>
      </p:grpSpPr>
      <p:sp>
        <p:nvSpPr>
          <p:cNvPr id="3" name="Tijdelijke aanduiding voor dianummer 2">
            <a:extLst>
              <a:ext uri="{FF2B5EF4-FFF2-40B4-BE49-F238E27FC236}">
                <a16:creationId xmlns:a16="http://schemas.microsoft.com/office/drawing/2014/main" id="{9D40D253-AB78-0797-133F-0F76F9B82654}"/>
              </a:ext>
            </a:extLst>
          </p:cNvPr>
          <p:cNvSpPr>
            <a:spLocks noGrp="1"/>
          </p:cNvSpPr>
          <p:nvPr>
            <p:ph type="sldNum" sz="quarter" idx="12"/>
          </p:nvPr>
        </p:nvSpPr>
        <p:spPr/>
        <p:txBody>
          <a:bodyPr/>
          <a:lstStyle/>
          <a:p>
            <a:fld id="{98500FEC-7FAF-4EB9-B731-3CDDD3AEA0D1}" type="slidenum">
              <a:rPr lang="nl-NL" smtClean="0"/>
              <a:t>7</a:t>
            </a:fld>
            <a:endParaRPr lang="nl-NL"/>
          </a:p>
        </p:txBody>
      </p:sp>
      <p:sp>
        <p:nvSpPr>
          <p:cNvPr id="6" name="Titel 5">
            <a:extLst>
              <a:ext uri="{FF2B5EF4-FFF2-40B4-BE49-F238E27FC236}">
                <a16:creationId xmlns:a16="http://schemas.microsoft.com/office/drawing/2014/main" id="{901E03C1-F9F2-B874-33F4-2B1A56AD6462}"/>
              </a:ext>
            </a:extLst>
          </p:cNvPr>
          <p:cNvSpPr>
            <a:spLocks noGrp="1"/>
          </p:cNvSpPr>
          <p:nvPr>
            <p:ph type="title"/>
          </p:nvPr>
        </p:nvSpPr>
        <p:spPr>
          <a:xfrm>
            <a:off x="838200" y="365125"/>
            <a:ext cx="10515600" cy="843743"/>
          </a:xfrm>
        </p:spPr>
        <p:txBody>
          <a:bodyPr/>
          <a:lstStyle/>
          <a:p>
            <a:r>
              <a:rPr lang="nl-NL" err="1"/>
              <a:t>Toolbox</a:t>
            </a:r>
            <a:r>
              <a:rPr lang="nl-NL"/>
              <a:t>: welk instrument</a:t>
            </a:r>
            <a:endParaRPr lang="en-NL"/>
          </a:p>
        </p:txBody>
      </p:sp>
      <p:graphicFrame>
        <p:nvGraphicFramePr>
          <p:cNvPr id="10" name="Tijdelijke aanduiding voor inhoud 3">
            <a:extLst>
              <a:ext uri="{FF2B5EF4-FFF2-40B4-BE49-F238E27FC236}">
                <a16:creationId xmlns:a16="http://schemas.microsoft.com/office/drawing/2014/main" id="{CCD236F1-40DB-BDB1-22B3-B221924C3995}"/>
              </a:ext>
            </a:extLst>
          </p:cNvPr>
          <p:cNvGraphicFramePr>
            <a:graphicFrameLocks noGrp="1"/>
          </p:cNvGraphicFramePr>
          <p:nvPr>
            <p:ph idx="1"/>
            <p:extLst>
              <p:ext uri="{D42A27DB-BD31-4B8C-83A1-F6EECF244321}">
                <p14:modId xmlns:p14="http://schemas.microsoft.com/office/powerpoint/2010/main" val="1101816808"/>
              </p:ext>
            </p:extLst>
          </p:nvPr>
        </p:nvGraphicFramePr>
        <p:xfrm>
          <a:off x="838200" y="960895"/>
          <a:ext cx="11064498" cy="539545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7307173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lumMod val="90000"/>
            <a:alpha val="30000"/>
          </a:schemeClr>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3EEFE3A-589B-2825-FCC5-7AE00A359262}"/>
              </a:ext>
            </a:extLst>
          </p:cNvPr>
          <p:cNvSpPr>
            <a:spLocks noGrp="1"/>
          </p:cNvSpPr>
          <p:nvPr>
            <p:ph type="title"/>
          </p:nvPr>
        </p:nvSpPr>
        <p:spPr>
          <a:xfrm>
            <a:off x="835278" y="-16163"/>
            <a:ext cx="10515600" cy="1325563"/>
          </a:xfrm>
        </p:spPr>
        <p:txBody>
          <a:bodyPr/>
          <a:lstStyle/>
          <a:p>
            <a:r>
              <a:rPr lang="nl-NL"/>
              <a:t>Opzet: per instrument een beknopt overzicht</a:t>
            </a:r>
          </a:p>
        </p:txBody>
      </p:sp>
      <p:sp>
        <p:nvSpPr>
          <p:cNvPr id="3" name="Tijdelijke aanduiding voor inhoud 2">
            <a:extLst>
              <a:ext uri="{FF2B5EF4-FFF2-40B4-BE49-F238E27FC236}">
                <a16:creationId xmlns:a16="http://schemas.microsoft.com/office/drawing/2014/main" id="{5B579700-1AA0-A897-876C-356DDFC3EB3E}"/>
              </a:ext>
            </a:extLst>
          </p:cNvPr>
          <p:cNvSpPr>
            <a:spLocks noGrp="1"/>
          </p:cNvSpPr>
          <p:nvPr>
            <p:ph idx="1"/>
          </p:nvPr>
        </p:nvSpPr>
        <p:spPr/>
        <p:txBody>
          <a:bodyPr>
            <a:normAutofit/>
          </a:bodyPr>
          <a:lstStyle/>
          <a:p>
            <a:endParaRPr lang="nl-NL"/>
          </a:p>
          <a:p>
            <a:endParaRPr lang="nl-NL"/>
          </a:p>
        </p:txBody>
      </p:sp>
      <p:graphicFrame>
        <p:nvGraphicFramePr>
          <p:cNvPr id="5" name="Tabel 4">
            <a:extLst>
              <a:ext uri="{FF2B5EF4-FFF2-40B4-BE49-F238E27FC236}">
                <a16:creationId xmlns:a16="http://schemas.microsoft.com/office/drawing/2014/main" id="{9A532E03-9049-2590-A8F7-51ACF46827CB}"/>
              </a:ext>
            </a:extLst>
          </p:cNvPr>
          <p:cNvGraphicFramePr>
            <a:graphicFrameLocks noGrp="1"/>
          </p:cNvGraphicFramePr>
          <p:nvPr>
            <p:extLst>
              <p:ext uri="{D42A27DB-BD31-4B8C-83A1-F6EECF244321}">
                <p14:modId xmlns:p14="http://schemas.microsoft.com/office/powerpoint/2010/main" val="481682365"/>
              </p:ext>
            </p:extLst>
          </p:nvPr>
        </p:nvGraphicFramePr>
        <p:xfrm>
          <a:off x="1880402" y="1126588"/>
          <a:ext cx="8409588" cy="2310872"/>
        </p:xfrm>
        <a:graphic>
          <a:graphicData uri="http://schemas.openxmlformats.org/drawingml/2006/table">
            <a:tbl>
              <a:tblPr>
                <a:tableStyleId>{616DA210-FB5B-4158-B5E0-FEB733F419BA}</a:tableStyleId>
              </a:tblPr>
              <a:tblGrid>
                <a:gridCol w="2361496">
                  <a:extLst>
                    <a:ext uri="{9D8B030D-6E8A-4147-A177-3AD203B41FA5}">
                      <a16:colId xmlns:a16="http://schemas.microsoft.com/office/drawing/2014/main" val="4090371162"/>
                    </a:ext>
                  </a:extLst>
                </a:gridCol>
                <a:gridCol w="6048092">
                  <a:extLst>
                    <a:ext uri="{9D8B030D-6E8A-4147-A177-3AD203B41FA5}">
                      <a16:colId xmlns:a16="http://schemas.microsoft.com/office/drawing/2014/main" val="2691395454"/>
                    </a:ext>
                  </a:extLst>
                </a:gridCol>
              </a:tblGrid>
              <a:tr h="271237">
                <a:tc gridSpan="2">
                  <a:txBody>
                    <a:bodyPr/>
                    <a:lstStyle/>
                    <a:p>
                      <a:r>
                        <a:rPr lang="nl-NL" sz="1200" b="1">
                          <a:solidFill>
                            <a:schemeClr val="tx1"/>
                          </a:solidFill>
                        </a:rPr>
                        <a:t>Naam instrument</a:t>
                      </a:r>
                    </a:p>
                  </a:txBody>
                  <a:tcPr/>
                </a:tc>
                <a:tc hMerge="1">
                  <a:txBody>
                    <a:bodyPr/>
                    <a:lstStyle/>
                    <a:p>
                      <a:endParaRPr lang="nl-NL"/>
                    </a:p>
                  </a:txBody>
                  <a:tcPr/>
                </a:tc>
                <a:extLst>
                  <a:ext uri="{0D108BD9-81ED-4DB2-BD59-A6C34878D82A}">
                    <a16:rowId xmlns:a16="http://schemas.microsoft.com/office/drawing/2014/main" val="1654508443"/>
                  </a:ext>
                </a:extLst>
              </a:tr>
              <a:tr h="337904">
                <a:tc gridSpan="2">
                  <a:txBody>
                    <a:bodyPr/>
                    <a:lstStyle/>
                    <a:p>
                      <a:r>
                        <a:rPr lang="nl-NL" sz="1200"/>
                        <a:t>Wie: Individu /groep | tijd | waar uitgeprobeerd (Gemert-Bakel of ergens anders)</a:t>
                      </a:r>
                    </a:p>
                  </a:txBody>
                  <a:tcPr/>
                </a:tc>
                <a:tc hMerge="1">
                  <a:txBody>
                    <a:bodyPr/>
                    <a:lstStyle/>
                    <a:p>
                      <a:endParaRPr lang="nl-NL"/>
                    </a:p>
                  </a:txBody>
                  <a:tcPr/>
                </a:tc>
                <a:extLst>
                  <a:ext uri="{0D108BD9-81ED-4DB2-BD59-A6C34878D82A}">
                    <a16:rowId xmlns:a16="http://schemas.microsoft.com/office/drawing/2014/main" val="3440398033"/>
                  </a:ext>
                </a:extLst>
              </a:tr>
              <a:tr h="327048">
                <a:tc>
                  <a:txBody>
                    <a:bodyPr/>
                    <a:lstStyle/>
                    <a:p>
                      <a:r>
                        <a:rPr lang="nl-NL" sz="1200"/>
                        <a:t>Doel/beschrijving</a:t>
                      </a:r>
                    </a:p>
                  </a:txBody>
                  <a:tcPr/>
                </a:tc>
                <a:tc>
                  <a:txBody>
                    <a:bodyPr/>
                    <a:lstStyle/>
                    <a:p>
                      <a:endParaRPr lang="nl-NL"/>
                    </a:p>
                  </a:txBody>
                  <a:tcPr/>
                </a:tc>
                <a:extLst>
                  <a:ext uri="{0D108BD9-81ED-4DB2-BD59-A6C34878D82A}">
                    <a16:rowId xmlns:a16="http://schemas.microsoft.com/office/drawing/2014/main" val="1878579965"/>
                  </a:ext>
                </a:extLst>
              </a:tr>
              <a:tr h="327048">
                <a:tc>
                  <a:txBody>
                    <a:bodyPr/>
                    <a:lstStyle/>
                    <a:p>
                      <a:r>
                        <a:rPr lang="nl-NL" sz="1200"/>
                        <a:t>Stappen</a:t>
                      </a:r>
                    </a:p>
                  </a:txBody>
                  <a:tcPr/>
                </a:tc>
                <a:tc>
                  <a:txBody>
                    <a:bodyPr/>
                    <a:lstStyle/>
                    <a:p>
                      <a:endParaRPr lang="nl-NL"/>
                    </a:p>
                  </a:txBody>
                  <a:tcPr/>
                </a:tc>
                <a:extLst>
                  <a:ext uri="{0D108BD9-81ED-4DB2-BD59-A6C34878D82A}">
                    <a16:rowId xmlns:a16="http://schemas.microsoft.com/office/drawing/2014/main" val="3607542136"/>
                  </a:ext>
                </a:extLst>
              </a:tr>
              <a:tr h="0">
                <a:tc>
                  <a:txBody>
                    <a:bodyPr/>
                    <a:lstStyle/>
                    <a:p>
                      <a:r>
                        <a:rPr lang="nl-NL" sz="1200"/>
                        <a:t>Ervaringen / variaties</a:t>
                      </a:r>
                    </a:p>
                  </a:txBody>
                  <a:tcPr/>
                </a:tc>
                <a:tc>
                  <a:txBody>
                    <a:bodyPr/>
                    <a:lstStyle/>
                    <a:p>
                      <a:r>
                        <a:rPr lang="nl-NL" sz="1200"/>
                        <a:t>Bijvoorbeeld uitgevoerd in Gemert-Bakel of ergens anders</a:t>
                      </a:r>
                      <a:endParaRPr lang="nl-NL"/>
                    </a:p>
                  </a:txBody>
                  <a:tcPr/>
                </a:tc>
                <a:extLst>
                  <a:ext uri="{0D108BD9-81ED-4DB2-BD59-A6C34878D82A}">
                    <a16:rowId xmlns:a16="http://schemas.microsoft.com/office/drawing/2014/main" val="3189792528"/>
                  </a:ext>
                </a:extLst>
              </a:tr>
              <a:tr h="327048">
                <a:tc>
                  <a:txBody>
                    <a:bodyPr/>
                    <a:lstStyle/>
                    <a:p>
                      <a:r>
                        <a:rPr lang="nl-NL" sz="1200"/>
                        <a:t>Rechtvaardigheid </a:t>
                      </a:r>
                    </a:p>
                  </a:txBody>
                  <a:tcPr/>
                </a:tc>
                <a:tc>
                  <a:txBody>
                    <a:bodyPr/>
                    <a:lstStyle/>
                    <a:p>
                      <a:r>
                        <a:rPr lang="nl-NL" sz="1200" i="1"/>
                        <a:t>Hoe draagt het instrument bij aan rechtvaardigheid en welke vorm(en) daarvan?</a:t>
                      </a:r>
                    </a:p>
                  </a:txBody>
                  <a:tcPr/>
                </a:tc>
                <a:extLst>
                  <a:ext uri="{0D108BD9-81ED-4DB2-BD59-A6C34878D82A}">
                    <a16:rowId xmlns:a16="http://schemas.microsoft.com/office/drawing/2014/main" val="2771833698"/>
                  </a:ext>
                </a:extLst>
              </a:tr>
              <a:tr h="327048">
                <a:tc>
                  <a:txBody>
                    <a:bodyPr/>
                    <a:lstStyle/>
                    <a:p>
                      <a:r>
                        <a:rPr lang="nl-NL" sz="1200"/>
                        <a:t>Meer informatie </a:t>
                      </a:r>
                    </a:p>
                  </a:txBody>
                  <a:tcPr/>
                </a:tc>
                <a:tc>
                  <a:txBody>
                    <a:bodyPr/>
                    <a:lstStyle/>
                    <a:p>
                      <a:endParaRPr lang="nl-NL"/>
                    </a:p>
                  </a:txBody>
                  <a:tcPr/>
                </a:tc>
                <a:extLst>
                  <a:ext uri="{0D108BD9-81ED-4DB2-BD59-A6C34878D82A}">
                    <a16:rowId xmlns:a16="http://schemas.microsoft.com/office/drawing/2014/main" val="317942800"/>
                  </a:ext>
                </a:extLst>
              </a:tr>
            </a:tbl>
          </a:graphicData>
        </a:graphic>
      </p:graphicFrame>
      <p:sp>
        <p:nvSpPr>
          <p:cNvPr id="6" name="Tijdelijke aanduiding voor dianummer 5">
            <a:extLst>
              <a:ext uri="{FF2B5EF4-FFF2-40B4-BE49-F238E27FC236}">
                <a16:creationId xmlns:a16="http://schemas.microsoft.com/office/drawing/2014/main" id="{CC54BD6F-8894-AB62-2288-085E29101B1D}"/>
              </a:ext>
            </a:extLst>
          </p:cNvPr>
          <p:cNvSpPr>
            <a:spLocks noGrp="1"/>
          </p:cNvSpPr>
          <p:nvPr>
            <p:ph type="sldNum" sz="quarter" idx="12"/>
          </p:nvPr>
        </p:nvSpPr>
        <p:spPr/>
        <p:txBody>
          <a:bodyPr/>
          <a:lstStyle/>
          <a:p>
            <a:fld id="{98500FEC-7FAF-4EB9-B731-3CDDD3AEA0D1}" type="slidenum">
              <a:rPr lang="nl-NL" smtClean="0"/>
              <a:t>8</a:t>
            </a:fld>
            <a:endParaRPr lang="nl-NL"/>
          </a:p>
        </p:txBody>
      </p:sp>
      <p:graphicFrame>
        <p:nvGraphicFramePr>
          <p:cNvPr id="8" name="Tabel 7">
            <a:extLst>
              <a:ext uri="{FF2B5EF4-FFF2-40B4-BE49-F238E27FC236}">
                <a16:creationId xmlns:a16="http://schemas.microsoft.com/office/drawing/2014/main" id="{29268853-BC5D-5D45-773C-BD89526269C2}"/>
              </a:ext>
            </a:extLst>
          </p:cNvPr>
          <p:cNvGraphicFramePr>
            <a:graphicFrameLocks noGrp="1"/>
          </p:cNvGraphicFramePr>
          <p:nvPr>
            <p:extLst>
              <p:ext uri="{D42A27DB-BD31-4B8C-83A1-F6EECF244321}">
                <p14:modId xmlns:p14="http://schemas.microsoft.com/office/powerpoint/2010/main" val="749792587"/>
              </p:ext>
            </p:extLst>
          </p:nvPr>
        </p:nvGraphicFramePr>
        <p:xfrm>
          <a:off x="400557" y="4342311"/>
          <a:ext cx="10727027" cy="2019719"/>
        </p:xfrm>
        <a:graphic>
          <a:graphicData uri="http://schemas.openxmlformats.org/drawingml/2006/table">
            <a:tbl>
              <a:tblPr>
                <a:tableStyleId>{00A15C55-8517-42AA-B614-E9B94910E393}</a:tableStyleId>
              </a:tblPr>
              <a:tblGrid>
                <a:gridCol w="680606">
                  <a:extLst>
                    <a:ext uri="{9D8B030D-6E8A-4147-A177-3AD203B41FA5}">
                      <a16:colId xmlns:a16="http://schemas.microsoft.com/office/drawing/2014/main" val="1543697625"/>
                    </a:ext>
                  </a:extLst>
                </a:gridCol>
                <a:gridCol w="1813761">
                  <a:extLst>
                    <a:ext uri="{9D8B030D-6E8A-4147-A177-3AD203B41FA5}">
                      <a16:colId xmlns:a16="http://schemas.microsoft.com/office/drawing/2014/main" val="2000691754"/>
                    </a:ext>
                  </a:extLst>
                </a:gridCol>
                <a:gridCol w="993650">
                  <a:extLst>
                    <a:ext uri="{9D8B030D-6E8A-4147-A177-3AD203B41FA5}">
                      <a16:colId xmlns:a16="http://schemas.microsoft.com/office/drawing/2014/main" val="2844353661"/>
                    </a:ext>
                  </a:extLst>
                </a:gridCol>
                <a:gridCol w="2609503">
                  <a:extLst>
                    <a:ext uri="{9D8B030D-6E8A-4147-A177-3AD203B41FA5}">
                      <a16:colId xmlns:a16="http://schemas.microsoft.com/office/drawing/2014/main" val="2620283961"/>
                    </a:ext>
                  </a:extLst>
                </a:gridCol>
                <a:gridCol w="1310273">
                  <a:extLst>
                    <a:ext uri="{9D8B030D-6E8A-4147-A177-3AD203B41FA5}">
                      <a16:colId xmlns:a16="http://schemas.microsoft.com/office/drawing/2014/main" val="743959007"/>
                    </a:ext>
                  </a:extLst>
                </a:gridCol>
                <a:gridCol w="1659617">
                  <a:extLst>
                    <a:ext uri="{9D8B030D-6E8A-4147-A177-3AD203B41FA5}">
                      <a16:colId xmlns:a16="http://schemas.microsoft.com/office/drawing/2014/main" val="2886399818"/>
                    </a:ext>
                  </a:extLst>
                </a:gridCol>
                <a:gridCol w="1659617">
                  <a:extLst>
                    <a:ext uri="{9D8B030D-6E8A-4147-A177-3AD203B41FA5}">
                      <a16:colId xmlns:a16="http://schemas.microsoft.com/office/drawing/2014/main" val="1970032345"/>
                    </a:ext>
                  </a:extLst>
                </a:gridCol>
              </a:tblGrid>
              <a:tr h="566218">
                <a:tc>
                  <a:txBody>
                    <a:bodyPr/>
                    <a:lstStyle/>
                    <a:p>
                      <a:r>
                        <a:rPr lang="nl-NL" sz="1600" b="1"/>
                        <a:t>Met wie?</a:t>
                      </a:r>
                    </a:p>
                  </a:txBody>
                  <a:tcPr>
                    <a:solidFill>
                      <a:schemeClr val="bg2">
                        <a:lumMod val="90000"/>
                      </a:schemeClr>
                    </a:solidFill>
                  </a:tcPr>
                </a:tc>
                <a:tc>
                  <a:txBody>
                    <a:bodyPr/>
                    <a:lstStyle/>
                    <a:p>
                      <a:r>
                        <a:rPr lang="nl-NL" sz="1600" err="1"/>
                        <a:t>Één</a:t>
                      </a:r>
                      <a:r>
                        <a:rPr lang="nl-NL" sz="1600"/>
                        <a:t> op één</a:t>
                      </a:r>
                    </a:p>
                  </a:txBody>
                  <a:tcPr>
                    <a:solidFill>
                      <a:schemeClr val="bg2">
                        <a:lumMod val="90000"/>
                      </a:schemeClr>
                    </a:solidFill>
                  </a:tcPr>
                </a:tc>
                <a:tc>
                  <a:txBody>
                    <a:bodyPr/>
                    <a:lstStyle/>
                    <a:p>
                      <a:endParaRPr lang="nl-NL" sz="1600"/>
                    </a:p>
                  </a:txBody>
                  <a:tcPr>
                    <a:solidFill>
                      <a:schemeClr val="bg2">
                        <a:lumMod val="90000"/>
                      </a:schemeClr>
                    </a:solidFill>
                  </a:tcPr>
                </a:tc>
                <a:tc>
                  <a:txBody>
                    <a:bodyPr/>
                    <a:lstStyle/>
                    <a:p>
                      <a:r>
                        <a:rPr lang="nl-NL" sz="1600"/>
                        <a:t>Kleine groep</a:t>
                      </a:r>
                    </a:p>
                  </a:txBody>
                  <a:tcPr>
                    <a:solidFill>
                      <a:schemeClr val="bg2">
                        <a:lumMod val="90000"/>
                      </a:schemeClr>
                    </a:solidFill>
                  </a:tcPr>
                </a:tc>
                <a:tc>
                  <a:txBody>
                    <a:bodyPr/>
                    <a:lstStyle/>
                    <a:p>
                      <a:endParaRPr lang="nl-NL" sz="1600"/>
                    </a:p>
                  </a:txBody>
                  <a:tcPr>
                    <a:solidFill>
                      <a:schemeClr val="bg2">
                        <a:lumMod val="9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600"/>
                        <a:t>Grote groep</a:t>
                      </a:r>
                    </a:p>
                    <a:p>
                      <a:endParaRPr lang="nl-NL" sz="1600"/>
                    </a:p>
                  </a:txBody>
                  <a:tcPr>
                    <a:solidFill>
                      <a:schemeClr val="bg2">
                        <a:lumMod val="90000"/>
                      </a:schemeClr>
                    </a:solidFill>
                  </a:tcPr>
                </a:tc>
                <a:tc>
                  <a:txBody>
                    <a:bodyPr/>
                    <a:lstStyle/>
                    <a:p>
                      <a:endParaRPr lang="nl-NL" sz="1600"/>
                    </a:p>
                  </a:txBody>
                  <a:tcPr>
                    <a:solidFill>
                      <a:schemeClr val="bg2">
                        <a:lumMod val="90000"/>
                      </a:schemeClr>
                    </a:solidFill>
                  </a:tcPr>
                </a:tc>
                <a:extLst>
                  <a:ext uri="{0D108BD9-81ED-4DB2-BD59-A6C34878D82A}">
                    <a16:rowId xmlns:a16="http://schemas.microsoft.com/office/drawing/2014/main" val="3532863591"/>
                  </a:ext>
                </a:extLst>
              </a:tr>
              <a:tr h="740067">
                <a:tc>
                  <a:txBody>
                    <a:bodyPr/>
                    <a:lstStyle/>
                    <a:p>
                      <a:r>
                        <a:rPr lang="nl-NL" sz="1600" b="1"/>
                        <a:t>Tijd</a:t>
                      </a:r>
                    </a:p>
                  </a:txBody>
                  <a:tcPr>
                    <a:solidFill>
                      <a:schemeClr val="bg2">
                        <a:lumMod val="90000"/>
                      </a:schemeClr>
                    </a:solidFill>
                  </a:tcPr>
                </a:tc>
                <a:tc>
                  <a:txBody>
                    <a:bodyPr/>
                    <a:lstStyle/>
                    <a:p>
                      <a:r>
                        <a:rPr lang="nl-NL" sz="1600"/>
                        <a:t>Korte werkvorm (&lt;15 min)</a:t>
                      </a:r>
                    </a:p>
                  </a:txBody>
                  <a:tcPr>
                    <a:solidFill>
                      <a:schemeClr val="bg2">
                        <a:lumMod val="90000"/>
                      </a:schemeClr>
                    </a:solidFill>
                  </a:tcPr>
                </a:tc>
                <a:tc>
                  <a:txBody>
                    <a:bodyPr/>
                    <a:lstStyle/>
                    <a:p>
                      <a:endParaRPr lang="nl-NL" sz="1600"/>
                    </a:p>
                  </a:txBody>
                  <a:tcPr>
                    <a:solidFill>
                      <a:schemeClr val="bg2">
                        <a:lumMod val="9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600"/>
                        <a:t>Neem ruim de tijd, zoals een ochtend of een dag</a:t>
                      </a:r>
                    </a:p>
                  </a:txBody>
                  <a:tcPr>
                    <a:solidFill>
                      <a:schemeClr val="bg2">
                        <a:lumMod val="90000"/>
                      </a:schemeClr>
                    </a:solidFill>
                  </a:tcPr>
                </a:tc>
                <a:tc>
                  <a:txBody>
                    <a:bodyPr/>
                    <a:lstStyle/>
                    <a:p>
                      <a:endParaRPr lang="nl-NL" sz="1600"/>
                    </a:p>
                  </a:txBody>
                  <a:tcPr>
                    <a:solidFill>
                      <a:schemeClr val="bg2">
                        <a:lumMod val="90000"/>
                      </a:schemeClr>
                    </a:solidFill>
                  </a:tcPr>
                </a:tc>
                <a:tc>
                  <a:txBody>
                    <a:bodyPr/>
                    <a:lstStyle/>
                    <a:p>
                      <a:endParaRPr lang="nl-NL" sz="1600"/>
                    </a:p>
                  </a:txBody>
                  <a:tcPr>
                    <a:solidFill>
                      <a:schemeClr val="bg2">
                        <a:lumMod val="90000"/>
                      </a:schemeClr>
                    </a:solidFill>
                  </a:tcPr>
                </a:tc>
                <a:tc>
                  <a:txBody>
                    <a:bodyPr/>
                    <a:lstStyle/>
                    <a:p>
                      <a:endParaRPr lang="nl-NL" sz="1600"/>
                    </a:p>
                  </a:txBody>
                  <a:tcPr>
                    <a:solidFill>
                      <a:schemeClr val="bg2">
                        <a:lumMod val="90000"/>
                      </a:schemeClr>
                    </a:solidFill>
                  </a:tcPr>
                </a:tc>
                <a:extLst>
                  <a:ext uri="{0D108BD9-81ED-4DB2-BD59-A6C34878D82A}">
                    <a16:rowId xmlns:a16="http://schemas.microsoft.com/office/drawing/2014/main" val="962267758"/>
                  </a:ext>
                </a:extLst>
              </a:tr>
              <a:tr h="700532">
                <a:tc>
                  <a:txBody>
                    <a:bodyPr/>
                    <a:lstStyle/>
                    <a:p>
                      <a:endParaRPr lang="nl-NL" sz="1600" b="1"/>
                    </a:p>
                  </a:txBody>
                  <a:tcPr>
                    <a:solidFill>
                      <a:schemeClr val="bg2">
                        <a:lumMod val="9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600"/>
                        <a:t>Bedacht/uitgetest in Gemert-Bakel</a:t>
                      </a:r>
                    </a:p>
                  </a:txBody>
                  <a:tcPr>
                    <a:solidFill>
                      <a:schemeClr val="bg2">
                        <a:lumMod val="90000"/>
                      </a:schemeClr>
                    </a:solidFill>
                  </a:tcPr>
                </a:tc>
                <a:tc>
                  <a:txBody>
                    <a:bodyPr/>
                    <a:lstStyle/>
                    <a:p>
                      <a:endParaRPr lang="nl-NL" sz="1600"/>
                    </a:p>
                  </a:txBody>
                  <a:tcPr>
                    <a:solidFill>
                      <a:schemeClr val="bg2">
                        <a:lumMod val="90000"/>
                      </a:schemeClr>
                    </a:solidFill>
                  </a:tcPr>
                </a:tc>
                <a:tc>
                  <a:txBody>
                    <a:bodyPr/>
                    <a:lstStyle/>
                    <a:p>
                      <a:endParaRPr lang="nl-NL" sz="1600" i="1"/>
                    </a:p>
                  </a:txBody>
                  <a:tcPr>
                    <a:solidFill>
                      <a:schemeClr val="bg2">
                        <a:lumMod val="90000"/>
                      </a:schemeClr>
                    </a:solidFill>
                  </a:tcPr>
                </a:tc>
                <a:tc>
                  <a:txBody>
                    <a:bodyPr/>
                    <a:lstStyle/>
                    <a:p>
                      <a:endParaRPr lang="nl-NL" sz="1600"/>
                    </a:p>
                  </a:txBody>
                  <a:tcPr>
                    <a:solidFill>
                      <a:schemeClr val="bg2">
                        <a:lumMod val="90000"/>
                      </a:schemeClr>
                    </a:solidFill>
                  </a:tcPr>
                </a:tc>
                <a:tc>
                  <a:txBody>
                    <a:bodyPr/>
                    <a:lstStyle/>
                    <a:p>
                      <a:endParaRPr lang="nl-NL" sz="1600"/>
                    </a:p>
                  </a:txBody>
                  <a:tcPr>
                    <a:solidFill>
                      <a:schemeClr val="bg2">
                        <a:lumMod val="90000"/>
                      </a:schemeClr>
                    </a:solidFill>
                  </a:tcPr>
                </a:tc>
                <a:tc>
                  <a:txBody>
                    <a:bodyPr/>
                    <a:lstStyle/>
                    <a:p>
                      <a:endParaRPr lang="nl-NL" sz="1600"/>
                    </a:p>
                  </a:txBody>
                  <a:tcPr>
                    <a:solidFill>
                      <a:schemeClr val="bg2">
                        <a:lumMod val="90000"/>
                      </a:schemeClr>
                    </a:solidFill>
                  </a:tcPr>
                </a:tc>
                <a:extLst>
                  <a:ext uri="{0D108BD9-81ED-4DB2-BD59-A6C34878D82A}">
                    <a16:rowId xmlns:a16="http://schemas.microsoft.com/office/drawing/2014/main" val="1076936271"/>
                  </a:ext>
                </a:extLst>
              </a:tr>
            </a:tbl>
          </a:graphicData>
        </a:graphic>
      </p:graphicFrame>
      <p:sp>
        <p:nvSpPr>
          <p:cNvPr id="9" name="Titel 1">
            <a:extLst>
              <a:ext uri="{FF2B5EF4-FFF2-40B4-BE49-F238E27FC236}">
                <a16:creationId xmlns:a16="http://schemas.microsoft.com/office/drawing/2014/main" id="{43EEFE3A-589B-2825-FCC5-7AE00A359262}"/>
              </a:ext>
            </a:extLst>
          </p:cNvPr>
          <p:cNvSpPr>
            <a:spLocks noGrp="1"/>
          </p:cNvSpPr>
          <p:nvPr/>
        </p:nvSpPr>
        <p:spPr>
          <a:xfrm>
            <a:off x="400557" y="3679529"/>
            <a:ext cx="9160933" cy="662782"/>
          </a:xfrm>
          <a:prstGeom prst="rect">
            <a:avLst/>
          </a:prstGeom>
        </p:spPr>
        <p:txBody>
          <a:bodyPr vert="horz" lIns="91440" tIns="45720" rIns="91440" bIns="45720" rtlCol="0" anchor="ctr">
            <a:normAutofit fontScale="5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b="1"/>
              <a:t>Legenda</a:t>
            </a:r>
            <a:br>
              <a:rPr lang="nl-NL"/>
            </a:br>
            <a:endParaRPr lang="nl-NL"/>
          </a:p>
        </p:txBody>
      </p:sp>
      <p:pic>
        <p:nvPicPr>
          <p:cNvPr id="11" name="Graphic 10" descr="Gebruiker met effen opvulling">
            <a:extLst>
              <a:ext uri="{FF2B5EF4-FFF2-40B4-BE49-F238E27FC236}">
                <a16:creationId xmlns:a16="http://schemas.microsoft.com/office/drawing/2014/main" id="{DBA6BB22-7484-74B5-B0FF-E40BDB38997A}"/>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070048" y="4317123"/>
            <a:ext cx="656040" cy="656040"/>
          </a:xfrm>
          <a:prstGeom prst="rect">
            <a:avLst/>
          </a:prstGeom>
        </p:spPr>
      </p:pic>
      <p:pic>
        <p:nvPicPr>
          <p:cNvPr id="13" name="Graphic 12" descr="Groep met effen opvulling">
            <a:extLst>
              <a:ext uri="{FF2B5EF4-FFF2-40B4-BE49-F238E27FC236}">
                <a16:creationId xmlns:a16="http://schemas.microsoft.com/office/drawing/2014/main" id="{1AAA648A-8E9D-2969-9FEA-95E8B6E75FFB}"/>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733848" y="4296521"/>
            <a:ext cx="756298" cy="756298"/>
          </a:xfrm>
          <a:prstGeom prst="rect">
            <a:avLst/>
          </a:prstGeom>
        </p:spPr>
      </p:pic>
      <p:pic>
        <p:nvPicPr>
          <p:cNvPr id="15" name="Graphic 14" descr="Groep mensen met effen opvulling">
            <a:extLst>
              <a:ext uri="{FF2B5EF4-FFF2-40B4-BE49-F238E27FC236}">
                <a16:creationId xmlns:a16="http://schemas.microsoft.com/office/drawing/2014/main" id="{68B82E19-C7AA-C112-A3C5-D0712B3207AE}"/>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9911841" y="4248601"/>
            <a:ext cx="756298" cy="756298"/>
          </a:xfrm>
          <a:prstGeom prst="rect">
            <a:avLst/>
          </a:prstGeom>
        </p:spPr>
      </p:pic>
      <p:pic>
        <p:nvPicPr>
          <p:cNvPr id="17" name="Graphic 16" descr="Stopwatch 25% met effen opvulling">
            <a:extLst>
              <a:ext uri="{FF2B5EF4-FFF2-40B4-BE49-F238E27FC236}">
                <a16:creationId xmlns:a16="http://schemas.microsoft.com/office/drawing/2014/main" id="{67E2DDAA-7BBF-BA8B-B530-968C81E878C1}"/>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3070048" y="5024762"/>
            <a:ext cx="656040" cy="656040"/>
          </a:xfrm>
          <a:prstGeom prst="rect">
            <a:avLst/>
          </a:prstGeom>
        </p:spPr>
      </p:pic>
      <p:pic>
        <p:nvPicPr>
          <p:cNvPr id="21" name="Graphic 20" descr="Vinkje met effen opvulling">
            <a:extLst>
              <a:ext uri="{FF2B5EF4-FFF2-40B4-BE49-F238E27FC236}">
                <a16:creationId xmlns:a16="http://schemas.microsoft.com/office/drawing/2014/main" id="{7E6A7D20-B9C0-8521-1543-73FF57C99EBF}"/>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3070048" y="5774512"/>
            <a:ext cx="656040" cy="681228"/>
          </a:xfrm>
          <a:prstGeom prst="rect">
            <a:avLst/>
          </a:prstGeom>
        </p:spPr>
      </p:pic>
      <p:pic>
        <p:nvPicPr>
          <p:cNvPr id="23" name="Graphic 22" descr="Stopwatch 75% met effen opvulling">
            <a:extLst>
              <a:ext uri="{FF2B5EF4-FFF2-40B4-BE49-F238E27FC236}">
                <a16:creationId xmlns:a16="http://schemas.microsoft.com/office/drawing/2014/main" id="{D0968712-C473-3591-CF57-222C77CF8BC7}"/>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6834106" y="4973163"/>
            <a:ext cx="656040" cy="656040"/>
          </a:xfrm>
          <a:prstGeom prst="rect">
            <a:avLst/>
          </a:prstGeom>
        </p:spPr>
      </p:pic>
    </p:spTree>
    <p:extLst>
      <p:ext uri="{BB962C8B-B14F-4D97-AF65-F5344CB8AC3E}">
        <p14:creationId xmlns:p14="http://schemas.microsoft.com/office/powerpoint/2010/main" val="41776938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1">
            <a:lumMod val="75000"/>
            <a:alpha val="30000"/>
          </a:schemeClr>
        </a:solidFill>
        <a:effectLst/>
      </p:bgPr>
    </p:bg>
    <p:spTree>
      <p:nvGrpSpPr>
        <p:cNvPr id="1" name="">
          <a:extLst>
            <a:ext uri="{FF2B5EF4-FFF2-40B4-BE49-F238E27FC236}">
              <a16:creationId xmlns:a16="http://schemas.microsoft.com/office/drawing/2014/main" id="{6701EEA3-222C-EA79-B68D-429AD9B50307}"/>
            </a:ext>
          </a:extLst>
        </p:cNvPr>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id="{5BF6CAB1-FF74-7F2F-D65C-6F8A3958E7AC}"/>
              </a:ext>
            </a:extLst>
          </p:cNvPr>
          <p:cNvGraphicFramePr/>
          <p:nvPr>
            <p:extLst>
              <p:ext uri="{D42A27DB-BD31-4B8C-83A1-F6EECF244321}">
                <p14:modId xmlns:p14="http://schemas.microsoft.com/office/powerpoint/2010/main" val="3960935921"/>
              </p:ext>
            </p:extLst>
          </p:nvPr>
        </p:nvGraphicFramePr>
        <p:xfrm>
          <a:off x="2032000" y="842057"/>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kstvak 4">
            <a:extLst>
              <a:ext uri="{FF2B5EF4-FFF2-40B4-BE49-F238E27FC236}">
                <a16:creationId xmlns:a16="http://schemas.microsoft.com/office/drawing/2014/main" id="{0B744963-344C-AED7-042F-BC23D864AB18}"/>
              </a:ext>
            </a:extLst>
          </p:cNvPr>
          <p:cNvSpPr txBox="1"/>
          <p:nvPr/>
        </p:nvSpPr>
        <p:spPr>
          <a:xfrm>
            <a:off x="2743201" y="77638"/>
            <a:ext cx="6976242" cy="707886"/>
          </a:xfrm>
          <a:prstGeom prst="rect">
            <a:avLst/>
          </a:prstGeom>
          <a:noFill/>
        </p:spPr>
        <p:txBody>
          <a:bodyPr wrap="square" rtlCol="0">
            <a:spAutoFit/>
          </a:bodyPr>
          <a:lstStyle/>
          <a:p>
            <a:pPr algn="ctr"/>
            <a:r>
              <a:rPr lang="nl-NL" sz="4000" b="1"/>
              <a:t>Bewonersperspectieven </a:t>
            </a:r>
          </a:p>
        </p:txBody>
      </p:sp>
      <p:sp>
        <p:nvSpPr>
          <p:cNvPr id="2" name="Tijdelijke aanduiding voor dianummer 1">
            <a:extLst>
              <a:ext uri="{FF2B5EF4-FFF2-40B4-BE49-F238E27FC236}">
                <a16:creationId xmlns:a16="http://schemas.microsoft.com/office/drawing/2014/main" id="{B1EB8DA6-5052-0227-F2ED-8F1BAB8DCD5E}"/>
              </a:ext>
            </a:extLst>
          </p:cNvPr>
          <p:cNvSpPr>
            <a:spLocks noGrp="1"/>
          </p:cNvSpPr>
          <p:nvPr>
            <p:ph type="sldNum" sz="quarter" idx="12"/>
          </p:nvPr>
        </p:nvSpPr>
        <p:spPr/>
        <p:txBody>
          <a:bodyPr/>
          <a:lstStyle/>
          <a:p>
            <a:fld id="{98500FEC-7FAF-4EB9-B731-3CDDD3AEA0D1}" type="slidenum">
              <a:rPr lang="nl-NL" smtClean="0"/>
              <a:t>9</a:t>
            </a:fld>
            <a:endParaRPr lang="nl-NL"/>
          </a:p>
        </p:txBody>
      </p:sp>
    </p:spTree>
    <p:extLst>
      <p:ext uri="{BB962C8B-B14F-4D97-AF65-F5344CB8AC3E}">
        <p14:creationId xmlns:p14="http://schemas.microsoft.com/office/powerpoint/2010/main" val="26815228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1">
            <a:lumMod val="75000"/>
            <a:alpha val="30000"/>
          </a:schemeClr>
        </a:solidFill>
        <a:effectLst/>
      </p:bgPr>
    </p:bg>
    <p:spTree>
      <p:nvGrpSpPr>
        <p:cNvPr id="1" name="">
          <a:extLst>
            <a:ext uri="{FF2B5EF4-FFF2-40B4-BE49-F238E27FC236}">
              <a16:creationId xmlns:a16="http://schemas.microsoft.com/office/drawing/2014/main" id="{D3F76485-8C48-324F-29D2-0EE4EE357FC6}"/>
            </a:ext>
          </a:extLst>
        </p:cNvPr>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DE7389F2-AC03-B631-92D4-67CCBA5E1032}"/>
              </a:ext>
            </a:extLst>
          </p:cNvPr>
          <p:cNvSpPr>
            <a:spLocks noGrp="1"/>
          </p:cNvSpPr>
          <p:nvPr>
            <p:ph idx="1"/>
          </p:nvPr>
        </p:nvSpPr>
        <p:spPr/>
        <p:txBody>
          <a:bodyPr>
            <a:normAutofit/>
          </a:bodyPr>
          <a:lstStyle/>
          <a:p>
            <a:endParaRPr lang="nl-NL"/>
          </a:p>
          <a:p>
            <a:endParaRPr lang="nl-NL"/>
          </a:p>
        </p:txBody>
      </p:sp>
      <p:graphicFrame>
        <p:nvGraphicFramePr>
          <p:cNvPr id="5" name="Tabel 4">
            <a:extLst>
              <a:ext uri="{FF2B5EF4-FFF2-40B4-BE49-F238E27FC236}">
                <a16:creationId xmlns:a16="http://schemas.microsoft.com/office/drawing/2014/main" id="{2636427C-4FF6-D560-7EF4-CF3DB65FF8D3}"/>
              </a:ext>
            </a:extLst>
          </p:cNvPr>
          <p:cNvGraphicFramePr>
            <a:graphicFrameLocks noGrp="1"/>
          </p:cNvGraphicFramePr>
          <p:nvPr>
            <p:extLst>
              <p:ext uri="{D42A27DB-BD31-4B8C-83A1-F6EECF244321}">
                <p14:modId xmlns:p14="http://schemas.microsoft.com/office/powerpoint/2010/main" val="1562400382"/>
              </p:ext>
            </p:extLst>
          </p:nvPr>
        </p:nvGraphicFramePr>
        <p:xfrm>
          <a:off x="-8467" y="0"/>
          <a:ext cx="12202886" cy="6083146"/>
        </p:xfrm>
        <a:graphic>
          <a:graphicData uri="http://schemas.openxmlformats.org/drawingml/2006/table">
            <a:tbl>
              <a:tblPr>
                <a:tableStyleId>{616DA210-FB5B-4158-B5E0-FEB733F419BA}</a:tableStyleId>
              </a:tblPr>
              <a:tblGrid>
                <a:gridCol w="2591782">
                  <a:extLst>
                    <a:ext uri="{9D8B030D-6E8A-4147-A177-3AD203B41FA5}">
                      <a16:colId xmlns:a16="http://schemas.microsoft.com/office/drawing/2014/main" val="4090371162"/>
                    </a:ext>
                  </a:extLst>
                </a:gridCol>
                <a:gridCol w="9611104">
                  <a:extLst>
                    <a:ext uri="{9D8B030D-6E8A-4147-A177-3AD203B41FA5}">
                      <a16:colId xmlns:a16="http://schemas.microsoft.com/office/drawing/2014/main" val="2691395454"/>
                    </a:ext>
                  </a:extLst>
                </a:gridCol>
              </a:tblGrid>
              <a:tr h="549729">
                <a:tc gridSpan="2">
                  <a:txBody>
                    <a:bodyPr/>
                    <a:lstStyle/>
                    <a:p>
                      <a:r>
                        <a:rPr lang="nl-NL" sz="3200" b="1"/>
                        <a:t>1. Wijkwaardenkaarten</a:t>
                      </a:r>
                    </a:p>
                    <a:p>
                      <a:endParaRPr lang="nl-NL"/>
                    </a:p>
                  </a:txBody>
                  <a:tcPr/>
                </a:tc>
                <a:tc hMerge="1">
                  <a:txBody>
                    <a:bodyPr/>
                    <a:lstStyle/>
                    <a:p>
                      <a:endParaRPr lang="nl-NL"/>
                    </a:p>
                  </a:txBody>
                  <a:tcPr/>
                </a:tc>
                <a:extLst>
                  <a:ext uri="{0D108BD9-81ED-4DB2-BD59-A6C34878D82A}">
                    <a16:rowId xmlns:a16="http://schemas.microsoft.com/office/drawing/2014/main" val="3440398033"/>
                  </a:ext>
                </a:extLst>
              </a:tr>
              <a:tr h="549729">
                <a:tc gridSpan="2">
                  <a:txBody>
                    <a:bodyPr/>
                    <a:lstStyle/>
                    <a:p>
                      <a:r>
                        <a:rPr lang="nl-NL"/>
                        <a:t>Wie: Inwoners van een wijk/dorp / Sociaal werkers / gemeente / woningcorporatie / vrijwilligers</a:t>
                      </a:r>
                    </a:p>
                  </a:txBody>
                  <a:tcPr/>
                </a:tc>
                <a:tc hMerge="1">
                  <a:txBody>
                    <a:bodyPr/>
                    <a:lstStyle/>
                    <a:p>
                      <a:endParaRPr lang="nl-NL"/>
                    </a:p>
                  </a:txBody>
                  <a:tcPr/>
                </a:tc>
                <a:extLst>
                  <a:ext uri="{0D108BD9-81ED-4DB2-BD59-A6C34878D82A}">
                    <a16:rowId xmlns:a16="http://schemas.microsoft.com/office/drawing/2014/main" val="1780385328"/>
                  </a:ext>
                </a:extLst>
              </a:tr>
              <a:tr h="983343">
                <a:tc>
                  <a:txBody>
                    <a:bodyPr/>
                    <a:lstStyle/>
                    <a:p>
                      <a:r>
                        <a:rPr lang="nl-NL"/>
                        <a:t>Doel/beschrijving</a:t>
                      </a:r>
                    </a:p>
                  </a:txBody>
                  <a:tcPr/>
                </a:tc>
                <a:tc>
                  <a:txBody>
                    <a:bodyPr/>
                    <a:lstStyle/>
                    <a:p>
                      <a:r>
                        <a:rPr lang="nl-NL"/>
                        <a:t>Wat is waardevol voor de wijk? Individueel verhalen ophalen bij bewoners in een wijk, dorp, stadsdeel of wooncomplex met de Wijkwaardenkaart. Om hiermee een collectief beeld over de wijk, dorp, stadsdeel of wooncomplex te vormen.</a:t>
                      </a:r>
                    </a:p>
                  </a:txBody>
                  <a:tcPr/>
                </a:tc>
                <a:extLst>
                  <a:ext uri="{0D108BD9-81ED-4DB2-BD59-A6C34878D82A}">
                    <a16:rowId xmlns:a16="http://schemas.microsoft.com/office/drawing/2014/main" val="2384822373"/>
                  </a:ext>
                </a:extLst>
              </a:tr>
              <a:tr h="1161946">
                <a:tc>
                  <a:txBody>
                    <a:bodyPr/>
                    <a:lstStyle/>
                    <a:p>
                      <a:r>
                        <a:rPr lang="nl-NL"/>
                        <a:t>Stappen</a:t>
                      </a:r>
                    </a:p>
                  </a:txBody>
                  <a:tcPr/>
                </a:tc>
                <a:tc>
                  <a:txBody>
                    <a:bodyPr/>
                    <a:lstStyle/>
                    <a:p>
                      <a:pPr marL="342900" indent="-342900">
                        <a:buAutoNum type="arabicPeriod"/>
                      </a:pPr>
                      <a:r>
                        <a:rPr lang="nl-NL"/>
                        <a:t>Begin met de startvraag: wat vindt u waardevol in uw dorp?</a:t>
                      </a:r>
                    </a:p>
                    <a:p>
                      <a:pPr marL="342900" indent="-342900">
                        <a:buAutoNum type="arabicPeriod"/>
                      </a:pPr>
                      <a:r>
                        <a:rPr lang="nl-NL"/>
                        <a:t>Kies 3 kaarten en voer daar het gesprek over.</a:t>
                      </a:r>
                    </a:p>
                    <a:p>
                      <a:pPr marL="342900" indent="-342900">
                        <a:buAutoNum type="arabicPeriod"/>
                      </a:pPr>
                      <a:r>
                        <a:rPr lang="nl-NL"/>
                        <a:t>Hieruit rode draden van het dorp distilleren</a:t>
                      </a:r>
                    </a:p>
                    <a:p>
                      <a:pPr marL="342900" indent="-342900">
                        <a:buAutoNum type="arabicPeriod"/>
                      </a:pPr>
                      <a:r>
                        <a:rPr lang="nl-NL"/>
                        <a:t>Collectief beeld maken en breder delen</a:t>
                      </a:r>
                    </a:p>
                    <a:p>
                      <a:pPr marL="0" indent="0">
                        <a:buNone/>
                      </a:pPr>
                      <a:r>
                        <a:rPr lang="nl-NL"/>
                        <a:t>Zie: </a:t>
                      </a:r>
                      <a:r>
                        <a:rPr lang="nl-NL">
                          <a:hlinkClick r:id="rId3"/>
                        </a:rPr>
                        <a:t>Handleiding Waardevolle gesprekken met de Wijkwaardenkaart</a:t>
                      </a:r>
                      <a:endParaRPr lang="nl-NL"/>
                    </a:p>
                  </a:txBody>
                  <a:tcPr/>
                </a:tc>
                <a:extLst>
                  <a:ext uri="{0D108BD9-81ED-4DB2-BD59-A6C34878D82A}">
                    <a16:rowId xmlns:a16="http://schemas.microsoft.com/office/drawing/2014/main" val="3607542136"/>
                  </a:ext>
                </a:extLst>
              </a:tr>
              <a:tr h="794173">
                <a:tc>
                  <a:txBody>
                    <a:bodyPr/>
                    <a:lstStyle/>
                    <a:p>
                      <a:r>
                        <a:rPr lang="nl-NL"/>
                        <a:t>Ervaringen / variaties</a:t>
                      </a:r>
                    </a:p>
                  </a:txBody>
                  <a:tcPr/>
                </a:tc>
                <a:tc>
                  <a:txBody>
                    <a:bodyPr/>
                    <a:lstStyle/>
                    <a:p>
                      <a:r>
                        <a:rPr lang="nl-NL"/>
                        <a:t>Met de wijkwaardenkaarten ga je breed met mensen in gesprek over wat zij belangrijk vinden in hun wijk. Duurzaamheid kan een onderwerp zijn, maar hoeft niet. De wijkwaardenkaart is ingezet in Just </a:t>
                      </a:r>
                      <a:r>
                        <a:rPr lang="nl-NL" err="1"/>
                        <a:t>Prepare</a:t>
                      </a:r>
                      <a:r>
                        <a:rPr lang="nl-NL"/>
                        <a:t> living lab Dukenburg.</a:t>
                      </a:r>
                    </a:p>
                  </a:txBody>
                  <a:tcPr/>
                </a:tc>
                <a:extLst>
                  <a:ext uri="{0D108BD9-81ED-4DB2-BD59-A6C34878D82A}">
                    <a16:rowId xmlns:a16="http://schemas.microsoft.com/office/drawing/2014/main" val="3189792528"/>
                  </a:ext>
                </a:extLst>
              </a:tr>
              <a:tr h="659597">
                <a:tc>
                  <a:txBody>
                    <a:bodyPr/>
                    <a:lstStyle/>
                    <a:p>
                      <a:r>
                        <a:rPr lang="nl-NL"/>
                        <a:t>Rechtvaardigheid</a:t>
                      </a:r>
                    </a:p>
                  </a:txBody>
                  <a:tcPr/>
                </a:tc>
                <a:tc>
                  <a:txBody>
                    <a:bodyPr/>
                    <a:lstStyle/>
                    <a:p>
                      <a:r>
                        <a:rPr lang="nl-NL"/>
                        <a:t>Iedereen kan vertellen wat van waarde is. (draagt bij aan erkenningsrechtvaardigheid)</a:t>
                      </a:r>
                    </a:p>
                  </a:txBody>
                  <a:tcPr/>
                </a:tc>
                <a:extLst>
                  <a:ext uri="{0D108BD9-81ED-4DB2-BD59-A6C34878D82A}">
                    <a16:rowId xmlns:a16="http://schemas.microsoft.com/office/drawing/2014/main" val="2771833698"/>
                  </a:ext>
                </a:extLst>
              </a:tr>
              <a:tr h="65959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Meer informatie </a:t>
                      </a:r>
                    </a:p>
                    <a:p>
                      <a:endParaRPr lang="nl-NL"/>
                    </a:p>
                  </a:txBody>
                  <a:tcPr/>
                </a:tc>
                <a:tc>
                  <a:txBody>
                    <a:bodyPr/>
                    <a:lstStyle/>
                    <a:p>
                      <a:r>
                        <a:rPr lang="nl-NL">
                          <a:hlinkClick r:id="rId4"/>
                        </a:rPr>
                        <a:t>Wijkwaardenkaart</a:t>
                      </a:r>
                      <a:endParaRPr lang="nl-NL"/>
                    </a:p>
                    <a:p>
                      <a:endParaRPr lang="nl-NL"/>
                    </a:p>
                  </a:txBody>
                  <a:tcPr/>
                </a:tc>
                <a:extLst>
                  <a:ext uri="{0D108BD9-81ED-4DB2-BD59-A6C34878D82A}">
                    <a16:rowId xmlns:a16="http://schemas.microsoft.com/office/drawing/2014/main" val="317942800"/>
                  </a:ext>
                </a:extLst>
              </a:tr>
            </a:tbl>
          </a:graphicData>
        </a:graphic>
      </p:graphicFrame>
      <p:pic>
        <p:nvPicPr>
          <p:cNvPr id="6" name="Graphic 5" descr="Gebruiker met effen opvulling">
            <a:extLst>
              <a:ext uri="{FF2B5EF4-FFF2-40B4-BE49-F238E27FC236}">
                <a16:creationId xmlns:a16="http://schemas.microsoft.com/office/drawing/2014/main" id="{11C0D0C4-C457-E7B2-618C-A831B9DB232E}"/>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0412074" y="262997"/>
            <a:ext cx="462957" cy="462957"/>
          </a:xfrm>
          <a:prstGeom prst="rect">
            <a:avLst/>
          </a:prstGeom>
        </p:spPr>
      </p:pic>
      <p:pic>
        <p:nvPicPr>
          <p:cNvPr id="12" name="Graphic 11" descr="Groep met effen opvulling">
            <a:extLst>
              <a:ext uri="{FF2B5EF4-FFF2-40B4-BE49-F238E27FC236}">
                <a16:creationId xmlns:a16="http://schemas.microsoft.com/office/drawing/2014/main" id="{87316D4B-F9E6-5E21-66A3-F1E68D4F4854}"/>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1254347" y="214098"/>
            <a:ext cx="560756" cy="560756"/>
          </a:xfrm>
          <a:prstGeom prst="rect">
            <a:avLst/>
          </a:prstGeom>
        </p:spPr>
      </p:pic>
      <p:pic>
        <p:nvPicPr>
          <p:cNvPr id="13" name="Graphic 12" descr="Blog silhouet">
            <a:extLst>
              <a:ext uri="{FF2B5EF4-FFF2-40B4-BE49-F238E27FC236}">
                <a16:creationId xmlns:a16="http://schemas.microsoft.com/office/drawing/2014/main" id="{4692E4AB-FE32-6EC9-4B6B-F892ED2545B4}"/>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9197503" y="37275"/>
            <a:ext cx="914400" cy="914400"/>
          </a:xfrm>
          <a:prstGeom prst="rect">
            <a:avLst/>
          </a:prstGeom>
        </p:spPr>
      </p:pic>
      <p:sp>
        <p:nvSpPr>
          <p:cNvPr id="14" name="Tekstballon: rechthoek met afgeronde hoeken 13">
            <a:extLst>
              <a:ext uri="{FF2B5EF4-FFF2-40B4-BE49-F238E27FC236}">
                <a16:creationId xmlns:a16="http://schemas.microsoft.com/office/drawing/2014/main" id="{81B9CA7F-B2BB-95AB-E482-A08B69A60D84}"/>
              </a:ext>
            </a:extLst>
          </p:cNvPr>
          <p:cNvSpPr/>
          <p:nvPr/>
        </p:nvSpPr>
        <p:spPr>
          <a:xfrm>
            <a:off x="10259334" y="2597024"/>
            <a:ext cx="1695600" cy="1043189"/>
          </a:xfrm>
          <a:prstGeom prst="wedgeRoundRectCallout">
            <a:avLst>
              <a:gd name="adj1" fmla="val -141575"/>
              <a:gd name="adj2" fmla="val 11855"/>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a:t>Wat vindt u waardevol in het dorp?</a:t>
            </a:r>
          </a:p>
        </p:txBody>
      </p:sp>
      <p:sp>
        <p:nvSpPr>
          <p:cNvPr id="2" name="Tijdelijke aanduiding voor dianummer 1">
            <a:extLst>
              <a:ext uri="{FF2B5EF4-FFF2-40B4-BE49-F238E27FC236}">
                <a16:creationId xmlns:a16="http://schemas.microsoft.com/office/drawing/2014/main" id="{AB5C0A02-5A01-33CC-A0EF-9E8869638388}"/>
              </a:ext>
            </a:extLst>
          </p:cNvPr>
          <p:cNvSpPr>
            <a:spLocks noGrp="1"/>
          </p:cNvSpPr>
          <p:nvPr>
            <p:ph type="sldNum" sz="quarter" idx="12"/>
          </p:nvPr>
        </p:nvSpPr>
        <p:spPr/>
        <p:txBody>
          <a:bodyPr/>
          <a:lstStyle/>
          <a:p>
            <a:fld id="{98500FEC-7FAF-4EB9-B731-3CDDD3AEA0D1}" type="slidenum">
              <a:rPr lang="nl-NL" smtClean="0"/>
              <a:t>10</a:t>
            </a:fld>
            <a:endParaRPr lang="nl-NL"/>
          </a:p>
        </p:txBody>
      </p:sp>
    </p:spTree>
    <p:extLst>
      <p:ext uri="{BB962C8B-B14F-4D97-AF65-F5344CB8AC3E}">
        <p14:creationId xmlns:p14="http://schemas.microsoft.com/office/powerpoint/2010/main" val="1277799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1">
            <a:lumMod val="75000"/>
            <a:alpha val="30000"/>
          </a:schemeClr>
        </a:solidFill>
        <a:effectLst/>
      </p:bgPr>
    </p:bg>
    <p:spTree>
      <p:nvGrpSpPr>
        <p:cNvPr id="1" name="">
          <a:extLst>
            <a:ext uri="{FF2B5EF4-FFF2-40B4-BE49-F238E27FC236}">
              <a16:creationId xmlns:a16="http://schemas.microsoft.com/office/drawing/2014/main" id="{244F5A27-43DF-D407-4497-3A40E9DAA8DA}"/>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15B9FE25-2C71-F89B-B17C-939583031422}"/>
              </a:ext>
            </a:extLst>
          </p:cNvPr>
          <p:cNvPicPr>
            <a:picLocks noChangeAspect="1"/>
          </p:cNvPicPr>
          <p:nvPr/>
        </p:nvPicPr>
        <p:blipFill>
          <a:blip r:embed="rId2"/>
          <a:srcRect/>
          <a:stretch/>
        </p:blipFill>
        <p:spPr>
          <a:xfrm>
            <a:off x="5201558" y="2487888"/>
            <a:ext cx="1878979" cy="1627366"/>
          </a:xfrm>
          <a:prstGeom prst="rect">
            <a:avLst/>
          </a:prstGeom>
        </p:spPr>
      </p:pic>
      <p:pic>
        <p:nvPicPr>
          <p:cNvPr id="5" name="Picture 4">
            <a:extLst>
              <a:ext uri="{FF2B5EF4-FFF2-40B4-BE49-F238E27FC236}">
                <a16:creationId xmlns:a16="http://schemas.microsoft.com/office/drawing/2014/main" id="{6A9616FE-0D01-4FF5-5CC2-5F352EE1780B}"/>
              </a:ext>
            </a:extLst>
          </p:cNvPr>
          <p:cNvPicPr>
            <a:picLocks noChangeAspect="1"/>
          </p:cNvPicPr>
          <p:nvPr/>
        </p:nvPicPr>
        <p:blipFill>
          <a:blip r:embed="rId3"/>
          <a:stretch>
            <a:fillRect/>
          </a:stretch>
        </p:blipFill>
        <p:spPr>
          <a:xfrm>
            <a:off x="2047801" y="1037363"/>
            <a:ext cx="1881553" cy="1629596"/>
          </a:xfrm>
          <a:prstGeom prst="rect">
            <a:avLst/>
          </a:prstGeom>
        </p:spPr>
      </p:pic>
      <p:pic>
        <p:nvPicPr>
          <p:cNvPr id="6" name="Picture 5">
            <a:extLst>
              <a:ext uri="{FF2B5EF4-FFF2-40B4-BE49-F238E27FC236}">
                <a16:creationId xmlns:a16="http://schemas.microsoft.com/office/drawing/2014/main" id="{4F4DD456-9AA9-99C4-DAC2-44AE0449B26D}"/>
              </a:ext>
            </a:extLst>
          </p:cNvPr>
          <p:cNvPicPr>
            <a:picLocks noChangeAspect="1"/>
          </p:cNvPicPr>
          <p:nvPr/>
        </p:nvPicPr>
        <p:blipFill>
          <a:blip r:embed="rId4"/>
          <a:stretch>
            <a:fillRect/>
          </a:stretch>
        </p:blipFill>
        <p:spPr>
          <a:xfrm>
            <a:off x="4091862" y="222181"/>
            <a:ext cx="1881552" cy="1629595"/>
          </a:xfrm>
          <a:prstGeom prst="rect">
            <a:avLst/>
          </a:prstGeom>
        </p:spPr>
      </p:pic>
      <p:pic>
        <p:nvPicPr>
          <p:cNvPr id="7" name="Picture 6">
            <a:extLst>
              <a:ext uri="{FF2B5EF4-FFF2-40B4-BE49-F238E27FC236}">
                <a16:creationId xmlns:a16="http://schemas.microsoft.com/office/drawing/2014/main" id="{C6E24BA4-4392-EE0C-9AD6-A68234D85E62}"/>
              </a:ext>
            </a:extLst>
          </p:cNvPr>
          <p:cNvPicPr>
            <a:picLocks noChangeAspect="1"/>
          </p:cNvPicPr>
          <p:nvPr/>
        </p:nvPicPr>
        <p:blipFill>
          <a:blip r:embed="rId5"/>
          <a:stretch>
            <a:fillRect/>
          </a:stretch>
        </p:blipFill>
        <p:spPr>
          <a:xfrm>
            <a:off x="6417098" y="225525"/>
            <a:ext cx="1878979" cy="1627366"/>
          </a:xfrm>
          <a:prstGeom prst="rect">
            <a:avLst/>
          </a:prstGeom>
        </p:spPr>
      </p:pic>
      <p:pic>
        <p:nvPicPr>
          <p:cNvPr id="8" name="Picture 7">
            <a:extLst>
              <a:ext uri="{FF2B5EF4-FFF2-40B4-BE49-F238E27FC236}">
                <a16:creationId xmlns:a16="http://schemas.microsoft.com/office/drawing/2014/main" id="{1CECCE8D-65E0-27D4-A450-600360322F29}"/>
              </a:ext>
            </a:extLst>
          </p:cNvPr>
          <p:cNvPicPr>
            <a:picLocks noChangeAspect="1"/>
          </p:cNvPicPr>
          <p:nvPr/>
        </p:nvPicPr>
        <p:blipFill>
          <a:blip r:embed="rId6"/>
          <a:stretch>
            <a:fillRect/>
          </a:stretch>
        </p:blipFill>
        <p:spPr>
          <a:xfrm>
            <a:off x="8325689" y="1037363"/>
            <a:ext cx="1878979" cy="1627366"/>
          </a:xfrm>
          <a:prstGeom prst="rect">
            <a:avLst/>
          </a:prstGeom>
        </p:spPr>
      </p:pic>
      <p:pic>
        <p:nvPicPr>
          <p:cNvPr id="9" name="Picture 8">
            <a:extLst>
              <a:ext uri="{FF2B5EF4-FFF2-40B4-BE49-F238E27FC236}">
                <a16:creationId xmlns:a16="http://schemas.microsoft.com/office/drawing/2014/main" id="{3B05A62E-DF44-87A8-BA0E-F140EA215732}"/>
              </a:ext>
            </a:extLst>
          </p:cNvPr>
          <p:cNvPicPr>
            <a:picLocks noChangeAspect="1"/>
          </p:cNvPicPr>
          <p:nvPr/>
        </p:nvPicPr>
        <p:blipFill>
          <a:blip r:embed="rId7"/>
          <a:stretch>
            <a:fillRect/>
          </a:stretch>
        </p:blipFill>
        <p:spPr>
          <a:xfrm>
            <a:off x="8562179" y="3065083"/>
            <a:ext cx="1878979" cy="1627366"/>
          </a:xfrm>
          <a:prstGeom prst="rect">
            <a:avLst/>
          </a:prstGeom>
        </p:spPr>
      </p:pic>
      <p:pic>
        <p:nvPicPr>
          <p:cNvPr id="10" name="Picture 9">
            <a:extLst>
              <a:ext uri="{FF2B5EF4-FFF2-40B4-BE49-F238E27FC236}">
                <a16:creationId xmlns:a16="http://schemas.microsoft.com/office/drawing/2014/main" id="{C064DB69-9696-1B00-B071-C102777260DB}"/>
              </a:ext>
            </a:extLst>
          </p:cNvPr>
          <p:cNvPicPr>
            <a:picLocks noChangeAspect="1"/>
          </p:cNvPicPr>
          <p:nvPr/>
        </p:nvPicPr>
        <p:blipFill>
          <a:blip r:embed="rId8"/>
          <a:stretch>
            <a:fillRect/>
          </a:stretch>
        </p:blipFill>
        <p:spPr>
          <a:xfrm>
            <a:off x="7362066" y="4927871"/>
            <a:ext cx="1878979" cy="1627366"/>
          </a:xfrm>
          <a:prstGeom prst="rect">
            <a:avLst/>
          </a:prstGeom>
        </p:spPr>
      </p:pic>
      <p:pic>
        <p:nvPicPr>
          <p:cNvPr id="11" name="Picture 10">
            <a:extLst>
              <a:ext uri="{FF2B5EF4-FFF2-40B4-BE49-F238E27FC236}">
                <a16:creationId xmlns:a16="http://schemas.microsoft.com/office/drawing/2014/main" id="{2D170A45-1A22-FA23-C069-074626DE1C91}"/>
              </a:ext>
            </a:extLst>
          </p:cNvPr>
          <p:cNvPicPr>
            <a:picLocks noChangeAspect="1"/>
          </p:cNvPicPr>
          <p:nvPr/>
        </p:nvPicPr>
        <p:blipFill>
          <a:blip r:embed="rId9"/>
          <a:stretch>
            <a:fillRect/>
          </a:stretch>
        </p:blipFill>
        <p:spPr>
          <a:xfrm>
            <a:off x="5201559" y="4927871"/>
            <a:ext cx="1878979" cy="1627366"/>
          </a:xfrm>
          <a:prstGeom prst="rect">
            <a:avLst/>
          </a:prstGeom>
        </p:spPr>
      </p:pic>
      <p:pic>
        <p:nvPicPr>
          <p:cNvPr id="12" name="Picture 11">
            <a:extLst>
              <a:ext uri="{FF2B5EF4-FFF2-40B4-BE49-F238E27FC236}">
                <a16:creationId xmlns:a16="http://schemas.microsoft.com/office/drawing/2014/main" id="{CDE5D20F-4D9C-723F-1E9E-F4936DE28074}"/>
              </a:ext>
            </a:extLst>
          </p:cNvPr>
          <p:cNvPicPr>
            <a:picLocks noChangeAspect="1"/>
          </p:cNvPicPr>
          <p:nvPr/>
        </p:nvPicPr>
        <p:blipFill>
          <a:blip r:embed="rId10"/>
          <a:stretch>
            <a:fillRect/>
          </a:stretch>
        </p:blipFill>
        <p:spPr>
          <a:xfrm>
            <a:off x="3041052" y="4927870"/>
            <a:ext cx="1878979" cy="1627366"/>
          </a:xfrm>
          <a:prstGeom prst="rect">
            <a:avLst/>
          </a:prstGeom>
        </p:spPr>
      </p:pic>
      <p:pic>
        <p:nvPicPr>
          <p:cNvPr id="13" name="Picture 12">
            <a:extLst>
              <a:ext uri="{FF2B5EF4-FFF2-40B4-BE49-F238E27FC236}">
                <a16:creationId xmlns:a16="http://schemas.microsoft.com/office/drawing/2014/main" id="{27BD8F37-4FCC-3E27-6497-69DBA2FBE475}"/>
              </a:ext>
            </a:extLst>
          </p:cNvPr>
          <p:cNvPicPr>
            <a:picLocks noChangeAspect="1"/>
          </p:cNvPicPr>
          <p:nvPr/>
        </p:nvPicPr>
        <p:blipFill>
          <a:blip r:embed="rId11"/>
          <a:stretch>
            <a:fillRect/>
          </a:stretch>
        </p:blipFill>
        <p:spPr>
          <a:xfrm>
            <a:off x="1847669" y="3065083"/>
            <a:ext cx="1878979" cy="1627366"/>
          </a:xfrm>
          <a:prstGeom prst="rect">
            <a:avLst/>
          </a:prstGeom>
        </p:spPr>
      </p:pic>
      <p:sp>
        <p:nvSpPr>
          <p:cNvPr id="2" name="Tijdelijke aanduiding voor dianummer 1">
            <a:extLst>
              <a:ext uri="{FF2B5EF4-FFF2-40B4-BE49-F238E27FC236}">
                <a16:creationId xmlns:a16="http://schemas.microsoft.com/office/drawing/2014/main" id="{AEFA9115-0278-EE3C-D150-B061CD426794}"/>
              </a:ext>
            </a:extLst>
          </p:cNvPr>
          <p:cNvSpPr>
            <a:spLocks noGrp="1"/>
          </p:cNvSpPr>
          <p:nvPr>
            <p:ph type="sldNum" sz="quarter" idx="12"/>
          </p:nvPr>
        </p:nvSpPr>
        <p:spPr/>
        <p:txBody>
          <a:bodyPr/>
          <a:lstStyle/>
          <a:p>
            <a:fld id="{98500FEC-7FAF-4EB9-B731-3CDDD3AEA0D1}" type="slidenum">
              <a:rPr lang="nl-NL" smtClean="0"/>
              <a:t>11</a:t>
            </a:fld>
            <a:endParaRPr lang="nl-NL"/>
          </a:p>
        </p:txBody>
      </p:sp>
    </p:spTree>
    <p:extLst>
      <p:ext uri="{BB962C8B-B14F-4D97-AF65-F5344CB8AC3E}">
        <p14:creationId xmlns:p14="http://schemas.microsoft.com/office/powerpoint/2010/main" val="22416689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1">
            <a:lumMod val="75000"/>
            <a:alpha val="30000"/>
          </a:schemeClr>
        </a:solidFill>
        <a:effectLst/>
      </p:bgPr>
    </p:bg>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C8046AEA-4CD6-1E90-8579-B45E448A147E}"/>
              </a:ext>
            </a:extLst>
          </p:cNvPr>
          <p:cNvPicPr>
            <a:picLocks noChangeAspect="1"/>
          </p:cNvPicPr>
          <p:nvPr/>
        </p:nvPicPr>
        <p:blipFill>
          <a:blip r:embed="rId2"/>
          <a:stretch>
            <a:fillRect/>
          </a:stretch>
        </p:blipFill>
        <p:spPr>
          <a:xfrm>
            <a:off x="5147734" y="109113"/>
            <a:ext cx="6438101" cy="4559121"/>
          </a:xfrm>
          <a:prstGeom prst="rect">
            <a:avLst/>
          </a:prstGeom>
        </p:spPr>
      </p:pic>
      <p:pic>
        <p:nvPicPr>
          <p:cNvPr id="11" name="Tijdelijke aanduiding voor inhoud 10" descr="Afbeelding met kleding, persoon, Menselijk gezicht, glimlach&#10;&#10;Door AI gegenereerde inhoud is mogelijk onjuist.">
            <a:extLst>
              <a:ext uri="{FF2B5EF4-FFF2-40B4-BE49-F238E27FC236}">
                <a16:creationId xmlns:a16="http://schemas.microsoft.com/office/drawing/2014/main" id="{DA279591-570B-D180-582A-482FA332BF3C}"/>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66964" y="109113"/>
            <a:ext cx="4351338" cy="4351338"/>
          </a:xfrm>
        </p:spPr>
      </p:pic>
      <p:grpSp>
        <p:nvGrpSpPr>
          <p:cNvPr id="12" name="Groep 11">
            <a:extLst>
              <a:ext uri="{FF2B5EF4-FFF2-40B4-BE49-F238E27FC236}">
                <a16:creationId xmlns:a16="http://schemas.microsoft.com/office/drawing/2014/main" id="{48B2DCD6-1958-8385-3300-56AA00F2FCC1}"/>
              </a:ext>
            </a:extLst>
          </p:cNvPr>
          <p:cNvGrpSpPr/>
          <p:nvPr/>
        </p:nvGrpSpPr>
        <p:grpSpPr>
          <a:xfrm>
            <a:off x="9158906" y="5214818"/>
            <a:ext cx="2139511" cy="1178417"/>
            <a:chOff x="1283" y="558279"/>
            <a:chExt cx="1617389" cy="970433"/>
          </a:xfrm>
        </p:grpSpPr>
        <p:sp>
          <p:nvSpPr>
            <p:cNvPr id="13" name="Rechthoek 12">
              <a:extLst>
                <a:ext uri="{FF2B5EF4-FFF2-40B4-BE49-F238E27FC236}">
                  <a16:creationId xmlns:a16="http://schemas.microsoft.com/office/drawing/2014/main" id="{3EDBF897-DB78-722C-17F9-F76D351008F8}"/>
                </a:ext>
              </a:extLst>
            </p:cNvPr>
            <p:cNvSpPr/>
            <p:nvPr/>
          </p:nvSpPr>
          <p:spPr>
            <a:xfrm>
              <a:off x="1283" y="558279"/>
              <a:ext cx="1617389" cy="970433"/>
            </a:xfrm>
            <a:prstGeom prst="rect">
              <a:avLst/>
            </a:pr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a:lstStyle/>
            <a:p>
              <a:endParaRPr lang="nl-NL"/>
            </a:p>
          </p:txBody>
        </p:sp>
        <p:sp>
          <p:nvSpPr>
            <p:cNvPr id="14" name="Tekstvak 13">
              <a:extLst>
                <a:ext uri="{FF2B5EF4-FFF2-40B4-BE49-F238E27FC236}">
                  <a16:creationId xmlns:a16="http://schemas.microsoft.com/office/drawing/2014/main" id="{CD3E6243-DA21-78CA-0AC3-F6DD45DEC01A}"/>
                </a:ext>
              </a:extLst>
            </p:cNvPr>
            <p:cNvSpPr txBox="1"/>
            <p:nvPr/>
          </p:nvSpPr>
          <p:spPr>
            <a:xfrm>
              <a:off x="1283" y="558279"/>
              <a:ext cx="1617389" cy="97043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nl-NL" sz="2400" b="1" kern="1200"/>
                <a:t>Wijkwaarden</a:t>
              </a:r>
              <a:br>
                <a:rPr lang="nl-NL" sz="2400" b="1" kern="1200"/>
              </a:br>
              <a:r>
                <a:rPr lang="nl-NL" sz="2400" b="1" kern="1200"/>
                <a:t>kaart</a:t>
              </a:r>
            </a:p>
          </p:txBody>
        </p:sp>
      </p:grpSp>
      <p:pic>
        <p:nvPicPr>
          <p:cNvPr id="3" name="Afbeelding 2">
            <a:extLst>
              <a:ext uri="{FF2B5EF4-FFF2-40B4-BE49-F238E27FC236}">
                <a16:creationId xmlns:a16="http://schemas.microsoft.com/office/drawing/2014/main" id="{13350F77-254A-3EAE-B651-C9F7C53EA51B}"/>
              </a:ext>
            </a:extLst>
          </p:cNvPr>
          <p:cNvPicPr>
            <a:picLocks noChangeAspect="1"/>
          </p:cNvPicPr>
          <p:nvPr/>
        </p:nvPicPr>
        <p:blipFill>
          <a:blip r:embed="rId4"/>
          <a:stretch>
            <a:fillRect/>
          </a:stretch>
        </p:blipFill>
        <p:spPr>
          <a:xfrm>
            <a:off x="0" y="4700391"/>
            <a:ext cx="6386113" cy="1882303"/>
          </a:xfrm>
          <a:prstGeom prst="rect">
            <a:avLst/>
          </a:prstGeom>
        </p:spPr>
      </p:pic>
      <p:sp>
        <p:nvSpPr>
          <p:cNvPr id="5" name="Tekstvak 4">
            <a:extLst>
              <a:ext uri="{FF2B5EF4-FFF2-40B4-BE49-F238E27FC236}">
                <a16:creationId xmlns:a16="http://schemas.microsoft.com/office/drawing/2014/main" id="{BCFF4467-C712-E6C8-2B05-E3ACA29C2DA0}"/>
              </a:ext>
            </a:extLst>
          </p:cNvPr>
          <p:cNvSpPr txBox="1"/>
          <p:nvPr/>
        </p:nvSpPr>
        <p:spPr>
          <a:xfrm>
            <a:off x="0" y="6545635"/>
            <a:ext cx="4885267" cy="276999"/>
          </a:xfrm>
          <a:prstGeom prst="rect">
            <a:avLst/>
          </a:prstGeom>
          <a:noFill/>
        </p:spPr>
        <p:txBody>
          <a:bodyPr wrap="square" rtlCol="0">
            <a:spAutoFit/>
          </a:bodyPr>
          <a:lstStyle/>
          <a:p>
            <a:r>
              <a:rPr lang="nl-NL" sz="1200"/>
              <a:t>Bron: Joosten et al. (2024)</a:t>
            </a:r>
          </a:p>
        </p:txBody>
      </p:sp>
      <p:sp>
        <p:nvSpPr>
          <p:cNvPr id="2" name="Tijdelijke aanduiding voor dianummer 1">
            <a:extLst>
              <a:ext uri="{FF2B5EF4-FFF2-40B4-BE49-F238E27FC236}">
                <a16:creationId xmlns:a16="http://schemas.microsoft.com/office/drawing/2014/main" id="{6C52E5DB-232F-D583-3199-9C72BB9E4C39}"/>
              </a:ext>
            </a:extLst>
          </p:cNvPr>
          <p:cNvSpPr>
            <a:spLocks noGrp="1"/>
          </p:cNvSpPr>
          <p:nvPr>
            <p:ph type="sldNum" sz="quarter" idx="12"/>
          </p:nvPr>
        </p:nvSpPr>
        <p:spPr/>
        <p:txBody>
          <a:bodyPr/>
          <a:lstStyle/>
          <a:p>
            <a:fld id="{98500FEC-7FAF-4EB9-B731-3CDDD3AEA0D1}" type="slidenum">
              <a:rPr lang="nl-NL" smtClean="0"/>
              <a:t>12</a:t>
            </a:fld>
            <a:endParaRPr lang="nl-NL"/>
          </a:p>
        </p:txBody>
      </p:sp>
    </p:spTree>
    <p:extLst>
      <p:ext uri="{BB962C8B-B14F-4D97-AF65-F5344CB8AC3E}">
        <p14:creationId xmlns:p14="http://schemas.microsoft.com/office/powerpoint/2010/main" val="23612176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1">
            <a:lumMod val="75000"/>
            <a:alpha val="30000"/>
          </a:schemeClr>
        </a:solidFill>
        <a:effectLst/>
      </p:bgPr>
    </p:bg>
    <p:spTree>
      <p:nvGrpSpPr>
        <p:cNvPr id="1" name="">
          <a:extLst>
            <a:ext uri="{FF2B5EF4-FFF2-40B4-BE49-F238E27FC236}">
              <a16:creationId xmlns:a16="http://schemas.microsoft.com/office/drawing/2014/main" id="{9DF137D1-7961-A06F-FFFB-451432EC1326}"/>
            </a:ext>
          </a:extLst>
        </p:cNvPr>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AFB17918-FBC5-094A-CEC0-4B4A355F5597}"/>
              </a:ext>
            </a:extLst>
          </p:cNvPr>
          <p:cNvSpPr>
            <a:spLocks noGrp="1"/>
          </p:cNvSpPr>
          <p:nvPr>
            <p:ph idx="1"/>
          </p:nvPr>
        </p:nvSpPr>
        <p:spPr/>
        <p:txBody>
          <a:bodyPr>
            <a:normAutofit/>
          </a:bodyPr>
          <a:lstStyle/>
          <a:p>
            <a:endParaRPr lang="nl-NL"/>
          </a:p>
          <a:p>
            <a:endParaRPr lang="nl-NL"/>
          </a:p>
        </p:txBody>
      </p:sp>
      <p:graphicFrame>
        <p:nvGraphicFramePr>
          <p:cNvPr id="5" name="Tabel 4">
            <a:extLst>
              <a:ext uri="{FF2B5EF4-FFF2-40B4-BE49-F238E27FC236}">
                <a16:creationId xmlns:a16="http://schemas.microsoft.com/office/drawing/2014/main" id="{A4D44C64-7B0C-54E4-FE32-09FD0F3FB976}"/>
              </a:ext>
            </a:extLst>
          </p:cNvPr>
          <p:cNvGraphicFramePr>
            <a:graphicFrameLocks noGrp="1"/>
          </p:cNvGraphicFramePr>
          <p:nvPr>
            <p:extLst>
              <p:ext uri="{D42A27DB-BD31-4B8C-83A1-F6EECF244321}">
                <p14:modId xmlns:p14="http://schemas.microsoft.com/office/powerpoint/2010/main" val="1842114283"/>
              </p:ext>
            </p:extLst>
          </p:nvPr>
        </p:nvGraphicFramePr>
        <p:xfrm>
          <a:off x="0" y="-1587"/>
          <a:ext cx="11131476" cy="5724992"/>
        </p:xfrm>
        <a:graphic>
          <a:graphicData uri="http://schemas.openxmlformats.org/drawingml/2006/table">
            <a:tbl>
              <a:tblPr>
                <a:tableStyleId>{616DA210-FB5B-4158-B5E0-FEB733F419BA}</a:tableStyleId>
              </a:tblPr>
              <a:tblGrid>
                <a:gridCol w="2276602">
                  <a:extLst>
                    <a:ext uri="{9D8B030D-6E8A-4147-A177-3AD203B41FA5}">
                      <a16:colId xmlns:a16="http://schemas.microsoft.com/office/drawing/2014/main" val="4090371162"/>
                    </a:ext>
                  </a:extLst>
                </a:gridCol>
                <a:gridCol w="8854874">
                  <a:extLst>
                    <a:ext uri="{9D8B030D-6E8A-4147-A177-3AD203B41FA5}">
                      <a16:colId xmlns:a16="http://schemas.microsoft.com/office/drawing/2014/main" val="2691395454"/>
                    </a:ext>
                  </a:extLst>
                </a:gridCol>
              </a:tblGrid>
              <a:tr h="1001486">
                <a:tc gridSpan="2">
                  <a:txBody>
                    <a:bodyPr/>
                    <a:lstStyle/>
                    <a:p>
                      <a:endParaRPr lang="nl-NL" sz="2800" b="1">
                        <a:solidFill>
                          <a:schemeClr val="tx1"/>
                        </a:solidFill>
                      </a:endParaRPr>
                    </a:p>
                    <a:p>
                      <a:r>
                        <a:rPr lang="nl-NL" sz="2800" b="1">
                          <a:solidFill>
                            <a:schemeClr val="tx1"/>
                          </a:solidFill>
                        </a:rPr>
                        <a:t>2. Koffiekar</a:t>
                      </a:r>
                    </a:p>
                  </a:txBody>
                  <a:tcPr/>
                </a:tc>
                <a:tc hMerge="1">
                  <a:txBody>
                    <a:bodyPr/>
                    <a:lstStyle/>
                    <a:p>
                      <a:endParaRPr lang="nl-NL"/>
                    </a:p>
                  </a:txBody>
                  <a:tcPr/>
                </a:tc>
                <a:extLst>
                  <a:ext uri="{0D108BD9-81ED-4DB2-BD59-A6C34878D82A}">
                    <a16:rowId xmlns:a16="http://schemas.microsoft.com/office/drawing/2014/main" val="1654508443"/>
                  </a:ext>
                </a:extLst>
              </a:tr>
              <a:tr h="810381">
                <a:tc gridSpan="2">
                  <a:txBody>
                    <a:bodyPr/>
                    <a:lstStyle/>
                    <a:p>
                      <a:r>
                        <a:rPr lang="nl-NL"/>
                        <a:t>Wie: Energie coaches /gemeente/ woningcorporatie</a:t>
                      </a:r>
                    </a:p>
                  </a:txBody>
                  <a:tcPr/>
                </a:tc>
                <a:tc hMerge="1">
                  <a:txBody>
                    <a:bodyPr/>
                    <a:lstStyle/>
                    <a:p>
                      <a:endParaRPr lang="nl-NL"/>
                    </a:p>
                  </a:txBody>
                  <a:tcPr/>
                </a:tc>
                <a:extLst>
                  <a:ext uri="{0D108BD9-81ED-4DB2-BD59-A6C34878D82A}">
                    <a16:rowId xmlns:a16="http://schemas.microsoft.com/office/drawing/2014/main" val="3440398033"/>
                  </a:ext>
                </a:extLst>
              </a:tr>
              <a:tr h="964474">
                <a:tc>
                  <a:txBody>
                    <a:bodyPr/>
                    <a:lstStyle/>
                    <a:p>
                      <a:r>
                        <a:rPr lang="nl-NL"/>
                        <a:t>Doel</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Achterhalen hoe inwoners denken over duurzaamheid en verduurzamen van de wijk en woning. Dit door de straat op te gaan met een koffiekar en lekkers om zo het gesprek met inwoners aan te gaan en ze laagdrempelig informatie te geven over mogelijkheden om te verduurzamen.</a:t>
                      </a:r>
                    </a:p>
                  </a:txBody>
                  <a:tcPr/>
                </a:tc>
                <a:extLst>
                  <a:ext uri="{0D108BD9-81ED-4DB2-BD59-A6C34878D82A}">
                    <a16:rowId xmlns:a16="http://schemas.microsoft.com/office/drawing/2014/main" val="1878579965"/>
                  </a:ext>
                </a:extLst>
              </a:tr>
              <a:tr h="997873">
                <a:tc>
                  <a:txBody>
                    <a:bodyPr/>
                    <a:lstStyle/>
                    <a:p>
                      <a:r>
                        <a:rPr lang="nl-NL"/>
                        <a:t>Stappen</a:t>
                      </a:r>
                    </a:p>
                  </a:txBody>
                  <a:tcPr/>
                </a:tc>
                <a:tc>
                  <a:txBody>
                    <a:bodyPr/>
                    <a:lstStyle/>
                    <a:p>
                      <a:r>
                        <a:rPr lang="nl-NL"/>
                        <a:t>1, Regel een koffiekar, folders, en collega’s </a:t>
                      </a:r>
                    </a:p>
                    <a:p>
                      <a:r>
                        <a:rPr lang="nl-NL"/>
                        <a:t>2, Kies een geschikt moment en een wijk/straat</a:t>
                      </a:r>
                    </a:p>
                    <a:p>
                      <a:r>
                        <a:rPr lang="nl-NL"/>
                        <a:t>3, Ga de straat op</a:t>
                      </a:r>
                    </a:p>
                  </a:txBody>
                  <a:tcPr/>
                </a:tc>
                <a:extLst>
                  <a:ext uri="{0D108BD9-81ED-4DB2-BD59-A6C34878D82A}">
                    <a16:rowId xmlns:a16="http://schemas.microsoft.com/office/drawing/2014/main" val="3607542136"/>
                  </a:ext>
                </a:extLst>
              </a:tr>
              <a:tr h="812132">
                <a:tc>
                  <a:txBody>
                    <a:bodyPr/>
                    <a:lstStyle/>
                    <a:p>
                      <a:r>
                        <a:rPr lang="nl-NL"/>
                        <a:t>Ervaringen / variaties</a:t>
                      </a:r>
                    </a:p>
                  </a:txBody>
                  <a:tcPr/>
                </a:tc>
                <a:tc>
                  <a:txBody>
                    <a:bodyPr/>
                    <a:lstStyle/>
                    <a:p>
                      <a:r>
                        <a:rPr lang="nl-NL"/>
                        <a:t>Vanuit de Gemeente en Goed Wonen Gemert is met energiecoaches op pad gaan om inwoners, zowel koop als huur te bereiken. Het werkt om op een drempelverlagende manier met mensen in contact te komen. </a:t>
                      </a:r>
                    </a:p>
                  </a:txBody>
                  <a:tcPr/>
                </a:tc>
                <a:extLst>
                  <a:ext uri="{0D108BD9-81ED-4DB2-BD59-A6C34878D82A}">
                    <a16:rowId xmlns:a16="http://schemas.microsoft.com/office/drawing/2014/main" val="3189792528"/>
                  </a:ext>
                </a:extLst>
              </a:tr>
              <a:tr h="812132">
                <a:tc>
                  <a:txBody>
                    <a:bodyPr/>
                    <a:lstStyle/>
                    <a:p>
                      <a:r>
                        <a:rPr lang="nl-NL"/>
                        <a:t>Rechtvaardigheid </a:t>
                      </a:r>
                    </a:p>
                  </a:txBody>
                  <a:tcPr/>
                </a:tc>
                <a:tc>
                  <a:txBody>
                    <a:bodyPr/>
                    <a:lstStyle/>
                    <a:p>
                      <a:r>
                        <a:rPr lang="en-US"/>
                        <a:t>Mensen </a:t>
                      </a:r>
                      <a:r>
                        <a:rPr lang="en-US" err="1"/>
                        <a:t>worden</a:t>
                      </a:r>
                      <a:r>
                        <a:rPr lang="en-US"/>
                        <a:t> </a:t>
                      </a:r>
                      <a:r>
                        <a:rPr lang="en-US" err="1"/>
                        <a:t>benaderd</a:t>
                      </a:r>
                      <a:r>
                        <a:rPr lang="en-US"/>
                        <a:t> in </a:t>
                      </a:r>
                      <a:r>
                        <a:rPr lang="en-US" err="1"/>
                        <a:t>hun</a:t>
                      </a:r>
                      <a:r>
                        <a:rPr lang="en-US"/>
                        <a:t> eigen </a:t>
                      </a:r>
                      <a:r>
                        <a:rPr lang="en-US" err="1"/>
                        <a:t>omgeving</a:t>
                      </a:r>
                      <a:r>
                        <a:rPr lang="en-US"/>
                        <a:t>/</a:t>
                      </a:r>
                      <a:r>
                        <a:rPr lang="en-US" err="1"/>
                        <a:t>straat</a:t>
                      </a:r>
                      <a:r>
                        <a:rPr lang="en-US"/>
                        <a:t> en </a:t>
                      </a:r>
                      <a:r>
                        <a:rPr lang="en-US" err="1"/>
                        <a:t>wijk</a:t>
                      </a:r>
                      <a:r>
                        <a:rPr lang="en-US"/>
                        <a:t>. (Kan </a:t>
                      </a:r>
                      <a:r>
                        <a:rPr lang="en-US" err="1"/>
                        <a:t>bij</a:t>
                      </a:r>
                      <a:r>
                        <a:rPr lang="en-US"/>
                        <a:t> </a:t>
                      </a:r>
                      <a:r>
                        <a:rPr lang="en-US" err="1"/>
                        <a:t>dragen</a:t>
                      </a:r>
                      <a:r>
                        <a:rPr lang="en-US"/>
                        <a:t> </a:t>
                      </a:r>
                      <a:r>
                        <a:rPr lang="en-US" err="1"/>
                        <a:t>aan</a:t>
                      </a:r>
                      <a:r>
                        <a:rPr lang="en-US"/>
                        <a:t> </a:t>
                      </a:r>
                      <a:r>
                        <a:rPr lang="en-US" err="1"/>
                        <a:t>erkenningsrechtvaardigheid</a:t>
                      </a:r>
                      <a:r>
                        <a:rPr lang="en-US"/>
                        <a:t>)</a:t>
                      </a:r>
                      <a:endParaRPr lang="nl-NL"/>
                    </a:p>
                  </a:txBody>
                  <a:tcPr/>
                </a:tc>
                <a:extLst>
                  <a:ext uri="{0D108BD9-81ED-4DB2-BD59-A6C34878D82A}">
                    <a16:rowId xmlns:a16="http://schemas.microsoft.com/office/drawing/2014/main" val="2771833698"/>
                  </a:ext>
                </a:extLst>
              </a:tr>
            </a:tbl>
          </a:graphicData>
        </a:graphic>
      </p:graphicFrame>
      <p:pic>
        <p:nvPicPr>
          <p:cNvPr id="2" name="Graphic 1" descr="Groep mensen met effen opvulling">
            <a:extLst>
              <a:ext uri="{FF2B5EF4-FFF2-40B4-BE49-F238E27FC236}">
                <a16:creationId xmlns:a16="http://schemas.microsoft.com/office/drawing/2014/main" id="{A3C53F90-DA99-3274-E911-D215BEC043C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146214" y="136525"/>
            <a:ext cx="756298" cy="756298"/>
          </a:xfrm>
          <a:prstGeom prst="rect">
            <a:avLst/>
          </a:prstGeom>
        </p:spPr>
      </p:pic>
      <p:pic>
        <p:nvPicPr>
          <p:cNvPr id="4" name="Graphic 3" descr="Stopwatch 75% met effen opvulling">
            <a:extLst>
              <a:ext uri="{FF2B5EF4-FFF2-40B4-BE49-F238E27FC236}">
                <a16:creationId xmlns:a16="http://schemas.microsoft.com/office/drawing/2014/main" id="{5C9CBE30-E14D-788C-5D58-F9D0C76E4E05}"/>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123257" y="186654"/>
            <a:ext cx="656040" cy="656040"/>
          </a:xfrm>
          <a:prstGeom prst="rect">
            <a:avLst/>
          </a:prstGeom>
        </p:spPr>
      </p:pic>
      <p:pic>
        <p:nvPicPr>
          <p:cNvPr id="7" name="Graphic 6" descr="Koffiebonen silhouet">
            <a:extLst>
              <a:ext uri="{FF2B5EF4-FFF2-40B4-BE49-F238E27FC236}">
                <a16:creationId xmlns:a16="http://schemas.microsoft.com/office/drawing/2014/main" id="{C2804BCC-73D3-28DD-2A00-AD583D04F5FC}"/>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757974" y="-1587"/>
            <a:ext cx="914400" cy="914400"/>
          </a:xfrm>
          <a:prstGeom prst="rect">
            <a:avLst/>
          </a:prstGeom>
        </p:spPr>
      </p:pic>
      <p:pic>
        <p:nvPicPr>
          <p:cNvPr id="8" name="Graphic 7" descr="Vinkje met effen opvulling">
            <a:extLst>
              <a:ext uri="{FF2B5EF4-FFF2-40B4-BE49-F238E27FC236}">
                <a16:creationId xmlns:a16="http://schemas.microsoft.com/office/drawing/2014/main" id="{34B3BACE-C0DA-1C0C-A639-30C5A475CA7A}"/>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1189602" y="186654"/>
            <a:ext cx="656040" cy="656040"/>
          </a:xfrm>
          <a:prstGeom prst="rect">
            <a:avLst/>
          </a:prstGeom>
        </p:spPr>
      </p:pic>
      <p:sp>
        <p:nvSpPr>
          <p:cNvPr id="9" name="Tijdelijke aanduiding voor dianummer 8">
            <a:extLst>
              <a:ext uri="{FF2B5EF4-FFF2-40B4-BE49-F238E27FC236}">
                <a16:creationId xmlns:a16="http://schemas.microsoft.com/office/drawing/2014/main" id="{1F2BBE12-B7AF-66A1-F2C2-EFFA1A36A1A5}"/>
              </a:ext>
            </a:extLst>
          </p:cNvPr>
          <p:cNvSpPr>
            <a:spLocks noGrp="1"/>
          </p:cNvSpPr>
          <p:nvPr>
            <p:ph type="sldNum" sz="quarter" idx="12"/>
          </p:nvPr>
        </p:nvSpPr>
        <p:spPr/>
        <p:txBody>
          <a:bodyPr/>
          <a:lstStyle/>
          <a:p>
            <a:fld id="{98500FEC-7FAF-4EB9-B731-3CDDD3AEA0D1}" type="slidenum">
              <a:rPr lang="nl-NL" smtClean="0"/>
              <a:t>13</a:t>
            </a:fld>
            <a:endParaRPr lang="nl-NL"/>
          </a:p>
        </p:txBody>
      </p:sp>
    </p:spTree>
    <p:extLst>
      <p:ext uri="{BB962C8B-B14F-4D97-AF65-F5344CB8AC3E}">
        <p14:creationId xmlns:p14="http://schemas.microsoft.com/office/powerpoint/2010/main" val="30665915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1">
            <a:lumMod val="75000"/>
            <a:alpha val="30000"/>
          </a:schemeClr>
        </a:solidFill>
        <a:effectLst/>
      </p:bgPr>
    </p:bg>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64084675-28FC-C3A5-5A47-279C4912DBF8}"/>
              </a:ext>
            </a:extLst>
          </p:cNvPr>
          <p:cNvPicPr>
            <a:picLocks noChangeAspect="1"/>
          </p:cNvPicPr>
          <p:nvPr/>
        </p:nvPicPr>
        <p:blipFill>
          <a:blip r:embed="rId2"/>
          <a:stretch>
            <a:fillRect/>
          </a:stretch>
        </p:blipFill>
        <p:spPr>
          <a:xfrm>
            <a:off x="5161162" y="711200"/>
            <a:ext cx="5973009" cy="4991797"/>
          </a:xfrm>
          <a:prstGeom prst="rect">
            <a:avLst/>
          </a:prstGeom>
        </p:spPr>
      </p:pic>
      <p:grpSp>
        <p:nvGrpSpPr>
          <p:cNvPr id="6" name="Groep 5">
            <a:extLst>
              <a:ext uri="{FF2B5EF4-FFF2-40B4-BE49-F238E27FC236}">
                <a16:creationId xmlns:a16="http://schemas.microsoft.com/office/drawing/2014/main" id="{45805912-5A2D-364C-A13B-0D457C740A91}"/>
              </a:ext>
            </a:extLst>
          </p:cNvPr>
          <p:cNvGrpSpPr/>
          <p:nvPr/>
        </p:nvGrpSpPr>
        <p:grpSpPr>
          <a:xfrm>
            <a:off x="1057829" y="4402588"/>
            <a:ext cx="2792954" cy="1521694"/>
            <a:chOff x="1283" y="558279"/>
            <a:chExt cx="1617389" cy="970433"/>
          </a:xfrm>
        </p:grpSpPr>
        <p:sp>
          <p:nvSpPr>
            <p:cNvPr id="7" name="Rechthoek 6">
              <a:extLst>
                <a:ext uri="{FF2B5EF4-FFF2-40B4-BE49-F238E27FC236}">
                  <a16:creationId xmlns:a16="http://schemas.microsoft.com/office/drawing/2014/main" id="{C5D918EA-D404-53C9-93B8-5FB12D29512B}"/>
                </a:ext>
              </a:extLst>
            </p:cNvPr>
            <p:cNvSpPr/>
            <p:nvPr/>
          </p:nvSpPr>
          <p:spPr>
            <a:xfrm>
              <a:off x="1283" y="558279"/>
              <a:ext cx="1617389" cy="970433"/>
            </a:xfrm>
            <a:prstGeom prst="rect">
              <a:avLst/>
            </a:pr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a:lstStyle/>
            <a:p>
              <a:endParaRPr lang="nl-NL"/>
            </a:p>
          </p:txBody>
        </p:sp>
        <p:sp>
          <p:nvSpPr>
            <p:cNvPr id="8" name="Tekstvak 7">
              <a:extLst>
                <a:ext uri="{FF2B5EF4-FFF2-40B4-BE49-F238E27FC236}">
                  <a16:creationId xmlns:a16="http://schemas.microsoft.com/office/drawing/2014/main" id="{97327E65-DB8A-8A47-11BA-4397A5C62A80}"/>
                </a:ext>
              </a:extLst>
            </p:cNvPr>
            <p:cNvSpPr txBox="1"/>
            <p:nvPr/>
          </p:nvSpPr>
          <p:spPr>
            <a:xfrm>
              <a:off x="1283" y="558279"/>
              <a:ext cx="1617389" cy="97043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endParaRPr lang="nl-NL" sz="2000" b="1"/>
            </a:p>
            <a:p>
              <a:pPr marL="0" lvl="0" indent="0" algn="ctr" defTabSz="622300">
                <a:lnSpc>
                  <a:spcPct val="90000"/>
                </a:lnSpc>
                <a:spcBef>
                  <a:spcPct val="0"/>
                </a:spcBef>
                <a:spcAft>
                  <a:spcPct val="35000"/>
                </a:spcAft>
                <a:buNone/>
              </a:pPr>
              <a:r>
                <a:rPr lang="nl-NL" sz="2000" b="1" err="1"/>
                <a:t>Probekits</a:t>
              </a:r>
              <a:r>
                <a:rPr lang="nl-NL" sz="2000" b="1"/>
                <a:t>:</a:t>
              </a:r>
            </a:p>
            <a:p>
              <a:pPr marL="0" lvl="0" indent="0" algn="ctr" defTabSz="622300">
                <a:lnSpc>
                  <a:spcPct val="90000"/>
                </a:lnSpc>
                <a:spcBef>
                  <a:spcPct val="0"/>
                </a:spcBef>
                <a:spcAft>
                  <a:spcPct val="35000"/>
                </a:spcAft>
                <a:buNone/>
              </a:pPr>
              <a:r>
                <a:rPr lang="nl-NL" sz="2000" b="1" err="1"/>
                <a:t>Cultural</a:t>
              </a:r>
              <a:r>
                <a:rPr lang="nl-NL" sz="2000" b="1"/>
                <a:t> </a:t>
              </a:r>
              <a:r>
                <a:rPr lang="nl-NL" sz="2000" b="1" err="1"/>
                <a:t>probe</a:t>
              </a:r>
              <a:r>
                <a:rPr lang="nl-NL" sz="2000" b="1"/>
                <a:t>, </a:t>
              </a:r>
              <a:r>
                <a:rPr lang="nl-NL" sz="2000" b="1" err="1"/>
                <a:t>Photovoice</a:t>
              </a:r>
              <a:r>
                <a:rPr lang="nl-NL" sz="2000" b="1"/>
                <a:t>, tekenen</a:t>
              </a:r>
            </a:p>
            <a:p>
              <a:pPr marL="0" lvl="0" indent="0" algn="ctr" defTabSz="622300">
                <a:lnSpc>
                  <a:spcPct val="90000"/>
                </a:lnSpc>
                <a:spcBef>
                  <a:spcPct val="0"/>
                </a:spcBef>
                <a:spcAft>
                  <a:spcPct val="35000"/>
                </a:spcAft>
                <a:buNone/>
              </a:pPr>
              <a:endParaRPr lang="nl-NL" sz="2800" b="1" kern="1200"/>
            </a:p>
          </p:txBody>
        </p:sp>
      </p:grpSp>
      <p:sp>
        <p:nvSpPr>
          <p:cNvPr id="9" name="Tekstballon: rechthoek met afgeronde hoeken 8">
            <a:extLst>
              <a:ext uri="{FF2B5EF4-FFF2-40B4-BE49-F238E27FC236}">
                <a16:creationId xmlns:a16="http://schemas.microsoft.com/office/drawing/2014/main" id="{E88EBFDF-153E-E312-7AC9-AD36F7CF973B}"/>
              </a:ext>
            </a:extLst>
          </p:cNvPr>
          <p:cNvSpPr/>
          <p:nvPr/>
        </p:nvSpPr>
        <p:spPr>
          <a:xfrm>
            <a:off x="374586" y="933718"/>
            <a:ext cx="1930731" cy="1192089"/>
          </a:xfrm>
          <a:prstGeom prst="wedgeRoundRectCallout">
            <a:avLst>
              <a:gd name="adj1" fmla="val -34219"/>
              <a:gd name="adj2" fmla="val 84900"/>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a:t>Brief aan toekomstige bewoner van je huis</a:t>
            </a:r>
          </a:p>
        </p:txBody>
      </p:sp>
      <p:sp>
        <p:nvSpPr>
          <p:cNvPr id="10" name="Tekstballon: rechthoek met afgeronde hoeken 9">
            <a:extLst>
              <a:ext uri="{FF2B5EF4-FFF2-40B4-BE49-F238E27FC236}">
                <a16:creationId xmlns:a16="http://schemas.microsoft.com/office/drawing/2014/main" id="{2FA9EE1F-D9A2-1356-65C3-E58E74EBBA9B}"/>
              </a:ext>
            </a:extLst>
          </p:cNvPr>
          <p:cNvSpPr/>
          <p:nvPr/>
        </p:nvSpPr>
        <p:spPr>
          <a:xfrm>
            <a:off x="2098209" y="2348247"/>
            <a:ext cx="1930731" cy="1192089"/>
          </a:xfrm>
          <a:prstGeom prst="wedgeRoundRectCallout">
            <a:avLst>
              <a:gd name="adj1" fmla="val 79179"/>
              <a:gd name="adj2" fmla="val 29802"/>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a:t>Warme/koude/ tochtige plekken in huis</a:t>
            </a:r>
          </a:p>
        </p:txBody>
      </p:sp>
      <p:sp>
        <p:nvSpPr>
          <p:cNvPr id="2" name="Tijdelijke aanduiding voor dianummer 1">
            <a:extLst>
              <a:ext uri="{FF2B5EF4-FFF2-40B4-BE49-F238E27FC236}">
                <a16:creationId xmlns:a16="http://schemas.microsoft.com/office/drawing/2014/main" id="{2A9159CE-2945-0873-D0FC-2678BC9D4D8E}"/>
              </a:ext>
            </a:extLst>
          </p:cNvPr>
          <p:cNvSpPr>
            <a:spLocks noGrp="1"/>
          </p:cNvSpPr>
          <p:nvPr>
            <p:ph type="sldNum" sz="quarter" idx="12"/>
          </p:nvPr>
        </p:nvSpPr>
        <p:spPr/>
        <p:txBody>
          <a:bodyPr/>
          <a:lstStyle/>
          <a:p>
            <a:fld id="{98500FEC-7FAF-4EB9-B731-3CDDD3AEA0D1}" type="slidenum">
              <a:rPr lang="nl-NL" smtClean="0"/>
              <a:t>14</a:t>
            </a:fld>
            <a:endParaRPr lang="nl-NL"/>
          </a:p>
        </p:txBody>
      </p:sp>
    </p:spTree>
    <p:extLst>
      <p:ext uri="{BB962C8B-B14F-4D97-AF65-F5344CB8AC3E}">
        <p14:creationId xmlns:p14="http://schemas.microsoft.com/office/powerpoint/2010/main" val="34465371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1">
            <a:lumMod val="75000"/>
            <a:alpha val="30000"/>
          </a:schemeClr>
        </a:solidFill>
        <a:effectLst/>
      </p:bgPr>
    </p:bg>
    <p:spTree>
      <p:nvGrpSpPr>
        <p:cNvPr id="1" name=""/>
        <p:cNvGrpSpPr/>
        <p:nvPr/>
      </p:nvGrpSpPr>
      <p:grpSpPr>
        <a:xfrm>
          <a:off x="0" y="0"/>
          <a:ext cx="0" cy="0"/>
          <a:chOff x="0" y="0"/>
          <a:chExt cx="0" cy="0"/>
        </a:xfrm>
      </p:grpSpPr>
      <p:graphicFrame>
        <p:nvGraphicFramePr>
          <p:cNvPr id="4" name="Tabel 3">
            <a:extLst>
              <a:ext uri="{FF2B5EF4-FFF2-40B4-BE49-F238E27FC236}">
                <a16:creationId xmlns:a16="http://schemas.microsoft.com/office/drawing/2014/main" id="{2EC744A3-DCC7-2499-8CF5-A683A7DE3C05}"/>
              </a:ext>
            </a:extLst>
          </p:cNvPr>
          <p:cNvGraphicFramePr>
            <a:graphicFrameLocks noGrp="1"/>
          </p:cNvGraphicFramePr>
          <p:nvPr>
            <p:extLst>
              <p:ext uri="{D42A27DB-BD31-4B8C-83A1-F6EECF244321}">
                <p14:modId xmlns:p14="http://schemas.microsoft.com/office/powerpoint/2010/main" val="2670171677"/>
              </p:ext>
            </p:extLst>
          </p:nvPr>
        </p:nvGraphicFramePr>
        <p:xfrm>
          <a:off x="143933" y="0"/>
          <a:ext cx="11908817" cy="5533843"/>
        </p:xfrm>
        <a:graphic>
          <a:graphicData uri="http://schemas.openxmlformats.org/drawingml/2006/table">
            <a:tbl>
              <a:tblPr>
                <a:tableStyleId>{616DA210-FB5B-4158-B5E0-FEB733F419BA}</a:tableStyleId>
              </a:tblPr>
              <a:tblGrid>
                <a:gridCol w="2276602">
                  <a:extLst>
                    <a:ext uri="{9D8B030D-6E8A-4147-A177-3AD203B41FA5}">
                      <a16:colId xmlns:a16="http://schemas.microsoft.com/office/drawing/2014/main" val="4090371162"/>
                    </a:ext>
                  </a:extLst>
                </a:gridCol>
                <a:gridCol w="9632215">
                  <a:extLst>
                    <a:ext uri="{9D8B030D-6E8A-4147-A177-3AD203B41FA5}">
                      <a16:colId xmlns:a16="http://schemas.microsoft.com/office/drawing/2014/main" val="2691395454"/>
                    </a:ext>
                  </a:extLst>
                </a:gridCol>
              </a:tblGrid>
              <a:tr h="0">
                <a:tc gridSpan="2">
                  <a:txBody>
                    <a:bodyPr/>
                    <a:lstStyle/>
                    <a:p>
                      <a:r>
                        <a:rPr lang="nl-NL" sz="3200" i="0"/>
                        <a:t>3. Probekit / </a:t>
                      </a:r>
                      <a:r>
                        <a:rPr lang="nl-NL" sz="3200" i="1"/>
                        <a:t>cultural probe</a:t>
                      </a:r>
                      <a:r>
                        <a:rPr lang="nl-NL" sz="2800"/>
                        <a:t>                            </a:t>
                      </a:r>
                    </a:p>
                  </a:txBody>
                  <a:tcPr>
                    <a:solidFill>
                      <a:schemeClr val="accent3">
                        <a:lumMod val="40000"/>
                        <a:lumOff val="60000"/>
                        <a:alpha val="30000"/>
                      </a:schemeClr>
                    </a:solidFill>
                  </a:tcPr>
                </a:tc>
                <a:tc hMerge="1">
                  <a:txBody>
                    <a:bodyPr/>
                    <a:lstStyle/>
                    <a:p>
                      <a:endParaRPr lang="nl-NL"/>
                    </a:p>
                  </a:txBody>
                  <a:tcPr/>
                </a:tc>
                <a:extLst>
                  <a:ext uri="{0D108BD9-81ED-4DB2-BD59-A6C34878D82A}">
                    <a16:rowId xmlns:a16="http://schemas.microsoft.com/office/drawing/2014/main" val="3440398033"/>
                  </a:ext>
                </a:extLst>
              </a:tr>
              <a:tr h="1005840">
                <a:tc>
                  <a:txBody>
                    <a:bodyPr/>
                    <a:lstStyle/>
                    <a:p>
                      <a:r>
                        <a:rPr lang="nl-NL"/>
                        <a:t>Doel/beschrijving</a:t>
                      </a:r>
                    </a:p>
                  </a:txBody>
                  <a:tcPr>
                    <a:solidFill>
                      <a:schemeClr val="accent3">
                        <a:lumMod val="40000"/>
                        <a:lumOff val="60000"/>
                        <a:alpha val="30000"/>
                      </a:schemeClr>
                    </a:solidFill>
                  </a:tcPr>
                </a:tc>
                <a:tc>
                  <a:txBody>
                    <a:bodyPr/>
                    <a:lstStyle/>
                    <a:p>
                      <a:r>
                        <a:rPr lang="nl-NL"/>
                        <a:t>Een </a:t>
                      </a:r>
                      <a:r>
                        <a:rPr lang="nl-NL" err="1"/>
                        <a:t>probekit</a:t>
                      </a:r>
                      <a:r>
                        <a:rPr lang="nl-NL"/>
                        <a:t> is een verzameling van verschillende opdrachten waarmee achterhaald kan worden hoe inwoners denken en doen over een thema. Met deze opdrachten kan ontdekt worden waar bewoners waarde aan hechten. Wordt gebruikt als interviews of enquêtes niet handig zijn.</a:t>
                      </a:r>
                    </a:p>
                  </a:txBody>
                  <a:tcPr>
                    <a:solidFill>
                      <a:schemeClr val="accent3">
                        <a:lumMod val="40000"/>
                        <a:lumOff val="60000"/>
                        <a:alpha val="30000"/>
                      </a:schemeClr>
                    </a:solidFill>
                  </a:tcPr>
                </a:tc>
                <a:extLst>
                  <a:ext uri="{0D108BD9-81ED-4DB2-BD59-A6C34878D82A}">
                    <a16:rowId xmlns:a16="http://schemas.microsoft.com/office/drawing/2014/main" val="2384822373"/>
                  </a:ext>
                </a:extLst>
              </a:tr>
              <a:tr h="1075267">
                <a:tc>
                  <a:txBody>
                    <a:bodyPr/>
                    <a:lstStyle/>
                    <a:p>
                      <a:r>
                        <a:rPr lang="nl-NL"/>
                        <a:t>Stappen</a:t>
                      </a:r>
                    </a:p>
                  </a:txBody>
                  <a:tcPr>
                    <a:solidFill>
                      <a:schemeClr val="accent3">
                        <a:lumMod val="40000"/>
                        <a:lumOff val="60000"/>
                        <a:alpha val="30000"/>
                      </a:schemeClr>
                    </a:solidFill>
                  </a:tcPr>
                </a:tc>
                <a:tc>
                  <a:txBody>
                    <a:bodyPr/>
                    <a:lstStyle/>
                    <a:p>
                      <a:pPr marL="342900" indent="-342900">
                        <a:buAutoNum type="arabicPeriod"/>
                      </a:pPr>
                      <a:r>
                        <a:rPr lang="nl-NL"/>
                        <a:t>Bedenk wat voor informatie je wilt en kies daar verschillende opdrachten voor. </a:t>
                      </a:r>
                      <a:r>
                        <a:rPr lang="nl-NL" sz="1800" b="0" i="0" kern="1200">
                          <a:solidFill>
                            <a:schemeClr val="tx1"/>
                          </a:solidFill>
                          <a:effectLst/>
                          <a:latin typeface="+mn-lt"/>
                          <a:ea typeface="+mn-ea"/>
                          <a:cs typeface="+mn-cs"/>
                        </a:rPr>
                        <a:t>De opdrachten zijn een hulpmiddel om inwoners te prikkelen en kunnen helpen hun waarden, gevoelens en gedachten te verwoorden</a:t>
                      </a:r>
                      <a:endParaRPr lang="nl-NL"/>
                    </a:p>
                    <a:p>
                      <a:pPr marL="342900" indent="-342900">
                        <a:buAutoNum type="arabicPeriod"/>
                      </a:pPr>
                      <a:r>
                        <a:rPr lang="nl-NL"/>
                        <a:t>Verzamel de opdrachten in een ludiek tasje met instructies</a:t>
                      </a:r>
                      <a:r>
                        <a:rPr lang="nl-NL" sz="1800" b="0" i="0" kern="1200">
                          <a:solidFill>
                            <a:schemeClr val="tx1"/>
                          </a:solidFill>
                          <a:effectLst/>
                          <a:latin typeface="+mn-lt"/>
                          <a:ea typeface="+mn-ea"/>
                          <a:cs typeface="+mn-cs"/>
                        </a:rPr>
                        <a:t>. </a:t>
                      </a:r>
                    </a:p>
                    <a:p>
                      <a:pPr marL="342900" indent="-342900">
                        <a:buAutoNum type="arabicPeriod"/>
                      </a:pPr>
                      <a:r>
                        <a:rPr lang="nl-NL" sz="1800" b="0" i="0" kern="1200">
                          <a:solidFill>
                            <a:schemeClr val="tx1"/>
                          </a:solidFill>
                          <a:effectLst/>
                          <a:latin typeface="+mn-lt"/>
                          <a:ea typeface="+mn-ea"/>
                          <a:cs typeface="+mn-cs"/>
                        </a:rPr>
                        <a:t>Deelnemers krijgen x aantal weken een </a:t>
                      </a:r>
                      <a:r>
                        <a:rPr lang="nl-NL" sz="1800" b="0" i="0" kern="1200" err="1">
                          <a:solidFill>
                            <a:schemeClr val="tx1"/>
                          </a:solidFill>
                          <a:effectLst/>
                          <a:latin typeface="+mn-lt"/>
                          <a:ea typeface="+mn-ea"/>
                          <a:cs typeface="+mn-cs"/>
                        </a:rPr>
                        <a:t>probe</a:t>
                      </a:r>
                      <a:r>
                        <a:rPr lang="nl-NL" sz="1800" b="0" i="0" kern="1200">
                          <a:solidFill>
                            <a:schemeClr val="tx1"/>
                          </a:solidFill>
                          <a:effectLst/>
                          <a:latin typeface="+mn-lt"/>
                          <a:ea typeface="+mn-ea"/>
                          <a:cs typeface="+mn-cs"/>
                        </a:rPr>
                        <a:t>-kit mee en voeren de opdrachten uit.</a:t>
                      </a:r>
                    </a:p>
                    <a:p>
                      <a:pPr marL="342900" indent="-342900">
                        <a:buAutoNum type="arabicPeriod"/>
                      </a:pPr>
                      <a:r>
                        <a:rPr lang="nl-NL" sz="1800" b="0" i="0" kern="1200">
                          <a:solidFill>
                            <a:schemeClr val="tx1"/>
                          </a:solidFill>
                          <a:effectLst/>
                          <a:latin typeface="+mn-lt"/>
                          <a:ea typeface="+mn-ea"/>
                          <a:cs typeface="+mn-cs"/>
                        </a:rPr>
                        <a:t>Een gezamenlijke terugkoppeling over de ervaring bv met een gesprek. </a:t>
                      </a:r>
                      <a:endParaRPr lang="nl-NL"/>
                    </a:p>
                  </a:txBody>
                  <a:tcPr>
                    <a:solidFill>
                      <a:schemeClr val="accent3">
                        <a:lumMod val="40000"/>
                        <a:lumOff val="60000"/>
                        <a:alpha val="30000"/>
                      </a:schemeClr>
                    </a:solidFill>
                  </a:tcPr>
                </a:tc>
                <a:extLst>
                  <a:ext uri="{0D108BD9-81ED-4DB2-BD59-A6C34878D82A}">
                    <a16:rowId xmlns:a16="http://schemas.microsoft.com/office/drawing/2014/main" val="3607542136"/>
                  </a:ext>
                </a:extLst>
              </a:tr>
              <a:tr h="724747">
                <a:tc>
                  <a:txBody>
                    <a:bodyPr/>
                    <a:lstStyle/>
                    <a:p>
                      <a:r>
                        <a:rPr lang="nl-NL"/>
                        <a:t>Ervaringen / variaties</a:t>
                      </a:r>
                    </a:p>
                  </a:txBody>
                  <a:tcPr>
                    <a:solidFill>
                      <a:schemeClr val="accent3">
                        <a:lumMod val="40000"/>
                        <a:lumOff val="60000"/>
                        <a:alpha val="30000"/>
                      </a:schemeClr>
                    </a:solidFill>
                  </a:tcPr>
                </a:tc>
                <a:tc>
                  <a:txBody>
                    <a:bodyPr/>
                    <a:lstStyle/>
                    <a:p>
                      <a:r>
                        <a:rPr lang="en-US"/>
                        <a:t>Er </a:t>
                      </a:r>
                      <a:r>
                        <a:rPr lang="en-US" err="1"/>
                        <a:t>zijn</a:t>
                      </a:r>
                      <a:r>
                        <a:rPr lang="en-US"/>
                        <a:t> </a:t>
                      </a:r>
                      <a:r>
                        <a:rPr lang="en-US" err="1"/>
                        <a:t>vele</a:t>
                      </a:r>
                      <a:r>
                        <a:rPr lang="en-US"/>
                        <a:t> </a:t>
                      </a:r>
                      <a:r>
                        <a:rPr lang="en-US" err="1"/>
                        <a:t>verschillende</a:t>
                      </a:r>
                      <a:r>
                        <a:rPr lang="en-US"/>
                        <a:t> </a:t>
                      </a:r>
                      <a:r>
                        <a:rPr lang="en-US" err="1"/>
                        <a:t>opdrachten</a:t>
                      </a:r>
                      <a:r>
                        <a:rPr lang="en-US"/>
                        <a:t> </a:t>
                      </a:r>
                      <a:r>
                        <a:rPr lang="en-US" err="1"/>
                        <a:t>mogelijk</a:t>
                      </a:r>
                      <a:r>
                        <a:rPr lang="en-US"/>
                        <a:t>. </a:t>
                      </a:r>
                      <a:r>
                        <a:rPr lang="en-US" err="1"/>
                        <a:t>Zie</a:t>
                      </a:r>
                      <a:r>
                        <a:rPr lang="en-US"/>
                        <a:t> de </a:t>
                      </a:r>
                      <a:r>
                        <a:rPr lang="en-US" err="1"/>
                        <a:t>volgende</a:t>
                      </a:r>
                      <a:r>
                        <a:rPr lang="en-US"/>
                        <a:t> sheets.</a:t>
                      </a:r>
                    </a:p>
                    <a:p>
                      <a:r>
                        <a:rPr lang="en-US"/>
                        <a:t>Het is </a:t>
                      </a:r>
                      <a:r>
                        <a:rPr lang="en-US" err="1"/>
                        <a:t>een</a:t>
                      </a:r>
                      <a:r>
                        <a:rPr lang="en-US"/>
                        <a:t> </a:t>
                      </a:r>
                      <a:r>
                        <a:rPr lang="en-US" err="1"/>
                        <a:t>behoorlijk</a:t>
                      </a:r>
                      <a:r>
                        <a:rPr lang="en-US"/>
                        <a:t> </a:t>
                      </a:r>
                      <a:r>
                        <a:rPr lang="en-US" err="1"/>
                        <a:t>tijdsintensieve</a:t>
                      </a:r>
                      <a:r>
                        <a:rPr lang="en-US"/>
                        <a:t> </a:t>
                      </a:r>
                      <a:r>
                        <a:rPr lang="en-US" err="1"/>
                        <a:t>manier</a:t>
                      </a:r>
                      <a:r>
                        <a:rPr lang="en-US"/>
                        <a:t> en </a:t>
                      </a:r>
                      <a:r>
                        <a:rPr lang="en-US" err="1"/>
                        <a:t>vraagt</a:t>
                      </a:r>
                      <a:r>
                        <a:rPr lang="en-US"/>
                        <a:t> </a:t>
                      </a:r>
                      <a:r>
                        <a:rPr lang="en-US" err="1"/>
                        <a:t>wel</a:t>
                      </a:r>
                      <a:r>
                        <a:rPr lang="en-US"/>
                        <a:t> wat van je </a:t>
                      </a:r>
                      <a:r>
                        <a:rPr lang="en-US" err="1"/>
                        <a:t>inwoners</a:t>
                      </a:r>
                      <a:r>
                        <a:rPr lang="en-US"/>
                        <a:t>.</a:t>
                      </a:r>
                      <a:endParaRPr lang="nl-NL"/>
                    </a:p>
                  </a:txBody>
                  <a:tcPr>
                    <a:solidFill>
                      <a:schemeClr val="accent3">
                        <a:lumMod val="40000"/>
                        <a:lumOff val="60000"/>
                        <a:alpha val="30000"/>
                      </a:schemeClr>
                    </a:solidFill>
                  </a:tcPr>
                </a:tc>
                <a:extLst>
                  <a:ext uri="{0D108BD9-81ED-4DB2-BD59-A6C34878D82A}">
                    <a16:rowId xmlns:a16="http://schemas.microsoft.com/office/drawing/2014/main" val="3189792528"/>
                  </a:ext>
                </a:extLst>
              </a:tr>
              <a:tr h="602826">
                <a:tc>
                  <a:txBody>
                    <a:bodyPr/>
                    <a:lstStyle/>
                    <a:p>
                      <a:r>
                        <a:rPr lang="nl-NL"/>
                        <a:t>Rechtvaardigheid</a:t>
                      </a:r>
                    </a:p>
                  </a:txBody>
                  <a:tcPr>
                    <a:solidFill>
                      <a:schemeClr val="accent3">
                        <a:lumMod val="40000"/>
                        <a:lumOff val="60000"/>
                        <a:alpha val="30000"/>
                      </a:schemeClr>
                    </a:solidFill>
                  </a:tcPr>
                </a:tc>
                <a:tc>
                  <a:txBody>
                    <a:bodyPr/>
                    <a:lstStyle/>
                    <a:p>
                      <a:r>
                        <a:rPr lang="en-US"/>
                        <a:t>Door het </a:t>
                      </a:r>
                      <a:r>
                        <a:rPr lang="en-US" err="1"/>
                        <a:t>ophalen</a:t>
                      </a:r>
                      <a:r>
                        <a:rPr lang="en-US"/>
                        <a:t> van de </a:t>
                      </a:r>
                      <a:r>
                        <a:rPr lang="en-US" err="1"/>
                        <a:t>infomatie</a:t>
                      </a:r>
                      <a:r>
                        <a:rPr lang="en-US"/>
                        <a:t> </a:t>
                      </a:r>
                      <a:r>
                        <a:rPr lang="en-US" err="1"/>
                        <a:t>worden</a:t>
                      </a:r>
                      <a:r>
                        <a:rPr lang="en-US"/>
                        <a:t> </a:t>
                      </a:r>
                      <a:r>
                        <a:rPr lang="en-US" err="1"/>
                        <a:t>verschillende</a:t>
                      </a:r>
                      <a:r>
                        <a:rPr lang="en-US"/>
                        <a:t> </a:t>
                      </a:r>
                      <a:r>
                        <a:rPr lang="en-US" err="1"/>
                        <a:t>perspectieven</a:t>
                      </a:r>
                      <a:r>
                        <a:rPr lang="en-US"/>
                        <a:t> </a:t>
                      </a:r>
                      <a:r>
                        <a:rPr lang="en-US" err="1"/>
                        <a:t>inzichtelijk</a:t>
                      </a:r>
                      <a:r>
                        <a:rPr lang="en-US"/>
                        <a:t> </a:t>
                      </a:r>
                      <a:endParaRPr lang="nl-NL"/>
                    </a:p>
                  </a:txBody>
                  <a:tcPr>
                    <a:solidFill>
                      <a:schemeClr val="accent3">
                        <a:lumMod val="40000"/>
                        <a:lumOff val="60000"/>
                        <a:alpha val="30000"/>
                      </a:schemeClr>
                    </a:solidFill>
                  </a:tcPr>
                </a:tc>
                <a:extLst>
                  <a:ext uri="{0D108BD9-81ED-4DB2-BD59-A6C34878D82A}">
                    <a16:rowId xmlns:a16="http://schemas.microsoft.com/office/drawing/2014/main" val="2771833698"/>
                  </a:ext>
                </a:extLst>
              </a:tr>
              <a:tr h="883950">
                <a:tc>
                  <a:txBody>
                    <a:bodyPr/>
                    <a:lstStyle/>
                    <a:p>
                      <a:r>
                        <a:rPr lang="nl-NL"/>
                        <a:t>Meer info:</a:t>
                      </a:r>
                    </a:p>
                  </a:txBody>
                  <a:tcPr>
                    <a:solidFill>
                      <a:schemeClr val="accent3">
                        <a:lumMod val="40000"/>
                        <a:lumOff val="60000"/>
                        <a:alpha val="3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JP onderzoekers pasten deze methode toe en schreven het volgende artikel</a:t>
                      </a:r>
                    </a:p>
                    <a:p>
                      <a:r>
                        <a:rPr lang="nl-NL" err="1">
                          <a:hlinkClick r:id="rId3"/>
                        </a:rPr>
                        <a:t>Heating</a:t>
                      </a:r>
                      <a:r>
                        <a:rPr lang="nl-NL">
                          <a:hlinkClick r:id="rId3"/>
                        </a:rPr>
                        <a:t> </a:t>
                      </a:r>
                      <a:r>
                        <a:rPr lang="nl-NL" err="1">
                          <a:hlinkClick r:id="rId3"/>
                        </a:rPr>
                        <a:t>and</a:t>
                      </a:r>
                      <a:r>
                        <a:rPr lang="nl-NL">
                          <a:hlinkClick r:id="rId3"/>
                        </a:rPr>
                        <a:t> </a:t>
                      </a:r>
                      <a:r>
                        <a:rPr lang="nl-NL" err="1">
                          <a:hlinkClick r:id="rId3"/>
                        </a:rPr>
                        <a:t>cooling</a:t>
                      </a:r>
                      <a:r>
                        <a:rPr lang="nl-NL">
                          <a:hlinkClick r:id="rId3"/>
                        </a:rPr>
                        <a:t> </a:t>
                      </a:r>
                      <a:r>
                        <a:rPr lang="nl-NL" err="1">
                          <a:hlinkClick r:id="rId3"/>
                        </a:rPr>
                        <a:t>places</a:t>
                      </a:r>
                      <a:r>
                        <a:rPr lang="nl-NL">
                          <a:hlinkClick r:id="rId3"/>
                        </a:rPr>
                        <a:t>: </a:t>
                      </a:r>
                      <a:r>
                        <a:rPr lang="nl-NL" err="1">
                          <a:hlinkClick r:id="rId3"/>
                        </a:rPr>
                        <a:t>Justice</a:t>
                      </a:r>
                      <a:r>
                        <a:rPr lang="nl-NL">
                          <a:hlinkClick r:id="rId3"/>
                        </a:rPr>
                        <a:t> claims on energy </a:t>
                      </a:r>
                      <a:r>
                        <a:rPr lang="nl-NL" err="1">
                          <a:hlinkClick r:id="rId3"/>
                        </a:rPr>
                        <a:t>behind</a:t>
                      </a:r>
                      <a:r>
                        <a:rPr lang="nl-NL">
                          <a:hlinkClick r:id="rId3"/>
                        </a:rPr>
                        <a:t> </a:t>
                      </a:r>
                      <a:r>
                        <a:rPr lang="nl-NL" err="1">
                          <a:hlinkClick r:id="rId3"/>
                        </a:rPr>
                        <a:t>the</a:t>
                      </a:r>
                      <a:r>
                        <a:rPr lang="nl-NL">
                          <a:hlinkClick r:id="rId3"/>
                        </a:rPr>
                        <a:t> front door – </a:t>
                      </a:r>
                      <a:r>
                        <a:rPr lang="nl-NL" err="1">
                          <a:hlinkClick r:id="rId3"/>
                        </a:rPr>
                        <a:t>ScienceDirect</a:t>
                      </a:r>
                      <a:endParaRPr lang="nl-NL"/>
                    </a:p>
                  </a:txBody>
                  <a:tcPr>
                    <a:solidFill>
                      <a:schemeClr val="accent3">
                        <a:lumMod val="40000"/>
                        <a:lumOff val="60000"/>
                        <a:alpha val="30000"/>
                      </a:schemeClr>
                    </a:solidFill>
                  </a:tcPr>
                </a:tc>
                <a:extLst>
                  <a:ext uri="{0D108BD9-81ED-4DB2-BD59-A6C34878D82A}">
                    <a16:rowId xmlns:a16="http://schemas.microsoft.com/office/drawing/2014/main" val="317942800"/>
                  </a:ext>
                </a:extLst>
              </a:tr>
            </a:tbl>
          </a:graphicData>
        </a:graphic>
      </p:graphicFrame>
      <p:pic>
        <p:nvPicPr>
          <p:cNvPr id="2" name="Graphic 1" descr="Groep met effen opvulling">
            <a:extLst>
              <a:ext uri="{FF2B5EF4-FFF2-40B4-BE49-F238E27FC236}">
                <a16:creationId xmlns:a16="http://schemas.microsoft.com/office/drawing/2014/main" id="{F7B87678-65E9-CAD6-C3E9-F0753D988F7B}"/>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363633" y="-78223"/>
            <a:ext cx="756298" cy="756298"/>
          </a:xfrm>
          <a:prstGeom prst="rect">
            <a:avLst/>
          </a:prstGeom>
        </p:spPr>
      </p:pic>
      <p:pic>
        <p:nvPicPr>
          <p:cNvPr id="5" name="Graphic 4" descr="Liefdesbrief silhouet">
            <a:extLst>
              <a:ext uri="{FF2B5EF4-FFF2-40B4-BE49-F238E27FC236}">
                <a16:creationId xmlns:a16="http://schemas.microsoft.com/office/drawing/2014/main" id="{55D18015-F517-6D0A-2D2D-F50ACFE0851E}"/>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1353800" y="5899150"/>
            <a:ext cx="914400" cy="914400"/>
          </a:xfrm>
          <a:prstGeom prst="rect">
            <a:avLst/>
          </a:prstGeom>
        </p:spPr>
      </p:pic>
      <p:pic>
        <p:nvPicPr>
          <p:cNvPr id="6" name="Afbeelding 5">
            <a:extLst>
              <a:ext uri="{FF2B5EF4-FFF2-40B4-BE49-F238E27FC236}">
                <a16:creationId xmlns:a16="http://schemas.microsoft.com/office/drawing/2014/main" id="{A4E08628-82D6-64E8-5431-1E941173F5C8}"/>
              </a:ext>
            </a:extLst>
          </p:cNvPr>
          <p:cNvPicPr>
            <a:picLocks noChangeAspect="1"/>
          </p:cNvPicPr>
          <p:nvPr/>
        </p:nvPicPr>
        <p:blipFill>
          <a:blip r:embed="rId6"/>
          <a:stretch>
            <a:fillRect/>
          </a:stretch>
        </p:blipFill>
        <p:spPr>
          <a:xfrm>
            <a:off x="10287540" y="-26239"/>
            <a:ext cx="652329" cy="652329"/>
          </a:xfrm>
          <a:prstGeom prst="rect">
            <a:avLst/>
          </a:prstGeom>
        </p:spPr>
      </p:pic>
      <p:pic>
        <p:nvPicPr>
          <p:cNvPr id="8" name="Afbeelding 7">
            <a:extLst>
              <a:ext uri="{FF2B5EF4-FFF2-40B4-BE49-F238E27FC236}">
                <a16:creationId xmlns:a16="http://schemas.microsoft.com/office/drawing/2014/main" id="{C15B2120-0971-C999-1C0A-39578AC7E9EB}"/>
              </a:ext>
            </a:extLst>
          </p:cNvPr>
          <p:cNvPicPr>
            <a:picLocks noChangeAspect="1"/>
          </p:cNvPicPr>
          <p:nvPr/>
        </p:nvPicPr>
        <p:blipFill>
          <a:blip r:embed="rId7"/>
          <a:stretch>
            <a:fillRect/>
          </a:stretch>
        </p:blipFill>
        <p:spPr>
          <a:xfrm>
            <a:off x="11107478" y="-78223"/>
            <a:ext cx="658425" cy="658425"/>
          </a:xfrm>
          <a:prstGeom prst="rect">
            <a:avLst/>
          </a:prstGeom>
        </p:spPr>
      </p:pic>
      <p:sp>
        <p:nvSpPr>
          <p:cNvPr id="9" name="Tijdelijke aanduiding voor dianummer 8">
            <a:extLst>
              <a:ext uri="{FF2B5EF4-FFF2-40B4-BE49-F238E27FC236}">
                <a16:creationId xmlns:a16="http://schemas.microsoft.com/office/drawing/2014/main" id="{C5F761D4-11FF-A8D9-F4AF-2D8886321414}"/>
              </a:ext>
            </a:extLst>
          </p:cNvPr>
          <p:cNvSpPr>
            <a:spLocks noGrp="1"/>
          </p:cNvSpPr>
          <p:nvPr>
            <p:ph type="sldNum" sz="quarter" idx="12"/>
          </p:nvPr>
        </p:nvSpPr>
        <p:spPr/>
        <p:txBody>
          <a:bodyPr/>
          <a:lstStyle/>
          <a:p>
            <a:fld id="{98500FEC-7FAF-4EB9-B731-3CDDD3AEA0D1}" type="slidenum">
              <a:rPr lang="nl-NL" smtClean="0"/>
              <a:t>15</a:t>
            </a:fld>
            <a:endParaRPr lang="nl-NL"/>
          </a:p>
        </p:txBody>
      </p:sp>
    </p:spTree>
    <p:extLst>
      <p:ext uri="{BB962C8B-B14F-4D97-AF65-F5344CB8AC3E}">
        <p14:creationId xmlns:p14="http://schemas.microsoft.com/office/powerpoint/2010/main" val="15056414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1">
            <a:lumMod val="75000"/>
            <a:alpha val="30000"/>
          </a:schemeClr>
        </a:solidFill>
        <a:effectLst/>
      </p:bgPr>
    </p:bg>
    <p:spTree>
      <p:nvGrpSpPr>
        <p:cNvPr id="1" name="">
          <a:extLst>
            <a:ext uri="{FF2B5EF4-FFF2-40B4-BE49-F238E27FC236}">
              <a16:creationId xmlns:a16="http://schemas.microsoft.com/office/drawing/2014/main" id="{B83B103E-BFD1-5E32-048D-FF29A9472237}"/>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55A2079-FA98-4876-80F0-72364A7D2E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4324C2C5-1985-54E7-CCB1-CAB65BD4ECCB}"/>
              </a:ext>
            </a:extLst>
          </p:cNvPr>
          <p:cNvSpPr>
            <a:spLocks noGrp="1"/>
          </p:cNvSpPr>
          <p:nvPr>
            <p:ph type="title"/>
          </p:nvPr>
        </p:nvSpPr>
        <p:spPr>
          <a:xfrm>
            <a:off x="838200" y="557188"/>
            <a:ext cx="10515600" cy="1133499"/>
          </a:xfrm>
        </p:spPr>
        <p:txBody>
          <a:bodyPr>
            <a:normAutofit fontScale="90000"/>
          </a:bodyPr>
          <a:lstStyle/>
          <a:p>
            <a:pPr algn="ctr"/>
            <a:r>
              <a:rPr lang="nl-NL" sz="5200"/>
              <a:t>3.1 Verschillende kleine opdrachten voor in de </a:t>
            </a:r>
            <a:r>
              <a:rPr lang="nl-NL" sz="5200" err="1"/>
              <a:t>probe</a:t>
            </a:r>
            <a:r>
              <a:rPr lang="nl-NL" sz="5200"/>
              <a:t> kit</a:t>
            </a:r>
          </a:p>
        </p:txBody>
      </p:sp>
      <p:graphicFrame>
        <p:nvGraphicFramePr>
          <p:cNvPr id="4" name="Tijdelijke aanduiding voor inhoud 3">
            <a:extLst>
              <a:ext uri="{FF2B5EF4-FFF2-40B4-BE49-F238E27FC236}">
                <a16:creationId xmlns:a16="http://schemas.microsoft.com/office/drawing/2014/main" id="{EDCE49F2-01B4-87EC-C1DC-0E2D28E3FF8E}"/>
              </a:ext>
            </a:extLst>
          </p:cNvPr>
          <p:cNvGraphicFramePr>
            <a:graphicFrameLocks noGrp="1"/>
          </p:cNvGraphicFramePr>
          <p:nvPr>
            <p:ph idx="1"/>
            <p:extLst>
              <p:ext uri="{D42A27DB-BD31-4B8C-83A1-F6EECF244321}">
                <p14:modId xmlns:p14="http://schemas.microsoft.com/office/powerpoint/2010/main" val="1419871979"/>
              </p:ext>
            </p:extLst>
          </p:nvPr>
        </p:nvGraphicFramePr>
        <p:xfrm>
          <a:off x="838200" y="1828800"/>
          <a:ext cx="10515600" cy="435254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ijdelijke aanduiding voor dianummer 2">
            <a:extLst>
              <a:ext uri="{FF2B5EF4-FFF2-40B4-BE49-F238E27FC236}">
                <a16:creationId xmlns:a16="http://schemas.microsoft.com/office/drawing/2014/main" id="{0EC598F3-0F41-033B-9B78-B267D0920A62}"/>
              </a:ext>
            </a:extLst>
          </p:cNvPr>
          <p:cNvSpPr>
            <a:spLocks noGrp="1"/>
          </p:cNvSpPr>
          <p:nvPr>
            <p:ph type="sldNum" sz="quarter" idx="12"/>
          </p:nvPr>
        </p:nvSpPr>
        <p:spPr/>
        <p:txBody>
          <a:bodyPr/>
          <a:lstStyle/>
          <a:p>
            <a:fld id="{98500FEC-7FAF-4EB9-B731-3CDDD3AEA0D1}" type="slidenum">
              <a:rPr lang="nl-NL" smtClean="0"/>
              <a:t>16</a:t>
            </a:fld>
            <a:endParaRPr lang="nl-NL"/>
          </a:p>
        </p:txBody>
      </p:sp>
    </p:spTree>
    <p:extLst>
      <p:ext uri="{BB962C8B-B14F-4D97-AF65-F5344CB8AC3E}">
        <p14:creationId xmlns:p14="http://schemas.microsoft.com/office/powerpoint/2010/main" val="27705584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1">
            <a:lumMod val="75000"/>
            <a:alpha val="30000"/>
          </a:schemeClr>
        </a:solidFill>
        <a:effectLst/>
      </p:bgPr>
    </p:bg>
    <p:spTree>
      <p:nvGrpSpPr>
        <p:cNvPr id="1" name="">
          <a:extLst>
            <a:ext uri="{FF2B5EF4-FFF2-40B4-BE49-F238E27FC236}">
              <a16:creationId xmlns:a16="http://schemas.microsoft.com/office/drawing/2014/main" id="{0BA1A3D3-F987-830C-0620-7F3D9E5B0471}"/>
            </a:ext>
          </a:extLst>
        </p:cNvPr>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271905D4-7376-FF34-9282-BE948C3360B6}"/>
              </a:ext>
            </a:extLst>
          </p:cNvPr>
          <p:cNvSpPr>
            <a:spLocks noGrp="1"/>
          </p:cNvSpPr>
          <p:nvPr>
            <p:ph idx="1"/>
          </p:nvPr>
        </p:nvSpPr>
        <p:spPr/>
        <p:txBody>
          <a:bodyPr>
            <a:normAutofit/>
          </a:bodyPr>
          <a:lstStyle/>
          <a:p>
            <a:endParaRPr lang="nl-NL"/>
          </a:p>
          <a:p>
            <a:endParaRPr lang="nl-NL"/>
          </a:p>
        </p:txBody>
      </p:sp>
      <p:graphicFrame>
        <p:nvGraphicFramePr>
          <p:cNvPr id="5" name="Tabel 4">
            <a:extLst>
              <a:ext uri="{FF2B5EF4-FFF2-40B4-BE49-F238E27FC236}">
                <a16:creationId xmlns:a16="http://schemas.microsoft.com/office/drawing/2014/main" id="{25AF3174-72A7-8D87-1320-D2C1C47CB104}"/>
              </a:ext>
            </a:extLst>
          </p:cNvPr>
          <p:cNvGraphicFramePr>
            <a:graphicFrameLocks noGrp="1"/>
          </p:cNvGraphicFramePr>
          <p:nvPr>
            <p:extLst>
              <p:ext uri="{D42A27DB-BD31-4B8C-83A1-F6EECF244321}">
                <p14:modId xmlns:p14="http://schemas.microsoft.com/office/powerpoint/2010/main" val="3462063213"/>
              </p:ext>
            </p:extLst>
          </p:nvPr>
        </p:nvGraphicFramePr>
        <p:xfrm>
          <a:off x="0" y="-21121"/>
          <a:ext cx="11908817" cy="6898496"/>
        </p:xfrm>
        <a:graphic>
          <a:graphicData uri="http://schemas.openxmlformats.org/drawingml/2006/table">
            <a:tbl>
              <a:tblPr>
                <a:tableStyleId>{616DA210-FB5B-4158-B5E0-FEB733F419BA}</a:tableStyleId>
              </a:tblPr>
              <a:tblGrid>
                <a:gridCol w="2276602">
                  <a:extLst>
                    <a:ext uri="{9D8B030D-6E8A-4147-A177-3AD203B41FA5}">
                      <a16:colId xmlns:a16="http://schemas.microsoft.com/office/drawing/2014/main" val="4090371162"/>
                    </a:ext>
                  </a:extLst>
                </a:gridCol>
                <a:gridCol w="9632215">
                  <a:extLst>
                    <a:ext uri="{9D8B030D-6E8A-4147-A177-3AD203B41FA5}">
                      <a16:colId xmlns:a16="http://schemas.microsoft.com/office/drawing/2014/main" val="2691395454"/>
                    </a:ext>
                  </a:extLst>
                </a:gridCol>
              </a:tblGrid>
              <a:tr h="462643">
                <a:tc gridSpan="2">
                  <a:txBody>
                    <a:bodyPr/>
                    <a:lstStyle/>
                    <a:p>
                      <a:r>
                        <a:rPr lang="nl-NL" sz="2800"/>
                        <a:t>3.2 Probe kit: Photovoice</a:t>
                      </a:r>
                    </a:p>
                  </a:txBody>
                  <a:tcPr/>
                </a:tc>
                <a:tc hMerge="1">
                  <a:txBody>
                    <a:bodyPr/>
                    <a:lstStyle/>
                    <a:p>
                      <a:endParaRPr lang="nl-NL"/>
                    </a:p>
                  </a:txBody>
                  <a:tcPr/>
                </a:tc>
                <a:extLst>
                  <a:ext uri="{0D108BD9-81ED-4DB2-BD59-A6C34878D82A}">
                    <a16:rowId xmlns:a16="http://schemas.microsoft.com/office/drawing/2014/main" val="3440398033"/>
                  </a:ext>
                </a:extLst>
              </a:tr>
              <a:tr h="462643">
                <a:tc gridSpan="2">
                  <a:txBody>
                    <a:bodyPr/>
                    <a:lstStyle/>
                    <a:p>
                      <a:r>
                        <a:rPr lang="nl-NL" sz="1800"/>
                        <a:t>Wie: Gemeente, woningcorporatie, sociaal werk en inwoners. </a:t>
                      </a:r>
                    </a:p>
                  </a:txBody>
                  <a:tcPr/>
                </a:tc>
                <a:tc hMerge="1">
                  <a:txBody>
                    <a:bodyPr/>
                    <a:lstStyle/>
                    <a:p>
                      <a:endParaRPr lang="nl-NL"/>
                    </a:p>
                  </a:txBody>
                  <a:tcPr/>
                </a:tc>
                <a:extLst>
                  <a:ext uri="{0D108BD9-81ED-4DB2-BD59-A6C34878D82A}">
                    <a16:rowId xmlns:a16="http://schemas.microsoft.com/office/drawing/2014/main" val="172676496"/>
                  </a:ext>
                </a:extLst>
              </a:tr>
              <a:tr h="1077685">
                <a:tc>
                  <a:txBody>
                    <a:bodyPr/>
                    <a:lstStyle/>
                    <a:p>
                      <a:r>
                        <a:rPr lang="nl-NL"/>
                        <a:t>Doel/beschrijving</a:t>
                      </a:r>
                    </a:p>
                  </a:txBody>
                  <a:tcPr/>
                </a:tc>
                <a:tc>
                  <a:txBody>
                    <a:bodyPr/>
                    <a:lstStyle/>
                    <a:p>
                      <a:r>
                        <a:rPr lang="nl-NL"/>
                        <a:t>Kom op ludieke manier te weten waar mensen aan denken bij het woord duurzaamheid, of verduurzaming of energieneutraal zijn</a:t>
                      </a:r>
                    </a:p>
                    <a:p>
                      <a:endParaRPr lang="nl-NL"/>
                    </a:p>
                  </a:txBody>
                  <a:tcPr/>
                </a:tc>
                <a:extLst>
                  <a:ext uri="{0D108BD9-81ED-4DB2-BD59-A6C34878D82A}">
                    <a16:rowId xmlns:a16="http://schemas.microsoft.com/office/drawing/2014/main" val="2384822373"/>
                  </a:ext>
                </a:extLst>
              </a:tr>
              <a:tr h="1560966">
                <a:tc>
                  <a:txBody>
                    <a:bodyPr/>
                    <a:lstStyle/>
                    <a:p>
                      <a:r>
                        <a:rPr lang="nl-NL"/>
                        <a:t>Stappen</a:t>
                      </a:r>
                    </a:p>
                  </a:txBody>
                  <a:tcPr/>
                </a:tc>
                <a:tc>
                  <a:txBody>
                    <a:bodyPr/>
                    <a:lstStyle/>
                    <a:p>
                      <a:pPr marL="342900" indent="-342900">
                        <a:buAutoNum type="arabicPeriod"/>
                      </a:pPr>
                      <a:r>
                        <a:rPr lang="nl-NL"/>
                        <a:t>Laat de persoon maximaal drie foto’s maken die voor diegene staan voor duurzaamheid (of een ander woord). Dit kan voorafgaand aan het gesprek of tijdens.</a:t>
                      </a:r>
                    </a:p>
                    <a:p>
                      <a:pPr marL="342900" indent="-342900">
                        <a:buAutoNum type="arabicPeriod"/>
                      </a:pPr>
                      <a:r>
                        <a:rPr lang="nl-NL"/>
                        <a:t>Bekijk de foto‘s samen, stel open vragen en nodig de persoon uit om te vertellen waarom diegene deze foto’s heeft gemaakt.</a:t>
                      </a:r>
                    </a:p>
                    <a:p>
                      <a:pPr marL="342900" indent="-342900">
                        <a:buAutoNum type="arabicPeriod"/>
                      </a:pPr>
                      <a:r>
                        <a:rPr lang="nl-NL"/>
                        <a:t>Noteer wat relevant is en bevraag wat iemand nodig heeft.</a:t>
                      </a:r>
                    </a:p>
                    <a:p>
                      <a:pPr marL="342900" indent="-342900">
                        <a:buAutoNum type="arabicPeriod"/>
                      </a:pPr>
                      <a:endParaRPr lang="nl-NL"/>
                    </a:p>
                  </a:txBody>
                  <a:tcPr/>
                </a:tc>
                <a:extLst>
                  <a:ext uri="{0D108BD9-81ED-4DB2-BD59-A6C34878D82A}">
                    <a16:rowId xmlns:a16="http://schemas.microsoft.com/office/drawing/2014/main" val="3607542136"/>
                  </a:ext>
                </a:extLst>
              </a:tr>
              <a:tr h="1502229">
                <a:tc>
                  <a:txBody>
                    <a:bodyPr/>
                    <a:lstStyle/>
                    <a:p>
                      <a:r>
                        <a:rPr lang="nl-NL"/>
                        <a:t>Ervaringen / variaties</a:t>
                      </a:r>
                    </a:p>
                  </a:txBody>
                  <a:tcPr/>
                </a:tc>
                <a:tc>
                  <a:txBody>
                    <a:bodyPr/>
                    <a:lstStyle/>
                    <a:p>
                      <a:r>
                        <a:rPr lang="nl-NL"/>
                        <a:t>Je kan deze oefening ook in groepen doen.</a:t>
                      </a:r>
                    </a:p>
                    <a:p>
                      <a:r>
                        <a:rPr lang="nl-NL"/>
                        <a:t>Stel eens andere vragen:</a:t>
                      </a:r>
                    </a:p>
                    <a:p>
                      <a:pPr marL="285750" indent="-285750">
                        <a:buFontTx/>
                        <a:buChar char="-"/>
                      </a:pPr>
                      <a:r>
                        <a:rPr lang="nl-NL"/>
                        <a:t>maak een foto van je favoriete plek in de wijk en/of een plek die juist beter kan? (parels en puinhopen)</a:t>
                      </a:r>
                    </a:p>
                    <a:p>
                      <a:pPr marL="285750" indent="-285750">
                        <a:buFontTx/>
                        <a:buChar char="-"/>
                      </a:pPr>
                      <a:r>
                        <a:rPr lang="nl-NL"/>
                        <a:t>Maak een foto van je favoriete plek in je woning en/of een plek in huis welke beter kan.</a:t>
                      </a:r>
                    </a:p>
                    <a:p>
                      <a:pPr marL="0" indent="0">
                        <a:buFontTx/>
                        <a:buNone/>
                      </a:pPr>
                      <a:r>
                        <a:rPr lang="nl-NL"/>
                        <a:t>Kan een vorm zijn om informatie op te halen voor beleidsvorming.</a:t>
                      </a:r>
                    </a:p>
                  </a:txBody>
                  <a:tcPr>
                    <a:solidFill>
                      <a:schemeClr val="accent3">
                        <a:lumMod val="20000"/>
                        <a:lumOff val="80000"/>
                        <a:alpha val="30000"/>
                      </a:schemeClr>
                    </a:solidFill>
                  </a:tcPr>
                </a:tc>
                <a:extLst>
                  <a:ext uri="{0D108BD9-81ED-4DB2-BD59-A6C34878D82A}">
                    <a16:rowId xmlns:a16="http://schemas.microsoft.com/office/drawing/2014/main" val="3189792528"/>
                  </a:ext>
                </a:extLst>
              </a:tr>
              <a:tr h="450888">
                <a:tc>
                  <a:txBody>
                    <a:bodyPr/>
                    <a:lstStyle/>
                    <a:p>
                      <a:r>
                        <a:rPr lang="nl-NL"/>
                        <a:t>Rechtvaardigheid</a:t>
                      </a:r>
                    </a:p>
                  </a:txBody>
                  <a:tcPr/>
                </a:tc>
                <a:tc>
                  <a:txBody>
                    <a:bodyPr/>
                    <a:lstStyle/>
                    <a:p>
                      <a:r>
                        <a:rPr lang="nl-NL"/>
                        <a:t>Iedereen kan diens stem laten horen (kan bijdragen aan erkenningsrechtvaardigheid)</a:t>
                      </a:r>
                    </a:p>
                  </a:txBody>
                  <a:tcPr/>
                </a:tc>
                <a:extLst>
                  <a:ext uri="{0D108BD9-81ED-4DB2-BD59-A6C34878D82A}">
                    <a16:rowId xmlns:a16="http://schemas.microsoft.com/office/drawing/2014/main" val="2771833698"/>
                  </a:ext>
                </a:extLst>
              </a:tr>
              <a:tr h="450888">
                <a:tc>
                  <a:txBody>
                    <a:bodyPr/>
                    <a:lstStyle/>
                    <a:p>
                      <a:r>
                        <a:rPr lang="nl-NL"/>
                        <a:t>Meer informatie:</a:t>
                      </a:r>
                    </a:p>
                  </a:txBody>
                  <a:tcPr/>
                </a:tc>
                <a:tc>
                  <a:txBody>
                    <a:bodyPr/>
                    <a:lstStyle/>
                    <a:p>
                      <a:r>
                        <a:rPr lang="nl-NL">
                          <a:hlinkClick r:id="rId3"/>
                        </a:rPr>
                        <a:t>https://www.gezondin.nu/wp-content/uploads/2020/11/Handleiding-photovoice_project-MAPZ-2.pdf</a:t>
                      </a:r>
                      <a:endParaRPr lang="nl-NL"/>
                    </a:p>
                    <a:p>
                      <a:r>
                        <a:rPr lang="nl-NL" err="1">
                          <a:hlinkClick r:id="rId4"/>
                        </a:rPr>
                        <a:t>Photovoice</a:t>
                      </a:r>
                      <a:r>
                        <a:rPr lang="nl-NL">
                          <a:hlinkClick r:id="rId4"/>
                        </a:rPr>
                        <a:t> - </a:t>
                      </a:r>
                      <a:r>
                        <a:rPr lang="nl-NL" err="1">
                          <a:hlinkClick r:id="rId4"/>
                        </a:rPr>
                        <a:t>Toolbox</a:t>
                      </a:r>
                      <a:r>
                        <a:rPr lang="nl-NL">
                          <a:hlinkClick r:id="rId4"/>
                        </a:rPr>
                        <a:t> Onderzoek</a:t>
                      </a:r>
                      <a:endParaRPr lang="nl-NL"/>
                    </a:p>
                  </a:txBody>
                  <a:tcPr/>
                </a:tc>
                <a:extLst>
                  <a:ext uri="{0D108BD9-81ED-4DB2-BD59-A6C34878D82A}">
                    <a16:rowId xmlns:a16="http://schemas.microsoft.com/office/drawing/2014/main" val="2056039731"/>
                  </a:ext>
                </a:extLst>
              </a:tr>
            </a:tbl>
          </a:graphicData>
        </a:graphic>
      </p:graphicFrame>
      <p:pic>
        <p:nvPicPr>
          <p:cNvPr id="6" name="Graphic 5" descr="Gebruiker met effen opvulling">
            <a:extLst>
              <a:ext uri="{FF2B5EF4-FFF2-40B4-BE49-F238E27FC236}">
                <a16:creationId xmlns:a16="http://schemas.microsoft.com/office/drawing/2014/main" id="{12EF8257-6836-EB7D-C39F-3E08729637FF}"/>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0541131" y="-37584"/>
            <a:ext cx="497703" cy="527391"/>
          </a:xfrm>
          <a:prstGeom prst="rect">
            <a:avLst/>
          </a:prstGeom>
        </p:spPr>
      </p:pic>
      <p:pic>
        <p:nvPicPr>
          <p:cNvPr id="7" name="Graphic 6" descr="Stopwatch 25% met effen opvulling">
            <a:extLst>
              <a:ext uri="{FF2B5EF4-FFF2-40B4-BE49-F238E27FC236}">
                <a16:creationId xmlns:a16="http://schemas.microsoft.com/office/drawing/2014/main" id="{1826A31F-1C77-3D04-5B4C-A47126448F3B}"/>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1025988" y="-8536"/>
            <a:ext cx="527391" cy="537287"/>
          </a:xfrm>
          <a:prstGeom prst="rect">
            <a:avLst/>
          </a:prstGeom>
        </p:spPr>
      </p:pic>
      <p:pic>
        <p:nvPicPr>
          <p:cNvPr id="11" name="Graphic 10" descr="Camera silhouet">
            <a:extLst>
              <a:ext uri="{FF2B5EF4-FFF2-40B4-BE49-F238E27FC236}">
                <a16:creationId xmlns:a16="http://schemas.microsoft.com/office/drawing/2014/main" id="{8382B689-D202-CF62-8FBF-A8B5C5B90FC3}"/>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4255167" y="-200277"/>
            <a:ext cx="914400" cy="914400"/>
          </a:xfrm>
          <a:prstGeom prst="rect">
            <a:avLst/>
          </a:prstGeom>
        </p:spPr>
      </p:pic>
      <p:pic>
        <p:nvPicPr>
          <p:cNvPr id="12" name="Graphic 11" descr="Groep met effen opvulling">
            <a:extLst>
              <a:ext uri="{FF2B5EF4-FFF2-40B4-BE49-F238E27FC236}">
                <a16:creationId xmlns:a16="http://schemas.microsoft.com/office/drawing/2014/main" id="{6DD5EF60-9582-289A-116D-4ADB122E54D8}"/>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9984690" y="-934"/>
            <a:ext cx="560756" cy="560756"/>
          </a:xfrm>
          <a:prstGeom prst="rect">
            <a:avLst/>
          </a:prstGeom>
        </p:spPr>
      </p:pic>
      <p:sp>
        <p:nvSpPr>
          <p:cNvPr id="2" name="Tijdelijke aanduiding voor dianummer 1">
            <a:extLst>
              <a:ext uri="{FF2B5EF4-FFF2-40B4-BE49-F238E27FC236}">
                <a16:creationId xmlns:a16="http://schemas.microsoft.com/office/drawing/2014/main" id="{D46007B1-02DE-B20F-1126-ED41797AFDE1}"/>
              </a:ext>
            </a:extLst>
          </p:cNvPr>
          <p:cNvSpPr>
            <a:spLocks noGrp="1"/>
          </p:cNvSpPr>
          <p:nvPr>
            <p:ph type="sldNum" sz="quarter" idx="12"/>
          </p:nvPr>
        </p:nvSpPr>
        <p:spPr/>
        <p:txBody>
          <a:bodyPr/>
          <a:lstStyle/>
          <a:p>
            <a:fld id="{98500FEC-7FAF-4EB9-B731-3CDDD3AEA0D1}" type="slidenum">
              <a:rPr lang="nl-NL" smtClean="0"/>
              <a:t>17</a:t>
            </a:fld>
            <a:endParaRPr lang="nl-NL"/>
          </a:p>
        </p:txBody>
      </p:sp>
    </p:spTree>
    <p:extLst>
      <p:ext uri="{BB962C8B-B14F-4D97-AF65-F5344CB8AC3E}">
        <p14:creationId xmlns:p14="http://schemas.microsoft.com/office/powerpoint/2010/main" val="23463285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1">
            <a:lumMod val="75000"/>
            <a:alpha val="30000"/>
          </a:schemeClr>
        </a:solidFill>
        <a:effectLst/>
      </p:bgPr>
    </p:bg>
    <p:spTree>
      <p:nvGrpSpPr>
        <p:cNvPr id="1" name=""/>
        <p:cNvGrpSpPr/>
        <p:nvPr/>
      </p:nvGrpSpPr>
      <p:grpSpPr>
        <a:xfrm>
          <a:off x="0" y="0"/>
          <a:ext cx="0" cy="0"/>
          <a:chOff x="0" y="0"/>
          <a:chExt cx="0" cy="0"/>
        </a:xfrm>
      </p:grpSpPr>
      <p:pic>
        <p:nvPicPr>
          <p:cNvPr id="5" name="Tijdelijke aanduiding voor inhoud 4" descr="Afbeelding met schoeisel, persoon, kleding, overdekt&#10;&#10;Door AI gegenereerde inhoud is mogelijk onjuist.">
            <a:extLst>
              <a:ext uri="{FF2B5EF4-FFF2-40B4-BE49-F238E27FC236}">
                <a16:creationId xmlns:a16="http://schemas.microsoft.com/office/drawing/2014/main" id="{B706717F-1B50-5E15-DF2F-E96917A95B0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03043" y="757867"/>
            <a:ext cx="7636484" cy="5092581"/>
          </a:xfrm>
        </p:spPr>
      </p:pic>
      <p:grpSp>
        <p:nvGrpSpPr>
          <p:cNvPr id="6" name="Groep 5">
            <a:extLst>
              <a:ext uri="{FF2B5EF4-FFF2-40B4-BE49-F238E27FC236}">
                <a16:creationId xmlns:a16="http://schemas.microsoft.com/office/drawing/2014/main" id="{837E0504-CD08-CFBA-0336-030641649EF1}"/>
              </a:ext>
            </a:extLst>
          </p:cNvPr>
          <p:cNvGrpSpPr/>
          <p:nvPr/>
        </p:nvGrpSpPr>
        <p:grpSpPr>
          <a:xfrm>
            <a:off x="8798032" y="757867"/>
            <a:ext cx="2792954" cy="1521694"/>
            <a:chOff x="1283" y="558279"/>
            <a:chExt cx="1617389" cy="970433"/>
          </a:xfrm>
        </p:grpSpPr>
        <p:sp>
          <p:nvSpPr>
            <p:cNvPr id="7" name="Rechthoek 6">
              <a:extLst>
                <a:ext uri="{FF2B5EF4-FFF2-40B4-BE49-F238E27FC236}">
                  <a16:creationId xmlns:a16="http://schemas.microsoft.com/office/drawing/2014/main" id="{7162D670-1E2B-E86D-EE79-58E07C247FD0}"/>
                </a:ext>
              </a:extLst>
            </p:cNvPr>
            <p:cNvSpPr/>
            <p:nvPr/>
          </p:nvSpPr>
          <p:spPr>
            <a:xfrm>
              <a:off x="1283" y="558279"/>
              <a:ext cx="1617389" cy="970433"/>
            </a:xfrm>
            <a:prstGeom prst="rect">
              <a:avLst/>
            </a:pr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a:lstStyle/>
            <a:p>
              <a:endParaRPr lang="nl-NL"/>
            </a:p>
          </p:txBody>
        </p:sp>
        <p:sp>
          <p:nvSpPr>
            <p:cNvPr id="8" name="Tekstvak 7">
              <a:extLst>
                <a:ext uri="{FF2B5EF4-FFF2-40B4-BE49-F238E27FC236}">
                  <a16:creationId xmlns:a16="http://schemas.microsoft.com/office/drawing/2014/main" id="{C23E0CB3-977B-51AE-8950-834F177CA60A}"/>
                </a:ext>
              </a:extLst>
            </p:cNvPr>
            <p:cNvSpPr txBox="1"/>
            <p:nvPr/>
          </p:nvSpPr>
          <p:spPr>
            <a:xfrm>
              <a:off x="1283" y="558279"/>
              <a:ext cx="1617389" cy="97043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nl-NL" sz="2800" b="1" kern="1200"/>
                <a:t>Photo-</a:t>
              </a:r>
              <a:r>
                <a:rPr lang="nl-NL" sz="2800" b="1" kern="1200" err="1"/>
                <a:t>voice</a:t>
              </a:r>
              <a:endParaRPr lang="nl-NL" sz="2800" b="1" kern="1200"/>
            </a:p>
          </p:txBody>
        </p:sp>
      </p:grpSp>
      <p:sp>
        <p:nvSpPr>
          <p:cNvPr id="9" name="Tekstballon: rechthoek met afgeronde hoeken 8">
            <a:extLst>
              <a:ext uri="{FF2B5EF4-FFF2-40B4-BE49-F238E27FC236}">
                <a16:creationId xmlns:a16="http://schemas.microsoft.com/office/drawing/2014/main" id="{02C451BD-F30F-667A-1B87-5AF9E39EF1CE}"/>
              </a:ext>
            </a:extLst>
          </p:cNvPr>
          <p:cNvSpPr/>
          <p:nvPr/>
        </p:nvSpPr>
        <p:spPr>
          <a:xfrm>
            <a:off x="8514034" y="2873599"/>
            <a:ext cx="1930731" cy="1192089"/>
          </a:xfrm>
          <a:prstGeom prst="wedgeRoundRectCallout">
            <a:avLst>
              <a:gd name="adj1" fmla="val -34219"/>
              <a:gd name="adj2" fmla="val 84900"/>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a:t>Maak een foto van je favoriete plek in de wijk</a:t>
            </a:r>
          </a:p>
        </p:txBody>
      </p:sp>
      <p:sp>
        <p:nvSpPr>
          <p:cNvPr id="10" name="Tekstballon: rechthoek met afgeronde hoeken 9">
            <a:extLst>
              <a:ext uri="{FF2B5EF4-FFF2-40B4-BE49-F238E27FC236}">
                <a16:creationId xmlns:a16="http://schemas.microsoft.com/office/drawing/2014/main" id="{289A4D2D-5D9F-ECA6-7877-AFF5923AE959}"/>
              </a:ext>
            </a:extLst>
          </p:cNvPr>
          <p:cNvSpPr/>
          <p:nvPr/>
        </p:nvSpPr>
        <p:spPr>
          <a:xfrm>
            <a:off x="9479399" y="4429796"/>
            <a:ext cx="1930731" cy="1192089"/>
          </a:xfrm>
          <a:prstGeom prst="wedgeRoundRectCallout">
            <a:avLst>
              <a:gd name="adj1" fmla="val 49162"/>
              <a:gd name="adj2" fmla="val 80579"/>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a:t>.. een plek die juist nog wel beter kan</a:t>
            </a:r>
          </a:p>
        </p:txBody>
      </p:sp>
      <p:sp>
        <p:nvSpPr>
          <p:cNvPr id="2" name="Tijdelijke aanduiding voor dianummer 1">
            <a:extLst>
              <a:ext uri="{FF2B5EF4-FFF2-40B4-BE49-F238E27FC236}">
                <a16:creationId xmlns:a16="http://schemas.microsoft.com/office/drawing/2014/main" id="{31502151-904E-D514-50B9-581684B15517}"/>
              </a:ext>
            </a:extLst>
          </p:cNvPr>
          <p:cNvSpPr>
            <a:spLocks noGrp="1"/>
          </p:cNvSpPr>
          <p:nvPr>
            <p:ph type="sldNum" sz="quarter" idx="12"/>
          </p:nvPr>
        </p:nvSpPr>
        <p:spPr/>
        <p:txBody>
          <a:bodyPr/>
          <a:lstStyle/>
          <a:p>
            <a:fld id="{98500FEC-7FAF-4EB9-B731-3CDDD3AEA0D1}" type="slidenum">
              <a:rPr lang="nl-NL" smtClean="0"/>
              <a:t>18</a:t>
            </a:fld>
            <a:endParaRPr lang="nl-NL"/>
          </a:p>
        </p:txBody>
      </p:sp>
    </p:spTree>
    <p:extLst>
      <p:ext uri="{BB962C8B-B14F-4D97-AF65-F5344CB8AC3E}">
        <p14:creationId xmlns:p14="http://schemas.microsoft.com/office/powerpoint/2010/main" val="27581977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1">
            <a:lumMod val="75000"/>
            <a:alpha val="30000"/>
          </a:schemeClr>
        </a:solidFill>
        <a:effectLst/>
      </p:bgPr>
    </p:bg>
    <p:spTree>
      <p:nvGrpSpPr>
        <p:cNvPr id="1" name="">
          <a:extLst>
            <a:ext uri="{FF2B5EF4-FFF2-40B4-BE49-F238E27FC236}">
              <a16:creationId xmlns:a16="http://schemas.microsoft.com/office/drawing/2014/main" id="{E46D93FD-0B37-D413-2005-B9932BBE18B6}"/>
            </a:ext>
          </a:extLst>
        </p:cNvPr>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C81A5E3D-8B68-A0BC-2508-CC756E3EB9FB}"/>
              </a:ext>
            </a:extLst>
          </p:cNvPr>
          <p:cNvSpPr>
            <a:spLocks noGrp="1"/>
          </p:cNvSpPr>
          <p:nvPr>
            <p:ph idx="1"/>
          </p:nvPr>
        </p:nvSpPr>
        <p:spPr/>
        <p:txBody>
          <a:bodyPr>
            <a:normAutofit/>
          </a:bodyPr>
          <a:lstStyle/>
          <a:p>
            <a:endParaRPr lang="nl-NL"/>
          </a:p>
          <a:p>
            <a:endParaRPr lang="nl-NL"/>
          </a:p>
        </p:txBody>
      </p:sp>
      <p:graphicFrame>
        <p:nvGraphicFramePr>
          <p:cNvPr id="5" name="Tabel 4">
            <a:extLst>
              <a:ext uri="{FF2B5EF4-FFF2-40B4-BE49-F238E27FC236}">
                <a16:creationId xmlns:a16="http://schemas.microsoft.com/office/drawing/2014/main" id="{D07602FC-EF96-A6A4-93BE-2706BD026641}"/>
              </a:ext>
            </a:extLst>
          </p:cNvPr>
          <p:cNvGraphicFramePr>
            <a:graphicFrameLocks noGrp="1"/>
          </p:cNvGraphicFramePr>
          <p:nvPr>
            <p:extLst>
              <p:ext uri="{D42A27DB-BD31-4B8C-83A1-F6EECF244321}">
                <p14:modId xmlns:p14="http://schemas.microsoft.com/office/powerpoint/2010/main" val="159887051"/>
              </p:ext>
            </p:extLst>
          </p:nvPr>
        </p:nvGraphicFramePr>
        <p:xfrm>
          <a:off x="24581" y="0"/>
          <a:ext cx="11908818" cy="6857998"/>
        </p:xfrm>
        <a:graphic>
          <a:graphicData uri="http://schemas.openxmlformats.org/drawingml/2006/table">
            <a:tbl>
              <a:tblPr>
                <a:tableStyleId>{616DA210-FB5B-4158-B5E0-FEB733F419BA}</a:tableStyleId>
              </a:tblPr>
              <a:tblGrid>
                <a:gridCol w="2276602">
                  <a:extLst>
                    <a:ext uri="{9D8B030D-6E8A-4147-A177-3AD203B41FA5}">
                      <a16:colId xmlns:a16="http://schemas.microsoft.com/office/drawing/2014/main" val="4090371162"/>
                    </a:ext>
                  </a:extLst>
                </a:gridCol>
                <a:gridCol w="9632216">
                  <a:extLst>
                    <a:ext uri="{9D8B030D-6E8A-4147-A177-3AD203B41FA5}">
                      <a16:colId xmlns:a16="http://schemas.microsoft.com/office/drawing/2014/main" val="2691395454"/>
                    </a:ext>
                  </a:extLst>
                </a:gridCol>
              </a:tblGrid>
              <a:tr h="864796">
                <a:tc gridSpan="2">
                  <a:txBody>
                    <a:bodyPr/>
                    <a:lstStyle/>
                    <a:p>
                      <a:r>
                        <a:rPr lang="nl-NL" sz="2800"/>
                        <a:t>3.3 Probe kit: Tekenen </a:t>
                      </a:r>
                      <a:endParaRPr lang="nl-NL"/>
                    </a:p>
                  </a:txBody>
                  <a:tcPr/>
                </a:tc>
                <a:tc hMerge="1">
                  <a:txBody>
                    <a:bodyPr/>
                    <a:lstStyle/>
                    <a:p>
                      <a:endParaRPr lang="nl-NL"/>
                    </a:p>
                  </a:txBody>
                  <a:tcPr/>
                </a:tc>
                <a:extLst>
                  <a:ext uri="{0D108BD9-81ED-4DB2-BD59-A6C34878D82A}">
                    <a16:rowId xmlns:a16="http://schemas.microsoft.com/office/drawing/2014/main" val="3440398033"/>
                  </a:ext>
                </a:extLst>
              </a:tr>
              <a:tr h="991688">
                <a:tc>
                  <a:txBody>
                    <a:bodyPr/>
                    <a:lstStyle/>
                    <a:p>
                      <a:r>
                        <a:rPr lang="nl-NL"/>
                        <a:t>Doel/beschrijving</a:t>
                      </a:r>
                    </a:p>
                  </a:txBody>
                  <a:tcPr/>
                </a:tc>
                <a:tc>
                  <a:txBody>
                    <a:bodyPr/>
                    <a:lstStyle/>
                    <a:p>
                      <a:r>
                        <a:rPr lang="nl-NL"/>
                        <a:t>Kom te weten hoe iemand over de eigen woning denkt.</a:t>
                      </a:r>
                    </a:p>
                    <a:p>
                      <a:endParaRPr lang="nl-NL"/>
                    </a:p>
                  </a:txBody>
                  <a:tcPr/>
                </a:tc>
                <a:extLst>
                  <a:ext uri="{0D108BD9-81ED-4DB2-BD59-A6C34878D82A}">
                    <a16:rowId xmlns:a16="http://schemas.microsoft.com/office/drawing/2014/main" val="2384822373"/>
                  </a:ext>
                </a:extLst>
              </a:tr>
              <a:tr h="2010710">
                <a:tc>
                  <a:txBody>
                    <a:bodyPr/>
                    <a:lstStyle/>
                    <a:p>
                      <a:r>
                        <a:rPr lang="nl-NL"/>
                        <a:t>Stappen</a:t>
                      </a:r>
                    </a:p>
                  </a:txBody>
                  <a:tcPr/>
                </a:tc>
                <a:tc>
                  <a:txBody>
                    <a:bodyPr/>
                    <a:lstStyle/>
                    <a:p>
                      <a:pPr marL="342900" indent="-342900">
                        <a:buAutoNum type="arabicPeriod"/>
                      </a:pPr>
                      <a:r>
                        <a:rPr lang="nl-NL"/>
                        <a:t>Vraag je gesprekspartner zijn of haar huis te schetsen.</a:t>
                      </a:r>
                    </a:p>
                    <a:p>
                      <a:pPr marL="342900" indent="-342900">
                        <a:buAutoNum type="arabicPeriod"/>
                      </a:pPr>
                      <a:r>
                        <a:rPr lang="nl-NL"/>
                        <a:t>Vraag wat de favoriete plek is in huis. Daarna welke plek zou moeten verbeteren?</a:t>
                      </a:r>
                    </a:p>
                    <a:p>
                      <a:pPr marL="342900" indent="-342900">
                        <a:buAutoNum type="arabicPeriod"/>
                      </a:pPr>
                      <a:r>
                        <a:rPr lang="nl-NL"/>
                        <a:t>Vraag wat men al gedaan heeft om het huis te verduurzamen, kunnen jullie dit uittekenen?</a:t>
                      </a:r>
                    </a:p>
                    <a:p>
                      <a:pPr marL="342900" indent="-342900">
                        <a:buAutoNum type="arabicPeriod"/>
                      </a:pPr>
                      <a:r>
                        <a:rPr lang="nl-NL"/>
                        <a:t>Noteer wat relevant is en bevraag wat iemand nodig heeft.</a:t>
                      </a:r>
                    </a:p>
                    <a:p>
                      <a:pPr marL="342900" indent="-342900">
                        <a:buAutoNum type="arabicPeriod"/>
                      </a:pPr>
                      <a:endParaRPr lang="nl-NL"/>
                    </a:p>
                  </a:txBody>
                  <a:tcPr/>
                </a:tc>
                <a:extLst>
                  <a:ext uri="{0D108BD9-81ED-4DB2-BD59-A6C34878D82A}">
                    <a16:rowId xmlns:a16="http://schemas.microsoft.com/office/drawing/2014/main" val="3607542136"/>
                  </a:ext>
                </a:extLst>
              </a:tr>
              <a:tr h="1841706">
                <a:tc>
                  <a:txBody>
                    <a:bodyPr/>
                    <a:lstStyle/>
                    <a:p>
                      <a:r>
                        <a:rPr lang="nl-NL"/>
                        <a:t>Ervaringen / variaties</a:t>
                      </a:r>
                    </a:p>
                  </a:txBody>
                  <a:tcPr/>
                </a:tc>
                <a:tc>
                  <a:txBody>
                    <a:bodyPr/>
                    <a:lstStyle/>
                    <a:p>
                      <a:r>
                        <a:rPr lang="nl-NL"/>
                        <a:t>Je kan deze oefening ook met groepen doen. Dit kost alleen meer tijd om te bespreken. Men kan elkaar vragen stellen.</a:t>
                      </a:r>
                    </a:p>
                    <a:p>
                      <a:r>
                        <a:rPr lang="nl-NL"/>
                        <a:t>Je kan ook een andere vraag stellen zoals, maak een tekening van je favoriete plek in de wijk en/of juist een plek die nog beter kan? </a:t>
                      </a:r>
                    </a:p>
                  </a:txBody>
                  <a:tcPr/>
                </a:tc>
                <a:extLst>
                  <a:ext uri="{0D108BD9-81ED-4DB2-BD59-A6C34878D82A}">
                    <a16:rowId xmlns:a16="http://schemas.microsoft.com/office/drawing/2014/main" val="3189792528"/>
                  </a:ext>
                </a:extLst>
              </a:tr>
              <a:tr h="574549">
                <a:tc>
                  <a:txBody>
                    <a:bodyPr/>
                    <a:lstStyle/>
                    <a:p>
                      <a:r>
                        <a:rPr lang="nl-NL"/>
                        <a:t>Rechtvaardigheid</a:t>
                      </a:r>
                    </a:p>
                  </a:txBody>
                  <a:tcPr/>
                </a:tc>
                <a:tc>
                  <a:txBody>
                    <a:bodyPr/>
                    <a:lstStyle/>
                    <a:p>
                      <a:r>
                        <a:rPr lang="nl-NL"/>
                        <a:t>Bijvoorbeeld krijg inzicht in hoe iemand zich voelt in zijn of haar huis</a:t>
                      </a:r>
                    </a:p>
                  </a:txBody>
                  <a:tcPr/>
                </a:tc>
                <a:extLst>
                  <a:ext uri="{0D108BD9-81ED-4DB2-BD59-A6C34878D82A}">
                    <a16:rowId xmlns:a16="http://schemas.microsoft.com/office/drawing/2014/main" val="2771833698"/>
                  </a:ext>
                </a:extLst>
              </a:tr>
              <a:tr h="574549">
                <a:tc>
                  <a:txBody>
                    <a:bodyPr/>
                    <a:lstStyle/>
                    <a:p>
                      <a:r>
                        <a:rPr lang="en-US" err="1"/>
                        <a:t>Terugkoppeling</a:t>
                      </a:r>
                      <a:r>
                        <a:rPr lang="en-US"/>
                        <a:t> </a:t>
                      </a:r>
                      <a:endParaRPr lang="nl-NL"/>
                    </a:p>
                  </a:txBody>
                  <a:tcPr/>
                </a:tc>
                <a:tc>
                  <a:txBody>
                    <a:bodyPr/>
                    <a:lstStyle/>
                    <a:p>
                      <a:endParaRPr lang="nl-NL"/>
                    </a:p>
                  </a:txBody>
                  <a:tcPr/>
                </a:tc>
                <a:extLst>
                  <a:ext uri="{0D108BD9-81ED-4DB2-BD59-A6C34878D82A}">
                    <a16:rowId xmlns:a16="http://schemas.microsoft.com/office/drawing/2014/main" val="317942800"/>
                  </a:ext>
                </a:extLst>
              </a:tr>
            </a:tbl>
          </a:graphicData>
        </a:graphic>
      </p:graphicFrame>
      <p:pic>
        <p:nvPicPr>
          <p:cNvPr id="6" name="Graphic 5" descr="Gebruiker met effen opvulling">
            <a:extLst>
              <a:ext uri="{FF2B5EF4-FFF2-40B4-BE49-F238E27FC236}">
                <a16:creationId xmlns:a16="http://schemas.microsoft.com/office/drawing/2014/main" id="{5CAA973A-A708-6F0A-4D40-859E49B1253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985081" y="90740"/>
            <a:ext cx="656040" cy="656040"/>
          </a:xfrm>
          <a:prstGeom prst="rect">
            <a:avLst/>
          </a:prstGeom>
        </p:spPr>
      </p:pic>
      <p:pic>
        <p:nvPicPr>
          <p:cNvPr id="7" name="Graphic 6" descr="Stopwatch 25% met effen opvulling">
            <a:extLst>
              <a:ext uri="{FF2B5EF4-FFF2-40B4-BE49-F238E27FC236}">
                <a16:creationId xmlns:a16="http://schemas.microsoft.com/office/drawing/2014/main" id="{A486E56B-C4F4-316E-97E2-FFDFAB4321C7}"/>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1021983" y="90740"/>
            <a:ext cx="656040" cy="656040"/>
          </a:xfrm>
          <a:prstGeom prst="rect">
            <a:avLst/>
          </a:prstGeom>
        </p:spPr>
      </p:pic>
      <p:pic>
        <p:nvPicPr>
          <p:cNvPr id="12" name="Graphic 11" descr="Groep met effen opvulling">
            <a:extLst>
              <a:ext uri="{FF2B5EF4-FFF2-40B4-BE49-F238E27FC236}">
                <a16:creationId xmlns:a16="http://schemas.microsoft.com/office/drawing/2014/main" id="{7B230CEE-114A-FFB5-64D4-06270B3E0FA6}"/>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362155" y="4439499"/>
            <a:ext cx="560756" cy="560756"/>
          </a:xfrm>
          <a:prstGeom prst="rect">
            <a:avLst/>
          </a:prstGeom>
        </p:spPr>
      </p:pic>
      <p:pic>
        <p:nvPicPr>
          <p:cNvPr id="13" name="Graphic 12" descr="Krabbelen silhouet">
            <a:extLst>
              <a:ext uri="{FF2B5EF4-FFF2-40B4-BE49-F238E27FC236}">
                <a16:creationId xmlns:a16="http://schemas.microsoft.com/office/drawing/2014/main" id="{85DF56F0-CF39-EBA6-8AA0-70C90B6A45EE}"/>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4420961" y="-45994"/>
            <a:ext cx="914400" cy="914400"/>
          </a:xfrm>
          <a:prstGeom prst="rect">
            <a:avLst/>
          </a:prstGeom>
        </p:spPr>
      </p:pic>
      <p:sp>
        <p:nvSpPr>
          <p:cNvPr id="2" name="Tijdelijke aanduiding voor dianummer 1">
            <a:extLst>
              <a:ext uri="{FF2B5EF4-FFF2-40B4-BE49-F238E27FC236}">
                <a16:creationId xmlns:a16="http://schemas.microsoft.com/office/drawing/2014/main" id="{894AE79B-3D84-9ED0-B4C1-4077839F3D48}"/>
              </a:ext>
            </a:extLst>
          </p:cNvPr>
          <p:cNvSpPr>
            <a:spLocks noGrp="1"/>
          </p:cNvSpPr>
          <p:nvPr>
            <p:ph type="sldNum" sz="quarter" idx="12"/>
          </p:nvPr>
        </p:nvSpPr>
        <p:spPr/>
        <p:txBody>
          <a:bodyPr/>
          <a:lstStyle/>
          <a:p>
            <a:fld id="{98500FEC-7FAF-4EB9-B731-3CDDD3AEA0D1}" type="slidenum">
              <a:rPr lang="nl-NL" smtClean="0"/>
              <a:t>19</a:t>
            </a:fld>
            <a:endParaRPr lang="nl-NL"/>
          </a:p>
        </p:txBody>
      </p:sp>
    </p:spTree>
    <p:extLst>
      <p:ext uri="{BB962C8B-B14F-4D97-AF65-F5344CB8AC3E}">
        <p14:creationId xmlns:p14="http://schemas.microsoft.com/office/powerpoint/2010/main" val="33822606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4">
            <a:alpha val="30000"/>
          </a:schemeClr>
        </a:solidFill>
        <a:effectLst/>
      </p:bgPr>
    </p:bg>
    <p:spTree>
      <p:nvGrpSpPr>
        <p:cNvPr id="1" name=""/>
        <p:cNvGrpSpPr/>
        <p:nvPr/>
      </p:nvGrpSpPr>
      <p:grpSpPr>
        <a:xfrm>
          <a:off x="0" y="0"/>
          <a:ext cx="0" cy="0"/>
          <a:chOff x="0" y="0"/>
          <a:chExt cx="0" cy="0"/>
        </a:xfrm>
      </p:grpSpPr>
      <p:grpSp>
        <p:nvGrpSpPr>
          <p:cNvPr id="5" name="Groep 4">
            <a:extLst>
              <a:ext uri="{FF2B5EF4-FFF2-40B4-BE49-F238E27FC236}">
                <a16:creationId xmlns:a16="http://schemas.microsoft.com/office/drawing/2014/main" id="{BEDCF157-C449-8D0A-978F-99A15EAB26C7}"/>
              </a:ext>
            </a:extLst>
          </p:cNvPr>
          <p:cNvGrpSpPr/>
          <p:nvPr/>
        </p:nvGrpSpPr>
        <p:grpSpPr>
          <a:xfrm>
            <a:off x="7300795" y="4442761"/>
            <a:ext cx="2834591" cy="1994337"/>
            <a:chOff x="4909312" y="3684693"/>
            <a:chExt cx="2676821" cy="1733973"/>
          </a:xfrm>
          <a:solidFill>
            <a:schemeClr val="bg2"/>
          </a:solidFill>
        </p:grpSpPr>
        <p:sp>
          <p:nvSpPr>
            <p:cNvPr id="6" name="Rechthoek: afgeronde hoeken 5">
              <a:extLst>
                <a:ext uri="{FF2B5EF4-FFF2-40B4-BE49-F238E27FC236}">
                  <a16:creationId xmlns:a16="http://schemas.microsoft.com/office/drawing/2014/main" id="{2696E737-D111-257F-9F91-BA6A4B97FB2A}"/>
                </a:ext>
              </a:extLst>
            </p:cNvPr>
            <p:cNvSpPr/>
            <p:nvPr/>
          </p:nvSpPr>
          <p:spPr>
            <a:xfrm>
              <a:off x="4909312" y="3684693"/>
              <a:ext cx="2676821" cy="1733973"/>
            </a:xfrm>
            <a:prstGeom prst="roundRect">
              <a:avLst>
                <a:gd name="adj" fmla="val 10000"/>
              </a:avLst>
            </a:prstGeom>
            <a:grpFill/>
          </p:spPr>
          <p:style>
            <a:lnRef idx="2">
              <a:schemeClr val="accent4">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endParaRPr lang="nl-NL"/>
            </a:p>
          </p:txBody>
        </p:sp>
        <p:sp>
          <p:nvSpPr>
            <p:cNvPr id="7" name="Rechthoek: afgeronde hoeken 4">
              <a:extLst>
                <a:ext uri="{FF2B5EF4-FFF2-40B4-BE49-F238E27FC236}">
                  <a16:creationId xmlns:a16="http://schemas.microsoft.com/office/drawing/2014/main" id="{E920282E-B462-0EAC-13BB-DC1B0E509017}"/>
                </a:ext>
              </a:extLst>
            </p:cNvPr>
            <p:cNvSpPr txBox="1"/>
            <p:nvPr/>
          </p:nvSpPr>
          <p:spPr>
            <a:xfrm>
              <a:off x="5750448" y="4156276"/>
              <a:ext cx="1797595" cy="1224300"/>
            </a:xfrm>
            <a:prstGeom prst="rect">
              <a:avLst/>
            </a:prstGeom>
            <a:grpFill/>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49530" tIns="49530" rIns="49530" bIns="49530" numCol="1" spcCol="1270" anchor="t" anchorCtr="0">
              <a:noAutofit/>
            </a:bodyPr>
            <a:lstStyle/>
            <a:p>
              <a:pPr marL="57150" lvl="1" indent="-57150" algn="l" defTabSz="444500">
                <a:lnSpc>
                  <a:spcPct val="90000"/>
                </a:lnSpc>
                <a:spcBef>
                  <a:spcPct val="0"/>
                </a:spcBef>
                <a:spcAft>
                  <a:spcPct val="15000"/>
                </a:spcAft>
                <a:buChar char="•"/>
              </a:pPr>
              <a:r>
                <a:rPr lang="nl-NL" sz="1200" b="1" kern="1200"/>
                <a:t>Tools</a:t>
              </a:r>
            </a:p>
            <a:p>
              <a:pPr marL="57150" lvl="1" indent="-57150" algn="l" defTabSz="444500">
                <a:lnSpc>
                  <a:spcPct val="90000"/>
                </a:lnSpc>
                <a:spcBef>
                  <a:spcPct val="0"/>
                </a:spcBef>
                <a:spcAft>
                  <a:spcPct val="15000"/>
                </a:spcAft>
                <a:buChar char="•"/>
              </a:pPr>
              <a:r>
                <a:rPr lang="nl-NL" sz="1200" kern="1200"/>
                <a:t>Kennis/ informatie bijeenkomsten</a:t>
              </a:r>
            </a:p>
            <a:p>
              <a:pPr marL="57150" lvl="1" indent="-57150" algn="l" defTabSz="444500">
                <a:lnSpc>
                  <a:spcPct val="90000"/>
                </a:lnSpc>
                <a:spcBef>
                  <a:spcPct val="0"/>
                </a:spcBef>
                <a:spcAft>
                  <a:spcPct val="15000"/>
                </a:spcAft>
                <a:buChar char="•"/>
              </a:pPr>
              <a:r>
                <a:rPr lang="nl-NL" sz="1200" kern="1200"/>
                <a:t>Klimaatkermis</a:t>
              </a:r>
            </a:p>
            <a:p>
              <a:pPr marL="57150" lvl="1" indent="-57150" algn="l" defTabSz="444500">
                <a:lnSpc>
                  <a:spcPct val="90000"/>
                </a:lnSpc>
                <a:spcBef>
                  <a:spcPct val="0"/>
                </a:spcBef>
                <a:spcAft>
                  <a:spcPct val="15000"/>
                </a:spcAft>
                <a:buChar char="•"/>
              </a:pPr>
              <a:r>
                <a:rPr lang="nl-NL" sz="1200" kern="1200"/>
                <a:t>Keuzehulp</a:t>
              </a:r>
            </a:p>
            <a:p>
              <a:pPr marL="57150" lvl="1" indent="-57150" algn="l" defTabSz="444500">
                <a:lnSpc>
                  <a:spcPct val="90000"/>
                </a:lnSpc>
                <a:spcBef>
                  <a:spcPct val="0"/>
                </a:spcBef>
                <a:spcAft>
                  <a:spcPct val="15000"/>
                </a:spcAft>
                <a:buChar char="•"/>
              </a:pPr>
              <a:r>
                <a:rPr lang="nl-NL" sz="1200" kern="1200"/>
                <a:t>Inspiratiemuur gemeentehuis</a:t>
              </a:r>
            </a:p>
            <a:p>
              <a:pPr marL="57150" lvl="1" indent="-57150" algn="l" defTabSz="444500">
                <a:lnSpc>
                  <a:spcPct val="90000"/>
                </a:lnSpc>
                <a:spcBef>
                  <a:spcPct val="0"/>
                </a:spcBef>
                <a:spcAft>
                  <a:spcPct val="15000"/>
                </a:spcAft>
                <a:buChar char="•"/>
              </a:pPr>
              <a:endParaRPr lang="nl-NL" sz="1000" kern="1200"/>
            </a:p>
          </p:txBody>
        </p:sp>
      </p:grpSp>
      <p:graphicFrame>
        <p:nvGraphicFramePr>
          <p:cNvPr id="4" name="Diagram 3">
            <a:extLst>
              <a:ext uri="{FF2B5EF4-FFF2-40B4-BE49-F238E27FC236}">
                <a16:creationId xmlns:a16="http://schemas.microsoft.com/office/drawing/2014/main" id="{06E09CDA-4708-1836-DFDC-6364D75DDEF4}"/>
              </a:ext>
            </a:extLst>
          </p:cNvPr>
          <p:cNvGraphicFramePr/>
          <p:nvPr>
            <p:extLst>
              <p:ext uri="{D42A27DB-BD31-4B8C-83A1-F6EECF244321}">
                <p14:modId xmlns:p14="http://schemas.microsoft.com/office/powerpoint/2010/main" val="1124250718"/>
              </p:ext>
            </p:extLst>
          </p:nvPr>
        </p:nvGraphicFramePr>
        <p:xfrm>
          <a:off x="1843483" y="1018431"/>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Tekstvak 7">
            <a:extLst>
              <a:ext uri="{FF2B5EF4-FFF2-40B4-BE49-F238E27FC236}">
                <a16:creationId xmlns:a16="http://schemas.microsoft.com/office/drawing/2014/main" id="{89C73B44-B733-773D-2AB7-7DC0FE95FFC0}"/>
              </a:ext>
            </a:extLst>
          </p:cNvPr>
          <p:cNvSpPr txBox="1"/>
          <p:nvPr/>
        </p:nvSpPr>
        <p:spPr>
          <a:xfrm>
            <a:off x="4302624" y="420902"/>
            <a:ext cx="3755067" cy="707886"/>
          </a:xfrm>
          <a:prstGeom prst="rect">
            <a:avLst/>
          </a:prstGeom>
          <a:noFill/>
        </p:spPr>
        <p:txBody>
          <a:bodyPr wrap="none" rtlCol="0">
            <a:spAutoFit/>
          </a:bodyPr>
          <a:lstStyle/>
          <a:p>
            <a:r>
              <a:rPr lang="en-US" sz="4000" b="1" err="1"/>
              <a:t>Communicatie</a:t>
            </a:r>
            <a:r>
              <a:rPr lang="en-US" sz="4000" b="1"/>
              <a:t> </a:t>
            </a:r>
            <a:endParaRPr lang="nl-NL" sz="4000" b="1"/>
          </a:p>
        </p:txBody>
      </p:sp>
      <p:sp>
        <p:nvSpPr>
          <p:cNvPr id="2" name="Tijdelijke aanduiding voor dianummer 1">
            <a:extLst>
              <a:ext uri="{FF2B5EF4-FFF2-40B4-BE49-F238E27FC236}">
                <a16:creationId xmlns:a16="http://schemas.microsoft.com/office/drawing/2014/main" id="{6752E6E1-C79D-0028-0873-843C9C0E9BE6}"/>
              </a:ext>
            </a:extLst>
          </p:cNvPr>
          <p:cNvSpPr>
            <a:spLocks noGrp="1"/>
          </p:cNvSpPr>
          <p:nvPr>
            <p:ph type="sldNum" sz="quarter" idx="12"/>
          </p:nvPr>
        </p:nvSpPr>
        <p:spPr/>
        <p:txBody>
          <a:bodyPr/>
          <a:lstStyle/>
          <a:p>
            <a:fld id="{98500FEC-7FAF-4EB9-B731-3CDDD3AEA0D1}" type="slidenum">
              <a:rPr lang="nl-NL" smtClean="0"/>
              <a:t>20</a:t>
            </a:fld>
            <a:endParaRPr lang="nl-NL"/>
          </a:p>
        </p:txBody>
      </p:sp>
    </p:spTree>
    <p:extLst>
      <p:ext uri="{BB962C8B-B14F-4D97-AF65-F5344CB8AC3E}">
        <p14:creationId xmlns:p14="http://schemas.microsoft.com/office/powerpoint/2010/main" val="418863687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accent4">
            <a:lumMod val="60000"/>
            <a:lumOff val="40000"/>
            <a:alpha val="30000"/>
          </a:schemeClr>
        </a:solidFill>
        <a:effectLst/>
      </p:bgPr>
    </p:bg>
    <p:spTree>
      <p:nvGrpSpPr>
        <p:cNvPr id="1" name=""/>
        <p:cNvGrpSpPr/>
        <p:nvPr/>
      </p:nvGrpSpPr>
      <p:grpSpPr>
        <a:xfrm>
          <a:off x="0" y="0"/>
          <a:ext cx="0" cy="0"/>
          <a:chOff x="0" y="0"/>
          <a:chExt cx="0" cy="0"/>
        </a:xfrm>
      </p:grpSpPr>
      <p:graphicFrame>
        <p:nvGraphicFramePr>
          <p:cNvPr id="4" name="Tabel 3">
            <a:extLst>
              <a:ext uri="{FF2B5EF4-FFF2-40B4-BE49-F238E27FC236}">
                <a16:creationId xmlns:a16="http://schemas.microsoft.com/office/drawing/2014/main" id="{37C496A5-803F-6C0B-5803-0412E503CF4A}"/>
              </a:ext>
            </a:extLst>
          </p:cNvPr>
          <p:cNvGraphicFramePr>
            <a:graphicFrameLocks noGrp="1"/>
          </p:cNvGraphicFramePr>
          <p:nvPr>
            <p:extLst>
              <p:ext uri="{D42A27DB-BD31-4B8C-83A1-F6EECF244321}">
                <p14:modId xmlns:p14="http://schemas.microsoft.com/office/powerpoint/2010/main" val="3967505209"/>
              </p:ext>
            </p:extLst>
          </p:nvPr>
        </p:nvGraphicFramePr>
        <p:xfrm>
          <a:off x="0" y="711721"/>
          <a:ext cx="12192000" cy="4499761"/>
        </p:xfrm>
        <a:graphic>
          <a:graphicData uri="http://schemas.openxmlformats.org/drawingml/2006/table">
            <a:tbl>
              <a:tblPr>
                <a:tableStyleId>{616DA210-FB5B-4158-B5E0-FEB733F419BA}</a:tableStyleId>
              </a:tblPr>
              <a:tblGrid>
                <a:gridCol w="3423634">
                  <a:extLst>
                    <a:ext uri="{9D8B030D-6E8A-4147-A177-3AD203B41FA5}">
                      <a16:colId xmlns:a16="http://schemas.microsoft.com/office/drawing/2014/main" val="4090371162"/>
                    </a:ext>
                  </a:extLst>
                </a:gridCol>
                <a:gridCol w="8768366">
                  <a:extLst>
                    <a:ext uri="{9D8B030D-6E8A-4147-A177-3AD203B41FA5}">
                      <a16:colId xmlns:a16="http://schemas.microsoft.com/office/drawing/2014/main" val="2691395454"/>
                    </a:ext>
                  </a:extLst>
                </a:gridCol>
              </a:tblGrid>
              <a:tr h="530711">
                <a:tc gridSpan="2">
                  <a:txBody>
                    <a:bodyPr/>
                    <a:lstStyle/>
                    <a:p>
                      <a:r>
                        <a:rPr lang="nl-NL" sz="2800" b="1">
                          <a:solidFill>
                            <a:schemeClr val="tx1"/>
                          </a:solidFill>
                        </a:rPr>
                        <a:t>4. Kennis-/informatiebijeenkomsten</a:t>
                      </a:r>
                    </a:p>
                  </a:txBody>
                  <a:tcPr/>
                </a:tc>
                <a:tc hMerge="1">
                  <a:txBody>
                    <a:bodyPr/>
                    <a:lstStyle/>
                    <a:p>
                      <a:endParaRPr lang="nl-NL"/>
                    </a:p>
                  </a:txBody>
                  <a:tcPr/>
                </a:tc>
                <a:extLst>
                  <a:ext uri="{0D108BD9-81ED-4DB2-BD59-A6C34878D82A}">
                    <a16:rowId xmlns:a16="http://schemas.microsoft.com/office/drawing/2014/main" val="1654508443"/>
                  </a:ext>
                </a:extLst>
              </a:tr>
              <a:tr h="885261">
                <a:tc gridSpan="2">
                  <a:txBody>
                    <a:bodyPr/>
                    <a:lstStyle/>
                    <a:p>
                      <a:r>
                        <a:rPr lang="nl-NL"/>
                        <a:t>Wie: iedereen die geïnteresseerd is</a:t>
                      </a:r>
                      <a:endParaRPr lang="nl-NL">
                        <a:solidFill>
                          <a:srgbClr val="FF0000"/>
                        </a:solidFill>
                      </a:endParaRPr>
                    </a:p>
                  </a:txBody>
                  <a:tcPr/>
                </a:tc>
                <a:tc hMerge="1">
                  <a:txBody>
                    <a:bodyPr/>
                    <a:lstStyle/>
                    <a:p>
                      <a:endParaRPr lang="nl-NL"/>
                    </a:p>
                  </a:txBody>
                  <a:tcPr/>
                </a:tc>
                <a:extLst>
                  <a:ext uri="{0D108BD9-81ED-4DB2-BD59-A6C34878D82A}">
                    <a16:rowId xmlns:a16="http://schemas.microsoft.com/office/drawing/2014/main" val="3440398033"/>
                  </a:ext>
                </a:extLst>
              </a:tr>
              <a:tr h="116894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Doel / Beschrijving</a:t>
                      </a:r>
                    </a:p>
                    <a:p>
                      <a:endParaRPr lang="nl-NL"/>
                    </a:p>
                  </a:txBody>
                  <a:tcPr/>
                </a:tc>
                <a:tc>
                  <a:txBody>
                    <a:bodyPr/>
                    <a:lstStyle/>
                    <a:p>
                      <a:r>
                        <a:rPr lang="en-US" err="1"/>
                        <a:t>Inwoners</a:t>
                      </a:r>
                      <a:r>
                        <a:rPr lang="en-US"/>
                        <a:t> </a:t>
                      </a:r>
                      <a:r>
                        <a:rPr lang="en-US" err="1"/>
                        <a:t>informeren</a:t>
                      </a:r>
                      <a:r>
                        <a:rPr lang="en-US"/>
                        <a:t> over </a:t>
                      </a:r>
                      <a:r>
                        <a:rPr lang="en-US" err="1"/>
                        <a:t>duurzaamheid</a:t>
                      </a:r>
                      <a:r>
                        <a:rPr lang="en-US"/>
                        <a:t>. </a:t>
                      </a:r>
                      <a:r>
                        <a:rPr lang="en-US" err="1"/>
                        <a:t>Tijdens</a:t>
                      </a:r>
                      <a:r>
                        <a:rPr lang="en-US"/>
                        <a:t> </a:t>
                      </a:r>
                      <a:r>
                        <a:rPr lang="en-US" err="1"/>
                        <a:t>een</a:t>
                      </a:r>
                      <a:r>
                        <a:rPr lang="en-US"/>
                        <a:t> centrale </a:t>
                      </a:r>
                      <a:r>
                        <a:rPr lang="en-US" err="1"/>
                        <a:t>bijeenkomst</a:t>
                      </a:r>
                      <a:r>
                        <a:rPr lang="en-US"/>
                        <a:t> </a:t>
                      </a:r>
                      <a:r>
                        <a:rPr lang="en-US" err="1"/>
                        <a:t>wordt</a:t>
                      </a:r>
                      <a:r>
                        <a:rPr lang="en-US"/>
                        <a:t> er </a:t>
                      </a:r>
                      <a:r>
                        <a:rPr lang="en-US" err="1"/>
                        <a:t>informatie</a:t>
                      </a:r>
                      <a:r>
                        <a:rPr lang="en-US"/>
                        <a:t> </a:t>
                      </a:r>
                      <a:r>
                        <a:rPr lang="en-US" err="1"/>
                        <a:t>versterkt</a:t>
                      </a:r>
                      <a:r>
                        <a:rPr lang="en-US"/>
                        <a:t> over </a:t>
                      </a:r>
                      <a:r>
                        <a:rPr lang="en-US" err="1"/>
                        <a:t>een</a:t>
                      </a:r>
                      <a:r>
                        <a:rPr lang="en-US"/>
                        <a:t> </a:t>
                      </a:r>
                      <a:r>
                        <a:rPr lang="en-US" err="1"/>
                        <a:t>bepaalde</a:t>
                      </a:r>
                      <a:r>
                        <a:rPr lang="en-US"/>
                        <a:t> thema, bv </a:t>
                      </a:r>
                      <a:r>
                        <a:rPr lang="en-US" err="1"/>
                        <a:t>aflopen</a:t>
                      </a:r>
                      <a:r>
                        <a:rPr lang="en-US"/>
                        <a:t> </a:t>
                      </a:r>
                      <a:r>
                        <a:rPr lang="en-US" err="1"/>
                        <a:t>saldering</a:t>
                      </a:r>
                      <a:r>
                        <a:rPr lang="en-US"/>
                        <a:t>. Hier </a:t>
                      </a:r>
                      <a:r>
                        <a:rPr lang="en-US" err="1"/>
                        <a:t>kan</a:t>
                      </a:r>
                      <a:r>
                        <a:rPr lang="en-US"/>
                        <a:t> </a:t>
                      </a:r>
                      <a:r>
                        <a:rPr lang="en-US" err="1"/>
                        <a:t>een</a:t>
                      </a:r>
                      <a:r>
                        <a:rPr lang="en-US"/>
                        <a:t> expert </a:t>
                      </a:r>
                      <a:r>
                        <a:rPr lang="en-US" err="1"/>
                        <a:t>aanwezig</a:t>
                      </a:r>
                      <a:r>
                        <a:rPr lang="en-US"/>
                        <a:t> </a:t>
                      </a:r>
                      <a:r>
                        <a:rPr lang="en-US" err="1"/>
                        <a:t>zijn</a:t>
                      </a:r>
                      <a:r>
                        <a:rPr lang="en-US"/>
                        <a:t> of </a:t>
                      </a:r>
                      <a:r>
                        <a:rPr lang="en-US" err="1"/>
                        <a:t>mensen</a:t>
                      </a:r>
                      <a:r>
                        <a:rPr lang="en-US"/>
                        <a:t> </a:t>
                      </a:r>
                      <a:r>
                        <a:rPr lang="en-US" err="1"/>
                        <a:t>kunnen</a:t>
                      </a:r>
                      <a:r>
                        <a:rPr lang="en-US"/>
                        <a:t> door </a:t>
                      </a:r>
                      <a:r>
                        <a:rPr lang="en-US" err="1"/>
                        <a:t>verwezen</a:t>
                      </a:r>
                      <a:r>
                        <a:rPr lang="en-US"/>
                        <a:t> </a:t>
                      </a:r>
                      <a:r>
                        <a:rPr lang="en-US" err="1"/>
                        <a:t>worden</a:t>
                      </a:r>
                      <a:r>
                        <a:rPr lang="en-US"/>
                        <a:t> </a:t>
                      </a:r>
                      <a:r>
                        <a:rPr lang="en-US" err="1"/>
                        <a:t>naar</a:t>
                      </a:r>
                      <a:r>
                        <a:rPr lang="en-US"/>
                        <a:t> </a:t>
                      </a:r>
                      <a:r>
                        <a:rPr lang="en-US" err="1"/>
                        <a:t>specifieke</a:t>
                      </a:r>
                      <a:r>
                        <a:rPr lang="en-US"/>
                        <a:t> </a:t>
                      </a:r>
                      <a:r>
                        <a:rPr lang="en-US" err="1"/>
                        <a:t>partijen</a:t>
                      </a:r>
                      <a:r>
                        <a:rPr lang="en-US"/>
                        <a:t> of </a:t>
                      </a:r>
                      <a:r>
                        <a:rPr lang="en-US" err="1"/>
                        <a:t>organisaties</a:t>
                      </a:r>
                      <a:r>
                        <a:rPr lang="en-US"/>
                        <a:t>. De </a:t>
                      </a:r>
                      <a:r>
                        <a:rPr lang="en-US" err="1"/>
                        <a:t>bijeenkomsten</a:t>
                      </a:r>
                      <a:r>
                        <a:rPr lang="en-US"/>
                        <a:t> </a:t>
                      </a:r>
                      <a:r>
                        <a:rPr lang="en-US" err="1"/>
                        <a:t>kunnen</a:t>
                      </a:r>
                      <a:r>
                        <a:rPr lang="en-US"/>
                        <a:t> </a:t>
                      </a:r>
                      <a:r>
                        <a:rPr lang="en-US" err="1"/>
                        <a:t>ook</a:t>
                      </a:r>
                      <a:r>
                        <a:rPr lang="en-US"/>
                        <a:t> </a:t>
                      </a:r>
                      <a:r>
                        <a:rPr lang="en-US" err="1"/>
                        <a:t>georganiseerd</a:t>
                      </a:r>
                      <a:r>
                        <a:rPr lang="en-US"/>
                        <a:t> </a:t>
                      </a:r>
                      <a:r>
                        <a:rPr lang="en-US" err="1"/>
                        <a:t>worden</a:t>
                      </a:r>
                      <a:r>
                        <a:rPr lang="en-US"/>
                        <a:t> </a:t>
                      </a:r>
                      <a:r>
                        <a:rPr lang="en-US" err="1"/>
                        <a:t>voor</a:t>
                      </a:r>
                      <a:r>
                        <a:rPr lang="en-US"/>
                        <a:t> </a:t>
                      </a:r>
                      <a:r>
                        <a:rPr lang="en-US" err="1"/>
                        <a:t>specifieke</a:t>
                      </a:r>
                      <a:r>
                        <a:rPr lang="en-US"/>
                        <a:t> </a:t>
                      </a:r>
                      <a:r>
                        <a:rPr lang="en-US" err="1"/>
                        <a:t>groepen</a:t>
                      </a:r>
                      <a:r>
                        <a:rPr lang="en-US"/>
                        <a:t> </a:t>
                      </a:r>
                      <a:r>
                        <a:rPr lang="en-US" err="1"/>
                        <a:t>bewoners</a:t>
                      </a:r>
                      <a:r>
                        <a:rPr lang="en-US"/>
                        <a:t>, </a:t>
                      </a:r>
                      <a:r>
                        <a:rPr lang="en-US" err="1"/>
                        <a:t>bijvoorbeeld</a:t>
                      </a:r>
                      <a:r>
                        <a:rPr lang="en-US"/>
                        <a:t> </a:t>
                      </a:r>
                      <a:r>
                        <a:rPr lang="en-US" err="1"/>
                        <a:t>huurders</a:t>
                      </a:r>
                      <a:r>
                        <a:rPr lang="en-US"/>
                        <a:t>, of </a:t>
                      </a:r>
                      <a:r>
                        <a:rPr lang="en-US" err="1"/>
                        <a:t>huiseigenaren</a:t>
                      </a:r>
                      <a:r>
                        <a:rPr lang="en-US"/>
                        <a:t> met </a:t>
                      </a:r>
                      <a:r>
                        <a:rPr lang="en-US" err="1"/>
                        <a:t>oude</a:t>
                      </a:r>
                      <a:r>
                        <a:rPr lang="en-US"/>
                        <a:t> </a:t>
                      </a:r>
                      <a:r>
                        <a:rPr lang="en-US" err="1"/>
                        <a:t>woningen</a:t>
                      </a:r>
                      <a:r>
                        <a:rPr lang="en-US"/>
                        <a:t>, of </a:t>
                      </a:r>
                      <a:r>
                        <a:rPr lang="en-US" err="1"/>
                        <a:t>lage</a:t>
                      </a:r>
                      <a:r>
                        <a:rPr lang="en-US"/>
                        <a:t> </a:t>
                      </a:r>
                      <a:r>
                        <a:rPr lang="en-US" err="1"/>
                        <a:t>energielabels</a:t>
                      </a:r>
                      <a:r>
                        <a:rPr lang="en-US"/>
                        <a:t>.</a:t>
                      </a:r>
                    </a:p>
                  </a:txBody>
                  <a:tcPr/>
                </a:tc>
                <a:extLst>
                  <a:ext uri="{0D108BD9-81ED-4DB2-BD59-A6C34878D82A}">
                    <a16:rowId xmlns:a16="http://schemas.microsoft.com/office/drawing/2014/main" val="1878579965"/>
                  </a:ext>
                </a:extLst>
              </a:tr>
              <a:tr h="818264">
                <a:tc>
                  <a:txBody>
                    <a:bodyPr/>
                    <a:lstStyle/>
                    <a:p>
                      <a:r>
                        <a:rPr lang="nl-NL"/>
                        <a:t>Ervaringen / variaties</a:t>
                      </a:r>
                    </a:p>
                  </a:txBody>
                  <a:tcPr/>
                </a:tc>
                <a:tc>
                  <a:txBody>
                    <a:bodyPr/>
                    <a:lstStyle/>
                    <a:p>
                      <a:r>
                        <a:rPr lang="en-US" err="1"/>
                        <a:t>Inloop</a:t>
                      </a:r>
                      <a:r>
                        <a:rPr lang="en-US"/>
                        <a:t> </a:t>
                      </a:r>
                      <a:r>
                        <a:rPr lang="en-US" err="1"/>
                        <a:t>spreekuur</a:t>
                      </a:r>
                      <a:r>
                        <a:rPr lang="en-US"/>
                        <a:t> met </a:t>
                      </a:r>
                      <a:r>
                        <a:rPr lang="en-US" err="1"/>
                        <a:t>energiecoaches</a:t>
                      </a:r>
                      <a:r>
                        <a:rPr lang="en-US"/>
                        <a:t>, </a:t>
                      </a:r>
                      <a:r>
                        <a:rPr lang="en-US" err="1"/>
                        <a:t>energieloket</a:t>
                      </a:r>
                      <a:endParaRPr lang="en-US"/>
                    </a:p>
                    <a:p>
                      <a:r>
                        <a:rPr lang="en-US"/>
                        <a:t>In </a:t>
                      </a:r>
                      <a:r>
                        <a:rPr lang="en-US" err="1"/>
                        <a:t>samenwerking</a:t>
                      </a:r>
                      <a:r>
                        <a:rPr lang="en-US"/>
                        <a:t> met partners </a:t>
                      </a:r>
                      <a:r>
                        <a:rPr lang="en-US" err="1"/>
                        <a:t>organiseren</a:t>
                      </a:r>
                      <a:r>
                        <a:rPr lang="en-US"/>
                        <a:t> van </a:t>
                      </a:r>
                      <a:r>
                        <a:rPr lang="en-US" err="1"/>
                        <a:t>informatieavonden</a:t>
                      </a:r>
                      <a:endParaRPr lang="nl-NL"/>
                    </a:p>
                  </a:txBody>
                  <a:tcPr/>
                </a:tc>
                <a:extLst>
                  <a:ext uri="{0D108BD9-81ED-4DB2-BD59-A6C34878D82A}">
                    <a16:rowId xmlns:a16="http://schemas.microsoft.com/office/drawing/2014/main" val="3189792528"/>
                  </a:ext>
                </a:extLst>
              </a:tr>
              <a:tr h="528165">
                <a:tc>
                  <a:txBody>
                    <a:bodyPr/>
                    <a:lstStyle/>
                    <a:p>
                      <a:r>
                        <a:rPr lang="nl-NL"/>
                        <a:t>Meer informatie</a:t>
                      </a:r>
                    </a:p>
                  </a:txBody>
                  <a:tcPr/>
                </a:tc>
                <a:tc>
                  <a:txBody>
                    <a:bodyPr/>
                    <a:lstStyle/>
                    <a:p>
                      <a:r>
                        <a:rPr lang="en-US"/>
                        <a:t>Op de website van de gemeente Gemert-Bakel </a:t>
                      </a:r>
                      <a:r>
                        <a:rPr lang="en-US" err="1"/>
                        <a:t>worden</a:t>
                      </a:r>
                      <a:r>
                        <a:rPr lang="en-US"/>
                        <a:t> </a:t>
                      </a:r>
                      <a:r>
                        <a:rPr lang="en-US" err="1"/>
                        <a:t>uitnodingen</a:t>
                      </a:r>
                      <a:r>
                        <a:rPr lang="en-US"/>
                        <a:t> </a:t>
                      </a:r>
                      <a:r>
                        <a:rPr lang="en-US" err="1"/>
                        <a:t>gedeeld</a:t>
                      </a:r>
                      <a:r>
                        <a:rPr lang="en-US"/>
                        <a:t>.</a:t>
                      </a:r>
                      <a:endParaRPr lang="nl-NL"/>
                    </a:p>
                  </a:txBody>
                  <a:tcPr/>
                </a:tc>
                <a:extLst>
                  <a:ext uri="{0D108BD9-81ED-4DB2-BD59-A6C34878D82A}">
                    <a16:rowId xmlns:a16="http://schemas.microsoft.com/office/drawing/2014/main" val="317942800"/>
                  </a:ext>
                </a:extLst>
              </a:tr>
            </a:tbl>
          </a:graphicData>
        </a:graphic>
      </p:graphicFrame>
      <p:pic>
        <p:nvPicPr>
          <p:cNvPr id="5" name="Graphic 4" descr="Groep mensen met effen opvulling">
            <a:extLst>
              <a:ext uri="{FF2B5EF4-FFF2-40B4-BE49-F238E27FC236}">
                <a16:creationId xmlns:a16="http://schemas.microsoft.com/office/drawing/2014/main" id="{931BEC30-6430-F285-CDD7-81D5655F3351}"/>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0379094" y="1283401"/>
            <a:ext cx="756298" cy="756298"/>
          </a:xfrm>
          <a:prstGeom prst="rect">
            <a:avLst/>
          </a:prstGeom>
        </p:spPr>
      </p:pic>
      <p:pic>
        <p:nvPicPr>
          <p:cNvPr id="2" name="Graphic 1" descr="Stopwatch 75% met effen opvulling">
            <a:extLst>
              <a:ext uri="{FF2B5EF4-FFF2-40B4-BE49-F238E27FC236}">
                <a16:creationId xmlns:a16="http://schemas.microsoft.com/office/drawing/2014/main" id="{F2BEC542-6757-579C-486C-F88167B38EB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504647" y="1420026"/>
            <a:ext cx="656040" cy="656040"/>
          </a:xfrm>
          <a:prstGeom prst="rect">
            <a:avLst/>
          </a:prstGeom>
        </p:spPr>
      </p:pic>
      <p:sp>
        <p:nvSpPr>
          <p:cNvPr id="3" name="Tijdelijke aanduiding voor dianummer 2">
            <a:extLst>
              <a:ext uri="{FF2B5EF4-FFF2-40B4-BE49-F238E27FC236}">
                <a16:creationId xmlns:a16="http://schemas.microsoft.com/office/drawing/2014/main" id="{DA34C649-CF33-6955-73A1-66B3D21DC8DC}"/>
              </a:ext>
            </a:extLst>
          </p:cNvPr>
          <p:cNvSpPr>
            <a:spLocks noGrp="1"/>
          </p:cNvSpPr>
          <p:nvPr>
            <p:ph type="sldNum" sz="quarter" idx="12"/>
          </p:nvPr>
        </p:nvSpPr>
        <p:spPr/>
        <p:txBody>
          <a:bodyPr/>
          <a:lstStyle/>
          <a:p>
            <a:fld id="{98500FEC-7FAF-4EB9-B731-3CDDD3AEA0D1}" type="slidenum">
              <a:rPr lang="nl-NL" smtClean="0"/>
              <a:t>21</a:t>
            </a:fld>
            <a:endParaRPr lang="nl-NL"/>
          </a:p>
        </p:txBody>
      </p:sp>
      <p:pic>
        <p:nvPicPr>
          <p:cNvPr id="7" name="Graphic 6" descr="Vinkje met effen opvulling">
            <a:extLst>
              <a:ext uri="{FF2B5EF4-FFF2-40B4-BE49-F238E27FC236}">
                <a16:creationId xmlns:a16="http://schemas.microsoft.com/office/drawing/2014/main" id="{16E86275-7D07-2F95-FD7A-37CCBF863576}"/>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1353800" y="1369897"/>
            <a:ext cx="656040" cy="656040"/>
          </a:xfrm>
          <a:prstGeom prst="rect">
            <a:avLst/>
          </a:prstGeom>
        </p:spPr>
      </p:pic>
    </p:spTree>
    <p:extLst>
      <p:ext uri="{BB962C8B-B14F-4D97-AF65-F5344CB8AC3E}">
        <p14:creationId xmlns:p14="http://schemas.microsoft.com/office/powerpoint/2010/main" val="322590970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accent4">
            <a:lumMod val="60000"/>
            <a:lumOff val="40000"/>
            <a:alpha val="30000"/>
          </a:schemeClr>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37E781B-C197-6465-2799-46823CEEC8C0}"/>
              </a:ext>
            </a:extLst>
          </p:cNvPr>
          <p:cNvSpPr>
            <a:spLocks noGrp="1"/>
          </p:cNvSpPr>
          <p:nvPr>
            <p:ph type="title"/>
          </p:nvPr>
        </p:nvSpPr>
        <p:spPr/>
        <p:txBody>
          <a:bodyPr/>
          <a:lstStyle/>
          <a:p>
            <a:r>
              <a:rPr lang="en-US" err="1"/>
              <a:t>Informatiebijeenkomst</a:t>
            </a:r>
            <a:endParaRPr lang="nl-NL"/>
          </a:p>
        </p:txBody>
      </p:sp>
      <p:pic>
        <p:nvPicPr>
          <p:cNvPr id="5" name="Tijdelijke aanduiding voor inhoud 4">
            <a:extLst>
              <a:ext uri="{FF2B5EF4-FFF2-40B4-BE49-F238E27FC236}">
                <a16:creationId xmlns:a16="http://schemas.microsoft.com/office/drawing/2014/main" id="{5B84DD6A-4FA4-FB1F-8D67-BC34671E5E77}"/>
              </a:ext>
            </a:extLst>
          </p:cNvPr>
          <p:cNvPicPr>
            <a:picLocks noGrp="1" noChangeAspect="1"/>
          </p:cNvPicPr>
          <p:nvPr>
            <p:ph idx="1"/>
          </p:nvPr>
        </p:nvPicPr>
        <p:blipFill>
          <a:blip r:embed="rId2"/>
          <a:stretch>
            <a:fillRect/>
          </a:stretch>
        </p:blipFill>
        <p:spPr>
          <a:xfrm rot="413395">
            <a:off x="224103" y="2133005"/>
            <a:ext cx="10218025" cy="4351338"/>
          </a:xfrm>
          <a:prstGeom prst="rect">
            <a:avLst/>
          </a:prstGeom>
        </p:spPr>
      </p:pic>
      <p:pic>
        <p:nvPicPr>
          <p:cNvPr id="4" name="Afbeelding 3">
            <a:extLst>
              <a:ext uri="{FF2B5EF4-FFF2-40B4-BE49-F238E27FC236}">
                <a16:creationId xmlns:a16="http://schemas.microsoft.com/office/drawing/2014/main" id="{3F64CF73-DE24-FDA2-F80B-ED6B439B33F8}"/>
              </a:ext>
            </a:extLst>
          </p:cNvPr>
          <p:cNvPicPr>
            <a:picLocks noChangeAspect="1"/>
          </p:cNvPicPr>
          <p:nvPr/>
        </p:nvPicPr>
        <p:blipFill>
          <a:blip r:embed="rId3"/>
          <a:stretch>
            <a:fillRect/>
          </a:stretch>
        </p:blipFill>
        <p:spPr>
          <a:xfrm rot="20453017">
            <a:off x="6286106" y="3561134"/>
            <a:ext cx="5654251" cy="2488903"/>
          </a:xfrm>
          <a:prstGeom prst="rect">
            <a:avLst/>
          </a:prstGeom>
        </p:spPr>
      </p:pic>
      <p:sp>
        <p:nvSpPr>
          <p:cNvPr id="3" name="Tijdelijke aanduiding voor dianummer 2">
            <a:extLst>
              <a:ext uri="{FF2B5EF4-FFF2-40B4-BE49-F238E27FC236}">
                <a16:creationId xmlns:a16="http://schemas.microsoft.com/office/drawing/2014/main" id="{E563F437-F75F-34AF-3E8E-3B324FE19F60}"/>
              </a:ext>
            </a:extLst>
          </p:cNvPr>
          <p:cNvSpPr>
            <a:spLocks noGrp="1"/>
          </p:cNvSpPr>
          <p:nvPr>
            <p:ph type="sldNum" sz="quarter" idx="12"/>
          </p:nvPr>
        </p:nvSpPr>
        <p:spPr/>
        <p:txBody>
          <a:bodyPr/>
          <a:lstStyle/>
          <a:p>
            <a:fld id="{98500FEC-7FAF-4EB9-B731-3CDDD3AEA0D1}" type="slidenum">
              <a:rPr lang="nl-NL" smtClean="0"/>
              <a:t>22</a:t>
            </a:fld>
            <a:endParaRPr lang="nl-NL"/>
          </a:p>
        </p:txBody>
      </p:sp>
      <p:pic>
        <p:nvPicPr>
          <p:cNvPr id="9" name="Afbeelding 8">
            <a:extLst>
              <a:ext uri="{FF2B5EF4-FFF2-40B4-BE49-F238E27FC236}">
                <a16:creationId xmlns:a16="http://schemas.microsoft.com/office/drawing/2014/main" id="{A243E6F6-C6EB-57BF-4942-4F34A47542EF}"/>
              </a:ext>
            </a:extLst>
          </p:cNvPr>
          <p:cNvPicPr>
            <a:picLocks noChangeAspect="1"/>
          </p:cNvPicPr>
          <p:nvPr/>
        </p:nvPicPr>
        <p:blipFill>
          <a:blip r:embed="rId4"/>
          <a:stretch>
            <a:fillRect/>
          </a:stretch>
        </p:blipFill>
        <p:spPr>
          <a:xfrm>
            <a:off x="6424937" y="0"/>
            <a:ext cx="5767063" cy="2389995"/>
          </a:xfrm>
          <a:prstGeom prst="rect">
            <a:avLst/>
          </a:prstGeom>
        </p:spPr>
      </p:pic>
    </p:spTree>
    <p:extLst>
      <p:ext uri="{BB962C8B-B14F-4D97-AF65-F5344CB8AC3E}">
        <p14:creationId xmlns:p14="http://schemas.microsoft.com/office/powerpoint/2010/main" val="60948925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4">
            <a:lumMod val="60000"/>
            <a:lumOff val="40000"/>
            <a:alpha val="30000"/>
          </a:schemeClr>
        </a:solidFill>
        <a:effectLst/>
      </p:bgPr>
    </p:bg>
    <p:spTree>
      <p:nvGrpSpPr>
        <p:cNvPr id="1" name=""/>
        <p:cNvGrpSpPr/>
        <p:nvPr/>
      </p:nvGrpSpPr>
      <p:grpSpPr>
        <a:xfrm>
          <a:off x="0" y="0"/>
          <a:ext cx="0" cy="0"/>
          <a:chOff x="0" y="0"/>
          <a:chExt cx="0" cy="0"/>
        </a:xfrm>
      </p:grpSpPr>
      <p:graphicFrame>
        <p:nvGraphicFramePr>
          <p:cNvPr id="4" name="Tabel 3">
            <a:extLst>
              <a:ext uri="{FF2B5EF4-FFF2-40B4-BE49-F238E27FC236}">
                <a16:creationId xmlns:a16="http://schemas.microsoft.com/office/drawing/2014/main" id="{EA45DE3D-8F3C-13DE-C444-2D0186CD05D4}"/>
              </a:ext>
            </a:extLst>
          </p:cNvPr>
          <p:cNvGraphicFramePr>
            <a:graphicFrameLocks noGrp="1"/>
          </p:cNvGraphicFramePr>
          <p:nvPr>
            <p:extLst>
              <p:ext uri="{D42A27DB-BD31-4B8C-83A1-F6EECF244321}">
                <p14:modId xmlns:p14="http://schemas.microsoft.com/office/powerpoint/2010/main" val="722517246"/>
              </p:ext>
            </p:extLst>
          </p:nvPr>
        </p:nvGraphicFramePr>
        <p:xfrm>
          <a:off x="-9728" y="1"/>
          <a:ext cx="11491938" cy="6456387"/>
        </p:xfrm>
        <a:graphic>
          <a:graphicData uri="http://schemas.openxmlformats.org/drawingml/2006/table">
            <a:tbl>
              <a:tblPr>
                <a:tableStyleId>{616DA210-FB5B-4158-B5E0-FEB733F419BA}</a:tableStyleId>
              </a:tblPr>
              <a:tblGrid>
                <a:gridCol w="2276602">
                  <a:extLst>
                    <a:ext uri="{9D8B030D-6E8A-4147-A177-3AD203B41FA5}">
                      <a16:colId xmlns:a16="http://schemas.microsoft.com/office/drawing/2014/main" val="4090371162"/>
                    </a:ext>
                  </a:extLst>
                </a:gridCol>
                <a:gridCol w="9215336">
                  <a:extLst>
                    <a:ext uri="{9D8B030D-6E8A-4147-A177-3AD203B41FA5}">
                      <a16:colId xmlns:a16="http://schemas.microsoft.com/office/drawing/2014/main" val="2691395454"/>
                    </a:ext>
                  </a:extLst>
                </a:gridCol>
              </a:tblGrid>
              <a:tr h="627358">
                <a:tc gridSpan="2">
                  <a:txBody>
                    <a:bodyPr/>
                    <a:lstStyle/>
                    <a:p>
                      <a:r>
                        <a:rPr lang="nl-NL" sz="2800" b="1">
                          <a:solidFill>
                            <a:schemeClr val="tx1"/>
                          </a:solidFill>
                        </a:rPr>
                        <a:t>4. Klimaatkermis / klimaatfestijn</a:t>
                      </a:r>
                    </a:p>
                  </a:txBody>
                  <a:tcPr/>
                </a:tc>
                <a:tc hMerge="1">
                  <a:txBody>
                    <a:bodyPr/>
                    <a:lstStyle/>
                    <a:p>
                      <a:endParaRPr lang="nl-NL"/>
                    </a:p>
                  </a:txBody>
                  <a:tcPr/>
                </a:tc>
                <a:extLst>
                  <a:ext uri="{0D108BD9-81ED-4DB2-BD59-A6C34878D82A}">
                    <a16:rowId xmlns:a16="http://schemas.microsoft.com/office/drawing/2014/main" val="1654508443"/>
                  </a:ext>
                </a:extLst>
              </a:tr>
              <a:tr h="817930">
                <a:tc gridSpan="2">
                  <a:txBody>
                    <a:bodyPr/>
                    <a:lstStyle/>
                    <a:p>
                      <a:r>
                        <a:rPr lang="nl-NL"/>
                        <a:t>Wie: kinderen in de basisschool leeftijd, ouders, opa’s en oma’s.</a:t>
                      </a:r>
                    </a:p>
                  </a:txBody>
                  <a:tcPr/>
                </a:tc>
                <a:tc hMerge="1">
                  <a:txBody>
                    <a:bodyPr/>
                    <a:lstStyle/>
                    <a:p>
                      <a:endParaRPr lang="nl-NL"/>
                    </a:p>
                  </a:txBody>
                  <a:tcPr/>
                </a:tc>
                <a:extLst>
                  <a:ext uri="{0D108BD9-81ED-4DB2-BD59-A6C34878D82A}">
                    <a16:rowId xmlns:a16="http://schemas.microsoft.com/office/drawing/2014/main" val="3440398033"/>
                  </a:ext>
                </a:extLst>
              </a:tr>
              <a:tr h="81793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Doel en Beschrijving</a:t>
                      </a:r>
                    </a:p>
                    <a:p>
                      <a:endParaRPr lang="nl-NL"/>
                    </a:p>
                  </a:txBody>
                  <a:tcPr/>
                </a:tc>
                <a:tc>
                  <a:txBody>
                    <a:bodyPr/>
                    <a:lstStyle/>
                    <a:p>
                      <a:r>
                        <a:rPr lang="en-US"/>
                        <a:t>Op </a:t>
                      </a:r>
                      <a:r>
                        <a:rPr lang="en-US" err="1"/>
                        <a:t>een</a:t>
                      </a:r>
                      <a:r>
                        <a:rPr lang="en-US"/>
                        <a:t> </a:t>
                      </a:r>
                      <a:r>
                        <a:rPr lang="en-US" err="1"/>
                        <a:t>vrolijke</a:t>
                      </a:r>
                      <a:r>
                        <a:rPr lang="en-US"/>
                        <a:t> en </a:t>
                      </a:r>
                      <a:r>
                        <a:rPr lang="en-US" err="1"/>
                        <a:t>speelse</a:t>
                      </a:r>
                      <a:r>
                        <a:rPr lang="en-US"/>
                        <a:t> </a:t>
                      </a:r>
                      <a:r>
                        <a:rPr lang="en-US" err="1"/>
                        <a:t>manier</a:t>
                      </a:r>
                      <a:r>
                        <a:rPr lang="en-US"/>
                        <a:t> </a:t>
                      </a:r>
                      <a:r>
                        <a:rPr lang="en-US" err="1"/>
                        <a:t>duurzaamheid</a:t>
                      </a:r>
                      <a:r>
                        <a:rPr lang="en-US"/>
                        <a:t> </a:t>
                      </a:r>
                      <a:r>
                        <a:rPr lang="en-US" err="1"/>
                        <a:t>een</a:t>
                      </a:r>
                      <a:r>
                        <a:rPr lang="en-US"/>
                        <a:t> thema </a:t>
                      </a:r>
                      <a:r>
                        <a:rPr lang="en-US" err="1"/>
                        <a:t>maken</a:t>
                      </a:r>
                      <a:r>
                        <a:rPr lang="en-US"/>
                        <a:t> </a:t>
                      </a:r>
                      <a:r>
                        <a:rPr lang="en-US" err="1"/>
                        <a:t>dat</a:t>
                      </a:r>
                      <a:r>
                        <a:rPr lang="en-US"/>
                        <a:t> door </a:t>
                      </a:r>
                      <a:r>
                        <a:rPr lang="en-US" err="1"/>
                        <a:t>een</a:t>
                      </a:r>
                      <a:r>
                        <a:rPr lang="en-US"/>
                        <a:t> </a:t>
                      </a:r>
                      <a:r>
                        <a:rPr lang="en-US" err="1"/>
                        <a:t>gemeenschap</a:t>
                      </a:r>
                      <a:r>
                        <a:rPr lang="en-US"/>
                        <a:t> </a:t>
                      </a:r>
                      <a:r>
                        <a:rPr lang="en-US" err="1"/>
                        <a:t>wordt</a:t>
                      </a:r>
                      <a:r>
                        <a:rPr lang="en-US"/>
                        <a:t> </a:t>
                      </a:r>
                      <a:r>
                        <a:rPr lang="en-US" err="1"/>
                        <a:t>gedragen</a:t>
                      </a: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nl-NL" sz="1800" b="0" i="0" kern="1200">
                          <a:solidFill>
                            <a:schemeClr val="tx1"/>
                          </a:solidFill>
                          <a:effectLst/>
                          <a:latin typeface="+mn-lt"/>
                          <a:ea typeface="+mn-ea"/>
                          <a:cs typeface="+mn-cs"/>
                        </a:rPr>
                        <a:t>‘We activeren mensen om niet alleen hun voetafdruk te verkleinen, maar ook hun betrokkenheid bij elkaar te vergroten. Samen maken we verduurzaming menselijk, sociaal en </a:t>
                      </a:r>
                      <a:r>
                        <a:rPr lang="nl-NL" sz="1800" b="1" i="0" kern="1200">
                          <a:solidFill>
                            <a:schemeClr val="tx1"/>
                          </a:solidFill>
                          <a:effectLst/>
                          <a:latin typeface="+mn-lt"/>
                          <a:ea typeface="+mn-ea"/>
                          <a:cs typeface="+mn-cs"/>
                        </a:rPr>
                        <a:t>voor iedereen bereikbaar</a:t>
                      </a:r>
                      <a:r>
                        <a:rPr lang="nl-NL" sz="1800" b="0" i="0" kern="1200">
                          <a:solidFill>
                            <a:schemeClr val="tx1"/>
                          </a:solidFill>
                          <a:effectLst/>
                          <a:latin typeface="+mn-lt"/>
                          <a:ea typeface="+mn-ea"/>
                          <a:cs typeface="+mn-cs"/>
                        </a:rPr>
                        <a:t>. (zie: </a:t>
                      </a:r>
                      <a:r>
                        <a:rPr lang="nl-NL">
                          <a:hlinkClick r:id="rId2"/>
                        </a:rPr>
                        <a:t>Klimaatkermis – </a:t>
                      </a:r>
                      <a:r>
                        <a:rPr lang="nl-NL" err="1">
                          <a:hlinkClick r:id="rId2"/>
                        </a:rPr>
                        <a:t>Serious</a:t>
                      </a:r>
                      <a:r>
                        <a:rPr lang="nl-NL">
                          <a:hlinkClick r:id="rId2"/>
                        </a:rPr>
                        <a:t> Fun</a:t>
                      </a:r>
                      <a:r>
                        <a:rPr lang="nl-NL"/>
                        <a:t>)</a:t>
                      </a:r>
                      <a:r>
                        <a:rPr lang="nl-NL" sz="1800" b="0" i="0" kern="1200">
                          <a:solidFill>
                            <a:schemeClr val="tx1"/>
                          </a:solidFill>
                          <a:effectLst/>
                          <a:latin typeface="+mn-lt"/>
                          <a:ea typeface="+mn-ea"/>
                          <a:cs typeface="+mn-cs"/>
                        </a:rPr>
                        <a:t>’ Dit door attracties en activiteiten in de vorm van een kermis te organiseren. </a:t>
                      </a:r>
                      <a:endParaRPr lang="nl-NL"/>
                    </a:p>
                  </a:txBody>
                  <a:tcPr/>
                </a:tc>
                <a:extLst>
                  <a:ext uri="{0D108BD9-81ED-4DB2-BD59-A6C34878D82A}">
                    <a16:rowId xmlns:a16="http://schemas.microsoft.com/office/drawing/2014/main" val="1878579965"/>
                  </a:ext>
                </a:extLst>
              </a:tr>
              <a:tr h="817930">
                <a:tc>
                  <a:txBody>
                    <a:bodyPr/>
                    <a:lstStyle/>
                    <a:p>
                      <a:r>
                        <a:rPr lang="nl-NL"/>
                        <a:t>Stappen</a:t>
                      </a:r>
                    </a:p>
                  </a:txBody>
                  <a:tcPr/>
                </a:tc>
                <a:tc>
                  <a:txBody>
                    <a:bodyPr/>
                    <a:lstStyle/>
                    <a:p>
                      <a:r>
                        <a:rPr lang="en-US"/>
                        <a:t>1, </a:t>
                      </a:r>
                      <a:r>
                        <a:rPr lang="en-US" err="1"/>
                        <a:t>Voorbereiding</a:t>
                      </a:r>
                      <a:r>
                        <a:rPr lang="en-US"/>
                        <a:t>: in </a:t>
                      </a:r>
                      <a:r>
                        <a:rPr lang="en-US" err="1"/>
                        <a:t>overleg</a:t>
                      </a:r>
                      <a:r>
                        <a:rPr lang="en-US"/>
                        <a:t> met de </a:t>
                      </a:r>
                      <a:r>
                        <a:rPr lang="en-US" err="1"/>
                        <a:t>organisatie</a:t>
                      </a:r>
                      <a:r>
                        <a:rPr lang="en-US"/>
                        <a:t> Klimaatkermis </a:t>
                      </a:r>
                      <a:r>
                        <a:rPr lang="en-US" err="1"/>
                        <a:t>komen</a:t>
                      </a:r>
                      <a:r>
                        <a:rPr lang="en-US"/>
                        <a:t> tot </a:t>
                      </a:r>
                      <a:r>
                        <a:rPr lang="en-US" err="1"/>
                        <a:t>een</a:t>
                      </a:r>
                      <a:r>
                        <a:rPr lang="en-US"/>
                        <a:t> </a:t>
                      </a:r>
                      <a:r>
                        <a:rPr lang="en-US" err="1"/>
                        <a:t>opzet</a:t>
                      </a:r>
                      <a:r>
                        <a:rPr lang="en-US"/>
                        <a:t>, </a:t>
                      </a:r>
                      <a:r>
                        <a:rPr lang="en-US" err="1"/>
                        <a:t>welke</a:t>
                      </a:r>
                      <a:r>
                        <a:rPr lang="en-US"/>
                        <a:t> </a:t>
                      </a:r>
                      <a:r>
                        <a:rPr lang="en-US" err="1"/>
                        <a:t>attracties</a:t>
                      </a:r>
                      <a:r>
                        <a:rPr lang="en-US"/>
                        <a:t>.  Een </a:t>
                      </a:r>
                      <a:r>
                        <a:rPr lang="en-US" err="1"/>
                        <a:t>geschikte</a:t>
                      </a:r>
                      <a:r>
                        <a:rPr lang="en-US"/>
                        <a:t> </a:t>
                      </a:r>
                      <a:r>
                        <a:rPr lang="en-US" err="1"/>
                        <a:t>locatie</a:t>
                      </a:r>
                      <a:r>
                        <a:rPr lang="en-US"/>
                        <a:t> </a:t>
                      </a:r>
                      <a:r>
                        <a:rPr lang="en-US" err="1"/>
                        <a:t>bepalen</a:t>
                      </a:r>
                      <a:r>
                        <a:rPr lang="en-US"/>
                        <a:t>, bv </a:t>
                      </a:r>
                      <a:r>
                        <a:rPr lang="en-US" err="1"/>
                        <a:t>een</a:t>
                      </a:r>
                      <a:r>
                        <a:rPr lang="en-US"/>
                        <a:t> </a:t>
                      </a:r>
                      <a:r>
                        <a:rPr lang="en-US" err="1"/>
                        <a:t>schoolplein</a:t>
                      </a:r>
                      <a:r>
                        <a:rPr lang="en-US"/>
                        <a:t>, </a:t>
                      </a:r>
                      <a:r>
                        <a:rPr lang="en-US" err="1"/>
                        <a:t>denk</a:t>
                      </a:r>
                      <a:r>
                        <a:rPr lang="en-US"/>
                        <a:t> </a:t>
                      </a:r>
                      <a:r>
                        <a:rPr lang="en-US" err="1"/>
                        <a:t>aan</a:t>
                      </a:r>
                      <a:r>
                        <a:rPr lang="en-US"/>
                        <a:t> </a:t>
                      </a:r>
                      <a:r>
                        <a:rPr lang="en-US" err="1"/>
                        <a:t>stroom</a:t>
                      </a:r>
                      <a:r>
                        <a:rPr lang="en-US"/>
                        <a:t>, </a:t>
                      </a:r>
                      <a:r>
                        <a:rPr lang="en-US" err="1"/>
                        <a:t>koffie</a:t>
                      </a:r>
                      <a:r>
                        <a:rPr lang="en-US"/>
                        <a:t> </a:t>
                      </a:r>
                      <a:r>
                        <a:rPr lang="en-US" err="1"/>
                        <a:t>mogelijkheden</a:t>
                      </a:r>
                      <a:r>
                        <a:rPr lang="en-US"/>
                        <a:t> en </a:t>
                      </a:r>
                      <a:r>
                        <a:rPr lang="en-US" err="1"/>
                        <a:t>toiletten</a:t>
                      </a:r>
                      <a:r>
                        <a:rPr lang="en-US"/>
                        <a:t>.</a:t>
                      </a:r>
                    </a:p>
                    <a:p>
                      <a:r>
                        <a:rPr lang="en-US"/>
                        <a:t>2,Communicatie: </a:t>
                      </a:r>
                      <a:r>
                        <a:rPr lang="en-US" err="1"/>
                        <a:t>mensen</a:t>
                      </a:r>
                      <a:r>
                        <a:rPr lang="en-US"/>
                        <a:t> </a:t>
                      </a:r>
                      <a:r>
                        <a:rPr lang="en-US" err="1"/>
                        <a:t>uitnodigen</a:t>
                      </a:r>
                      <a:r>
                        <a:rPr lang="en-US"/>
                        <a:t>, flyers </a:t>
                      </a:r>
                      <a:r>
                        <a:rPr lang="en-US" err="1"/>
                        <a:t>uitdelen</a:t>
                      </a:r>
                      <a:r>
                        <a:rPr lang="en-US"/>
                        <a:t> etc.</a:t>
                      </a:r>
                    </a:p>
                    <a:p>
                      <a:r>
                        <a:rPr lang="en-US"/>
                        <a:t>3, Feest! </a:t>
                      </a:r>
                      <a:r>
                        <a:rPr lang="en-US" err="1"/>
                        <a:t>Misschien</a:t>
                      </a:r>
                      <a:r>
                        <a:rPr lang="en-US"/>
                        <a:t> </a:t>
                      </a:r>
                      <a:r>
                        <a:rPr lang="en-US" err="1"/>
                        <a:t>wil</a:t>
                      </a:r>
                      <a:r>
                        <a:rPr lang="en-US"/>
                        <a:t> </a:t>
                      </a:r>
                      <a:r>
                        <a:rPr lang="en-US" err="1"/>
                        <a:t>een</a:t>
                      </a:r>
                      <a:r>
                        <a:rPr lang="en-US"/>
                        <a:t> </a:t>
                      </a:r>
                      <a:r>
                        <a:rPr lang="en-US" err="1"/>
                        <a:t>speciale</a:t>
                      </a:r>
                      <a:r>
                        <a:rPr lang="en-US"/>
                        <a:t> </a:t>
                      </a:r>
                      <a:r>
                        <a:rPr lang="en-US" err="1"/>
                        <a:t>gast</a:t>
                      </a:r>
                      <a:r>
                        <a:rPr lang="en-US"/>
                        <a:t> de kermis </a:t>
                      </a:r>
                      <a:r>
                        <a:rPr lang="en-US" err="1"/>
                        <a:t>openen</a:t>
                      </a:r>
                      <a:r>
                        <a:rPr lang="en-US"/>
                        <a:t>?</a:t>
                      </a:r>
                    </a:p>
                    <a:p>
                      <a:r>
                        <a:rPr lang="en-US"/>
                        <a:t>4, </a:t>
                      </a:r>
                      <a:r>
                        <a:rPr lang="en-US" err="1"/>
                        <a:t>Evaluatie</a:t>
                      </a:r>
                      <a:r>
                        <a:rPr lang="en-US"/>
                        <a:t>, wat </a:t>
                      </a:r>
                      <a:r>
                        <a:rPr lang="en-US" err="1"/>
                        <a:t>liep</a:t>
                      </a:r>
                      <a:r>
                        <a:rPr lang="en-US"/>
                        <a:t> er </a:t>
                      </a:r>
                      <a:r>
                        <a:rPr lang="en-US" err="1"/>
                        <a:t>goed</a:t>
                      </a:r>
                      <a:r>
                        <a:rPr lang="en-US"/>
                        <a:t>? Wat </a:t>
                      </a:r>
                      <a:r>
                        <a:rPr lang="en-US" err="1"/>
                        <a:t>liep</a:t>
                      </a:r>
                      <a:r>
                        <a:rPr lang="en-US"/>
                        <a:t> minder?</a:t>
                      </a:r>
                      <a:endParaRPr lang="nl-NL"/>
                    </a:p>
                  </a:txBody>
                  <a:tcPr/>
                </a:tc>
                <a:extLst>
                  <a:ext uri="{0D108BD9-81ED-4DB2-BD59-A6C34878D82A}">
                    <a16:rowId xmlns:a16="http://schemas.microsoft.com/office/drawing/2014/main" val="3607542136"/>
                  </a:ext>
                </a:extLst>
              </a:tr>
              <a:tr h="817930">
                <a:tc>
                  <a:txBody>
                    <a:bodyPr/>
                    <a:lstStyle/>
                    <a:p>
                      <a:r>
                        <a:rPr lang="nl-NL"/>
                        <a:t>Ervaringen / variaties</a:t>
                      </a:r>
                    </a:p>
                  </a:txBody>
                  <a:tcPr/>
                </a:tc>
                <a:tc>
                  <a:txBody>
                    <a:bodyPr/>
                    <a:lstStyle/>
                    <a:p>
                      <a:r>
                        <a:rPr lang="en-US" err="1"/>
                        <a:t>Vanuit</a:t>
                      </a:r>
                      <a:r>
                        <a:rPr lang="en-US"/>
                        <a:t> Just Prepare </a:t>
                      </a:r>
                      <a:r>
                        <a:rPr lang="en-US" err="1"/>
                        <a:t>heeft</a:t>
                      </a:r>
                      <a:r>
                        <a:rPr lang="en-US"/>
                        <a:t> de </a:t>
                      </a:r>
                      <a:r>
                        <a:rPr lang="en-US" err="1"/>
                        <a:t>klimaatkermis</a:t>
                      </a:r>
                      <a:r>
                        <a:rPr lang="en-US"/>
                        <a:t> </a:t>
                      </a:r>
                      <a:r>
                        <a:rPr lang="en-US" err="1"/>
                        <a:t>plaats</a:t>
                      </a:r>
                      <a:r>
                        <a:rPr lang="en-US"/>
                        <a:t> </a:t>
                      </a:r>
                      <a:r>
                        <a:rPr lang="en-US" err="1"/>
                        <a:t>gevonden</a:t>
                      </a:r>
                      <a:r>
                        <a:rPr lang="en-US"/>
                        <a:t> in </a:t>
                      </a:r>
                      <a:r>
                        <a:rPr lang="en-US" err="1"/>
                        <a:t>Dukenburg</a:t>
                      </a:r>
                      <a:r>
                        <a:rPr lang="en-US"/>
                        <a:t>, Nijmegen (2025) en Gemert (2026). </a:t>
                      </a:r>
                    </a:p>
                    <a:p>
                      <a:r>
                        <a:rPr lang="en-US"/>
                        <a:t>In Gemert-Bakel is het </a:t>
                      </a:r>
                      <a:r>
                        <a:rPr lang="en-US" err="1"/>
                        <a:t>klimaatfestijn</a:t>
                      </a:r>
                      <a:r>
                        <a:rPr lang="en-US"/>
                        <a:t> </a:t>
                      </a:r>
                      <a:r>
                        <a:rPr lang="en-US" err="1"/>
                        <a:t>gekoppeld</a:t>
                      </a:r>
                      <a:r>
                        <a:rPr lang="en-US"/>
                        <a:t> </a:t>
                      </a:r>
                      <a:r>
                        <a:rPr lang="en-US" err="1"/>
                        <a:t>aan</a:t>
                      </a:r>
                      <a:r>
                        <a:rPr lang="en-US"/>
                        <a:t> de </a:t>
                      </a:r>
                      <a:r>
                        <a:rPr lang="en-US" err="1"/>
                        <a:t>nationale</a:t>
                      </a:r>
                      <a:r>
                        <a:rPr lang="en-US"/>
                        <a:t> </a:t>
                      </a:r>
                      <a:r>
                        <a:rPr lang="nl-NL">
                          <a:hlinkClick r:id="rId3"/>
                        </a:rPr>
                        <a:t>Klimaatweek</a:t>
                      </a:r>
                      <a:endParaRPr lang="nl-NL"/>
                    </a:p>
                  </a:txBody>
                  <a:tcPr/>
                </a:tc>
                <a:extLst>
                  <a:ext uri="{0D108BD9-81ED-4DB2-BD59-A6C34878D82A}">
                    <a16:rowId xmlns:a16="http://schemas.microsoft.com/office/drawing/2014/main" val="3189792528"/>
                  </a:ext>
                </a:extLst>
              </a:tr>
              <a:tr h="621979">
                <a:tc>
                  <a:txBody>
                    <a:bodyPr/>
                    <a:lstStyle/>
                    <a:p>
                      <a:r>
                        <a:rPr lang="nl-NL"/>
                        <a:t>Meer informatie </a:t>
                      </a:r>
                    </a:p>
                  </a:txBody>
                  <a:tcPr/>
                </a:tc>
                <a:tc>
                  <a:txBody>
                    <a:bodyPr/>
                    <a:lstStyle/>
                    <a:p>
                      <a:r>
                        <a:rPr lang="nl-NL">
                          <a:hlinkClick r:id="rId2"/>
                        </a:rPr>
                        <a:t>Klimaatkermis – </a:t>
                      </a:r>
                      <a:r>
                        <a:rPr lang="nl-NL" err="1">
                          <a:hlinkClick r:id="rId2"/>
                        </a:rPr>
                        <a:t>Serious</a:t>
                      </a:r>
                      <a:r>
                        <a:rPr lang="nl-NL">
                          <a:hlinkClick r:id="rId2"/>
                        </a:rPr>
                        <a:t> Fun</a:t>
                      </a:r>
                      <a:endParaRPr lang="nl-NL">
                        <a:solidFill>
                          <a:srgbClr val="FF0000"/>
                        </a:solidFill>
                      </a:endParaRPr>
                    </a:p>
                  </a:txBody>
                  <a:tcPr/>
                </a:tc>
                <a:extLst>
                  <a:ext uri="{0D108BD9-81ED-4DB2-BD59-A6C34878D82A}">
                    <a16:rowId xmlns:a16="http://schemas.microsoft.com/office/drawing/2014/main" val="317942800"/>
                  </a:ext>
                </a:extLst>
              </a:tr>
            </a:tbl>
          </a:graphicData>
        </a:graphic>
      </p:graphicFrame>
      <p:pic>
        <p:nvPicPr>
          <p:cNvPr id="5" name="Graphic 4" descr="Groep mensen met effen opvulling">
            <a:extLst>
              <a:ext uri="{FF2B5EF4-FFF2-40B4-BE49-F238E27FC236}">
                <a16:creationId xmlns:a16="http://schemas.microsoft.com/office/drawing/2014/main" id="{F8164A61-C951-2DFB-298E-FEC50C3B3ABB}"/>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610600" y="662937"/>
            <a:ext cx="756298" cy="756298"/>
          </a:xfrm>
          <a:prstGeom prst="rect">
            <a:avLst/>
          </a:prstGeom>
        </p:spPr>
      </p:pic>
      <p:pic>
        <p:nvPicPr>
          <p:cNvPr id="2" name="Graphic 1" descr="Stopwatch 75% met effen opvulling">
            <a:extLst>
              <a:ext uri="{FF2B5EF4-FFF2-40B4-BE49-F238E27FC236}">
                <a16:creationId xmlns:a16="http://schemas.microsoft.com/office/drawing/2014/main" id="{D303D688-0ACC-76DE-2380-80B63CE73A97}"/>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9654180" y="713066"/>
            <a:ext cx="656040" cy="656040"/>
          </a:xfrm>
          <a:prstGeom prst="rect">
            <a:avLst/>
          </a:prstGeom>
        </p:spPr>
      </p:pic>
      <p:sp>
        <p:nvSpPr>
          <p:cNvPr id="3" name="Tijdelijke aanduiding voor dianummer 2">
            <a:extLst>
              <a:ext uri="{FF2B5EF4-FFF2-40B4-BE49-F238E27FC236}">
                <a16:creationId xmlns:a16="http://schemas.microsoft.com/office/drawing/2014/main" id="{8323B07F-5451-1187-F7AE-6362298F3286}"/>
              </a:ext>
            </a:extLst>
          </p:cNvPr>
          <p:cNvSpPr>
            <a:spLocks noGrp="1"/>
          </p:cNvSpPr>
          <p:nvPr>
            <p:ph type="sldNum" sz="quarter" idx="12"/>
          </p:nvPr>
        </p:nvSpPr>
        <p:spPr/>
        <p:txBody>
          <a:bodyPr/>
          <a:lstStyle/>
          <a:p>
            <a:fld id="{98500FEC-7FAF-4EB9-B731-3CDDD3AEA0D1}" type="slidenum">
              <a:rPr lang="nl-NL" smtClean="0"/>
              <a:t>23</a:t>
            </a:fld>
            <a:endParaRPr lang="nl-NL"/>
          </a:p>
        </p:txBody>
      </p:sp>
      <p:pic>
        <p:nvPicPr>
          <p:cNvPr id="7" name="Afbeelding 6">
            <a:extLst>
              <a:ext uri="{FF2B5EF4-FFF2-40B4-BE49-F238E27FC236}">
                <a16:creationId xmlns:a16="http://schemas.microsoft.com/office/drawing/2014/main" id="{D0E9E246-8AD5-84A0-DEBE-0A6A2461CE29}"/>
              </a:ext>
            </a:extLst>
          </p:cNvPr>
          <p:cNvPicPr>
            <a:picLocks noChangeAspect="1"/>
          </p:cNvPicPr>
          <p:nvPr/>
        </p:nvPicPr>
        <p:blipFill>
          <a:blip r:embed="rId6"/>
          <a:stretch>
            <a:fillRect/>
          </a:stretch>
        </p:blipFill>
        <p:spPr>
          <a:xfrm>
            <a:off x="10597502" y="713066"/>
            <a:ext cx="658425" cy="658425"/>
          </a:xfrm>
          <a:prstGeom prst="rect">
            <a:avLst/>
          </a:prstGeom>
        </p:spPr>
      </p:pic>
    </p:spTree>
    <p:extLst>
      <p:ext uri="{BB962C8B-B14F-4D97-AF65-F5344CB8AC3E}">
        <p14:creationId xmlns:p14="http://schemas.microsoft.com/office/powerpoint/2010/main" val="402503230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accent4">
            <a:lumMod val="60000"/>
            <a:lumOff val="40000"/>
            <a:alpha val="30000"/>
          </a:schemeClr>
        </a:soli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FA69AAE0-49D5-4C8B-8BA2-55898C00E0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Tijdelijke aanduiding voor inhoud 10">
            <a:extLst>
              <a:ext uri="{FF2B5EF4-FFF2-40B4-BE49-F238E27FC236}">
                <a16:creationId xmlns:a16="http://schemas.microsoft.com/office/drawing/2014/main" id="{EC163D8A-B710-32D7-D4E3-750FBBEAA318}"/>
              </a:ext>
            </a:extLst>
          </p:cNvPr>
          <p:cNvPicPr>
            <a:picLocks noChangeAspect="1"/>
          </p:cNvPicPr>
          <p:nvPr/>
        </p:nvPicPr>
        <p:blipFill>
          <a:blip r:embed="rId2"/>
          <a:srcRect t="2882" r="-1" b="6553"/>
          <a:stretch>
            <a:fillRect/>
          </a:stretch>
        </p:blipFill>
        <p:spPr>
          <a:xfrm>
            <a:off x="-4" y="-4"/>
            <a:ext cx="7534640" cy="6857984"/>
          </a:xfrm>
          <a:custGeom>
            <a:avLst/>
            <a:gdLst/>
            <a:ahLst/>
            <a:cxnLst/>
            <a:rect l="l" t="t" r="r" b="b"/>
            <a:pathLst>
              <a:path w="7534640" h="6857984">
                <a:moveTo>
                  <a:pt x="0" y="0"/>
                </a:moveTo>
                <a:lnTo>
                  <a:pt x="7534640" y="0"/>
                </a:lnTo>
                <a:lnTo>
                  <a:pt x="7534640" y="3832811"/>
                </a:lnTo>
                <a:lnTo>
                  <a:pt x="7344853" y="3826712"/>
                </a:lnTo>
                <a:cubicBezTo>
                  <a:pt x="7344853" y="3826712"/>
                  <a:pt x="7341511" y="3826712"/>
                  <a:pt x="7341511" y="3826712"/>
                </a:cubicBezTo>
                <a:cubicBezTo>
                  <a:pt x="7274667" y="3823370"/>
                  <a:pt x="7211169" y="3823370"/>
                  <a:pt x="7144324" y="3820027"/>
                </a:cubicBezTo>
                <a:cubicBezTo>
                  <a:pt x="6913719" y="3820027"/>
                  <a:pt x="6683113" y="3820027"/>
                  <a:pt x="6455848" y="3820027"/>
                </a:cubicBezTo>
                <a:cubicBezTo>
                  <a:pt x="6231926" y="3910265"/>
                  <a:pt x="5987951" y="3833396"/>
                  <a:pt x="5767372" y="3903581"/>
                </a:cubicBezTo>
                <a:cubicBezTo>
                  <a:pt x="5533423" y="3900239"/>
                  <a:pt x="5312845" y="3970423"/>
                  <a:pt x="5082238" y="4000503"/>
                </a:cubicBezTo>
                <a:cubicBezTo>
                  <a:pt x="4908446" y="4013871"/>
                  <a:pt x="4731314" y="3997160"/>
                  <a:pt x="4570892" y="4067345"/>
                </a:cubicBezTo>
                <a:cubicBezTo>
                  <a:pt x="4447233" y="4124161"/>
                  <a:pt x="4350312" y="4197688"/>
                  <a:pt x="4483996" y="4348083"/>
                </a:cubicBezTo>
                <a:cubicBezTo>
                  <a:pt x="4644419" y="4344742"/>
                  <a:pt x="4627708" y="4598742"/>
                  <a:pt x="4788129" y="4561979"/>
                </a:cubicBezTo>
                <a:cubicBezTo>
                  <a:pt x="4754709" y="4678954"/>
                  <a:pt x="4641076" y="4618795"/>
                  <a:pt x="4600971" y="4705690"/>
                </a:cubicBezTo>
                <a:cubicBezTo>
                  <a:pt x="4684524" y="4779217"/>
                  <a:pt x="4844945" y="4725744"/>
                  <a:pt x="4871683" y="4879480"/>
                </a:cubicBezTo>
                <a:cubicBezTo>
                  <a:pt x="4838262" y="5039902"/>
                  <a:pt x="4945210" y="5019849"/>
                  <a:pt x="5032105" y="5029876"/>
                </a:cubicBezTo>
                <a:cubicBezTo>
                  <a:pt x="5239317" y="5049930"/>
                  <a:pt x="5439843" y="5063297"/>
                  <a:pt x="5643713" y="5096719"/>
                </a:cubicBezTo>
                <a:cubicBezTo>
                  <a:pt x="5693844" y="5106745"/>
                  <a:pt x="5810819" y="5083350"/>
                  <a:pt x="5800794" y="5186956"/>
                </a:cubicBezTo>
                <a:cubicBezTo>
                  <a:pt x="5790767" y="5270508"/>
                  <a:pt x="5700529" y="5240431"/>
                  <a:pt x="5643713" y="5243772"/>
                </a:cubicBezTo>
                <a:cubicBezTo>
                  <a:pt x="5329553" y="5283879"/>
                  <a:pt x="5012052" y="5220378"/>
                  <a:pt x="4701235" y="5223719"/>
                </a:cubicBezTo>
                <a:cubicBezTo>
                  <a:pt x="4664472" y="5223719"/>
                  <a:pt x="4657787" y="5334009"/>
                  <a:pt x="4577576" y="5297246"/>
                </a:cubicBezTo>
                <a:cubicBezTo>
                  <a:pt x="4788129" y="5397510"/>
                  <a:pt x="5767372" y="5424248"/>
                  <a:pt x="6094900" y="5477721"/>
                </a:cubicBezTo>
                <a:cubicBezTo>
                  <a:pt x="5754004" y="5858724"/>
                  <a:pt x="5429817" y="5628117"/>
                  <a:pt x="5159105" y="5842012"/>
                </a:cubicBezTo>
                <a:cubicBezTo>
                  <a:pt x="5159105" y="5842012"/>
                  <a:pt x="5212580" y="5842012"/>
                  <a:pt x="5443187" y="5912197"/>
                </a:cubicBezTo>
                <a:cubicBezTo>
                  <a:pt x="5627002" y="5969012"/>
                  <a:pt x="5536765" y="6049223"/>
                  <a:pt x="6001321" y="6202962"/>
                </a:cubicBezTo>
                <a:cubicBezTo>
                  <a:pt x="5824188" y="6253093"/>
                  <a:pt x="5593581" y="6156172"/>
                  <a:pt x="5506685" y="6416857"/>
                </a:cubicBezTo>
                <a:cubicBezTo>
                  <a:pt x="5643713" y="6463648"/>
                  <a:pt x="5807477" y="6420200"/>
                  <a:pt x="5904398" y="6543858"/>
                </a:cubicBezTo>
                <a:cubicBezTo>
                  <a:pt x="5934478" y="6580622"/>
                  <a:pt x="5964557" y="6604017"/>
                  <a:pt x="6001321" y="6624068"/>
                </a:cubicBezTo>
                <a:cubicBezTo>
                  <a:pt x="5984612" y="6630754"/>
                  <a:pt x="5964557" y="6637437"/>
                  <a:pt x="5951188" y="6644121"/>
                </a:cubicBezTo>
                <a:cubicBezTo>
                  <a:pt x="5977925" y="6667518"/>
                  <a:pt x="6663060" y="6794517"/>
                  <a:pt x="6836850" y="6797860"/>
                </a:cubicBezTo>
                <a:cubicBezTo>
                  <a:pt x="6761652" y="6822926"/>
                  <a:pt x="6636845" y="6844075"/>
                  <a:pt x="6553814" y="6856412"/>
                </a:cubicBezTo>
                <a:lnTo>
                  <a:pt x="6542822" y="6857984"/>
                </a:lnTo>
                <a:lnTo>
                  <a:pt x="0" y="6857984"/>
                </a:lnTo>
                <a:close/>
              </a:path>
            </a:pathLst>
          </a:custGeom>
        </p:spPr>
      </p:pic>
      <p:sp>
        <p:nvSpPr>
          <p:cNvPr id="2" name="Titel 1">
            <a:extLst>
              <a:ext uri="{FF2B5EF4-FFF2-40B4-BE49-F238E27FC236}">
                <a16:creationId xmlns:a16="http://schemas.microsoft.com/office/drawing/2014/main" id="{EAC3502D-8666-7A39-6903-7290DFAC08B9}"/>
              </a:ext>
            </a:extLst>
          </p:cNvPr>
          <p:cNvSpPr>
            <a:spLocks noGrp="1"/>
          </p:cNvSpPr>
          <p:nvPr>
            <p:ph type="title"/>
          </p:nvPr>
        </p:nvSpPr>
        <p:spPr>
          <a:xfrm>
            <a:off x="6430736" y="4522422"/>
            <a:ext cx="5505814" cy="1690409"/>
          </a:xfrm>
        </p:spPr>
        <p:txBody>
          <a:bodyPr vert="horz" lIns="91440" tIns="45720" rIns="91440" bIns="45720" rtlCol="0" anchor="b">
            <a:normAutofit fontScale="90000"/>
          </a:bodyPr>
          <a:lstStyle/>
          <a:p>
            <a:r>
              <a:rPr lang="en-US" kern="1200" err="1">
                <a:solidFill>
                  <a:schemeClr val="tx1"/>
                </a:solidFill>
                <a:latin typeface="+mj-lt"/>
                <a:ea typeface="+mj-ea"/>
                <a:cs typeface="+mj-cs"/>
              </a:rPr>
              <a:t>Klimaatkermis</a:t>
            </a:r>
            <a:r>
              <a:rPr lang="en-US" kern="1200">
                <a:solidFill>
                  <a:schemeClr val="tx1"/>
                </a:solidFill>
                <a:latin typeface="+mj-lt"/>
                <a:ea typeface="+mj-ea"/>
                <a:cs typeface="+mj-cs"/>
              </a:rPr>
              <a:t> -</a:t>
            </a:r>
            <a:r>
              <a:rPr lang="nl-NL">
                <a:hlinkClick r:id="rId3"/>
              </a:rPr>
              <a:t>Klimaatkermis – </a:t>
            </a:r>
            <a:r>
              <a:rPr lang="nl-NL" err="1">
                <a:hlinkClick r:id="rId3"/>
              </a:rPr>
              <a:t>Serious</a:t>
            </a:r>
            <a:r>
              <a:rPr lang="nl-NL">
                <a:hlinkClick r:id="rId3"/>
              </a:rPr>
              <a:t> Fun</a:t>
            </a:r>
            <a:r>
              <a:rPr lang="en-US" kern="1200">
                <a:solidFill>
                  <a:schemeClr val="tx1"/>
                </a:solidFill>
                <a:latin typeface="+mj-lt"/>
                <a:ea typeface="+mj-ea"/>
                <a:cs typeface="+mj-cs"/>
              </a:rPr>
              <a:t> </a:t>
            </a:r>
          </a:p>
        </p:txBody>
      </p:sp>
      <p:pic>
        <p:nvPicPr>
          <p:cNvPr id="9" name="Afbeelding 8">
            <a:extLst>
              <a:ext uri="{FF2B5EF4-FFF2-40B4-BE49-F238E27FC236}">
                <a16:creationId xmlns:a16="http://schemas.microsoft.com/office/drawing/2014/main" id="{FBD1252B-3FFD-8D3F-886D-E05FEA64670B}"/>
              </a:ext>
            </a:extLst>
          </p:cNvPr>
          <p:cNvPicPr>
            <a:picLocks noChangeAspect="1"/>
          </p:cNvPicPr>
          <p:nvPr/>
        </p:nvPicPr>
        <p:blipFill>
          <a:blip r:embed="rId4"/>
          <a:srcRect l="1408" r="4072" b="1"/>
          <a:stretch>
            <a:fillRect/>
          </a:stretch>
        </p:blipFill>
        <p:spPr>
          <a:xfrm>
            <a:off x="7653541" y="6"/>
            <a:ext cx="4538463" cy="3877247"/>
          </a:xfrm>
          <a:custGeom>
            <a:avLst/>
            <a:gdLst/>
            <a:ahLst/>
            <a:cxnLst/>
            <a:rect l="l" t="t" r="r" b="b"/>
            <a:pathLst>
              <a:path w="4538463" h="3877247">
                <a:moveTo>
                  <a:pt x="0" y="0"/>
                </a:moveTo>
                <a:lnTo>
                  <a:pt x="4538463" y="0"/>
                </a:lnTo>
                <a:lnTo>
                  <a:pt x="4538463" y="3437173"/>
                </a:lnTo>
                <a:lnTo>
                  <a:pt x="4530710" y="3429000"/>
                </a:lnTo>
                <a:cubicBezTo>
                  <a:pt x="4370289" y="3495842"/>
                  <a:pt x="4239946" y="3686344"/>
                  <a:pt x="4056129" y="3636211"/>
                </a:cubicBezTo>
                <a:cubicBezTo>
                  <a:pt x="3872313" y="3589422"/>
                  <a:pt x="3788760" y="3830055"/>
                  <a:pt x="3618310" y="3756528"/>
                </a:cubicBezTo>
                <a:cubicBezTo>
                  <a:pt x="3394389" y="3823371"/>
                  <a:pt x="3163783" y="3823371"/>
                  <a:pt x="2933176" y="3810002"/>
                </a:cubicBezTo>
                <a:cubicBezTo>
                  <a:pt x="2702570" y="3840081"/>
                  <a:pt x="2471962" y="3873503"/>
                  <a:pt x="2238015" y="3850107"/>
                </a:cubicBezTo>
                <a:cubicBezTo>
                  <a:pt x="2007408" y="3870161"/>
                  <a:pt x="1783486" y="3883529"/>
                  <a:pt x="1552880" y="3863476"/>
                </a:cubicBezTo>
                <a:cubicBezTo>
                  <a:pt x="1322274" y="3886870"/>
                  <a:pt x="1091667" y="3876844"/>
                  <a:pt x="864402" y="3860134"/>
                </a:cubicBezTo>
                <a:cubicBezTo>
                  <a:pt x="757455" y="3860134"/>
                  <a:pt x="653849" y="3856792"/>
                  <a:pt x="546902" y="3856792"/>
                </a:cubicBezTo>
                <a:cubicBezTo>
                  <a:pt x="404861" y="3850108"/>
                  <a:pt x="262821" y="3845095"/>
                  <a:pt x="120363" y="3840499"/>
                </a:cubicBezTo>
                <a:lnTo>
                  <a:pt x="0" y="3836632"/>
                </a:lnTo>
                <a:close/>
              </a:path>
            </a:pathLst>
          </a:custGeom>
        </p:spPr>
      </p:pic>
      <p:sp>
        <p:nvSpPr>
          <p:cNvPr id="3" name="Tijdelijke aanduiding voor dianummer 2">
            <a:extLst>
              <a:ext uri="{FF2B5EF4-FFF2-40B4-BE49-F238E27FC236}">
                <a16:creationId xmlns:a16="http://schemas.microsoft.com/office/drawing/2014/main" id="{F797F80F-421C-4DD0-FD46-6EE4C9FE101E}"/>
              </a:ext>
            </a:extLst>
          </p:cNvPr>
          <p:cNvSpPr>
            <a:spLocks noGrp="1"/>
          </p:cNvSpPr>
          <p:nvPr>
            <p:ph type="sldNum" sz="quarter" idx="12"/>
          </p:nvPr>
        </p:nvSpPr>
        <p:spPr/>
        <p:txBody>
          <a:bodyPr/>
          <a:lstStyle/>
          <a:p>
            <a:fld id="{98500FEC-7FAF-4EB9-B731-3CDDD3AEA0D1}" type="slidenum">
              <a:rPr lang="nl-NL" smtClean="0"/>
              <a:t>24</a:t>
            </a:fld>
            <a:endParaRPr lang="nl-NL"/>
          </a:p>
        </p:txBody>
      </p:sp>
    </p:spTree>
    <p:extLst>
      <p:ext uri="{BB962C8B-B14F-4D97-AF65-F5344CB8AC3E}">
        <p14:creationId xmlns:p14="http://schemas.microsoft.com/office/powerpoint/2010/main" val="5634200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accent4">
            <a:lumMod val="60000"/>
            <a:lumOff val="40000"/>
            <a:alpha val="30000"/>
          </a:schemeClr>
        </a:solidFill>
        <a:effectLst/>
      </p:bgPr>
    </p:bg>
    <p:spTree>
      <p:nvGrpSpPr>
        <p:cNvPr id="1" name="">
          <a:extLst>
            <a:ext uri="{FF2B5EF4-FFF2-40B4-BE49-F238E27FC236}">
              <a16:creationId xmlns:a16="http://schemas.microsoft.com/office/drawing/2014/main" id="{834D76FF-2944-6883-5C95-9CC8E43EFF09}"/>
            </a:ext>
          </a:extLst>
        </p:cNvPr>
        <p:cNvGrpSpPr/>
        <p:nvPr/>
      </p:nvGrpSpPr>
      <p:grpSpPr>
        <a:xfrm>
          <a:off x="0" y="0"/>
          <a:ext cx="0" cy="0"/>
          <a:chOff x="0" y="0"/>
          <a:chExt cx="0" cy="0"/>
        </a:xfrm>
      </p:grpSpPr>
      <p:graphicFrame>
        <p:nvGraphicFramePr>
          <p:cNvPr id="4" name="Tabel 3">
            <a:extLst>
              <a:ext uri="{FF2B5EF4-FFF2-40B4-BE49-F238E27FC236}">
                <a16:creationId xmlns:a16="http://schemas.microsoft.com/office/drawing/2014/main" id="{FB98FB3C-AE94-4950-92A6-826E57DB53C2}"/>
              </a:ext>
            </a:extLst>
          </p:cNvPr>
          <p:cNvGraphicFramePr>
            <a:graphicFrameLocks noGrp="1"/>
          </p:cNvGraphicFramePr>
          <p:nvPr>
            <p:extLst>
              <p:ext uri="{D42A27DB-BD31-4B8C-83A1-F6EECF244321}">
                <p14:modId xmlns:p14="http://schemas.microsoft.com/office/powerpoint/2010/main" val="3823009945"/>
              </p:ext>
            </p:extLst>
          </p:nvPr>
        </p:nvGraphicFramePr>
        <p:xfrm>
          <a:off x="0" y="0"/>
          <a:ext cx="12192000" cy="6158750"/>
        </p:xfrm>
        <a:graphic>
          <a:graphicData uri="http://schemas.openxmlformats.org/drawingml/2006/table">
            <a:tbl>
              <a:tblPr>
                <a:tableStyleId>{616DA210-FB5B-4158-B5E0-FEB733F419BA}</a:tableStyleId>
              </a:tblPr>
              <a:tblGrid>
                <a:gridCol w="3423634">
                  <a:extLst>
                    <a:ext uri="{9D8B030D-6E8A-4147-A177-3AD203B41FA5}">
                      <a16:colId xmlns:a16="http://schemas.microsoft.com/office/drawing/2014/main" val="4090371162"/>
                    </a:ext>
                  </a:extLst>
                </a:gridCol>
                <a:gridCol w="8768366">
                  <a:extLst>
                    <a:ext uri="{9D8B030D-6E8A-4147-A177-3AD203B41FA5}">
                      <a16:colId xmlns:a16="http://schemas.microsoft.com/office/drawing/2014/main" val="2691395454"/>
                    </a:ext>
                  </a:extLst>
                </a:gridCol>
              </a:tblGrid>
              <a:tr h="842683">
                <a:tc gridSpan="2">
                  <a:txBody>
                    <a:bodyPr/>
                    <a:lstStyle/>
                    <a:p>
                      <a:r>
                        <a:rPr lang="nl-NL" sz="2800" b="1">
                          <a:solidFill>
                            <a:schemeClr val="tx1"/>
                          </a:solidFill>
                        </a:rPr>
                        <a:t>5. Keuzehulp / energiecoach</a:t>
                      </a:r>
                    </a:p>
                  </a:txBody>
                  <a:tcPr/>
                </a:tc>
                <a:tc hMerge="1">
                  <a:txBody>
                    <a:bodyPr/>
                    <a:lstStyle/>
                    <a:p>
                      <a:endParaRPr lang="nl-NL"/>
                    </a:p>
                  </a:txBody>
                  <a:tcPr/>
                </a:tc>
                <a:extLst>
                  <a:ext uri="{0D108BD9-81ED-4DB2-BD59-A6C34878D82A}">
                    <a16:rowId xmlns:a16="http://schemas.microsoft.com/office/drawing/2014/main" val="1654508443"/>
                  </a:ext>
                </a:extLst>
              </a:tr>
              <a:tr h="959218">
                <a:tc gridSpan="2">
                  <a:txBody>
                    <a:bodyPr/>
                    <a:lstStyle/>
                    <a:p>
                      <a:r>
                        <a:rPr lang="nl-NL"/>
                        <a:t>Wie: inwoners die niet weten hoe te verduurzamen en energiecoaches die ondersteunen </a:t>
                      </a:r>
                      <a:endParaRPr lang="nl-NL">
                        <a:solidFill>
                          <a:srgbClr val="FF0000"/>
                        </a:solidFill>
                      </a:endParaRPr>
                    </a:p>
                  </a:txBody>
                  <a:tcPr/>
                </a:tc>
                <a:tc hMerge="1">
                  <a:txBody>
                    <a:bodyPr/>
                    <a:lstStyle/>
                    <a:p>
                      <a:endParaRPr lang="nl-NL"/>
                    </a:p>
                  </a:txBody>
                  <a:tcPr/>
                </a:tc>
                <a:extLst>
                  <a:ext uri="{0D108BD9-81ED-4DB2-BD59-A6C34878D82A}">
                    <a16:rowId xmlns:a16="http://schemas.microsoft.com/office/drawing/2014/main" val="3440398033"/>
                  </a:ext>
                </a:extLst>
              </a:tr>
              <a:tr h="84268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Doel en beschrijving</a:t>
                      </a:r>
                    </a:p>
                    <a:p>
                      <a:endParaRPr lang="nl-NL"/>
                    </a:p>
                  </a:txBody>
                  <a:tcPr/>
                </a:tc>
                <a:tc>
                  <a:txBody>
                    <a:bodyPr/>
                    <a:lstStyle/>
                    <a:p>
                      <a:r>
                        <a:rPr lang="en-US"/>
                        <a:t>Inwoners helpen wegwijs te worden in de veelheid aan mogelijkheden (laagdrempelige) verduurzaming van hun woning, of klimaatadaptatie. Een energiecoach kan bij mensen thuis langskomen om tips te geven.</a:t>
                      </a:r>
                      <a:endParaRPr lang="nl-NL"/>
                    </a:p>
                  </a:txBody>
                  <a:tcPr/>
                </a:tc>
                <a:extLst>
                  <a:ext uri="{0D108BD9-81ED-4DB2-BD59-A6C34878D82A}">
                    <a16:rowId xmlns:a16="http://schemas.microsoft.com/office/drawing/2014/main" val="1878579965"/>
                  </a:ext>
                </a:extLst>
              </a:tr>
              <a:tr h="84268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Stappen</a:t>
                      </a:r>
                    </a:p>
                    <a:p>
                      <a:endParaRPr lang="nl-NL"/>
                    </a:p>
                  </a:txBody>
                  <a:tcPr/>
                </a:tc>
                <a:tc>
                  <a:txBody>
                    <a:bodyPr/>
                    <a:lstStyle/>
                    <a:p>
                      <a:r>
                        <a:rPr lang="nl-NL">
                          <a:solidFill>
                            <a:schemeClr val="tx1"/>
                          </a:solidFill>
                        </a:rPr>
                        <a:t>Via een online formulier of telefoonnummer een afspraak plannen</a:t>
                      </a:r>
                    </a:p>
                    <a:p>
                      <a:r>
                        <a:rPr lang="nl-NL">
                          <a:solidFill>
                            <a:schemeClr val="tx1"/>
                          </a:solidFill>
                        </a:rPr>
                        <a:t>Energiecoaches zijn lokale vrijwilligers die veel weten over energiebesparing, aanpassingen in huis etc. </a:t>
                      </a:r>
                    </a:p>
                  </a:txBody>
                  <a:tcPr/>
                </a:tc>
                <a:extLst>
                  <a:ext uri="{0D108BD9-81ED-4DB2-BD59-A6C34878D82A}">
                    <a16:rowId xmlns:a16="http://schemas.microsoft.com/office/drawing/2014/main" val="4098523062"/>
                  </a:ext>
                </a:extLst>
              </a:tr>
              <a:tr h="842683">
                <a:tc>
                  <a:txBody>
                    <a:bodyPr/>
                    <a:lstStyle/>
                    <a:p>
                      <a:r>
                        <a:rPr lang="nl-NL"/>
                        <a:t>Ervaringen / variaties</a:t>
                      </a:r>
                    </a:p>
                  </a:txBody>
                  <a:tcPr/>
                </a:tc>
                <a:tc>
                  <a:txBody>
                    <a:bodyPr/>
                    <a:lstStyle/>
                    <a:p>
                      <a:r>
                        <a:rPr lang="nl-NL">
                          <a:solidFill>
                            <a:schemeClr val="tx1"/>
                          </a:solidFill>
                        </a:rPr>
                        <a:t>Optie is om een warmtebeeldscan uit te voeren. Deze geeft inzicht in waar de warmte de woning verlaat.</a:t>
                      </a:r>
                    </a:p>
                  </a:txBody>
                  <a:tcPr/>
                </a:tc>
                <a:extLst>
                  <a:ext uri="{0D108BD9-81ED-4DB2-BD59-A6C34878D82A}">
                    <a16:rowId xmlns:a16="http://schemas.microsoft.com/office/drawing/2014/main" val="3189792528"/>
                  </a:ext>
                </a:extLst>
              </a:tr>
              <a:tr h="842683">
                <a:tc>
                  <a:txBody>
                    <a:bodyPr/>
                    <a:lstStyle/>
                    <a:p>
                      <a:r>
                        <a:rPr lang="nl-NL"/>
                        <a:t>Rechtvaardigheid </a:t>
                      </a:r>
                    </a:p>
                  </a:txBody>
                  <a:tcPr/>
                </a:tc>
                <a:tc>
                  <a:txBody>
                    <a:bodyPr/>
                    <a:lstStyle/>
                    <a:p>
                      <a:r>
                        <a:rPr lang="nl-NL"/>
                        <a:t>Iedereen kan de hulp van een energiecoach aanvragen en de energiecoach weet wanneer er speciale regelingen zijn. </a:t>
                      </a:r>
                    </a:p>
                  </a:txBody>
                  <a:tcPr/>
                </a:tc>
                <a:extLst>
                  <a:ext uri="{0D108BD9-81ED-4DB2-BD59-A6C34878D82A}">
                    <a16:rowId xmlns:a16="http://schemas.microsoft.com/office/drawing/2014/main" val="2771833698"/>
                  </a:ext>
                </a:extLst>
              </a:tr>
              <a:tr h="842683">
                <a:tc>
                  <a:txBody>
                    <a:bodyPr/>
                    <a:lstStyle/>
                    <a:p>
                      <a:r>
                        <a:rPr lang="nl-NL"/>
                        <a:t>Meer informatie en opties in Gemert-Bakel:</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solidFill>
                            <a:schemeClr val="tx1"/>
                          </a:solidFill>
                        </a:rPr>
                        <a:t>In Gemert-Bakel is het Energiehuis Slim Wonen actief.</a:t>
                      </a:r>
                    </a:p>
                    <a:p>
                      <a:r>
                        <a:rPr lang="nl-NL">
                          <a:solidFill>
                            <a:schemeClr val="tx1"/>
                          </a:solidFill>
                          <a:hlinkClick r:id="rId2">
                            <a:extLst>
                              <a:ext uri="{A12FA001-AC4F-418D-AE19-62706E023703}">
                                <ahyp:hlinkClr xmlns:ahyp="http://schemas.microsoft.com/office/drawing/2018/hyperlinkcolor" val="tx"/>
                              </a:ext>
                            </a:extLst>
                          </a:hlinkClick>
                        </a:rPr>
                        <a:t>Gemert-Bakel - Het Energieloket voor Gemert-Bakel</a:t>
                      </a:r>
                      <a:endParaRPr lang="nl-NL">
                        <a:solidFill>
                          <a:schemeClr val="tx1"/>
                        </a:solidFill>
                      </a:endParaRPr>
                    </a:p>
                  </a:txBody>
                  <a:tcPr/>
                </a:tc>
                <a:extLst>
                  <a:ext uri="{0D108BD9-81ED-4DB2-BD59-A6C34878D82A}">
                    <a16:rowId xmlns:a16="http://schemas.microsoft.com/office/drawing/2014/main" val="2523025809"/>
                  </a:ext>
                </a:extLst>
              </a:tr>
            </a:tbl>
          </a:graphicData>
        </a:graphic>
      </p:graphicFrame>
      <p:pic>
        <p:nvPicPr>
          <p:cNvPr id="2" name="Graphic 1" descr="Stopwatch 75% met effen opvulling">
            <a:extLst>
              <a:ext uri="{FF2B5EF4-FFF2-40B4-BE49-F238E27FC236}">
                <a16:creationId xmlns:a16="http://schemas.microsoft.com/office/drawing/2014/main" id="{989584F0-312A-A58F-0980-8E5CA677CBF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411858" y="127364"/>
            <a:ext cx="656040" cy="656040"/>
          </a:xfrm>
          <a:prstGeom prst="rect">
            <a:avLst/>
          </a:prstGeom>
        </p:spPr>
      </p:pic>
      <p:sp>
        <p:nvSpPr>
          <p:cNvPr id="3" name="Tijdelijke aanduiding voor dianummer 2">
            <a:extLst>
              <a:ext uri="{FF2B5EF4-FFF2-40B4-BE49-F238E27FC236}">
                <a16:creationId xmlns:a16="http://schemas.microsoft.com/office/drawing/2014/main" id="{0CA34B42-BED3-1F70-E708-02433F6303C8}"/>
              </a:ext>
            </a:extLst>
          </p:cNvPr>
          <p:cNvSpPr>
            <a:spLocks noGrp="1"/>
          </p:cNvSpPr>
          <p:nvPr>
            <p:ph type="sldNum" sz="quarter" idx="12"/>
          </p:nvPr>
        </p:nvSpPr>
        <p:spPr/>
        <p:txBody>
          <a:bodyPr/>
          <a:lstStyle/>
          <a:p>
            <a:fld id="{98500FEC-7FAF-4EB9-B731-3CDDD3AEA0D1}" type="slidenum">
              <a:rPr lang="nl-NL" smtClean="0"/>
              <a:t>25</a:t>
            </a:fld>
            <a:endParaRPr lang="nl-NL"/>
          </a:p>
        </p:txBody>
      </p:sp>
      <p:pic>
        <p:nvPicPr>
          <p:cNvPr id="7" name="Graphic 6" descr="Gebruiker met effen opvulling">
            <a:extLst>
              <a:ext uri="{FF2B5EF4-FFF2-40B4-BE49-F238E27FC236}">
                <a16:creationId xmlns:a16="http://schemas.microsoft.com/office/drawing/2014/main" id="{270D9FD2-C10C-4C55-0C83-26F7D3381B1C}"/>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654180" y="127364"/>
            <a:ext cx="656040" cy="656040"/>
          </a:xfrm>
          <a:prstGeom prst="rect">
            <a:avLst/>
          </a:prstGeom>
        </p:spPr>
      </p:pic>
      <p:pic>
        <p:nvPicPr>
          <p:cNvPr id="9" name="Afbeelding 8">
            <a:extLst>
              <a:ext uri="{FF2B5EF4-FFF2-40B4-BE49-F238E27FC236}">
                <a16:creationId xmlns:a16="http://schemas.microsoft.com/office/drawing/2014/main" id="{C27C8667-AC91-0916-2144-EB43315F82BB}"/>
              </a:ext>
            </a:extLst>
          </p:cNvPr>
          <p:cNvPicPr>
            <a:picLocks noChangeAspect="1"/>
          </p:cNvPicPr>
          <p:nvPr/>
        </p:nvPicPr>
        <p:blipFill>
          <a:blip r:embed="rId5"/>
          <a:stretch>
            <a:fillRect/>
          </a:stretch>
        </p:blipFill>
        <p:spPr>
          <a:xfrm>
            <a:off x="11169536" y="124979"/>
            <a:ext cx="658425" cy="658425"/>
          </a:xfrm>
          <a:prstGeom prst="rect">
            <a:avLst/>
          </a:prstGeom>
        </p:spPr>
      </p:pic>
    </p:spTree>
    <p:extLst>
      <p:ext uri="{BB962C8B-B14F-4D97-AF65-F5344CB8AC3E}">
        <p14:creationId xmlns:p14="http://schemas.microsoft.com/office/powerpoint/2010/main" val="422798026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pic>
        <p:nvPicPr>
          <p:cNvPr id="6" name="Tijdelijke aanduiding voor inhoud 5">
            <a:extLst>
              <a:ext uri="{FF2B5EF4-FFF2-40B4-BE49-F238E27FC236}">
                <a16:creationId xmlns:a16="http://schemas.microsoft.com/office/drawing/2014/main" id="{D2D973C2-284A-A3C3-D5FB-CE202C0D9CA6}"/>
              </a:ext>
            </a:extLst>
          </p:cNvPr>
          <p:cNvPicPr>
            <a:picLocks noGrp="1" noChangeAspect="1"/>
          </p:cNvPicPr>
          <p:nvPr>
            <p:ph idx="1"/>
          </p:nvPr>
        </p:nvPicPr>
        <p:blipFill>
          <a:blip r:embed="rId2"/>
          <a:stretch>
            <a:fillRect/>
          </a:stretch>
        </p:blipFill>
        <p:spPr>
          <a:xfrm>
            <a:off x="136188" y="1953566"/>
            <a:ext cx="7344383" cy="2950868"/>
          </a:xfrm>
          <a:prstGeom prst="rect">
            <a:avLst/>
          </a:prstGeom>
        </p:spPr>
      </p:pic>
      <p:sp>
        <p:nvSpPr>
          <p:cNvPr id="4" name="Tijdelijke aanduiding voor dianummer 3">
            <a:extLst>
              <a:ext uri="{FF2B5EF4-FFF2-40B4-BE49-F238E27FC236}">
                <a16:creationId xmlns:a16="http://schemas.microsoft.com/office/drawing/2014/main" id="{EA3EA0C3-6B56-59E5-9B76-49C266F35AEB}"/>
              </a:ext>
            </a:extLst>
          </p:cNvPr>
          <p:cNvSpPr>
            <a:spLocks noGrp="1"/>
          </p:cNvSpPr>
          <p:nvPr>
            <p:ph type="sldNum" sz="quarter" idx="12"/>
          </p:nvPr>
        </p:nvSpPr>
        <p:spPr/>
        <p:txBody>
          <a:bodyPr/>
          <a:lstStyle/>
          <a:p>
            <a:fld id="{98500FEC-7FAF-4EB9-B731-3CDDD3AEA0D1}" type="slidenum">
              <a:rPr lang="nl-NL" smtClean="0"/>
              <a:t>26</a:t>
            </a:fld>
            <a:endParaRPr lang="nl-NL"/>
          </a:p>
        </p:txBody>
      </p:sp>
      <p:pic>
        <p:nvPicPr>
          <p:cNvPr id="8" name="Afbeelding 7">
            <a:extLst>
              <a:ext uri="{FF2B5EF4-FFF2-40B4-BE49-F238E27FC236}">
                <a16:creationId xmlns:a16="http://schemas.microsoft.com/office/drawing/2014/main" id="{51CFA2A7-E60A-DA9C-1876-8D4DAC1C1498}"/>
              </a:ext>
            </a:extLst>
          </p:cNvPr>
          <p:cNvPicPr>
            <a:picLocks noChangeAspect="1"/>
          </p:cNvPicPr>
          <p:nvPr/>
        </p:nvPicPr>
        <p:blipFill>
          <a:blip r:embed="rId3"/>
          <a:stretch>
            <a:fillRect/>
          </a:stretch>
        </p:blipFill>
        <p:spPr>
          <a:xfrm>
            <a:off x="7582484" y="818754"/>
            <a:ext cx="4473328" cy="4701947"/>
          </a:xfrm>
          <a:prstGeom prst="rect">
            <a:avLst/>
          </a:prstGeom>
        </p:spPr>
      </p:pic>
    </p:spTree>
    <p:extLst>
      <p:ext uri="{BB962C8B-B14F-4D97-AF65-F5344CB8AC3E}">
        <p14:creationId xmlns:p14="http://schemas.microsoft.com/office/powerpoint/2010/main" val="102592599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accent4">
            <a:lumMod val="60000"/>
            <a:lumOff val="40000"/>
            <a:alpha val="30000"/>
          </a:schemeClr>
        </a:solidFill>
        <a:effectLst/>
      </p:bgPr>
    </p:bg>
    <p:spTree>
      <p:nvGrpSpPr>
        <p:cNvPr id="1" name="">
          <a:extLst>
            <a:ext uri="{FF2B5EF4-FFF2-40B4-BE49-F238E27FC236}">
              <a16:creationId xmlns:a16="http://schemas.microsoft.com/office/drawing/2014/main" id="{351415BD-3F56-8461-1908-A2A35476FCD2}"/>
            </a:ext>
          </a:extLst>
        </p:cNvPr>
        <p:cNvGrpSpPr/>
        <p:nvPr/>
      </p:nvGrpSpPr>
      <p:grpSpPr>
        <a:xfrm>
          <a:off x="0" y="0"/>
          <a:ext cx="0" cy="0"/>
          <a:chOff x="0" y="0"/>
          <a:chExt cx="0" cy="0"/>
        </a:xfrm>
      </p:grpSpPr>
      <p:graphicFrame>
        <p:nvGraphicFramePr>
          <p:cNvPr id="4" name="Tabel 3">
            <a:extLst>
              <a:ext uri="{FF2B5EF4-FFF2-40B4-BE49-F238E27FC236}">
                <a16:creationId xmlns:a16="http://schemas.microsoft.com/office/drawing/2014/main" id="{6917DA55-AED0-062D-CEBA-A89F7D511B2B}"/>
              </a:ext>
            </a:extLst>
          </p:cNvPr>
          <p:cNvGraphicFramePr>
            <a:graphicFrameLocks noGrp="1"/>
          </p:cNvGraphicFramePr>
          <p:nvPr>
            <p:extLst>
              <p:ext uri="{D42A27DB-BD31-4B8C-83A1-F6EECF244321}">
                <p14:modId xmlns:p14="http://schemas.microsoft.com/office/powerpoint/2010/main" val="677097206"/>
              </p:ext>
            </p:extLst>
          </p:nvPr>
        </p:nvGraphicFramePr>
        <p:xfrm>
          <a:off x="0" y="1"/>
          <a:ext cx="12192000" cy="6532927"/>
        </p:xfrm>
        <a:graphic>
          <a:graphicData uri="http://schemas.openxmlformats.org/drawingml/2006/table">
            <a:tbl>
              <a:tblPr>
                <a:tableStyleId>{616DA210-FB5B-4158-B5E0-FEB733F419BA}</a:tableStyleId>
              </a:tblPr>
              <a:tblGrid>
                <a:gridCol w="3423634">
                  <a:extLst>
                    <a:ext uri="{9D8B030D-6E8A-4147-A177-3AD203B41FA5}">
                      <a16:colId xmlns:a16="http://schemas.microsoft.com/office/drawing/2014/main" val="4090371162"/>
                    </a:ext>
                  </a:extLst>
                </a:gridCol>
                <a:gridCol w="8768366">
                  <a:extLst>
                    <a:ext uri="{9D8B030D-6E8A-4147-A177-3AD203B41FA5}">
                      <a16:colId xmlns:a16="http://schemas.microsoft.com/office/drawing/2014/main" val="2691395454"/>
                    </a:ext>
                  </a:extLst>
                </a:gridCol>
              </a:tblGrid>
              <a:tr h="1031450">
                <a:tc gridSpan="2">
                  <a:txBody>
                    <a:bodyPr/>
                    <a:lstStyle/>
                    <a:p>
                      <a:r>
                        <a:rPr lang="nl-NL" sz="2800" b="1">
                          <a:solidFill>
                            <a:schemeClr val="tx1"/>
                          </a:solidFill>
                        </a:rPr>
                        <a:t>6. Inspiratiemuur</a:t>
                      </a:r>
                    </a:p>
                  </a:txBody>
                  <a:tcPr/>
                </a:tc>
                <a:tc hMerge="1">
                  <a:txBody>
                    <a:bodyPr/>
                    <a:lstStyle/>
                    <a:p>
                      <a:endParaRPr lang="nl-NL"/>
                    </a:p>
                  </a:txBody>
                  <a:tcPr/>
                </a:tc>
                <a:extLst>
                  <a:ext uri="{0D108BD9-81ED-4DB2-BD59-A6C34878D82A}">
                    <a16:rowId xmlns:a16="http://schemas.microsoft.com/office/drawing/2014/main" val="1654508443"/>
                  </a:ext>
                </a:extLst>
              </a:tr>
              <a:tr h="447153">
                <a:tc gridSpan="2">
                  <a:txBody>
                    <a:bodyPr/>
                    <a:lstStyle/>
                    <a:p>
                      <a:r>
                        <a:rPr lang="nl-NL"/>
                        <a:t>Wie: gemeente initieert en inwoners kunnen laten zien wat ze doen. </a:t>
                      </a:r>
                    </a:p>
                  </a:txBody>
                  <a:tcPr/>
                </a:tc>
                <a:tc hMerge="1">
                  <a:txBody>
                    <a:bodyPr/>
                    <a:lstStyle/>
                    <a:p>
                      <a:endParaRPr lang="nl-NL"/>
                    </a:p>
                  </a:txBody>
                  <a:tcPr/>
                </a:tc>
                <a:extLst>
                  <a:ext uri="{0D108BD9-81ED-4DB2-BD59-A6C34878D82A}">
                    <a16:rowId xmlns:a16="http://schemas.microsoft.com/office/drawing/2014/main" val="3440398033"/>
                  </a:ext>
                </a:extLst>
              </a:tr>
              <a:tr h="90574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Doel / Beschrijving</a:t>
                      </a:r>
                    </a:p>
                    <a:p>
                      <a:endParaRPr lang="nl-NL"/>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De </a:t>
                      </a:r>
                      <a:r>
                        <a:rPr lang="en-US" err="1"/>
                        <a:t>inspiratiemuur</a:t>
                      </a:r>
                      <a:r>
                        <a:rPr lang="en-US"/>
                        <a:t> </a:t>
                      </a:r>
                      <a:r>
                        <a:rPr lang="en-US" err="1"/>
                        <a:t>biedt</a:t>
                      </a:r>
                      <a:r>
                        <a:rPr lang="en-US"/>
                        <a:t> </a:t>
                      </a:r>
                      <a:r>
                        <a:rPr lang="en-US" err="1"/>
                        <a:t>bewoners</a:t>
                      </a:r>
                      <a:r>
                        <a:rPr lang="en-US"/>
                        <a:t> de </a:t>
                      </a:r>
                      <a:r>
                        <a:rPr lang="en-US" err="1"/>
                        <a:t>gelegenheid</a:t>
                      </a:r>
                      <a:r>
                        <a:rPr lang="en-US"/>
                        <a:t> om </a:t>
                      </a:r>
                      <a:r>
                        <a:rPr lang="en-US" err="1"/>
                        <a:t>buurtgenoten</a:t>
                      </a:r>
                      <a:r>
                        <a:rPr lang="en-US"/>
                        <a:t> te </a:t>
                      </a:r>
                      <a:r>
                        <a:rPr lang="en-US" err="1"/>
                        <a:t>inspireren</a:t>
                      </a:r>
                      <a:r>
                        <a:rPr lang="en-US"/>
                        <a:t>, of </a:t>
                      </a:r>
                      <a:r>
                        <a:rPr lang="en-US" err="1"/>
                        <a:t>zich</a:t>
                      </a:r>
                      <a:r>
                        <a:rPr lang="en-US"/>
                        <a:t> te laten </a:t>
                      </a:r>
                      <a:r>
                        <a:rPr lang="en-US" err="1"/>
                        <a:t>inspireren</a:t>
                      </a:r>
                      <a:r>
                        <a:rPr lang="en-US"/>
                        <a:t> door </a:t>
                      </a:r>
                      <a:r>
                        <a:rPr lang="en-US" err="1"/>
                        <a:t>hun</a:t>
                      </a:r>
                      <a:r>
                        <a:rPr lang="en-US"/>
                        <a:t> </a:t>
                      </a:r>
                      <a:r>
                        <a:rPr lang="en-US" err="1"/>
                        <a:t>buurtgenoten</a:t>
                      </a:r>
                      <a:r>
                        <a:rPr lang="en-US"/>
                        <a:t>. De </a:t>
                      </a:r>
                      <a:r>
                        <a:rPr lang="en-US" err="1"/>
                        <a:t>inspiratiemuur</a:t>
                      </a:r>
                      <a:r>
                        <a:rPr lang="en-US"/>
                        <a:t> is </a:t>
                      </a:r>
                      <a:r>
                        <a:rPr lang="en-US" err="1"/>
                        <a:t>zichtbaar</a:t>
                      </a:r>
                      <a:r>
                        <a:rPr lang="en-US"/>
                        <a:t> en </a:t>
                      </a:r>
                      <a:r>
                        <a:rPr lang="en-US" err="1"/>
                        <a:t>centraal</a:t>
                      </a:r>
                      <a:r>
                        <a:rPr lang="en-US"/>
                        <a:t> </a:t>
                      </a:r>
                      <a:r>
                        <a:rPr lang="en-US" err="1"/>
                        <a:t>gelegen</a:t>
                      </a:r>
                      <a:r>
                        <a:rPr lang="en-US"/>
                        <a:t>. Aan de </a:t>
                      </a:r>
                      <a:r>
                        <a:rPr lang="en-US" err="1"/>
                        <a:t>muur</a:t>
                      </a:r>
                      <a:r>
                        <a:rPr lang="en-US"/>
                        <a:t> </a:t>
                      </a:r>
                      <a:r>
                        <a:rPr lang="en-US" err="1"/>
                        <a:t>kunnen</a:t>
                      </a:r>
                      <a:r>
                        <a:rPr lang="en-US"/>
                        <a:t> </a:t>
                      </a:r>
                      <a:r>
                        <a:rPr lang="en-US" err="1"/>
                        <a:t>voorbeelden</a:t>
                      </a:r>
                      <a:r>
                        <a:rPr lang="en-US"/>
                        <a:t> van </a:t>
                      </a:r>
                      <a:r>
                        <a:rPr lang="en-US" err="1"/>
                        <a:t>verduurzaming</a:t>
                      </a:r>
                      <a:r>
                        <a:rPr lang="en-US"/>
                        <a:t>/ </a:t>
                      </a:r>
                      <a:r>
                        <a:rPr lang="en-US" err="1"/>
                        <a:t>klimaatadaptatie</a:t>
                      </a:r>
                      <a:r>
                        <a:rPr lang="en-US"/>
                        <a:t> </a:t>
                      </a:r>
                      <a:r>
                        <a:rPr lang="en-US" err="1"/>
                        <a:t>worden</a:t>
                      </a:r>
                      <a:r>
                        <a:rPr lang="en-US"/>
                        <a:t> </a:t>
                      </a:r>
                      <a:r>
                        <a:rPr lang="en-US" err="1"/>
                        <a:t>gehangen</a:t>
                      </a:r>
                      <a:r>
                        <a:rPr lang="en-US"/>
                        <a:t> in de </a:t>
                      </a:r>
                      <a:r>
                        <a:rPr lang="en-US" err="1"/>
                        <a:t>vorm</a:t>
                      </a:r>
                      <a:r>
                        <a:rPr lang="en-US"/>
                        <a:t> van </a:t>
                      </a:r>
                      <a:r>
                        <a:rPr lang="en-US" err="1"/>
                        <a:t>verhalen</a:t>
                      </a:r>
                      <a:r>
                        <a:rPr lang="en-US"/>
                        <a:t>, </a:t>
                      </a:r>
                      <a:r>
                        <a:rPr lang="en-US" err="1"/>
                        <a:t>foto’s</a:t>
                      </a:r>
                      <a:r>
                        <a:rPr lang="en-US"/>
                        <a:t>, </a:t>
                      </a:r>
                      <a:r>
                        <a:rPr lang="en-US" err="1"/>
                        <a:t>buurtinitiatieven</a:t>
                      </a:r>
                      <a:r>
                        <a:rPr lang="en-US"/>
                        <a:t> of </a:t>
                      </a:r>
                      <a:r>
                        <a:rPr lang="en-US" err="1"/>
                        <a:t>aanbod</a:t>
                      </a:r>
                      <a:r>
                        <a:rPr lang="en-US"/>
                        <a:t> van </a:t>
                      </a:r>
                      <a:r>
                        <a:rPr lang="en-US" err="1"/>
                        <a:t>verduurzamingsklussen</a:t>
                      </a:r>
                      <a:r>
                        <a:rPr lang="en-US"/>
                        <a:t>.</a:t>
                      </a:r>
                      <a:endParaRPr lang="nl-NL"/>
                    </a:p>
                    <a:p>
                      <a:endParaRPr lang="nl-NL"/>
                    </a:p>
                  </a:txBody>
                  <a:tcPr/>
                </a:tc>
                <a:extLst>
                  <a:ext uri="{0D108BD9-81ED-4DB2-BD59-A6C34878D82A}">
                    <a16:rowId xmlns:a16="http://schemas.microsoft.com/office/drawing/2014/main" val="1878579965"/>
                  </a:ext>
                </a:extLst>
              </a:tr>
              <a:tr h="905742">
                <a:tc>
                  <a:txBody>
                    <a:bodyPr/>
                    <a:lstStyle/>
                    <a:p>
                      <a:r>
                        <a:rPr lang="nl-NL"/>
                        <a:t>Stappen</a:t>
                      </a:r>
                    </a:p>
                  </a:txBody>
                  <a:tcPr/>
                </a:tc>
                <a:tc>
                  <a:txBody>
                    <a:bodyPr/>
                    <a:lstStyle/>
                    <a:p>
                      <a:r>
                        <a:rPr lang="en-US"/>
                        <a:t>1, </a:t>
                      </a:r>
                      <a:r>
                        <a:rPr lang="en-US" err="1"/>
                        <a:t>zoek</a:t>
                      </a:r>
                      <a:r>
                        <a:rPr lang="en-US"/>
                        <a:t> </a:t>
                      </a:r>
                      <a:r>
                        <a:rPr lang="en-US" err="1"/>
                        <a:t>een</a:t>
                      </a:r>
                      <a:r>
                        <a:rPr lang="en-US"/>
                        <a:t> </a:t>
                      </a:r>
                      <a:r>
                        <a:rPr lang="en-US" err="1"/>
                        <a:t>passende</a:t>
                      </a:r>
                      <a:r>
                        <a:rPr lang="en-US"/>
                        <a:t> centrale </a:t>
                      </a:r>
                      <a:r>
                        <a:rPr lang="en-US" err="1"/>
                        <a:t>locatie</a:t>
                      </a:r>
                      <a:r>
                        <a:rPr lang="en-US"/>
                        <a:t> </a:t>
                      </a:r>
                    </a:p>
                    <a:p>
                      <a:r>
                        <a:rPr lang="en-US"/>
                        <a:t>2, </a:t>
                      </a:r>
                      <a:r>
                        <a:rPr lang="en-US" err="1"/>
                        <a:t>verzamel</a:t>
                      </a:r>
                      <a:r>
                        <a:rPr lang="en-US"/>
                        <a:t> </a:t>
                      </a:r>
                      <a:r>
                        <a:rPr lang="en-US" err="1"/>
                        <a:t>mooie</a:t>
                      </a:r>
                      <a:r>
                        <a:rPr lang="en-US"/>
                        <a:t> </a:t>
                      </a:r>
                      <a:r>
                        <a:rPr lang="en-US" err="1"/>
                        <a:t>voorbeelden</a:t>
                      </a:r>
                      <a:endParaRPr lang="en-US"/>
                    </a:p>
                    <a:p>
                      <a:r>
                        <a:rPr lang="en-US"/>
                        <a:t>3, </a:t>
                      </a:r>
                      <a:r>
                        <a:rPr lang="en-US" err="1"/>
                        <a:t>vul</a:t>
                      </a:r>
                      <a:r>
                        <a:rPr lang="en-US"/>
                        <a:t> </a:t>
                      </a:r>
                      <a:r>
                        <a:rPr lang="en-US" err="1"/>
                        <a:t>gerust</a:t>
                      </a:r>
                      <a:r>
                        <a:rPr lang="en-US"/>
                        <a:t> de </a:t>
                      </a:r>
                      <a:r>
                        <a:rPr lang="en-US" err="1"/>
                        <a:t>voorbeelden</a:t>
                      </a:r>
                      <a:r>
                        <a:rPr lang="en-US"/>
                        <a:t> </a:t>
                      </a:r>
                      <a:r>
                        <a:rPr lang="en-US" err="1"/>
                        <a:t>aan</a:t>
                      </a:r>
                      <a:endParaRPr lang="nl-NL"/>
                    </a:p>
                  </a:txBody>
                  <a:tcPr/>
                </a:tc>
                <a:extLst>
                  <a:ext uri="{0D108BD9-81ED-4DB2-BD59-A6C34878D82A}">
                    <a16:rowId xmlns:a16="http://schemas.microsoft.com/office/drawing/2014/main" val="3607542136"/>
                  </a:ext>
                </a:extLst>
              </a:tr>
              <a:tr h="744082">
                <a:tc>
                  <a:txBody>
                    <a:bodyPr/>
                    <a:lstStyle/>
                    <a:p>
                      <a:r>
                        <a:rPr lang="nl-NL"/>
                        <a:t>Ervaringen / variaties</a:t>
                      </a:r>
                    </a:p>
                  </a:txBody>
                  <a:tcPr/>
                </a:tc>
                <a:tc>
                  <a:txBody>
                    <a:bodyPr/>
                    <a:lstStyle/>
                    <a:p>
                      <a:r>
                        <a:rPr lang="en-US"/>
                        <a:t>Een </a:t>
                      </a:r>
                      <a:r>
                        <a:rPr lang="en-US" err="1"/>
                        <a:t>digitale</a:t>
                      </a:r>
                      <a:r>
                        <a:rPr lang="en-US"/>
                        <a:t> </a:t>
                      </a:r>
                      <a:r>
                        <a:rPr lang="en-US" err="1"/>
                        <a:t>inspiratiemuur</a:t>
                      </a:r>
                      <a:r>
                        <a:rPr lang="en-US"/>
                        <a:t> is </a:t>
                      </a:r>
                      <a:r>
                        <a:rPr lang="en-US" err="1"/>
                        <a:t>ook</a:t>
                      </a:r>
                      <a:r>
                        <a:rPr lang="en-US"/>
                        <a:t> </a:t>
                      </a:r>
                      <a:r>
                        <a:rPr lang="en-US" err="1"/>
                        <a:t>een</a:t>
                      </a:r>
                      <a:r>
                        <a:rPr lang="en-US"/>
                        <a:t> </a:t>
                      </a:r>
                      <a:r>
                        <a:rPr lang="en-US" err="1"/>
                        <a:t>mogelijkheid</a:t>
                      </a:r>
                      <a:r>
                        <a:rPr lang="en-US"/>
                        <a:t> </a:t>
                      </a:r>
                      <a:r>
                        <a:rPr lang="en-US" err="1"/>
                        <a:t>zie</a:t>
                      </a:r>
                      <a:r>
                        <a:rPr lang="en-US"/>
                        <a:t>: </a:t>
                      </a:r>
                    </a:p>
                    <a:p>
                      <a:r>
                        <a:rPr lang="nl-NL">
                          <a:hlinkClick r:id="rId2"/>
                        </a:rPr>
                        <a:t>Klimaatweek - Inspiratie</a:t>
                      </a:r>
                      <a:endParaRPr lang="nl-NL"/>
                    </a:p>
                  </a:txBody>
                  <a:tcPr/>
                </a:tc>
                <a:extLst>
                  <a:ext uri="{0D108BD9-81ED-4DB2-BD59-A6C34878D82A}">
                    <a16:rowId xmlns:a16="http://schemas.microsoft.com/office/drawing/2014/main" val="3189792528"/>
                  </a:ext>
                </a:extLst>
              </a:tr>
              <a:tr h="744082">
                <a:tc>
                  <a:txBody>
                    <a:bodyPr/>
                    <a:lstStyle/>
                    <a:p>
                      <a:r>
                        <a:rPr lang="nl-NL"/>
                        <a:t>Rechtvaardigheid </a:t>
                      </a:r>
                    </a:p>
                  </a:txBody>
                  <a:tcPr/>
                </a:tc>
                <a:tc>
                  <a:txBody>
                    <a:bodyPr/>
                    <a:lstStyle/>
                    <a:p>
                      <a:r>
                        <a:rPr lang="nl-NL"/>
                        <a:t>Vrij toegankelijk</a:t>
                      </a:r>
                    </a:p>
                  </a:txBody>
                  <a:tcPr/>
                </a:tc>
                <a:extLst>
                  <a:ext uri="{0D108BD9-81ED-4DB2-BD59-A6C34878D82A}">
                    <a16:rowId xmlns:a16="http://schemas.microsoft.com/office/drawing/2014/main" val="2771833698"/>
                  </a:ext>
                </a:extLst>
              </a:tr>
              <a:tr h="744082">
                <a:tc>
                  <a:txBody>
                    <a:bodyPr/>
                    <a:lstStyle/>
                    <a:p>
                      <a:r>
                        <a:rPr lang="nl-NL"/>
                        <a:t>Meer informatie</a:t>
                      </a:r>
                    </a:p>
                  </a:txBody>
                  <a:tcPr/>
                </a:tc>
                <a:tc>
                  <a:txBody>
                    <a:bodyPr/>
                    <a:lstStyle/>
                    <a:p>
                      <a:r>
                        <a:rPr lang="nl-NL">
                          <a:hlinkClick r:id="rId3"/>
                        </a:rPr>
                        <a:t>De Duurzame Kaart inspireert. Eenvoudige tips over duurzaamheid</a:t>
                      </a:r>
                      <a:endParaRPr lang="nl-NL"/>
                    </a:p>
                    <a:p>
                      <a:r>
                        <a:rPr lang="nl-NL"/>
                        <a:t>Specifiek duurzaamheid in het onderwijs zie: </a:t>
                      </a:r>
                      <a:r>
                        <a:rPr lang="nl-NL">
                          <a:hlinkClick r:id="rId4"/>
                        </a:rPr>
                        <a:t>inspiratiegids-duurzaamheid-2025-2026.pdf</a:t>
                      </a:r>
                      <a:endParaRPr lang="nl-NL"/>
                    </a:p>
                  </a:txBody>
                  <a:tcPr/>
                </a:tc>
                <a:extLst>
                  <a:ext uri="{0D108BD9-81ED-4DB2-BD59-A6C34878D82A}">
                    <a16:rowId xmlns:a16="http://schemas.microsoft.com/office/drawing/2014/main" val="317942800"/>
                  </a:ext>
                </a:extLst>
              </a:tr>
            </a:tbl>
          </a:graphicData>
        </a:graphic>
      </p:graphicFrame>
      <p:pic>
        <p:nvPicPr>
          <p:cNvPr id="3" name="Graphic 2" descr="Groep mensen met effen opvulling">
            <a:extLst>
              <a:ext uri="{FF2B5EF4-FFF2-40B4-BE49-F238E27FC236}">
                <a16:creationId xmlns:a16="http://schemas.microsoft.com/office/drawing/2014/main" id="{0A604815-9D38-6F80-5F96-E56035A5BDFD}"/>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1232204" y="136525"/>
            <a:ext cx="756298" cy="756298"/>
          </a:xfrm>
          <a:prstGeom prst="rect">
            <a:avLst/>
          </a:prstGeom>
        </p:spPr>
      </p:pic>
      <p:sp>
        <p:nvSpPr>
          <p:cNvPr id="2" name="Tijdelijke aanduiding voor dianummer 1">
            <a:extLst>
              <a:ext uri="{FF2B5EF4-FFF2-40B4-BE49-F238E27FC236}">
                <a16:creationId xmlns:a16="http://schemas.microsoft.com/office/drawing/2014/main" id="{73EF9903-3369-3A6B-D857-41EFB1E77485}"/>
              </a:ext>
            </a:extLst>
          </p:cNvPr>
          <p:cNvSpPr>
            <a:spLocks noGrp="1"/>
          </p:cNvSpPr>
          <p:nvPr>
            <p:ph type="sldNum" sz="quarter" idx="12"/>
          </p:nvPr>
        </p:nvSpPr>
        <p:spPr/>
        <p:txBody>
          <a:bodyPr/>
          <a:lstStyle/>
          <a:p>
            <a:fld id="{98500FEC-7FAF-4EB9-B731-3CDDD3AEA0D1}" type="slidenum">
              <a:rPr lang="nl-NL" smtClean="0"/>
              <a:t>27</a:t>
            </a:fld>
            <a:endParaRPr lang="nl-NL"/>
          </a:p>
        </p:txBody>
      </p:sp>
      <p:pic>
        <p:nvPicPr>
          <p:cNvPr id="6" name="Afbeelding 5">
            <a:extLst>
              <a:ext uri="{FF2B5EF4-FFF2-40B4-BE49-F238E27FC236}">
                <a16:creationId xmlns:a16="http://schemas.microsoft.com/office/drawing/2014/main" id="{E19A4DC1-5AC6-0272-4ED3-CDBCBCE00F88}"/>
              </a:ext>
            </a:extLst>
          </p:cNvPr>
          <p:cNvPicPr>
            <a:picLocks noChangeAspect="1"/>
          </p:cNvPicPr>
          <p:nvPr/>
        </p:nvPicPr>
        <p:blipFill>
          <a:blip r:embed="rId6"/>
          <a:stretch>
            <a:fillRect/>
          </a:stretch>
        </p:blipFill>
        <p:spPr>
          <a:xfrm>
            <a:off x="10376377" y="234398"/>
            <a:ext cx="652329" cy="658425"/>
          </a:xfrm>
          <a:prstGeom prst="rect">
            <a:avLst/>
          </a:prstGeom>
        </p:spPr>
      </p:pic>
    </p:spTree>
    <p:extLst>
      <p:ext uri="{BB962C8B-B14F-4D97-AF65-F5344CB8AC3E}">
        <p14:creationId xmlns:p14="http://schemas.microsoft.com/office/powerpoint/2010/main" val="339930111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accent5">
            <a:lumMod val="75000"/>
            <a:alpha val="30000"/>
          </a:schemeClr>
        </a:solidFill>
        <a:effectLst/>
      </p:bgPr>
    </p:bg>
    <p:spTree>
      <p:nvGrpSpPr>
        <p:cNvPr id="1" name="">
          <a:extLst>
            <a:ext uri="{FF2B5EF4-FFF2-40B4-BE49-F238E27FC236}">
              <a16:creationId xmlns:a16="http://schemas.microsoft.com/office/drawing/2014/main" id="{DB5EA354-92A3-A5C7-B38D-3E83E03012A9}"/>
            </a:ext>
          </a:extLst>
        </p:cNvPr>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id="{DDEF2F07-6E34-FCBD-B341-476CAB9044A9}"/>
              </a:ext>
            </a:extLst>
          </p:cNvPr>
          <p:cNvGraphicFramePr/>
          <p:nvPr>
            <p:extLst>
              <p:ext uri="{D42A27DB-BD31-4B8C-83A1-F6EECF244321}">
                <p14:modId xmlns:p14="http://schemas.microsoft.com/office/powerpoint/2010/main" val="1215834584"/>
              </p:ext>
            </p:extLst>
          </p:nvPr>
        </p:nvGraphicFramePr>
        <p:xfrm>
          <a:off x="1877350" y="774845"/>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kstvak 4">
            <a:extLst>
              <a:ext uri="{FF2B5EF4-FFF2-40B4-BE49-F238E27FC236}">
                <a16:creationId xmlns:a16="http://schemas.microsoft.com/office/drawing/2014/main" id="{DE19822A-3850-719C-E386-9FEFF7098846}"/>
              </a:ext>
            </a:extLst>
          </p:cNvPr>
          <p:cNvSpPr txBox="1"/>
          <p:nvPr/>
        </p:nvSpPr>
        <p:spPr>
          <a:xfrm>
            <a:off x="4762500" y="208265"/>
            <a:ext cx="266700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4000" b="1" i="0" u="none" strike="noStrike" kern="1200" cap="none" spc="0" normalizeH="0" baseline="0" noProof="0">
                <a:ln>
                  <a:noFill/>
                </a:ln>
                <a:solidFill>
                  <a:prstClr val="black"/>
                </a:solidFill>
                <a:effectLst/>
                <a:uLnTx/>
                <a:uFillTx/>
                <a:latin typeface="Aptos" panose="02110004020202020204"/>
                <a:ea typeface="+mn-ea"/>
                <a:cs typeface="+mn-cs"/>
              </a:rPr>
              <a:t>Evaluatie</a:t>
            </a:r>
          </a:p>
        </p:txBody>
      </p:sp>
      <p:sp>
        <p:nvSpPr>
          <p:cNvPr id="2" name="Tijdelijke aanduiding voor dianummer 1">
            <a:extLst>
              <a:ext uri="{FF2B5EF4-FFF2-40B4-BE49-F238E27FC236}">
                <a16:creationId xmlns:a16="http://schemas.microsoft.com/office/drawing/2014/main" id="{61DAB5B4-EBD6-E8F4-0FE3-F948A9CD79B2}"/>
              </a:ext>
            </a:extLst>
          </p:cNvPr>
          <p:cNvSpPr>
            <a:spLocks noGrp="1"/>
          </p:cNvSpPr>
          <p:nvPr>
            <p:ph type="sldNum" sz="quarter" idx="12"/>
          </p:nvPr>
        </p:nvSpPr>
        <p:spPr/>
        <p:txBody>
          <a:bodyPr/>
          <a:lstStyle/>
          <a:p>
            <a:fld id="{98500FEC-7FAF-4EB9-B731-3CDDD3AEA0D1}" type="slidenum">
              <a:rPr lang="nl-NL" smtClean="0"/>
              <a:t>28</a:t>
            </a:fld>
            <a:endParaRPr lang="nl-NL"/>
          </a:p>
        </p:txBody>
      </p:sp>
    </p:spTree>
    <p:extLst>
      <p:ext uri="{BB962C8B-B14F-4D97-AF65-F5344CB8AC3E}">
        <p14:creationId xmlns:p14="http://schemas.microsoft.com/office/powerpoint/2010/main" val="34351543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accent5">
            <a:lumMod val="75000"/>
            <a:alpha val="30000"/>
          </a:schemeClr>
        </a:solidFill>
        <a:effectLst/>
      </p:bgPr>
    </p:bg>
    <p:spTree>
      <p:nvGrpSpPr>
        <p:cNvPr id="1" name="">
          <a:extLst>
            <a:ext uri="{FF2B5EF4-FFF2-40B4-BE49-F238E27FC236}">
              <a16:creationId xmlns:a16="http://schemas.microsoft.com/office/drawing/2014/main" id="{77232624-CDE2-F7F0-9881-5BFA235EE004}"/>
            </a:ext>
          </a:extLst>
        </p:cNvPr>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89BC82B6-8CE2-2158-BC95-61CEC1906CD1}"/>
              </a:ext>
            </a:extLst>
          </p:cNvPr>
          <p:cNvSpPr>
            <a:spLocks noGrp="1"/>
          </p:cNvSpPr>
          <p:nvPr>
            <p:ph idx="1"/>
          </p:nvPr>
        </p:nvSpPr>
        <p:spPr>
          <a:xfrm>
            <a:off x="0" y="0"/>
            <a:ext cx="12192000" cy="6858000"/>
          </a:xfrm>
        </p:spPr>
        <p:txBody>
          <a:bodyPr>
            <a:normAutofit/>
          </a:bodyPr>
          <a:lstStyle/>
          <a:p>
            <a:endParaRPr lang="nl-NL"/>
          </a:p>
          <a:p>
            <a:endParaRPr lang="nl-NL"/>
          </a:p>
        </p:txBody>
      </p:sp>
      <p:graphicFrame>
        <p:nvGraphicFramePr>
          <p:cNvPr id="5" name="Tabel 4">
            <a:extLst>
              <a:ext uri="{FF2B5EF4-FFF2-40B4-BE49-F238E27FC236}">
                <a16:creationId xmlns:a16="http://schemas.microsoft.com/office/drawing/2014/main" id="{5827BEA0-6682-FBAF-DF3E-43D6EC8820FE}"/>
              </a:ext>
            </a:extLst>
          </p:cNvPr>
          <p:cNvGraphicFramePr>
            <a:graphicFrameLocks noGrp="1"/>
          </p:cNvGraphicFramePr>
          <p:nvPr>
            <p:extLst>
              <p:ext uri="{D42A27DB-BD31-4B8C-83A1-F6EECF244321}">
                <p14:modId xmlns:p14="http://schemas.microsoft.com/office/powerpoint/2010/main" val="2890988744"/>
              </p:ext>
            </p:extLst>
          </p:nvPr>
        </p:nvGraphicFramePr>
        <p:xfrm>
          <a:off x="-1" y="0"/>
          <a:ext cx="12191999" cy="6517532"/>
        </p:xfrm>
        <a:graphic>
          <a:graphicData uri="http://schemas.openxmlformats.org/drawingml/2006/table">
            <a:tbl>
              <a:tblPr>
                <a:tableStyleId>{616DA210-FB5B-4158-B5E0-FEB733F419BA}</a:tableStyleId>
              </a:tblPr>
              <a:tblGrid>
                <a:gridCol w="2607014">
                  <a:extLst>
                    <a:ext uri="{9D8B030D-6E8A-4147-A177-3AD203B41FA5}">
                      <a16:colId xmlns:a16="http://schemas.microsoft.com/office/drawing/2014/main" val="4090371162"/>
                    </a:ext>
                  </a:extLst>
                </a:gridCol>
                <a:gridCol w="9584985">
                  <a:extLst>
                    <a:ext uri="{9D8B030D-6E8A-4147-A177-3AD203B41FA5}">
                      <a16:colId xmlns:a16="http://schemas.microsoft.com/office/drawing/2014/main" val="2691395454"/>
                    </a:ext>
                  </a:extLst>
                </a:gridCol>
              </a:tblGrid>
              <a:tr h="787799">
                <a:tc gridSpan="2">
                  <a:txBody>
                    <a:bodyPr/>
                    <a:lstStyle/>
                    <a:p>
                      <a:r>
                        <a:rPr lang="nl-NL" sz="2800" b="1">
                          <a:solidFill>
                            <a:schemeClr val="tx1"/>
                          </a:solidFill>
                        </a:rPr>
                        <a:t>7. Gespreks-/evaluatiekaart</a:t>
                      </a:r>
                    </a:p>
                  </a:txBody>
                  <a:tcPr/>
                </a:tc>
                <a:tc hMerge="1">
                  <a:txBody>
                    <a:bodyPr/>
                    <a:lstStyle/>
                    <a:p>
                      <a:endParaRPr lang="nl-NL"/>
                    </a:p>
                  </a:txBody>
                  <a:tcPr/>
                </a:tc>
                <a:extLst>
                  <a:ext uri="{0D108BD9-81ED-4DB2-BD59-A6C34878D82A}">
                    <a16:rowId xmlns:a16="http://schemas.microsoft.com/office/drawing/2014/main" val="1654508443"/>
                  </a:ext>
                </a:extLst>
              </a:tr>
              <a:tr h="700533">
                <a:tc gridSpan="2">
                  <a:txBody>
                    <a:bodyPr/>
                    <a:lstStyle/>
                    <a:p>
                      <a:r>
                        <a:rPr lang="nl-NL"/>
                        <a:t>Wie: professionals en geïnteresseerde vrijwilligers </a:t>
                      </a:r>
                    </a:p>
                  </a:txBody>
                  <a:tcPr/>
                </a:tc>
                <a:tc hMerge="1">
                  <a:txBody>
                    <a:bodyPr/>
                    <a:lstStyle/>
                    <a:p>
                      <a:endParaRPr lang="nl-NL"/>
                    </a:p>
                  </a:txBody>
                  <a:tcPr/>
                </a:tc>
                <a:extLst>
                  <a:ext uri="{0D108BD9-81ED-4DB2-BD59-A6C34878D82A}">
                    <a16:rowId xmlns:a16="http://schemas.microsoft.com/office/drawing/2014/main" val="3440398033"/>
                  </a:ext>
                </a:extLst>
              </a:tr>
              <a:tr h="78779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Doel / Beschrijving</a:t>
                      </a:r>
                    </a:p>
                    <a:p>
                      <a:endParaRPr lang="nl-NL"/>
                    </a:p>
                  </a:txBody>
                  <a:tcPr/>
                </a:tc>
                <a:tc>
                  <a:txBody>
                    <a:bodyPr/>
                    <a:lstStyle/>
                    <a:p>
                      <a:r>
                        <a:rPr lang="nl-NL"/>
                        <a:t>Samen evalueren met een aantal begeleidende vragen. De energietransitie is in volle gang er is niet één oplossing voor alle vraagstukken. Een meer </a:t>
                      </a:r>
                      <a:r>
                        <a:rPr lang="nl-NL" i="1"/>
                        <a:t>lerende aanpak </a:t>
                      </a:r>
                      <a:r>
                        <a:rPr lang="nl-NL"/>
                        <a:t>kan helpend zijn om tot goede oplossingen te komen. Hiervoor is evaluatie nodig. Dit kan door in dialoog ofwel een gesprek tussen twee of meer personen inzichten, ervaringen en perspectieven uitwisselen. Waarbij gelijkwaardigheid en aandachtig luisteren kernprincipes zijn.</a:t>
                      </a:r>
                    </a:p>
                  </a:txBody>
                  <a:tcPr/>
                </a:tc>
                <a:extLst>
                  <a:ext uri="{0D108BD9-81ED-4DB2-BD59-A6C34878D82A}">
                    <a16:rowId xmlns:a16="http://schemas.microsoft.com/office/drawing/2014/main" val="1878579965"/>
                  </a:ext>
                </a:extLst>
              </a:tr>
              <a:tr h="78779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Stappen</a:t>
                      </a:r>
                    </a:p>
                    <a:p>
                      <a:endParaRPr lang="nl-NL"/>
                    </a:p>
                  </a:txBody>
                  <a:tcPr/>
                </a:tc>
                <a:tc>
                  <a:txBody>
                    <a:bodyPr/>
                    <a:lstStyle/>
                    <a:p>
                      <a:r>
                        <a:rPr lang="nl-NL"/>
                        <a:t>1, Vooraf afstemmen: Welke vragen zijn er nodig? Wie is er bij het gesprek? Hoe lang duurt het? Welke materialen nodig? Hoe verslaglegging? Welk doel wordt geëvalueerd?</a:t>
                      </a:r>
                    </a:p>
                    <a:p>
                      <a:r>
                        <a:rPr lang="nl-NL"/>
                        <a:t>2, Gesprek uitvoeren aan de hand van evaluatieve vragen</a:t>
                      </a:r>
                    </a:p>
                    <a:p>
                      <a:r>
                        <a:rPr lang="nl-NL"/>
                        <a:t>3, Terugkoppeling en wat leren we hiervan?</a:t>
                      </a:r>
                    </a:p>
                  </a:txBody>
                  <a:tcPr/>
                </a:tc>
                <a:extLst>
                  <a:ext uri="{0D108BD9-81ED-4DB2-BD59-A6C34878D82A}">
                    <a16:rowId xmlns:a16="http://schemas.microsoft.com/office/drawing/2014/main" val="4098523062"/>
                  </a:ext>
                </a:extLst>
              </a:tr>
              <a:tr h="787799">
                <a:tc>
                  <a:txBody>
                    <a:bodyPr/>
                    <a:lstStyle/>
                    <a:p>
                      <a:r>
                        <a:rPr lang="nl-NL"/>
                        <a:t>Ervaringen / variaties en rechtvaardigheid</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Tip: maak bij de evaluatie expliciet ruimte voor rechtvaardigheidsvragen. Bijvoorbeeld </a:t>
                      </a:r>
                      <a:r>
                        <a:rPr lang="nl-NL" sz="1800" kern="1200">
                          <a:solidFill>
                            <a:schemeClr val="tx1"/>
                          </a:solidFill>
                          <a:effectLst/>
                          <a:latin typeface="+mn-lt"/>
                          <a:ea typeface="+mn-ea"/>
                          <a:cs typeface="+mn-cs"/>
                        </a:rPr>
                        <a:t>Is dit rechtvaardig? Hoe kan deze casus rechtvaardiger worden? Hebben we alle stemmen gehoord? Nemen we de verschillende stemmen ook mee?</a:t>
                      </a:r>
                    </a:p>
                    <a:p>
                      <a:pPr marL="0" marR="0" lvl="0" indent="0" algn="l" defTabSz="914400" rtl="0" eaLnBrk="1" fontAlgn="auto" latinLnBrk="0" hangingPunct="1">
                        <a:lnSpc>
                          <a:spcPct val="100000"/>
                        </a:lnSpc>
                        <a:spcBef>
                          <a:spcPts val="0"/>
                        </a:spcBef>
                        <a:spcAft>
                          <a:spcPts val="0"/>
                        </a:spcAft>
                        <a:buClrTx/>
                        <a:buSzTx/>
                        <a:buFontTx/>
                        <a:buNone/>
                        <a:tabLst/>
                        <a:defRPr/>
                      </a:pPr>
                      <a:r>
                        <a:rPr lang="nl-NL" sz="1800" kern="1200">
                          <a:solidFill>
                            <a:schemeClr val="tx1"/>
                          </a:solidFill>
                          <a:effectLst/>
                          <a:latin typeface="+mn-lt"/>
                          <a:ea typeface="+mn-ea"/>
                          <a:cs typeface="+mn-cs"/>
                        </a:rPr>
                        <a:t>In een project in de gemeente Land van Cuijk wordt hiermee gewerkt</a:t>
                      </a:r>
                    </a:p>
                    <a:p>
                      <a:endParaRPr lang="nl-NL"/>
                    </a:p>
                  </a:txBody>
                  <a:tcPr/>
                </a:tc>
                <a:extLst>
                  <a:ext uri="{0D108BD9-81ED-4DB2-BD59-A6C34878D82A}">
                    <a16:rowId xmlns:a16="http://schemas.microsoft.com/office/drawing/2014/main" val="3189792528"/>
                  </a:ext>
                </a:extLst>
              </a:tr>
              <a:tr h="421618">
                <a:tc>
                  <a:txBody>
                    <a:bodyPr/>
                    <a:lstStyle/>
                    <a:p>
                      <a:r>
                        <a:rPr lang="nl-NL"/>
                        <a:t> meer informatie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Wil je meer weten en leren over duurzaamheid en transities de HAN heeft samen met de HAS een master, zie: </a:t>
                      </a:r>
                      <a:r>
                        <a:rPr lang="nl-NL">
                          <a:hlinkClick r:id="rId3"/>
                        </a:rPr>
                        <a:t>Master Duurzaamheidstransities (voltijd) | HAN en HAS</a:t>
                      </a:r>
                      <a:endParaRPr lang="nl-NL"/>
                    </a:p>
                    <a:p>
                      <a:endParaRPr lang="nl-NL"/>
                    </a:p>
                  </a:txBody>
                  <a:tcPr/>
                </a:tc>
                <a:extLst>
                  <a:ext uri="{0D108BD9-81ED-4DB2-BD59-A6C34878D82A}">
                    <a16:rowId xmlns:a16="http://schemas.microsoft.com/office/drawing/2014/main" val="2771833698"/>
                  </a:ext>
                </a:extLst>
              </a:tr>
            </a:tbl>
          </a:graphicData>
        </a:graphic>
      </p:graphicFrame>
      <p:sp>
        <p:nvSpPr>
          <p:cNvPr id="2" name="Tijdelijke aanduiding voor dianummer 1">
            <a:extLst>
              <a:ext uri="{FF2B5EF4-FFF2-40B4-BE49-F238E27FC236}">
                <a16:creationId xmlns:a16="http://schemas.microsoft.com/office/drawing/2014/main" id="{9958B7F0-E2CB-CECB-F4B8-1185B7FD6BDA}"/>
              </a:ext>
            </a:extLst>
          </p:cNvPr>
          <p:cNvSpPr>
            <a:spLocks noGrp="1"/>
          </p:cNvSpPr>
          <p:nvPr>
            <p:ph type="sldNum" sz="quarter" idx="12"/>
          </p:nvPr>
        </p:nvSpPr>
        <p:spPr/>
        <p:txBody>
          <a:bodyPr/>
          <a:lstStyle/>
          <a:p>
            <a:fld id="{98500FEC-7FAF-4EB9-B731-3CDDD3AEA0D1}" type="slidenum">
              <a:rPr lang="nl-NL" smtClean="0"/>
              <a:t>29</a:t>
            </a:fld>
            <a:endParaRPr lang="nl-NL"/>
          </a:p>
        </p:txBody>
      </p:sp>
      <p:pic>
        <p:nvPicPr>
          <p:cNvPr id="7" name="Afbeelding 6">
            <a:extLst>
              <a:ext uri="{FF2B5EF4-FFF2-40B4-BE49-F238E27FC236}">
                <a16:creationId xmlns:a16="http://schemas.microsoft.com/office/drawing/2014/main" id="{FB23A9E3-08FC-BE35-9F41-FCBF91075388}"/>
              </a:ext>
            </a:extLst>
          </p:cNvPr>
          <p:cNvPicPr>
            <a:picLocks noChangeAspect="1"/>
          </p:cNvPicPr>
          <p:nvPr/>
        </p:nvPicPr>
        <p:blipFill>
          <a:blip r:embed="rId4"/>
          <a:stretch>
            <a:fillRect/>
          </a:stretch>
        </p:blipFill>
        <p:spPr>
          <a:xfrm>
            <a:off x="10115232" y="0"/>
            <a:ext cx="755970" cy="755970"/>
          </a:xfrm>
          <a:prstGeom prst="rect">
            <a:avLst/>
          </a:prstGeom>
        </p:spPr>
      </p:pic>
      <p:pic>
        <p:nvPicPr>
          <p:cNvPr id="6" name="Graphic 5" descr="Stopwatch 75% met effen opvulling">
            <a:extLst>
              <a:ext uri="{FF2B5EF4-FFF2-40B4-BE49-F238E27FC236}">
                <a16:creationId xmlns:a16="http://schemas.microsoft.com/office/drawing/2014/main" id="{3B67725A-C252-6755-F8A4-337C632453E4}"/>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1101044" y="136525"/>
            <a:ext cx="505511" cy="505511"/>
          </a:xfrm>
          <a:prstGeom prst="rect">
            <a:avLst/>
          </a:prstGeom>
        </p:spPr>
      </p:pic>
    </p:spTree>
    <p:extLst>
      <p:ext uri="{BB962C8B-B14F-4D97-AF65-F5344CB8AC3E}">
        <p14:creationId xmlns:p14="http://schemas.microsoft.com/office/powerpoint/2010/main" val="287501956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32CD05B-1546-EFD5-04C3-CF6524E84EAE}"/>
              </a:ext>
            </a:extLst>
          </p:cNvPr>
          <p:cNvSpPr>
            <a:spLocks noGrp="1"/>
          </p:cNvSpPr>
          <p:nvPr>
            <p:ph type="title"/>
          </p:nvPr>
        </p:nvSpPr>
        <p:spPr/>
        <p:txBody>
          <a:bodyPr/>
          <a:lstStyle/>
          <a:p>
            <a:r>
              <a:rPr lang="nl-NL"/>
              <a:t>Voorbeeld evaluatieve dialoogvragen</a:t>
            </a:r>
            <a:br>
              <a:rPr lang="nl-NL"/>
            </a:br>
            <a:endParaRPr lang="nl-NL"/>
          </a:p>
        </p:txBody>
      </p:sp>
      <p:sp>
        <p:nvSpPr>
          <p:cNvPr id="3" name="Tijdelijke aanduiding voor inhoud 2">
            <a:extLst>
              <a:ext uri="{FF2B5EF4-FFF2-40B4-BE49-F238E27FC236}">
                <a16:creationId xmlns:a16="http://schemas.microsoft.com/office/drawing/2014/main" id="{16DE2D55-150B-6346-9460-586B261EA617}"/>
              </a:ext>
            </a:extLst>
          </p:cNvPr>
          <p:cNvSpPr>
            <a:spLocks noGrp="1"/>
          </p:cNvSpPr>
          <p:nvPr>
            <p:ph idx="1"/>
          </p:nvPr>
        </p:nvSpPr>
        <p:spPr/>
        <p:txBody>
          <a:bodyPr>
            <a:normAutofit fontScale="92500" lnSpcReduction="20000"/>
          </a:bodyPr>
          <a:lstStyle/>
          <a:p>
            <a:pPr lvl="0"/>
            <a:r>
              <a:rPr lang="nl-NL"/>
              <a:t>In hoeverre hebben we overeenstemming over </a:t>
            </a:r>
            <a:r>
              <a:rPr lang="nl-NL" b="1"/>
              <a:t>definities</a:t>
            </a:r>
            <a:r>
              <a:rPr lang="nl-NL"/>
              <a:t> van begrippen in deze casus? </a:t>
            </a:r>
          </a:p>
          <a:p>
            <a:pPr lvl="0"/>
            <a:r>
              <a:rPr lang="nl-NL"/>
              <a:t>Welke </a:t>
            </a:r>
            <a:r>
              <a:rPr lang="nl-NL" b="1"/>
              <a:t>gegevens of data</a:t>
            </a:r>
            <a:r>
              <a:rPr lang="nl-NL"/>
              <a:t> hebben we in deze casus voorhanden? Welke daarvan vinden we ook relevant? Wat weten we verder al?</a:t>
            </a:r>
          </a:p>
          <a:p>
            <a:pPr lvl="0"/>
            <a:r>
              <a:rPr lang="nl-NL"/>
              <a:t>Wie zijn in deze casus kwetsbaar of afhankelijk op het gebied van energie?  </a:t>
            </a:r>
          </a:p>
          <a:p>
            <a:pPr lvl="0"/>
            <a:r>
              <a:rPr lang="nl-NL"/>
              <a:t>Is dit rechtvaardig? Wat is in deze casus het uiteindelijke </a:t>
            </a:r>
            <a:r>
              <a:rPr lang="nl-NL" b="1"/>
              <a:t>doel</a:t>
            </a:r>
            <a:r>
              <a:rPr lang="nl-NL"/>
              <a:t>? Hoe kan deze casus rechtvaardiger worden?</a:t>
            </a:r>
          </a:p>
          <a:p>
            <a:pPr lvl="0"/>
            <a:r>
              <a:rPr lang="nl-NL"/>
              <a:t>Wat moeten we dan doen en welke </a:t>
            </a:r>
            <a:r>
              <a:rPr lang="nl-NL" b="1"/>
              <a:t>middelen of maatregelen</a:t>
            </a:r>
            <a:r>
              <a:rPr lang="nl-NL"/>
              <a:t> passen bij dat doel? Hoe en in welke mate bevorderen deze middelen of maatregelen energierechtvaardigheid?</a:t>
            </a:r>
          </a:p>
          <a:p>
            <a:pPr lvl="0"/>
            <a:r>
              <a:rPr lang="nl-NL"/>
              <a:t>Welke (daadwerkelijk) verschillende </a:t>
            </a:r>
            <a:r>
              <a:rPr lang="nl-NL" b="1"/>
              <a:t>aanpakken of strategieën</a:t>
            </a:r>
            <a:r>
              <a:rPr lang="nl-NL"/>
              <a:t> zien we daarmee voor ons?</a:t>
            </a:r>
          </a:p>
          <a:p>
            <a:endParaRPr lang="nl-NL"/>
          </a:p>
        </p:txBody>
      </p:sp>
      <p:sp>
        <p:nvSpPr>
          <p:cNvPr id="4" name="Tijdelijke aanduiding voor dianummer 3">
            <a:extLst>
              <a:ext uri="{FF2B5EF4-FFF2-40B4-BE49-F238E27FC236}">
                <a16:creationId xmlns:a16="http://schemas.microsoft.com/office/drawing/2014/main" id="{FAB305AD-E1E5-B566-0AD4-C65C27CC95E9}"/>
              </a:ext>
            </a:extLst>
          </p:cNvPr>
          <p:cNvSpPr>
            <a:spLocks noGrp="1"/>
          </p:cNvSpPr>
          <p:nvPr>
            <p:ph type="sldNum" sz="quarter" idx="12"/>
          </p:nvPr>
        </p:nvSpPr>
        <p:spPr/>
        <p:txBody>
          <a:bodyPr/>
          <a:lstStyle/>
          <a:p>
            <a:fld id="{98500FEC-7FAF-4EB9-B731-3CDDD3AEA0D1}" type="slidenum">
              <a:rPr lang="nl-NL" smtClean="0"/>
              <a:t>30</a:t>
            </a:fld>
            <a:endParaRPr lang="nl-NL"/>
          </a:p>
        </p:txBody>
      </p:sp>
    </p:spTree>
    <p:extLst>
      <p:ext uri="{BB962C8B-B14F-4D97-AF65-F5344CB8AC3E}">
        <p14:creationId xmlns:p14="http://schemas.microsoft.com/office/powerpoint/2010/main" val="113693049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accent5">
            <a:lumMod val="75000"/>
            <a:alpha val="30000"/>
          </a:schemeClr>
        </a:solidFill>
        <a:effectLst/>
      </p:bgPr>
    </p:bg>
    <p:spTree>
      <p:nvGrpSpPr>
        <p:cNvPr id="1" name="">
          <a:extLst>
            <a:ext uri="{FF2B5EF4-FFF2-40B4-BE49-F238E27FC236}">
              <a16:creationId xmlns:a16="http://schemas.microsoft.com/office/drawing/2014/main" id="{63C040C7-97EE-F739-37D9-87FE26F77F1A}"/>
            </a:ext>
          </a:extLst>
        </p:cNvPr>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5E8B0F62-0359-A633-997E-E6C0D9B83D21}"/>
              </a:ext>
            </a:extLst>
          </p:cNvPr>
          <p:cNvSpPr>
            <a:spLocks noGrp="1"/>
          </p:cNvSpPr>
          <p:nvPr>
            <p:ph idx="1"/>
          </p:nvPr>
        </p:nvSpPr>
        <p:spPr/>
        <p:txBody>
          <a:bodyPr>
            <a:normAutofit/>
          </a:bodyPr>
          <a:lstStyle/>
          <a:p>
            <a:endParaRPr lang="nl-NL"/>
          </a:p>
          <a:p>
            <a:endParaRPr lang="nl-NL"/>
          </a:p>
        </p:txBody>
      </p:sp>
      <p:graphicFrame>
        <p:nvGraphicFramePr>
          <p:cNvPr id="5" name="Tabel 4">
            <a:extLst>
              <a:ext uri="{FF2B5EF4-FFF2-40B4-BE49-F238E27FC236}">
                <a16:creationId xmlns:a16="http://schemas.microsoft.com/office/drawing/2014/main" id="{2BD8B3A9-A2ED-5157-AA18-FD1DFE1E7161}"/>
              </a:ext>
            </a:extLst>
          </p:cNvPr>
          <p:cNvGraphicFramePr>
            <a:graphicFrameLocks noGrp="1"/>
          </p:cNvGraphicFramePr>
          <p:nvPr>
            <p:extLst>
              <p:ext uri="{D42A27DB-BD31-4B8C-83A1-F6EECF244321}">
                <p14:modId xmlns:p14="http://schemas.microsoft.com/office/powerpoint/2010/main" val="3216976160"/>
              </p:ext>
            </p:extLst>
          </p:nvPr>
        </p:nvGraphicFramePr>
        <p:xfrm>
          <a:off x="1163" y="0"/>
          <a:ext cx="12192000" cy="6294001"/>
        </p:xfrm>
        <a:graphic>
          <a:graphicData uri="http://schemas.openxmlformats.org/drawingml/2006/table">
            <a:tbl>
              <a:tblPr>
                <a:tableStyleId>{616DA210-FB5B-4158-B5E0-FEB733F419BA}</a:tableStyleId>
              </a:tblPr>
              <a:tblGrid>
                <a:gridCol w="3423635">
                  <a:extLst>
                    <a:ext uri="{9D8B030D-6E8A-4147-A177-3AD203B41FA5}">
                      <a16:colId xmlns:a16="http://schemas.microsoft.com/office/drawing/2014/main" val="4090371162"/>
                    </a:ext>
                  </a:extLst>
                </a:gridCol>
                <a:gridCol w="8768365">
                  <a:extLst>
                    <a:ext uri="{9D8B030D-6E8A-4147-A177-3AD203B41FA5}">
                      <a16:colId xmlns:a16="http://schemas.microsoft.com/office/drawing/2014/main" val="2691395454"/>
                    </a:ext>
                  </a:extLst>
                </a:gridCol>
              </a:tblGrid>
              <a:tr h="540431">
                <a:tc gridSpan="2">
                  <a:txBody>
                    <a:bodyPr/>
                    <a:lstStyle/>
                    <a:p>
                      <a:r>
                        <a:rPr lang="nl-NL" sz="2400" b="1">
                          <a:solidFill>
                            <a:schemeClr val="tx1"/>
                          </a:solidFill>
                        </a:rPr>
                        <a:t>8. Dynamische leeragenda</a:t>
                      </a:r>
                    </a:p>
                  </a:txBody>
                  <a:tcPr/>
                </a:tc>
                <a:tc hMerge="1">
                  <a:txBody>
                    <a:bodyPr/>
                    <a:lstStyle/>
                    <a:p>
                      <a:endParaRPr lang="nl-NL"/>
                    </a:p>
                  </a:txBody>
                  <a:tcPr/>
                </a:tc>
                <a:extLst>
                  <a:ext uri="{0D108BD9-81ED-4DB2-BD59-A6C34878D82A}">
                    <a16:rowId xmlns:a16="http://schemas.microsoft.com/office/drawing/2014/main" val="1654508443"/>
                  </a:ext>
                </a:extLst>
              </a:tr>
              <a:tr h="705971">
                <a:tc gridSpan="2">
                  <a:txBody>
                    <a:bodyPr/>
                    <a:lstStyle/>
                    <a:p>
                      <a:r>
                        <a:rPr lang="nl-NL"/>
                        <a:t>Wie: iedereen betrokken bij het vraagstuk</a:t>
                      </a:r>
                    </a:p>
                  </a:txBody>
                  <a:tcPr/>
                </a:tc>
                <a:tc hMerge="1">
                  <a:txBody>
                    <a:bodyPr/>
                    <a:lstStyle/>
                    <a:p>
                      <a:endParaRPr lang="nl-NL"/>
                    </a:p>
                  </a:txBody>
                  <a:tcPr/>
                </a:tc>
                <a:extLst>
                  <a:ext uri="{0D108BD9-81ED-4DB2-BD59-A6C34878D82A}">
                    <a16:rowId xmlns:a16="http://schemas.microsoft.com/office/drawing/2014/main" val="3440398033"/>
                  </a:ext>
                </a:extLst>
              </a:tr>
              <a:tr h="93279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Doel / Beschrijving</a:t>
                      </a:r>
                    </a:p>
                    <a:p>
                      <a:endParaRPr lang="nl-NL"/>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Instrument om lange termijn doelen en concrete acties te formuleren, vast te leggen en bij te houden. </a:t>
                      </a:r>
                      <a:r>
                        <a:rPr lang="nl-NL" sz="1800" b="0" i="0" kern="1200">
                          <a:solidFill>
                            <a:schemeClr val="tx1"/>
                          </a:solidFill>
                          <a:effectLst/>
                          <a:latin typeface="+mn-lt"/>
                          <a:ea typeface="+mn-ea"/>
                          <a:cs typeface="+mn-cs"/>
                        </a:rPr>
                        <a:t>DLA als ‘een concreet ding, een kort document met de uitdagingen waar het project op dat moment voor staat’. </a:t>
                      </a:r>
                      <a:r>
                        <a:rPr lang="nl-NL"/>
                        <a:t> </a:t>
                      </a:r>
                    </a:p>
                  </a:txBody>
                  <a:tcPr/>
                </a:tc>
                <a:extLst>
                  <a:ext uri="{0D108BD9-81ED-4DB2-BD59-A6C34878D82A}">
                    <a16:rowId xmlns:a16="http://schemas.microsoft.com/office/drawing/2014/main" val="1878579965"/>
                  </a:ext>
                </a:extLst>
              </a:tr>
              <a:tr h="932799">
                <a:tc>
                  <a:txBody>
                    <a:bodyPr/>
                    <a:lstStyle/>
                    <a:p>
                      <a:r>
                        <a:rPr lang="nl-NL"/>
                        <a:t>Stappen</a:t>
                      </a:r>
                    </a:p>
                  </a:txBody>
                  <a:tcPr/>
                </a:tc>
                <a:tc>
                  <a:txBody>
                    <a:bodyPr/>
                    <a:lstStyle/>
                    <a:p>
                      <a:r>
                        <a:rPr lang="nl-NL" sz="1800" b="0" i="0" kern="1200">
                          <a:solidFill>
                            <a:schemeClr val="tx1"/>
                          </a:solidFill>
                          <a:effectLst/>
                          <a:latin typeface="+mn-lt"/>
                          <a:ea typeface="+mn-ea"/>
                          <a:cs typeface="+mn-cs"/>
                        </a:rPr>
                        <a:t>Een dynamische leeragenda bestaat uit drie onderdelen die bijgehouden worden: </a:t>
                      </a:r>
                    </a:p>
                    <a:p>
                      <a:pPr marL="342900" indent="-342900">
                        <a:buAutoNum type="arabicParenR"/>
                      </a:pPr>
                      <a:r>
                        <a:rPr lang="nl-NL" sz="1800" b="0" i="0" kern="1200">
                          <a:solidFill>
                            <a:schemeClr val="tx1"/>
                          </a:solidFill>
                          <a:effectLst/>
                          <a:latin typeface="+mn-lt"/>
                          <a:ea typeface="+mn-ea"/>
                          <a:cs typeface="+mn-cs"/>
                        </a:rPr>
                        <a:t>een uitdaging, inzicht of leermoment, </a:t>
                      </a:r>
                    </a:p>
                    <a:p>
                      <a:pPr marL="342900" indent="-342900">
                        <a:buAutoNum type="arabicParenR"/>
                      </a:pPr>
                      <a:r>
                        <a:rPr lang="nl-NL" sz="1800" b="0" i="0" kern="1200">
                          <a:solidFill>
                            <a:schemeClr val="tx1"/>
                          </a:solidFill>
                          <a:effectLst/>
                          <a:latin typeface="+mn-lt"/>
                          <a:ea typeface="+mn-ea"/>
                          <a:cs typeface="+mn-cs"/>
                        </a:rPr>
                        <a:t>een leervraag, </a:t>
                      </a:r>
                    </a:p>
                    <a:p>
                      <a:pPr marL="342900" indent="-342900">
                        <a:buAutoNum type="arabicParenR"/>
                      </a:pPr>
                      <a:r>
                        <a:rPr lang="nl-NL" sz="1800" b="0" i="0" kern="1200">
                          <a:solidFill>
                            <a:schemeClr val="tx1"/>
                          </a:solidFill>
                          <a:effectLst/>
                          <a:latin typeface="+mn-lt"/>
                          <a:ea typeface="+mn-ea"/>
                          <a:cs typeface="+mn-cs"/>
                        </a:rPr>
                        <a:t>een vervolgactie.</a:t>
                      </a:r>
                    </a:p>
                    <a:p>
                      <a:pPr marL="0" indent="0">
                        <a:buNone/>
                      </a:pPr>
                      <a:r>
                        <a:rPr lang="nl-NL" sz="1800" b="0" i="0" kern="1200">
                          <a:solidFill>
                            <a:schemeClr val="tx1"/>
                          </a:solidFill>
                          <a:effectLst/>
                          <a:latin typeface="+mn-lt"/>
                          <a:ea typeface="+mn-ea"/>
                          <a:cs typeface="+mn-cs"/>
                        </a:rPr>
                        <a:t>Deze elementen komen elk overleg terug en vormen de basis voor de agenda. </a:t>
                      </a:r>
                      <a:endParaRPr lang="nl-NL"/>
                    </a:p>
                  </a:txBody>
                  <a:tcPr/>
                </a:tc>
                <a:extLst>
                  <a:ext uri="{0D108BD9-81ED-4DB2-BD59-A6C34878D82A}">
                    <a16:rowId xmlns:a16="http://schemas.microsoft.com/office/drawing/2014/main" val="3607542136"/>
                  </a:ext>
                </a:extLst>
              </a:tr>
              <a:tr h="1332569">
                <a:tc>
                  <a:txBody>
                    <a:bodyPr/>
                    <a:lstStyle/>
                    <a:p>
                      <a:r>
                        <a:rPr lang="nl-NL"/>
                        <a:t>Ervaringen / variaties</a:t>
                      </a:r>
                    </a:p>
                  </a:txBody>
                  <a:tcPr/>
                </a:tc>
                <a:tc>
                  <a:txBody>
                    <a:bodyPr/>
                    <a:lstStyle/>
                    <a:p>
                      <a:r>
                        <a:rPr lang="nl-NL"/>
                        <a:t>Gebruikt in de verschillende living labs van Just </a:t>
                      </a:r>
                      <a:r>
                        <a:rPr lang="nl-NL" err="1"/>
                        <a:t>Prepare</a:t>
                      </a:r>
                      <a:r>
                        <a:rPr lang="nl-NL"/>
                        <a:t>. Het biedt een structuur die houvast biedt. </a:t>
                      </a:r>
                    </a:p>
                    <a:p>
                      <a:endParaRPr lang="nl-NL"/>
                    </a:p>
                    <a:p>
                      <a:r>
                        <a:rPr lang="nl-NL"/>
                        <a:t>DLA past bij reflexieve monitoring. Wat is reflexiviteit? Reflexiviteit is het vermogen om te veranderen en in wisselwerking te staan met de context waarin je opereert. Het geeft je de mogelijkheid om nieuwe manieren te ontwikkelen om met kwesties om te gaan. </a:t>
                      </a:r>
                    </a:p>
                  </a:txBody>
                  <a:tcPr/>
                </a:tc>
                <a:extLst>
                  <a:ext uri="{0D108BD9-81ED-4DB2-BD59-A6C34878D82A}">
                    <a16:rowId xmlns:a16="http://schemas.microsoft.com/office/drawing/2014/main" val="3189792528"/>
                  </a:ext>
                </a:extLst>
              </a:tr>
              <a:tr h="540431">
                <a:tc>
                  <a:txBody>
                    <a:bodyPr/>
                    <a:lstStyle/>
                    <a:p>
                      <a:r>
                        <a:rPr lang="nl-NL"/>
                        <a:t>Meer informatie </a:t>
                      </a:r>
                    </a:p>
                  </a:txBody>
                  <a:tcPr/>
                </a:tc>
                <a:tc>
                  <a:txBody>
                    <a:bodyPr/>
                    <a:lstStyle/>
                    <a:p>
                      <a:r>
                        <a:rPr lang="nl-NL">
                          <a:hlinkClick r:id="rId3"/>
                        </a:rPr>
                        <a:t>5 tips om zelf met een dynamische leeragenda aan de slag te gaan • DRIFT</a:t>
                      </a:r>
                      <a:endParaRPr lang="nl-NL"/>
                    </a:p>
                    <a:p>
                      <a:r>
                        <a:rPr lang="nl-NL"/>
                        <a:t>Zie ook: </a:t>
                      </a:r>
                      <a:r>
                        <a:rPr lang="nl-NL">
                          <a:hlinkClick r:id="rId4"/>
                        </a:rPr>
                        <a:t>Reflexieve monitoring in actie. Handvatten voor de monitoring van systeeminnovatieprojecten - Research Portal - Wageningen University &amp; Research</a:t>
                      </a:r>
                      <a:endParaRPr lang="nl-NL"/>
                    </a:p>
                  </a:txBody>
                  <a:tcPr/>
                </a:tc>
                <a:extLst>
                  <a:ext uri="{0D108BD9-81ED-4DB2-BD59-A6C34878D82A}">
                    <a16:rowId xmlns:a16="http://schemas.microsoft.com/office/drawing/2014/main" val="2771833698"/>
                  </a:ext>
                </a:extLst>
              </a:tr>
            </a:tbl>
          </a:graphicData>
        </a:graphic>
      </p:graphicFrame>
      <p:pic>
        <p:nvPicPr>
          <p:cNvPr id="7" name="Graphic 6" descr="Groep met effen opvulling">
            <a:extLst>
              <a:ext uri="{FF2B5EF4-FFF2-40B4-BE49-F238E27FC236}">
                <a16:creationId xmlns:a16="http://schemas.microsoft.com/office/drawing/2014/main" id="{6BC0C91A-DA43-BF59-7732-3F497AAC5C53}"/>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700993" y="-52768"/>
            <a:ext cx="657632" cy="657632"/>
          </a:xfrm>
          <a:prstGeom prst="rect">
            <a:avLst/>
          </a:prstGeom>
        </p:spPr>
      </p:pic>
      <p:sp>
        <p:nvSpPr>
          <p:cNvPr id="2" name="Tijdelijke aanduiding voor dianummer 1">
            <a:extLst>
              <a:ext uri="{FF2B5EF4-FFF2-40B4-BE49-F238E27FC236}">
                <a16:creationId xmlns:a16="http://schemas.microsoft.com/office/drawing/2014/main" id="{599F9B38-578B-D71F-C8E5-F99F189DB61E}"/>
              </a:ext>
            </a:extLst>
          </p:cNvPr>
          <p:cNvSpPr>
            <a:spLocks noGrp="1"/>
          </p:cNvSpPr>
          <p:nvPr>
            <p:ph type="sldNum" sz="quarter" idx="12"/>
          </p:nvPr>
        </p:nvSpPr>
        <p:spPr/>
        <p:txBody>
          <a:bodyPr/>
          <a:lstStyle/>
          <a:p>
            <a:fld id="{98500FEC-7FAF-4EB9-B731-3CDDD3AEA0D1}" type="slidenum">
              <a:rPr lang="nl-NL" smtClean="0"/>
              <a:t>31</a:t>
            </a:fld>
            <a:endParaRPr lang="nl-NL"/>
          </a:p>
        </p:txBody>
      </p:sp>
      <p:pic>
        <p:nvPicPr>
          <p:cNvPr id="8" name="Afbeelding 7">
            <a:extLst>
              <a:ext uri="{FF2B5EF4-FFF2-40B4-BE49-F238E27FC236}">
                <a16:creationId xmlns:a16="http://schemas.microsoft.com/office/drawing/2014/main" id="{5E09C419-DB2E-D425-5FE0-63A07B5969F1}"/>
              </a:ext>
            </a:extLst>
          </p:cNvPr>
          <p:cNvPicPr>
            <a:picLocks noChangeAspect="1"/>
          </p:cNvPicPr>
          <p:nvPr/>
        </p:nvPicPr>
        <p:blipFill>
          <a:blip r:embed="rId6"/>
          <a:stretch>
            <a:fillRect/>
          </a:stretch>
        </p:blipFill>
        <p:spPr>
          <a:xfrm>
            <a:off x="9565462" y="-30276"/>
            <a:ext cx="612648" cy="612648"/>
          </a:xfrm>
          <a:prstGeom prst="rect">
            <a:avLst/>
          </a:prstGeom>
        </p:spPr>
      </p:pic>
      <p:pic>
        <p:nvPicPr>
          <p:cNvPr id="6" name="Afbeelding 5">
            <a:extLst>
              <a:ext uri="{FF2B5EF4-FFF2-40B4-BE49-F238E27FC236}">
                <a16:creationId xmlns:a16="http://schemas.microsoft.com/office/drawing/2014/main" id="{3444D69A-7495-FD19-EF21-134C1AA55866}"/>
              </a:ext>
            </a:extLst>
          </p:cNvPr>
          <p:cNvPicPr>
            <a:picLocks noChangeAspect="1"/>
          </p:cNvPicPr>
          <p:nvPr/>
        </p:nvPicPr>
        <p:blipFill>
          <a:blip r:embed="rId7"/>
          <a:stretch>
            <a:fillRect/>
          </a:stretch>
        </p:blipFill>
        <p:spPr>
          <a:xfrm>
            <a:off x="11097295" y="58487"/>
            <a:ext cx="505512" cy="505512"/>
          </a:xfrm>
          <a:prstGeom prst="rect">
            <a:avLst/>
          </a:prstGeom>
        </p:spPr>
      </p:pic>
      <p:pic>
        <p:nvPicPr>
          <p:cNvPr id="10" name="Graphic 9" descr="Stopwatch 75% met effen opvulling">
            <a:extLst>
              <a:ext uri="{FF2B5EF4-FFF2-40B4-BE49-F238E27FC236}">
                <a16:creationId xmlns:a16="http://schemas.microsoft.com/office/drawing/2014/main" id="{252E8F30-9F6D-E571-80D6-1D3EF5629743}"/>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10384947" y="39852"/>
            <a:ext cx="505511" cy="505511"/>
          </a:xfrm>
          <a:prstGeom prst="rect">
            <a:avLst/>
          </a:prstGeom>
        </p:spPr>
      </p:pic>
    </p:spTree>
    <p:extLst>
      <p:ext uri="{BB962C8B-B14F-4D97-AF65-F5344CB8AC3E}">
        <p14:creationId xmlns:p14="http://schemas.microsoft.com/office/powerpoint/2010/main" val="169690249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Tijdelijke aanduiding voor inhoud 3">
            <a:extLst>
              <a:ext uri="{FF2B5EF4-FFF2-40B4-BE49-F238E27FC236}">
                <a16:creationId xmlns:a16="http://schemas.microsoft.com/office/drawing/2014/main" id="{86000454-1773-3724-A0EF-755E27650DAF}"/>
              </a:ext>
            </a:extLst>
          </p:cNvPr>
          <p:cNvPicPr>
            <a:picLocks noGrp="1" noChangeAspect="1"/>
          </p:cNvPicPr>
          <p:nvPr>
            <p:ph idx="1"/>
          </p:nvPr>
        </p:nvPicPr>
        <p:blipFill>
          <a:blip r:embed="rId2"/>
          <a:srcRect t="933" r="2" b="1989"/>
          <a:stretch>
            <a:fillRect/>
          </a:stretch>
        </p:blipFill>
        <p:spPr>
          <a:xfrm>
            <a:off x="3734480" y="-301172"/>
            <a:ext cx="8127226" cy="4570718"/>
          </a:xfrm>
          <a:prstGeom prst="rect">
            <a:avLst/>
          </a:prstGeom>
        </p:spPr>
      </p:pic>
      <p:sp>
        <p:nvSpPr>
          <p:cNvPr id="5" name="Tijdelijke aanduiding voor dianummer 4">
            <a:extLst>
              <a:ext uri="{FF2B5EF4-FFF2-40B4-BE49-F238E27FC236}">
                <a16:creationId xmlns:a16="http://schemas.microsoft.com/office/drawing/2014/main" id="{9A747CCC-E26B-8BA3-3410-3FDE39666FA3}"/>
              </a:ext>
            </a:extLst>
          </p:cNvPr>
          <p:cNvSpPr>
            <a:spLocks noGrp="1"/>
          </p:cNvSpPr>
          <p:nvPr>
            <p:ph type="sldNum" sz="quarter" idx="12"/>
          </p:nvPr>
        </p:nvSpPr>
        <p:spPr/>
        <p:txBody>
          <a:bodyPr/>
          <a:lstStyle/>
          <a:p>
            <a:fld id="{98500FEC-7FAF-4EB9-B731-3CDDD3AEA0D1}" type="slidenum">
              <a:rPr lang="nl-NL" smtClean="0"/>
              <a:t>32</a:t>
            </a:fld>
            <a:endParaRPr lang="nl-NL"/>
          </a:p>
        </p:txBody>
      </p:sp>
      <p:sp>
        <p:nvSpPr>
          <p:cNvPr id="7" name="Tekstvak 6">
            <a:extLst>
              <a:ext uri="{FF2B5EF4-FFF2-40B4-BE49-F238E27FC236}">
                <a16:creationId xmlns:a16="http://schemas.microsoft.com/office/drawing/2014/main" id="{0A622904-2DEE-7AA5-786A-F4447C22C215}"/>
              </a:ext>
            </a:extLst>
          </p:cNvPr>
          <p:cNvSpPr txBox="1"/>
          <p:nvPr/>
        </p:nvSpPr>
        <p:spPr>
          <a:xfrm>
            <a:off x="666214" y="4020875"/>
            <a:ext cx="6094378" cy="646331"/>
          </a:xfrm>
          <a:prstGeom prst="rect">
            <a:avLst/>
          </a:prstGeom>
          <a:noFill/>
        </p:spPr>
        <p:txBody>
          <a:bodyPr wrap="square">
            <a:spAutoFit/>
          </a:bodyPr>
          <a:lstStyle/>
          <a:p>
            <a:endParaRPr lang="nl-NL"/>
          </a:p>
          <a:p>
            <a:endParaRPr lang="nl-NL"/>
          </a:p>
        </p:txBody>
      </p:sp>
      <p:graphicFrame>
        <p:nvGraphicFramePr>
          <p:cNvPr id="8" name="Tabel 7">
            <a:extLst>
              <a:ext uri="{FF2B5EF4-FFF2-40B4-BE49-F238E27FC236}">
                <a16:creationId xmlns:a16="http://schemas.microsoft.com/office/drawing/2014/main" id="{CE9EBBE6-4029-F94D-091B-CD6DBD8F219A}"/>
              </a:ext>
            </a:extLst>
          </p:cNvPr>
          <p:cNvGraphicFramePr>
            <a:graphicFrameLocks noGrp="1"/>
          </p:cNvGraphicFramePr>
          <p:nvPr>
            <p:extLst>
              <p:ext uri="{D42A27DB-BD31-4B8C-83A1-F6EECF244321}">
                <p14:modId xmlns:p14="http://schemas.microsoft.com/office/powerpoint/2010/main" val="1494827140"/>
              </p:ext>
            </p:extLst>
          </p:nvPr>
        </p:nvGraphicFramePr>
        <p:xfrm>
          <a:off x="182447" y="4073377"/>
          <a:ext cx="5252699" cy="2565400"/>
        </p:xfrm>
        <a:graphic>
          <a:graphicData uri="http://schemas.openxmlformats.org/drawingml/2006/table">
            <a:tbl>
              <a:tblPr firstRow="1" bandRow="1">
                <a:tableStyleId>{22838BEF-8BB2-4498-84A7-C5851F593DF1}</a:tableStyleId>
              </a:tblPr>
              <a:tblGrid>
                <a:gridCol w="3287949">
                  <a:extLst>
                    <a:ext uri="{9D8B030D-6E8A-4147-A177-3AD203B41FA5}">
                      <a16:colId xmlns:a16="http://schemas.microsoft.com/office/drawing/2014/main" val="2492268694"/>
                    </a:ext>
                  </a:extLst>
                </a:gridCol>
                <a:gridCol w="1964750">
                  <a:extLst>
                    <a:ext uri="{9D8B030D-6E8A-4147-A177-3AD203B41FA5}">
                      <a16:colId xmlns:a16="http://schemas.microsoft.com/office/drawing/2014/main" val="1872645239"/>
                    </a:ext>
                  </a:extLst>
                </a:gridCol>
              </a:tblGrid>
              <a:tr h="370840">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800" b="0" u="none" strike="noStrike" kern="1200" cap="none" spc="0" normalizeH="0" baseline="0" noProof="0">
                          <a:ln>
                            <a:noFill/>
                          </a:ln>
                          <a:solidFill>
                            <a:prstClr val="black"/>
                          </a:solidFill>
                          <a:effectLst/>
                          <a:uLnTx/>
                          <a:uFillTx/>
                        </a:rPr>
                        <a:t>Aantekeningen/reflecties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black"/>
                        </a:solidFill>
                        <a:effectLst/>
                        <a:uLnTx/>
                        <a:uFillTx/>
                        <a:latin typeface="Aptos" panose="02110004020202020204"/>
                        <a:ea typeface="+mn-ea"/>
                        <a:cs typeface="+mn-cs"/>
                      </a:endParaRPr>
                    </a:p>
                  </a:txBody>
                  <a:tcPr/>
                </a:tc>
                <a:tc hMerge="1">
                  <a:txBody>
                    <a:bodyPr/>
                    <a:lstStyle/>
                    <a:p>
                      <a:endParaRPr lang="nl-NL"/>
                    </a:p>
                  </a:txBody>
                  <a:tcPr/>
                </a:tc>
                <a:extLst>
                  <a:ext uri="{0D108BD9-81ED-4DB2-BD59-A6C34878D82A}">
                    <a16:rowId xmlns:a16="http://schemas.microsoft.com/office/drawing/2014/main" val="1588154676"/>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800" b="0" u="none" strike="noStrike" kern="1200" cap="none" spc="0" normalizeH="0" baseline="0" noProof="0">
                          <a:ln>
                            <a:noFill/>
                          </a:ln>
                          <a:solidFill>
                            <a:prstClr val="black"/>
                          </a:solidFill>
                          <a:effectLst/>
                          <a:uLnTx/>
                          <a:uFillTx/>
                        </a:rPr>
                        <a:t>1, Uitdaging, inzicht of leermoment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black"/>
                        </a:solidFill>
                        <a:effectLst/>
                        <a:uLnTx/>
                        <a:uFillTx/>
                        <a:latin typeface="Aptos" panose="02110004020202020204"/>
                        <a:ea typeface="+mn-ea"/>
                        <a:cs typeface="+mn-cs"/>
                      </a:endParaRPr>
                    </a:p>
                  </a:txBody>
                  <a:tcPr/>
                </a:tc>
                <a:tc>
                  <a:txBody>
                    <a:bodyPr/>
                    <a:lstStyle/>
                    <a:p>
                      <a:endParaRPr lang="nl-NL"/>
                    </a:p>
                  </a:txBody>
                  <a:tcPr/>
                </a:tc>
                <a:extLst>
                  <a:ext uri="{0D108BD9-81ED-4DB2-BD59-A6C34878D82A}">
                    <a16:rowId xmlns:a16="http://schemas.microsoft.com/office/drawing/2014/main" val="811860883"/>
                  </a:ext>
                </a:extLst>
              </a:tr>
              <a:tr h="63696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800" b="0" u="none" strike="noStrike" kern="1200" cap="none" spc="0" normalizeH="0" baseline="0" noProof="0">
                          <a:ln>
                            <a:noFill/>
                          </a:ln>
                          <a:solidFill>
                            <a:prstClr val="black"/>
                          </a:solidFill>
                          <a:effectLst/>
                          <a:uLnTx/>
                          <a:uFillTx/>
                        </a:rPr>
                        <a:t>2, Leervraag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black"/>
                        </a:solidFill>
                        <a:effectLst/>
                        <a:uLnTx/>
                        <a:uFillTx/>
                        <a:latin typeface="Aptos" panose="02110004020202020204"/>
                        <a:ea typeface="+mn-ea"/>
                        <a:cs typeface="+mn-cs"/>
                      </a:endParaRPr>
                    </a:p>
                  </a:txBody>
                  <a:tcPr/>
                </a:tc>
                <a:tc>
                  <a:txBody>
                    <a:bodyPr/>
                    <a:lstStyle/>
                    <a:p>
                      <a:endParaRPr lang="nl-NL"/>
                    </a:p>
                  </a:txBody>
                  <a:tcPr/>
                </a:tc>
                <a:extLst>
                  <a:ext uri="{0D108BD9-81ED-4DB2-BD59-A6C34878D82A}">
                    <a16:rowId xmlns:a16="http://schemas.microsoft.com/office/drawing/2014/main" val="3635113903"/>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800" b="0" u="none" strike="noStrike" kern="1200" cap="none" spc="0" normalizeH="0" baseline="0" noProof="0">
                          <a:ln>
                            <a:noFill/>
                          </a:ln>
                          <a:solidFill>
                            <a:prstClr val="black"/>
                          </a:solidFill>
                          <a:effectLst/>
                          <a:uLnTx/>
                          <a:uFillTx/>
                        </a:rPr>
                        <a:t>3, Vervolgactie </a:t>
                      </a:r>
                      <a:endParaRPr kumimoji="0" lang="nl-NL" sz="1800" b="0" i="0" u="none" strike="noStrike" kern="1200" cap="none" spc="0" normalizeH="0" baseline="0" noProof="0">
                        <a:ln>
                          <a:noFill/>
                        </a:ln>
                        <a:solidFill>
                          <a:prstClr val="black"/>
                        </a:solidFill>
                        <a:effectLst/>
                        <a:uLnTx/>
                        <a:uFillTx/>
                        <a:latin typeface="Aptos" panose="02110004020202020204"/>
                        <a:ea typeface="+mn-ea"/>
                        <a:cs typeface="+mn-cs"/>
                      </a:endParaRPr>
                    </a:p>
                  </a:txBody>
                  <a:tcPr/>
                </a:tc>
                <a:tc>
                  <a:txBody>
                    <a:bodyPr/>
                    <a:lstStyle/>
                    <a:p>
                      <a:endParaRPr lang="nl-NL"/>
                    </a:p>
                  </a:txBody>
                  <a:tcPr/>
                </a:tc>
                <a:extLst>
                  <a:ext uri="{0D108BD9-81ED-4DB2-BD59-A6C34878D82A}">
                    <a16:rowId xmlns:a16="http://schemas.microsoft.com/office/drawing/2014/main" val="3733585339"/>
                  </a:ext>
                </a:extLst>
              </a:tr>
            </a:tbl>
          </a:graphicData>
        </a:graphic>
      </p:graphicFrame>
      <p:sp>
        <p:nvSpPr>
          <p:cNvPr id="2" name="Tekstvak 1">
            <a:extLst>
              <a:ext uri="{FF2B5EF4-FFF2-40B4-BE49-F238E27FC236}">
                <a16:creationId xmlns:a16="http://schemas.microsoft.com/office/drawing/2014/main" id="{B98B0738-4E7F-4CD0-473E-D564B7713A81}"/>
              </a:ext>
            </a:extLst>
          </p:cNvPr>
          <p:cNvSpPr txBox="1"/>
          <p:nvPr/>
        </p:nvSpPr>
        <p:spPr>
          <a:xfrm>
            <a:off x="1779220" y="156234"/>
            <a:ext cx="1955260" cy="923330"/>
          </a:xfrm>
          <a:prstGeom prst="rect">
            <a:avLst/>
          </a:prstGeom>
          <a:noFill/>
        </p:spPr>
        <p:txBody>
          <a:bodyPr wrap="square" rtlCol="0">
            <a:spAutoFit/>
          </a:bodyPr>
          <a:lstStyle/>
          <a:p>
            <a:r>
              <a:rPr lang="nl-NL"/>
              <a:t>Een voorbeeld uit de Living Lab Gemert-Bakel -&gt;</a:t>
            </a:r>
          </a:p>
        </p:txBody>
      </p:sp>
      <p:sp>
        <p:nvSpPr>
          <p:cNvPr id="6" name="Tekstvak 5">
            <a:extLst>
              <a:ext uri="{FF2B5EF4-FFF2-40B4-BE49-F238E27FC236}">
                <a16:creationId xmlns:a16="http://schemas.microsoft.com/office/drawing/2014/main" id="{3233B892-A5A8-4681-FBFD-92F96C30E5DE}"/>
              </a:ext>
            </a:extLst>
          </p:cNvPr>
          <p:cNvSpPr txBox="1"/>
          <p:nvPr/>
        </p:nvSpPr>
        <p:spPr>
          <a:xfrm>
            <a:off x="5616068" y="5715447"/>
            <a:ext cx="2994531" cy="646331"/>
          </a:xfrm>
          <a:prstGeom prst="rect">
            <a:avLst/>
          </a:prstGeom>
          <a:noFill/>
        </p:spPr>
        <p:txBody>
          <a:bodyPr wrap="square" rtlCol="0">
            <a:spAutoFit/>
          </a:bodyPr>
          <a:lstStyle/>
          <a:p>
            <a:r>
              <a:rPr lang="nl-NL"/>
              <a:t>&lt;- het invultabel bij de dynamische leeragenda</a:t>
            </a:r>
          </a:p>
        </p:txBody>
      </p:sp>
    </p:spTree>
    <p:extLst>
      <p:ext uri="{BB962C8B-B14F-4D97-AF65-F5344CB8AC3E}">
        <p14:creationId xmlns:p14="http://schemas.microsoft.com/office/powerpoint/2010/main" val="235742338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C000">
            <a:alpha val="30000"/>
          </a:srgbClr>
        </a:solidFill>
        <a:effectLst/>
      </p:bgPr>
    </p:bg>
    <p:spTree>
      <p:nvGrpSpPr>
        <p:cNvPr id="1" name="">
          <a:extLst>
            <a:ext uri="{FF2B5EF4-FFF2-40B4-BE49-F238E27FC236}">
              <a16:creationId xmlns:a16="http://schemas.microsoft.com/office/drawing/2014/main" id="{2A0942D9-D190-9673-F713-79788F7F95A0}"/>
            </a:ext>
          </a:extLst>
        </p:cNvPr>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id="{C7679A53-A263-CCC2-5C3B-A5CD51CEC6DD}"/>
              </a:ext>
            </a:extLst>
          </p:cNvPr>
          <p:cNvGraphicFramePr/>
          <p:nvPr>
            <p:extLst>
              <p:ext uri="{D42A27DB-BD31-4B8C-83A1-F6EECF244321}">
                <p14:modId xmlns:p14="http://schemas.microsoft.com/office/powerpoint/2010/main" val="3859971554"/>
              </p:ext>
            </p:extLst>
          </p:nvPr>
        </p:nvGraphicFramePr>
        <p:xfrm>
          <a:off x="1877350" y="774845"/>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kstvak 4">
            <a:extLst>
              <a:ext uri="{FF2B5EF4-FFF2-40B4-BE49-F238E27FC236}">
                <a16:creationId xmlns:a16="http://schemas.microsoft.com/office/drawing/2014/main" id="{EA781C12-9BF2-A346-44DB-DD419EA78DD8}"/>
              </a:ext>
            </a:extLst>
          </p:cNvPr>
          <p:cNvSpPr txBox="1"/>
          <p:nvPr/>
        </p:nvSpPr>
        <p:spPr>
          <a:xfrm>
            <a:off x="2607879" y="164724"/>
            <a:ext cx="6976242" cy="707886"/>
          </a:xfrm>
          <a:prstGeom prst="rect">
            <a:avLst/>
          </a:prstGeom>
          <a:solidFill>
            <a:srgbClr val="FFC000">
              <a:alpha val="20000"/>
            </a:srgb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4000" b="1" i="0" u="none" strike="noStrike" kern="1200" cap="none" spc="0" normalizeH="0" baseline="0" noProof="0">
                <a:ln>
                  <a:noFill/>
                </a:ln>
                <a:solidFill>
                  <a:prstClr val="black"/>
                </a:solidFill>
                <a:effectLst/>
                <a:uLnTx/>
                <a:uFillTx/>
                <a:latin typeface="Aptos" panose="02110004020202020204"/>
                <a:ea typeface="+mn-ea"/>
                <a:cs typeface="+mn-cs"/>
              </a:rPr>
              <a:t>Samenwerking</a:t>
            </a:r>
          </a:p>
        </p:txBody>
      </p:sp>
      <p:sp>
        <p:nvSpPr>
          <p:cNvPr id="2" name="Tijdelijke aanduiding voor dianummer 1">
            <a:extLst>
              <a:ext uri="{FF2B5EF4-FFF2-40B4-BE49-F238E27FC236}">
                <a16:creationId xmlns:a16="http://schemas.microsoft.com/office/drawing/2014/main" id="{AEBCB665-B048-F4B0-F72A-512AE4FCEC0A}"/>
              </a:ext>
            </a:extLst>
          </p:cNvPr>
          <p:cNvSpPr>
            <a:spLocks noGrp="1"/>
          </p:cNvSpPr>
          <p:nvPr>
            <p:ph type="sldNum" sz="quarter" idx="12"/>
          </p:nvPr>
        </p:nvSpPr>
        <p:spPr/>
        <p:txBody>
          <a:bodyPr/>
          <a:lstStyle/>
          <a:p>
            <a:fld id="{98500FEC-7FAF-4EB9-B731-3CDDD3AEA0D1}" type="slidenum">
              <a:rPr lang="nl-NL" smtClean="0"/>
              <a:t>33</a:t>
            </a:fld>
            <a:endParaRPr lang="nl-NL"/>
          </a:p>
        </p:txBody>
      </p:sp>
    </p:spTree>
    <p:extLst>
      <p:ext uri="{BB962C8B-B14F-4D97-AF65-F5344CB8AC3E}">
        <p14:creationId xmlns:p14="http://schemas.microsoft.com/office/powerpoint/2010/main" val="418474208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C000">
            <a:alpha val="30000"/>
          </a:srgbClr>
        </a:solidFill>
        <a:effectLst/>
      </p:bgPr>
    </p:bg>
    <p:spTree>
      <p:nvGrpSpPr>
        <p:cNvPr id="1" name="">
          <a:extLst>
            <a:ext uri="{FF2B5EF4-FFF2-40B4-BE49-F238E27FC236}">
              <a16:creationId xmlns:a16="http://schemas.microsoft.com/office/drawing/2014/main" id="{4ABC9971-9472-7D04-6308-A5CF4E81194D}"/>
            </a:ext>
          </a:extLst>
        </p:cNvPr>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ADA29FE0-ADCC-332E-2C39-7D0BE3621F5E}"/>
              </a:ext>
            </a:extLst>
          </p:cNvPr>
          <p:cNvSpPr>
            <a:spLocks noGrp="1"/>
          </p:cNvSpPr>
          <p:nvPr>
            <p:ph idx="1"/>
          </p:nvPr>
        </p:nvSpPr>
        <p:spPr/>
        <p:txBody>
          <a:bodyPr>
            <a:normAutofit/>
          </a:bodyPr>
          <a:lstStyle/>
          <a:p>
            <a:endParaRPr lang="nl-NL"/>
          </a:p>
          <a:p>
            <a:endParaRPr lang="nl-NL"/>
          </a:p>
        </p:txBody>
      </p:sp>
      <p:graphicFrame>
        <p:nvGraphicFramePr>
          <p:cNvPr id="5" name="Tabel 4">
            <a:extLst>
              <a:ext uri="{FF2B5EF4-FFF2-40B4-BE49-F238E27FC236}">
                <a16:creationId xmlns:a16="http://schemas.microsoft.com/office/drawing/2014/main" id="{7557C8A3-E98A-6445-4FA5-BA43D17BF6BE}"/>
              </a:ext>
            </a:extLst>
          </p:cNvPr>
          <p:cNvGraphicFramePr>
            <a:graphicFrameLocks noGrp="1"/>
          </p:cNvGraphicFramePr>
          <p:nvPr>
            <p:extLst>
              <p:ext uri="{D42A27DB-BD31-4B8C-83A1-F6EECF244321}">
                <p14:modId xmlns:p14="http://schemas.microsoft.com/office/powerpoint/2010/main" val="2987561819"/>
              </p:ext>
            </p:extLst>
          </p:nvPr>
        </p:nvGraphicFramePr>
        <p:xfrm>
          <a:off x="0" y="1"/>
          <a:ext cx="11908818" cy="5745835"/>
        </p:xfrm>
        <a:graphic>
          <a:graphicData uri="http://schemas.openxmlformats.org/drawingml/2006/table">
            <a:tbl>
              <a:tblPr>
                <a:tableStyleId>{616DA210-FB5B-4158-B5E0-FEB733F419BA}</a:tableStyleId>
              </a:tblPr>
              <a:tblGrid>
                <a:gridCol w="2276602">
                  <a:extLst>
                    <a:ext uri="{9D8B030D-6E8A-4147-A177-3AD203B41FA5}">
                      <a16:colId xmlns:a16="http://schemas.microsoft.com/office/drawing/2014/main" val="4090371162"/>
                    </a:ext>
                  </a:extLst>
                </a:gridCol>
                <a:gridCol w="9632216">
                  <a:extLst>
                    <a:ext uri="{9D8B030D-6E8A-4147-A177-3AD203B41FA5}">
                      <a16:colId xmlns:a16="http://schemas.microsoft.com/office/drawing/2014/main" val="2691395454"/>
                    </a:ext>
                  </a:extLst>
                </a:gridCol>
              </a:tblGrid>
              <a:tr h="870063">
                <a:tc gridSpan="2">
                  <a:txBody>
                    <a:bodyPr/>
                    <a:lstStyle/>
                    <a:p>
                      <a:r>
                        <a:rPr lang="nl-NL" sz="2800" b="1"/>
                        <a:t>9. Leerkring / learning lab / leergemeenschap</a:t>
                      </a:r>
                    </a:p>
                  </a:txBody>
                  <a:tcPr/>
                </a:tc>
                <a:tc hMerge="1">
                  <a:txBody>
                    <a:bodyPr/>
                    <a:lstStyle/>
                    <a:p>
                      <a:endParaRPr lang="nl-NL"/>
                    </a:p>
                  </a:txBody>
                  <a:tcPr/>
                </a:tc>
                <a:extLst>
                  <a:ext uri="{0D108BD9-81ED-4DB2-BD59-A6C34878D82A}">
                    <a16:rowId xmlns:a16="http://schemas.microsoft.com/office/drawing/2014/main" val="3440398033"/>
                  </a:ext>
                </a:extLst>
              </a:tr>
              <a:tr h="756261">
                <a:tc>
                  <a:txBody>
                    <a:bodyPr/>
                    <a:lstStyle/>
                    <a:p>
                      <a:r>
                        <a:rPr lang="nl-NL"/>
                        <a:t>Doel/beschrijving</a:t>
                      </a:r>
                    </a:p>
                  </a:txBody>
                  <a:tcPr/>
                </a:tc>
                <a:tc>
                  <a:txBody>
                    <a:bodyPr/>
                    <a:lstStyle/>
                    <a:p>
                      <a:r>
                        <a:rPr lang="nl-NL"/>
                        <a:t>Gezamenlijk proces waarin betrokken partners samen een leer en ontwikkelproces ingaan. Voor iedereen die geïnteresseerd is in het onderwerp.</a:t>
                      </a:r>
                    </a:p>
                  </a:txBody>
                  <a:tcPr/>
                </a:tc>
                <a:extLst>
                  <a:ext uri="{0D108BD9-81ED-4DB2-BD59-A6C34878D82A}">
                    <a16:rowId xmlns:a16="http://schemas.microsoft.com/office/drawing/2014/main" val="2384822373"/>
                  </a:ext>
                </a:extLst>
              </a:tr>
              <a:tr h="1064323">
                <a:tc>
                  <a:txBody>
                    <a:bodyPr/>
                    <a:lstStyle/>
                    <a:p>
                      <a:r>
                        <a:rPr lang="nl-NL"/>
                        <a:t>Stappen</a:t>
                      </a:r>
                    </a:p>
                  </a:txBody>
                  <a:tcPr/>
                </a:tc>
                <a:tc>
                  <a:txBody>
                    <a:bodyPr/>
                    <a:lstStyle/>
                    <a:p>
                      <a:pPr marL="342900" indent="-342900">
                        <a:buAutoNum type="arabicPeriod"/>
                      </a:pPr>
                      <a:r>
                        <a:rPr lang="nl-NL"/>
                        <a:t>Wie zijn er betrokken</a:t>
                      </a:r>
                    </a:p>
                    <a:p>
                      <a:pPr marL="342900" indent="-342900">
                        <a:buAutoNum type="arabicPeriod"/>
                      </a:pPr>
                      <a:r>
                        <a:rPr lang="nl-NL"/>
                        <a:t>Bepalen wat het leerdoel is</a:t>
                      </a:r>
                    </a:p>
                    <a:p>
                      <a:pPr marL="342900" indent="-342900">
                        <a:buAutoNum type="arabicPeriod"/>
                      </a:pPr>
                      <a:r>
                        <a:rPr lang="nl-NL"/>
                        <a:t>Afspraken plannen etc.</a:t>
                      </a:r>
                    </a:p>
                    <a:p>
                      <a:pPr marL="342900" indent="-342900">
                        <a:buAutoNum type="arabicPeriod"/>
                      </a:pPr>
                      <a:r>
                        <a:rPr lang="nl-NL"/>
                        <a:t>Terugkoppeling van het ‘geleerde’ geven</a:t>
                      </a:r>
                    </a:p>
                  </a:txBody>
                  <a:tcPr/>
                </a:tc>
                <a:extLst>
                  <a:ext uri="{0D108BD9-81ED-4DB2-BD59-A6C34878D82A}">
                    <a16:rowId xmlns:a16="http://schemas.microsoft.com/office/drawing/2014/main" val="3607542136"/>
                  </a:ext>
                </a:extLst>
              </a:tr>
              <a:tr h="772404">
                <a:tc>
                  <a:txBody>
                    <a:bodyPr/>
                    <a:lstStyle/>
                    <a:p>
                      <a:r>
                        <a:rPr lang="nl-NL"/>
                        <a:t>Ervaringen / variaties</a:t>
                      </a:r>
                    </a:p>
                  </a:txBody>
                  <a:tcPr/>
                </a:tc>
                <a:tc>
                  <a:txBody>
                    <a:bodyPr/>
                    <a:lstStyle/>
                    <a:p>
                      <a:r>
                        <a:rPr lang="en-US"/>
                        <a:t>Just Prepare en de </a:t>
                      </a:r>
                      <a:r>
                        <a:rPr lang="en-US" err="1"/>
                        <a:t>verschillende</a:t>
                      </a:r>
                      <a:r>
                        <a:rPr lang="en-US"/>
                        <a:t> </a:t>
                      </a:r>
                      <a:r>
                        <a:rPr lang="en-US" err="1"/>
                        <a:t>bijeenkomsten</a:t>
                      </a:r>
                      <a:r>
                        <a:rPr lang="en-US"/>
                        <a:t> die </a:t>
                      </a:r>
                      <a:r>
                        <a:rPr lang="en-US" err="1"/>
                        <a:t>georgansieerd</a:t>
                      </a:r>
                      <a:r>
                        <a:rPr lang="en-US"/>
                        <a:t> </a:t>
                      </a:r>
                      <a:r>
                        <a:rPr lang="en-US" err="1"/>
                        <a:t>zijn</a:t>
                      </a:r>
                      <a:r>
                        <a:rPr lang="en-US"/>
                        <a:t>, </a:t>
                      </a:r>
                      <a:r>
                        <a:rPr lang="en-US" err="1"/>
                        <a:t>zijn</a:t>
                      </a:r>
                      <a:r>
                        <a:rPr lang="en-US"/>
                        <a:t> </a:t>
                      </a:r>
                      <a:r>
                        <a:rPr lang="en-US" err="1"/>
                        <a:t>een</a:t>
                      </a:r>
                      <a:r>
                        <a:rPr lang="en-US"/>
                        <a:t> </a:t>
                      </a:r>
                      <a:r>
                        <a:rPr lang="en-US" err="1"/>
                        <a:t>voorbeeld</a:t>
                      </a:r>
                      <a:r>
                        <a:rPr lang="en-US"/>
                        <a:t> van </a:t>
                      </a:r>
                      <a:r>
                        <a:rPr lang="en-US" err="1"/>
                        <a:t>een</a:t>
                      </a:r>
                      <a:r>
                        <a:rPr lang="en-US"/>
                        <a:t> learning lab. Door met </a:t>
                      </a:r>
                      <a:r>
                        <a:rPr lang="en-US" err="1"/>
                        <a:t>elkaar</a:t>
                      </a:r>
                      <a:r>
                        <a:rPr lang="en-US"/>
                        <a:t> </a:t>
                      </a:r>
                      <a:r>
                        <a:rPr lang="en-US" err="1"/>
                        <a:t>uit</a:t>
                      </a:r>
                      <a:r>
                        <a:rPr lang="en-US"/>
                        <a:t> te </a:t>
                      </a:r>
                      <a:r>
                        <a:rPr lang="en-US" err="1"/>
                        <a:t>wisselen</a:t>
                      </a:r>
                      <a:r>
                        <a:rPr lang="en-US"/>
                        <a:t>, </a:t>
                      </a:r>
                      <a:r>
                        <a:rPr lang="en-US" err="1"/>
                        <a:t>regelmatig</a:t>
                      </a:r>
                      <a:r>
                        <a:rPr lang="en-US"/>
                        <a:t> </a:t>
                      </a:r>
                      <a:r>
                        <a:rPr lang="en-US" err="1"/>
                        <a:t>bijeenkomsten</a:t>
                      </a:r>
                      <a:r>
                        <a:rPr lang="en-US"/>
                        <a:t> te </a:t>
                      </a:r>
                      <a:r>
                        <a:rPr lang="en-US" err="1"/>
                        <a:t>hebben</a:t>
                      </a:r>
                      <a:r>
                        <a:rPr lang="en-US"/>
                        <a:t> </a:t>
                      </a:r>
                      <a:r>
                        <a:rPr lang="en-US" err="1"/>
                        <a:t>wordt</a:t>
                      </a:r>
                      <a:r>
                        <a:rPr lang="en-US"/>
                        <a:t> er </a:t>
                      </a:r>
                      <a:r>
                        <a:rPr lang="en-US" err="1"/>
                        <a:t>een</a:t>
                      </a:r>
                      <a:r>
                        <a:rPr lang="en-US"/>
                        <a:t> </a:t>
                      </a:r>
                      <a:r>
                        <a:rPr lang="en-US" err="1"/>
                        <a:t>gezamenlijk</a:t>
                      </a:r>
                      <a:r>
                        <a:rPr lang="en-US"/>
                        <a:t> </a:t>
                      </a:r>
                      <a:r>
                        <a:rPr lang="en-US" err="1"/>
                        <a:t>leerproces</a:t>
                      </a:r>
                      <a:r>
                        <a:rPr lang="en-US"/>
                        <a:t> </a:t>
                      </a:r>
                      <a:r>
                        <a:rPr lang="en-US" err="1"/>
                        <a:t>gefaciliteerd</a:t>
                      </a:r>
                      <a:r>
                        <a:rPr lang="en-US"/>
                        <a:t> over </a:t>
                      </a:r>
                      <a:r>
                        <a:rPr lang="en-US" err="1"/>
                        <a:t>energierechtvaardigheid</a:t>
                      </a:r>
                      <a:r>
                        <a:rPr lang="en-US"/>
                        <a:t>. </a:t>
                      </a:r>
                    </a:p>
                    <a:p>
                      <a:endParaRPr lang="en-US"/>
                    </a:p>
                    <a:p>
                      <a:endParaRPr lang="nl-NL"/>
                    </a:p>
                  </a:txBody>
                  <a:tcPr/>
                </a:tc>
                <a:extLst>
                  <a:ext uri="{0D108BD9-81ED-4DB2-BD59-A6C34878D82A}">
                    <a16:rowId xmlns:a16="http://schemas.microsoft.com/office/drawing/2014/main" val="3189792528"/>
                  </a:ext>
                </a:extLst>
              </a:tr>
              <a:tr h="711490">
                <a:tc>
                  <a:txBody>
                    <a:bodyPr/>
                    <a:lstStyle/>
                    <a:p>
                      <a:r>
                        <a:rPr lang="nl-NL"/>
                        <a:t>Rechtvaardigheid</a:t>
                      </a:r>
                    </a:p>
                  </a:txBody>
                  <a:tcPr/>
                </a:tc>
                <a:tc>
                  <a:txBody>
                    <a:bodyPr/>
                    <a:lstStyle/>
                    <a:p>
                      <a:r>
                        <a:rPr lang="nl-NL"/>
                        <a:t>Het doel is samen leren. Een thema daarbij kan zijn de verschillende vormen van rechtvaardigheid en hoe die te bereiken of na te streven.</a:t>
                      </a:r>
                    </a:p>
                  </a:txBody>
                  <a:tcPr/>
                </a:tc>
                <a:extLst>
                  <a:ext uri="{0D108BD9-81ED-4DB2-BD59-A6C34878D82A}">
                    <a16:rowId xmlns:a16="http://schemas.microsoft.com/office/drawing/2014/main" val="2771833698"/>
                  </a:ext>
                </a:extLst>
              </a:tr>
              <a:tr h="756261">
                <a:tc>
                  <a:txBody>
                    <a:bodyPr/>
                    <a:lstStyle/>
                    <a:p>
                      <a:r>
                        <a:rPr lang="en-US"/>
                        <a:t>Meer </a:t>
                      </a:r>
                      <a:r>
                        <a:rPr lang="en-US" err="1"/>
                        <a:t>informatie</a:t>
                      </a:r>
                      <a:endParaRPr lang="nl-NL"/>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Zie de website van Just </a:t>
                      </a:r>
                      <a:r>
                        <a:rPr lang="nl-NL" err="1"/>
                        <a:t>Prepare</a:t>
                      </a:r>
                      <a:r>
                        <a:rPr lang="nl-NL"/>
                        <a:t> met uitnodigingen en verslagen van verschillende </a:t>
                      </a:r>
                      <a:r>
                        <a:rPr lang="nl-NL" err="1"/>
                        <a:t>learning</a:t>
                      </a:r>
                      <a:r>
                        <a:rPr lang="nl-NL"/>
                        <a:t> labs</a:t>
                      </a:r>
                    </a:p>
                    <a:p>
                      <a:r>
                        <a:rPr lang="nl-NL">
                          <a:hlinkClick r:id="rId3"/>
                        </a:rPr>
                        <a:t>Slotsymposium - Just </a:t>
                      </a:r>
                      <a:r>
                        <a:rPr lang="nl-NL" err="1">
                          <a:hlinkClick r:id="rId3"/>
                        </a:rPr>
                        <a:t>Prepare</a:t>
                      </a:r>
                      <a:endParaRPr lang="nl-NL"/>
                    </a:p>
                  </a:txBody>
                  <a:tcPr/>
                </a:tc>
                <a:extLst>
                  <a:ext uri="{0D108BD9-81ED-4DB2-BD59-A6C34878D82A}">
                    <a16:rowId xmlns:a16="http://schemas.microsoft.com/office/drawing/2014/main" val="317942800"/>
                  </a:ext>
                </a:extLst>
              </a:tr>
            </a:tbl>
          </a:graphicData>
        </a:graphic>
      </p:graphicFrame>
      <p:pic>
        <p:nvPicPr>
          <p:cNvPr id="12" name="Graphic 11" descr="Groep met effen opvulling">
            <a:extLst>
              <a:ext uri="{FF2B5EF4-FFF2-40B4-BE49-F238E27FC236}">
                <a16:creationId xmlns:a16="http://schemas.microsoft.com/office/drawing/2014/main" id="{C020DD99-AC27-4193-B955-0959A373D373}"/>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429524" y="234194"/>
            <a:ext cx="560756" cy="560756"/>
          </a:xfrm>
          <a:prstGeom prst="rect">
            <a:avLst/>
          </a:prstGeom>
        </p:spPr>
      </p:pic>
      <p:sp>
        <p:nvSpPr>
          <p:cNvPr id="2" name="Tijdelijke aanduiding voor dianummer 1">
            <a:extLst>
              <a:ext uri="{FF2B5EF4-FFF2-40B4-BE49-F238E27FC236}">
                <a16:creationId xmlns:a16="http://schemas.microsoft.com/office/drawing/2014/main" id="{2A6E74B6-236C-3D2A-3CC3-523D48014F4B}"/>
              </a:ext>
            </a:extLst>
          </p:cNvPr>
          <p:cNvSpPr>
            <a:spLocks noGrp="1"/>
          </p:cNvSpPr>
          <p:nvPr>
            <p:ph type="sldNum" sz="quarter" idx="12"/>
          </p:nvPr>
        </p:nvSpPr>
        <p:spPr/>
        <p:txBody>
          <a:bodyPr/>
          <a:lstStyle/>
          <a:p>
            <a:fld id="{98500FEC-7FAF-4EB9-B731-3CDDD3AEA0D1}" type="slidenum">
              <a:rPr lang="nl-NL" smtClean="0"/>
              <a:t>34</a:t>
            </a:fld>
            <a:endParaRPr lang="nl-NL"/>
          </a:p>
        </p:txBody>
      </p:sp>
      <p:pic>
        <p:nvPicPr>
          <p:cNvPr id="6" name="Afbeelding 5">
            <a:extLst>
              <a:ext uri="{FF2B5EF4-FFF2-40B4-BE49-F238E27FC236}">
                <a16:creationId xmlns:a16="http://schemas.microsoft.com/office/drawing/2014/main" id="{38737CA4-6C56-A269-5F70-57F5DF096B4A}"/>
              </a:ext>
            </a:extLst>
          </p:cNvPr>
          <p:cNvPicPr>
            <a:picLocks noChangeAspect="1"/>
          </p:cNvPicPr>
          <p:nvPr/>
        </p:nvPicPr>
        <p:blipFill>
          <a:blip r:embed="rId5"/>
          <a:stretch>
            <a:fillRect/>
          </a:stretch>
        </p:blipFill>
        <p:spPr>
          <a:xfrm>
            <a:off x="11412378" y="136525"/>
            <a:ext cx="658425" cy="658425"/>
          </a:xfrm>
          <a:prstGeom prst="rect">
            <a:avLst/>
          </a:prstGeom>
        </p:spPr>
      </p:pic>
      <p:pic>
        <p:nvPicPr>
          <p:cNvPr id="8" name="Afbeelding 7">
            <a:extLst>
              <a:ext uri="{FF2B5EF4-FFF2-40B4-BE49-F238E27FC236}">
                <a16:creationId xmlns:a16="http://schemas.microsoft.com/office/drawing/2014/main" id="{662DBC1A-26AA-B559-7B31-E8C22A52D1AC}"/>
              </a:ext>
            </a:extLst>
          </p:cNvPr>
          <p:cNvPicPr>
            <a:picLocks noChangeAspect="1"/>
          </p:cNvPicPr>
          <p:nvPr/>
        </p:nvPicPr>
        <p:blipFill>
          <a:blip r:embed="rId6"/>
          <a:stretch>
            <a:fillRect/>
          </a:stretch>
        </p:blipFill>
        <p:spPr>
          <a:xfrm>
            <a:off x="10042033" y="69545"/>
            <a:ext cx="755970" cy="755970"/>
          </a:xfrm>
          <a:prstGeom prst="rect">
            <a:avLst/>
          </a:prstGeom>
        </p:spPr>
      </p:pic>
      <p:pic>
        <p:nvPicPr>
          <p:cNvPr id="10" name="Graphic 9" descr="Stopwatch 75% met effen opvulling">
            <a:extLst>
              <a:ext uri="{FF2B5EF4-FFF2-40B4-BE49-F238E27FC236}">
                <a16:creationId xmlns:a16="http://schemas.microsoft.com/office/drawing/2014/main" id="{DD72EAE2-4D5D-4A13-8A61-015DBBC6526E}"/>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0756338" y="169475"/>
            <a:ext cx="656040" cy="656040"/>
          </a:xfrm>
          <a:prstGeom prst="rect">
            <a:avLst/>
          </a:prstGeom>
        </p:spPr>
      </p:pic>
    </p:spTree>
    <p:extLst>
      <p:ext uri="{BB962C8B-B14F-4D97-AF65-F5344CB8AC3E}">
        <p14:creationId xmlns:p14="http://schemas.microsoft.com/office/powerpoint/2010/main" val="148454730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C000">
            <a:alpha val="30000"/>
          </a:srgbClr>
        </a:solidFill>
        <a:effectLst/>
      </p:bgPr>
    </p:bg>
    <p:spTree>
      <p:nvGrpSpPr>
        <p:cNvPr id="1" name="">
          <a:extLst>
            <a:ext uri="{FF2B5EF4-FFF2-40B4-BE49-F238E27FC236}">
              <a16:creationId xmlns:a16="http://schemas.microsoft.com/office/drawing/2014/main" id="{99E5A9A0-A8AB-7BC4-C39B-CF9E9FC8F99C}"/>
            </a:ext>
          </a:extLst>
        </p:cNvPr>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45164258-BB1C-8C06-CC88-5F6ED84ACD3E}"/>
              </a:ext>
            </a:extLst>
          </p:cNvPr>
          <p:cNvSpPr>
            <a:spLocks noGrp="1"/>
          </p:cNvSpPr>
          <p:nvPr>
            <p:ph idx="1"/>
          </p:nvPr>
        </p:nvSpPr>
        <p:spPr/>
        <p:txBody>
          <a:bodyPr>
            <a:normAutofit/>
          </a:bodyPr>
          <a:lstStyle/>
          <a:p>
            <a:endParaRPr lang="nl-NL"/>
          </a:p>
          <a:p>
            <a:endParaRPr lang="nl-NL"/>
          </a:p>
        </p:txBody>
      </p:sp>
      <p:graphicFrame>
        <p:nvGraphicFramePr>
          <p:cNvPr id="5" name="Tabel 4">
            <a:extLst>
              <a:ext uri="{FF2B5EF4-FFF2-40B4-BE49-F238E27FC236}">
                <a16:creationId xmlns:a16="http://schemas.microsoft.com/office/drawing/2014/main" id="{48BD70B0-25CF-EA21-3496-653DEE6796AD}"/>
              </a:ext>
            </a:extLst>
          </p:cNvPr>
          <p:cNvGraphicFramePr>
            <a:graphicFrameLocks noGrp="1"/>
          </p:cNvGraphicFramePr>
          <p:nvPr>
            <p:extLst>
              <p:ext uri="{D42A27DB-BD31-4B8C-83A1-F6EECF244321}">
                <p14:modId xmlns:p14="http://schemas.microsoft.com/office/powerpoint/2010/main" val="84636267"/>
              </p:ext>
            </p:extLst>
          </p:nvPr>
        </p:nvGraphicFramePr>
        <p:xfrm>
          <a:off x="0" y="0"/>
          <a:ext cx="11908818" cy="6096442"/>
        </p:xfrm>
        <a:graphic>
          <a:graphicData uri="http://schemas.openxmlformats.org/drawingml/2006/table">
            <a:tbl>
              <a:tblPr>
                <a:tableStyleId>{616DA210-FB5B-4158-B5E0-FEB733F419BA}</a:tableStyleId>
              </a:tblPr>
              <a:tblGrid>
                <a:gridCol w="2276602">
                  <a:extLst>
                    <a:ext uri="{9D8B030D-6E8A-4147-A177-3AD203B41FA5}">
                      <a16:colId xmlns:a16="http://schemas.microsoft.com/office/drawing/2014/main" val="4090371162"/>
                    </a:ext>
                  </a:extLst>
                </a:gridCol>
                <a:gridCol w="9632216">
                  <a:extLst>
                    <a:ext uri="{9D8B030D-6E8A-4147-A177-3AD203B41FA5}">
                      <a16:colId xmlns:a16="http://schemas.microsoft.com/office/drawing/2014/main" val="2691395454"/>
                    </a:ext>
                  </a:extLst>
                </a:gridCol>
              </a:tblGrid>
              <a:tr h="904240">
                <a:tc gridSpan="2">
                  <a:txBody>
                    <a:bodyPr/>
                    <a:lstStyle/>
                    <a:p>
                      <a:r>
                        <a:rPr lang="nl-NL" sz="2800" b="1"/>
                        <a:t>10. Partnerschapskaart</a:t>
                      </a:r>
                    </a:p>
                  </a:txBody>
                  <a:tcPr/>
                </a:tc>
                <a:tc hMerge="1">
                  <a:txBody>
                    <a:bodyPr/>
                    <a:lstStyle/>
                    <a:p>
                      <a:endParaRPr lang="nl-NL"/>
                    </a:p>
                  </a:txBody>
                  <a:tcPr/>
                </a:tc>
                <a:extLst>
                  <a:ext uri="{0D108BD9-81ED-4DB2-BD59-A6C34878D82A}">
                    <a16:rowId xmlns:a16="http://schemas.microsoft.com/office/drawing/2014/main" val="3440398033"/>
                  </a:ext>
                </a:extLst>
              </a:tr>
              <a:tr h="997816">
                <a:tc>
                  <a:txBody>
                    <a:bodyPr/>
                    <a:lstStyle/>
                    <a:p>
                      <a:r>
                        <a:rPr lang="nl-NL"/>
                        <a:t>Doel/beschrijving</a:t>
                      </a:r>
                    </a:p>
                  </a:txBody>
                  <a:tcPr/>
                </a:tc>
                <a:tc>
                  <a:txBody>
                    <a:bodyPr/>
                    <a:lstStyle/>
                    <a:p>
                      <a:r>
                        <a:rPr lang="nl-NL"/>
                        <a:t>Gezamenlijk proces om met verschillende partners doelen, acties en samenwerkingsafspraken te bepalen. Het instrument is door de HAN ontwikkeld.</a:t>
                      </a:r>
                    </a:p>
                  </a:txBody>
                  <a:tcPr/>
                </a:tc>
                <a:extLst>
                  <a:ext uri="{0D108BD9-81ED-4DB2-BD59-A6C34878D82A}">
                    <a16:rowId xmlns:a16="http://schemas.microsoft.com/office/drawing/2014/main" val="2384822373"/>
                  </a:ext>
                </a:extLst>
              </a:tr>
              <a:tr h="1853085">
                <a:tc>
                  <a:txBody>
                    <a:bodyPr/>
                    <a:lstStyle/>
                    <a:p>
                      <a:r>
                        <a:rPr lang="nl-NL"/>
                        <a:t>Stappen</a:t>
                      </a:r>
                    </a:p>
                  </a:txBody>
                  <a:tcPr/>
                </a:tc>
                <a:tc>
                  <a:txBody>
                    <a:bodyPr/>
                    <a:lstStyle/>
                    <a:p>
                      <a:pPr marL="0" indent="0">
                        <a:buNone/>
                      </a:pPr>
                      <a:r>
                        <a:rPr lang="nl-NL"/>
                        <a:t>Gezamenlijk de kaart invullen (zie volgende sheet)</a:t>
                      </a:r>
                    </a:p>
                    <a:p>
                      <a:pPr marL="342900" indent="-342900">
                        <a:buAutoNum type="arabicPeriod"/>
                      </a:pPr>
                      <a:r>
                        <a:rPr lang="nl-NL"/>
                        <a:t>Begin bij het formuleren van wanneer het een succes is. (rechts op het vel, zie volgende sheet)</a:t>
                      </a:r>
                    </a:p>
                    <a:p>
                      <a:pPr marL="342900" indent="-342900">
                        <a:buAutoNum type="arabicPeriod"/>
                      </a:pPr>
                      <a:r>
                        <a:rPr lang="nl-NL"/>
                        <a:t>Welke samenwerking is daarvoor nodig?</a:t>
                      </a:r>
                    </a:p>
                    <a:p>
                      <a:pPr marL="342900" indent="-342900">
                        <a:buAutoNum type="arabicPeriod"/>
                      </a:pPr>
                      <a:r>
                        <a:rPr lang="nl-NL"/>
                        <a:t>Welke voorwaarden moeten gesteld worden?</a:t>
                      </a:r>
                    </a:p>
                    <a:p>
                      <a:pPr marL="342900" indent="-342900">
                        <a:buAutoNum type="arabicPeriod"/>
                      </a:pPr>
                      <a:r>
                        <a:rPr lang="nl-NL"/>
                        <a:t>Welke acties worden gedaan?</a:t>
                      </a:r>
                    </a:p>
                  </a:txBody>
                  <a:tcPr/>
                </a:tc>
                <a:extLst>
                  <a:ext uri="{0D108BD9-81ED-4DB2-BD59-A6C34878D82A}">
                    <a16:rowId xmlns:a16="http://schemas.microsoft.com/office/drawing/2014/main" val="3607542136"/>
                  </a:ext>
                </a:extLst>
              </a:tr>
              <a:tr h="575733">
                <a:tc>
                  <a:txBody>
                    <a:bodyPr/>
                    <a:lstStyle/>
                    <a:p>
                      <a:r>
                        <a:rPr lang="nl-NL"/>
                        <a:t>Ervaringen / variaties</a:t>
                      </a:r>
                    </a:p>
                  </a:txBody>
                  <a:tcPr/>
                </a:tc>
                <a:tc>
                  <a:txBody>
                    <a:bodyPr/>
                    <a:lstStyle/>
                    <a:p>
                      <a:r>
                        <a:rPr lang="nl-NL"/>
                        <a:t>Een goede facilitator is handig om het proces te begeleiden.</a:t>
                      </a:r>
                    </a:p>
                  </a:txBody>
                  <a:tcPr/>
                </a:tc>
                <a:extLst>
                  <a:ext uri="{0D108BD9-81ED-4DB2-BD59-A6C34878D82A}">
                    <a16:rowId xmlns:a16="http://schemas.microsoft.com/office/drawing/2014/main" val="3189792528"/>
                  </a:ext>
                </a:extLst>
              </a:tr>
              <a:tr h="576848">
                <a:tc>
                  <a:txBody>
                    <a:bodyPr/>
                    <a:lstStyle/>
                    <a:p>
                      <a:r>
                        <a:rPr lang="nl-NL"/>
                        <a:t>Rechtvaardigheid</a:t>
                      </a:r>
                    </a:p>
                  </a:txBody>
                  <a:tcPr/>
                </a:tc>
                <a:tc>
                  <a:txBody>
                    <a:bodyPr/>
                    <a:lstStyle/>
                    <a:p>
                      <a:r>
                        <a:rPr lang="nl-NL"/>
                        <a:t>Gezamenlijk proces om doelen, acties en samenwerkingsafspraken te bepalen.</a:t>
                      </a:r>
                    </a:p>
                  </a:txBody>
                  <a:tcPr/>
                </a:tc>
                <a:extLst>
                  <a:ext uri="{0D108BD9-81ED-4DB2-BD59-A6C34878D82A}">
                    <a16:rowId xmlns:a16="http://schemas.microsoft.com/office/drawing/2014/main" val="2771833698"/>
                  </a:ext>
                </a:extLst>
              </a:tr>
              <a:tr h="578099">
                <a:tc>
                  <a:txBody>
                    <a:bodyPr/>
                    <a:lstStyle/>
                    <a:p>
                      <a:r>
                        <a:rPr lang="en-US"/>
                        <a:t>Meer </a:t>
                      </a:r>
                      <a:r>
                        <a:rPr lang="en-US" err="1"/>
                        <a:t>informatie</a:t>
                      </a:r>
                      <a:r>
                        <a:rPr lang="en-US"/>
                        <a:t> </a:t>
                      </a:r>
                      <a:endParaRPr lang="nl-NL"/>
                    </a:p>
                  </a:txBody>
                  <a:tcPr/>
                </a:tc>
                <a:tc>
                  <a:txBody>
                    <a:bodyPr/>
                    <a:lstStyle/>
                    <a:p>
                      <a:r>
                        <a:rPr lang="nl-NL">
                          <a:hlinkClick r:id="rId3"/>
                        </a:rPr>
                        <a:t>Partnerschapskaart</a:t>
                      </a:r>
                      <a:endParaRPr lang="nl-NL"/>
                    </a:p>
                    <a:p>
                      <a:endParaRPr lang="nl-NL"/>
                    </a:p>
                    <a:p>
                      <a:r>
                        <a:rPr lang="nl-NL"/>
                        <a:t>Meer algemene informatie over samenwerking zie: </a:t>
                      </a:r>
                      <a:r>
                        <a:rPr lang="nl-NL">
                          <a:hlinkClick r:id="rId4"/>
                        </a:rPr>
                        <a:t>Samenwerken in opgavenetwerken - Common Eye</a:t>
                      </a:r>
                      <a:endParaRPr lang="nl-NL"/>
                    </a:p>
                  </a:txBody>
                  <a:tcPr/>
                </a:tc>
                <a:extLst>
                  <a:ext uri="{0D108BD9-81ED-4DB2-BD59-A6C34878D82A}">
                    <a16:rowId xmlns:a16="http://schemas.microsoft.com/office/drawing/2014/main" val="317942800"/>
                  </a:ext>
                </a:extLst>
              </a:tr>
            </a:tbl>
          </a:graphicData>
        </a:graphic>
      </p:graphicFrame>
      <p:sp>
        <p:nvSpPr>
          <p:cNvPr id="2" name="Tijdelijke aanduiding voor dianummer 1">
            <a:extLst>
              <a:ext uri="{FF2B5EF4-FFF2-40B4-BE49-F238E27FC236}">
                <a16:creationId xmlns:a16="http://schemas.microsoft.com/office/drawing/2014/main" id="{27CD722C-69D1-CA6B-54A6-9434B0601EFE}"/>
              </a:ext>
            </a:extLst>
          </p:cNvPr>
          <p:cNvSpPr>
            <a:spLocks noGrp="1"/>
          </p:cNvSpPr>
          <p:nvPr>
            <p:ph type="sldNum" sz="quarter" idx="12"/>
          </p:nvPr>
        </p:nvSpPr>
        <p:spPr/>
        <p:txBody>
          <a:bodyPr/>
          <a:lstStyle/>
          <a:p>
            <a:fld id="{98500FEC-7FAF-4EB9-B731-3CDDD3AEA0D1}" type="slidenum">
              <a:rPr lang="nl-NL" smtClean="0"/>
              <a:t>35</a:t>
            </a:fld>
            <a:endParaRPr lang="nl-NL"/>
          </a:p>
        </p:txBody>
      </p:sp>
      <p:pic>
        <p:nvPicPr>
          <p:cNvPr id="6" name="Graphic 5" descr="Groep met effen opvulling">
            <a:extLst>
              <a:ext uri="{FF2B5EF4-FFF2-40B4-BE49-F238E27FC236}">
                <a16:creationId xmlns:a16="http://schemas.microsoft.com/office/drawing/2014/main" id="{8EA3AC26-B490-7F62-F097-98DC8D5FC15B}"/>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0793044" y="95284"/>
            <a:ext cx="560756" cy="560756"/>
          </a:xfrm>
          <a:prstGeom prst="rect">
            <a:avLst/>
          </a:prstGeom>
        </p:spPr>
      </p:pic>
      <p:pic>
        <p:nvPicPr>
          <p:cNvPr id="8" name="Graphic 7" descr="Stopwatch 75% met effen opvulling">
            <a:extLst>
              <a:ext uri="{FF2B5EF4-FFF2-40B4-BE49-F238E27FC236}">
                <a16:creationId xmlns:a16="http://schemas.microsoft.com/office/drawing/2014/main" id="{CA67B0A8-3008-8D7D-0CD1-0B9381366A76}"/>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1353800" y="52538"/>
            <a:ext cx="656040" cy="656040"/>
          </a:xfrm>
          <a:prstGeom prst="rect">
            <a:avLst/>
          </a:prstGeom>
        </p:spPr>
      </p:pic>
    </p:spTree>
    <p:extLst>
      <p:ext uri="{BB962C8B-B14F-4D97-AF65-F5344CB8AC3E}">
        <p14:creationId xmlns:p14="http://schemas.microsoft.com/office/powerpoint/2010/main" val="287545293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C000">
            <a:alpha val="30000"/>
          </a:srgbClr>
        </a:solidFill>
        <a:effectLst/>
      </p:bgPr>
    </p:bg>
    <p:spTree>
      <p:nvGrpSpPr>
        <p:cNvPr id="1" name="">
          <a:extLst>
            <a:ext uri="{FF2B5EF4-FFF2-40B4-BE49-F238E27FC236}">
              <a16:creationId xmlns:a16="http://schemas.microsoft.com/office/drawing/2014/main" id="{CB1E1C8F-3828-776B-C122-E24FB15E51DE}"/>
            </a:ext>
          </a:extLst>
        </p:cNvPr>
        <p:cNvGrpSpPr/>
        <p:nvPr/>
      </p:nvGrpSpPr>
      <p:grpSpPr>
        <a:xfrm>
          <a:off x="0" y="0"/>
          <a:ext cx="0" cy="0"/>
          <a:chOff x="0" y="0"/>
          <a:chExt cx="0" cy="0"/>
        </a:xfrm>
      </p:grpSpPr>
      <p:pic>
        <p:nvPicPr>
          <p:cNvPr id="1028" name="Picture 4" descr="Figuur 1. Partnerschapskaart. De kaart werkt als een invulschema dat ...">
            <a:extLst>
              <a:ext uri="{FF2B5EF4-FFF2-40B4-BE49-F238E27FC236}">
                <a16:creationId xmlns:a16="http://schemas.microsoft.com/office/drawing/2014/main" id="{5404B8C0-8A7E-902E-7CF0-7CF19C2C558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89983" y="-4082"/>
            <a:ext cx="8994320" cy="6757306"/>
          </a:xfrm>
          <a:prstGeom prst="rect">
            <a:avLst/>
          </a:prstGeom>
          <a:noFill/>
          <a:extLst>
            <a:ext uri="{909E8E84-426E-40DD-AFC4-6F175D3DCCD1}">
              <a14:hiddenFill xmlns:a14="http://schemas.microsoft.com/office/drawing/2010/main">
                <a:solidFill>
                  <a:srgbClr val="FFFFFF"/>
                </a:solidFill>
              </a14:hiddenFill>
            </a:ext>
          </a:extLst>
        </p:spPr>
      </p:pic>
      <p:sp>
        <p:nvSpPr>
          <p:cNvPr id="2" name="Tijdelijke aanduiding voor dianummer 1">
            <a:extLst>
              <a:ext uri="{FF2B5EF4-FFF2-40B4-BE49-F238E27FC236}">
                <a16:creationId xmlns:a16="http://schemas.microsoft.com/office/drawing/2014/main" id="{ABB70C6F-2664-D68E-B5AB-CDA4787E2EF6}"/>
              </a:ext>
            </a:extLst>
          </p:cNvPr>
          <p:cNvSpPr>
            <a:spLocks noGrp="1"/>
          </p:cNvSpPr>
          <p:nvPr>
            <p:ph type="sldNum" sz="quarter" idx="12"/>
          </p:nvPr>
        </p:nvSpPr>
        <p:spPr/>
        <p:txBody>
          <a:bodyPr/>
          <a:lstStyle/>
          <a:p>
            <a:fld id="{98500FEC-7FAF-4EB9-B731-3CDDD3AEA0D1}" type="slidenum">
              <a:rPr lang="nl-NL" smtClean="0"/>
              <a:t>36</a:t>
            </a:fld>
            <a:endParaRPr lang="nl-NL"/>
          </a:p>
        </p:txBody>
      </p:sp>
    </p:spTree>
    <p:extLst>
      <p:ext uri="{BB962C8B-B14F-4D97-AF65-F5344CB8AC3E}">
        <p14:creationId xmlns:p14="http://schemas.microsoft.com/office/powerpoint/2010/main" val="332291630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Afbeelding 4" descr="Afbeelding met plant, blad, groen, buitenshuis&#10;&#10;Door AI gegenereerde inhoud is mogelijk onjuist.">
            <a:extLst>
              <a:ext uri="{FF2B5EF4-FFF2-40B4-BE49-F238E27FC236}">
                <a16:creationId xmlns:a16="http://schemas.microsoft.com/office/drawing/2014/main" id="{42A4E4B9-8ECC-2014-7F30-10BEA6F755A3}"/>
              </a:ext>
            </a:extLst>
          </p:cNvPr>
          <p:cNvPicPr>
            <a:picLocks noChangeAspect="1"/>
          </p:cNvPicPr>
          <p:nvPr/>
        </p:nvPicPr>
        <p:blipFill>
          <a:blip r:embed="rId2">
            <a:extLst>
              <a:ext uri="{28A0092B-C50C-407E-A947-70E740481C1C}">
                <a14:useLocalDpi xmlns:a14="http://schemas.microsoft.com/office/drawing/2010/main" val="0"/>
              </a:ext>
            </a:extLst>
          </a:blip>
          <a:srcRect l="3810" r="14057" b="-1"/>
          <a:stretch>
            <a:fillRect/>
          </a:stretch>
        </p:blipFill>
        <p:spPr>
          <a:xfrm>
            <a:off x="1" y="10"/>
            <a:ext cx="9669642" cy="6857990"/>
          </a:xfrm>
          <a:prstGeom prst="rect">
            <a:avLst/>
          </a:prstGeom>
        </p:spPr>
      </p:pic>
      <p:sp>
        <p:nvSpPr>
          <p:cNvPr id="12" name="Rectangle 11">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34D9ECAC-1975-B370-92E8-0CF9F1515250}"/>
              </a:ext>
            </a:extLst>
          </p:cNvPr>
          <p:cNvSpPr>
            <a:spLocks noGrp="1"/>
          </p:cNvSpPr>
          <p:nvPr>
            <p:ph type="title"/>
          </p:nvPr>
        </p:nvSpPr>
        <p:spPr>
          <a:xfrm>
            <a:off x="7531610" y="365125"/>
            <a:ext cx="3822189" cy="1899912"/>
          </a:xfrm>
        </p:spPr>
        <p:txBody>
          <a:bodyPr>
            <a:normAutofit/>
          </a:bodyPr>
          <a:lstStyle/>
          <a:p>
            <a:r>
              <a:rPr lang="nl-NL" sz="4000"/>
              <a:t>Gemaakt door en voor meer informatie:</a:t>
            </a:r>
          </a:p>
        </p:txBody>
      </p:sp>
      <p:sp>
        <p:nvSpPr>
          <p:cNvPr id="3" name="Tijdelijke aanduiding voor inhoud 2">
            <a:extLst>
              <a:ext uri="{FF2B5EF4-FFF2-40B4-BE49-F238E27FC236}">
                <a16:creationId xmlns:a16="http://schemas.microsoft.com/office/drawing/2014/main" id="{E6EF5B98-5E19-2497-8268-DE4931F94970}"/>
              </a:ext>
            </a:extLst>
          </p:cNvPr>
          <p:cNvSpPr>
            <a:spLocks noGrp="1"/>
          </p:cNvSpPr>
          <p:nvPr>
            <p:ph idx="1"/>
          </p:nvPr>
        </p:nvSpPr>
        <p:spPr>
          <a:xfrm>
            <a:off x="7531610" y="2434201"/>
            <a:ext cx="3822189" cy="3742762"/>
          </a:xfrm>
        </p:spPr>
        <p:txBody>
          <a:bodyPr vert="horz" lIns="91440" tIns="45720" rIns="91440" bIns="45720" rtlCol="0" anchor="t">
            <a:normAutofit fontScale="70000" lnSpcReduction="20000"/>
          </a:bodyPr>
          <a:lstStyle/>
          <a:p>
            <a:r>
              <a:rPr lang="nl-NL" sz="2000"/>
              <a:t>Just Prepare </a:t>
            </a:r>
            <a:r>
              <a:rPr lang="nl-NL" sz="2000">
                <a:hlinkClick r:id="rId3"/>
              </a:rPr>
              <a:t>Rechtvaardige &amp; Effectieve Energietransitie | Just Prepare Research Project</a:t>
            </a:r>
            <a:endParaRPr lang="nl-NL" sz="2000"/>
          </a:p>
          <a:p>
            <a:pPr marL="0" indent="0">
              <a:buNone/>
            </a:pPr>
            <a:endParaRPr lang="nl-NL" sz="2000"/>
          </a:p>
          <a:p>
            <a:pPr marL="0" indent="0">
              <a:buNone/>
            </a:pPr>
            <a:r>
              <a:rPr lang="nl-NL" sz="2000"/>
              <a:t>Goed Wonen Gemert</a:t>
            </a:r>
          </a:p>
          <a:p>
            <a:pPr marL="0" indent="0">
              <a:buNone/>
            </a:pPr>
            <a:r>
              <a:rPr lang="nl-NL" sz="2000"/>
              <a:t>Gemeente Gemert-Bakel</a:t>
            </a:r>
          </a:p>
          <a:p>
            <a:pPr marL="0" indent="0">
              <a:buNone/>
            </a:pPr>
            <a:r>
              <a:rPr lang="nl-NL" sz="2000"/>
              <a:t>HAN lectoraat Sociale Duurzame Praktijken</a:t>
            </a:r>
          </a:p>
          <a:p>
            <a:r>
              <a:rPr lang="nl-NL" sz="2000"/>
              <a:t>Lector Erik Jansen (</a:t>
            </a:r>
            <a:r>
              <a:rPr lang="nl-NL" sz="2000">
                <a:hlinkClick r:id="rId4"/>
              </a:rPr>
              <a:t>erik.jansen@han.nl</a:t>
            </a:r>
            <a:r>
              <a:rPr lang="nl-NL" sz="2000"/>
              <a:t>)</a:t>
            </a:r>
          </a:p>
          <a:p>
            <a:r>
              <a:rPr lang="nl-NL" sz="2000"/>
              <a:t>Senior Onderzoeker Korrie Melis (</a:t>
            </a:r>
            <a:r>
              <a:rPr lang="nl-NL" sz="2000">
                <a:hlinkClick r:id="rId5"/>
              </a:rPr>
              <a:t>Korrie.melis@han.nl</a:t>
            </a:r>
            <a:r>
              <a:rPr lang="nl-NL" sz="2000"/>
              <a:t>)</a:t>
            </a:r>
          </a:p>
          <a:p>
            <a:r>
              <a:rPr lang="nl-NL" sz="2000"/>
              <a:t>Docent onderzoeker Mara Huibers (</a:t>
            </a:r>
            <a:r>
              <a:rPr lang="nl-NL" sz="2000">
                <a:hlinkClick r:id="rId6"/>
              </a:rPr>
              <a:t>mara.huibers@han.nl</a:t>
            </a:r>
            <a:r>
              <a:rPr lang="nl-NL" sz="2000"/>
              <a:t>)</a:t>
            </a:r>
          </a:p>
          <a:p>
            <a:endParaRPr lang="nl-NL" sz="2000"/>
          </a:p>
          <a:p>
            <a:r>
              <a:rPr lang="nl-NL" sz="2000"/>
              <a:t>En Ilona van Breugel, Karin Landsbergen en Bonnie Teunissen </a:t>
            </a:r>
          </a:p>
          <a:p>
            <a:endParaRPr lang="nl-NL" sz="2000"/>
          </a:p>
        </p:txBody>
      </p:sp>
      <p:sp>
        <p:nvSpPr>
          <p:cNvPr id="4" name="Tijdelijke aanduiding voor dianummer 3">
            <a:extLst>
              <a:ext uri="{FF2B5EF4-FFF2-40B4-BE49-F238E27FC236}">
                <a16:creationId xmlns:a16="http://schemas.microsoft.com/office/drawing/2014/main" id="{5E73B9CD-2AA5-92C4-6EC7-73FD29B5F60D}"/>
              </a:ext>
            </a:extLst>
          </p:cNvPr>
          <p:cNvSpPr>
            <a:spLocks noGrp="1"/>
          </p:cNvSpPr>
          <p:nvPr>
            <p:ph type="sldNum" sz="quarter" idx="12"/>
          </p:nvPr>
        </p:nvSpPr>
        <p:spPr/>
        <p:txBody>
          <a:bodyPr/>
          <a:lstStyle/>
          <a:p>
            <a:fld id="{98500FEC-7FAF-4EB9-B731-3CDDD3AEA0D1}" type="slidenum">
              <a:rPr lang="nl-NL" smtClean="0"/>
              <a:t>37</a:t>
            </a:fld>
            <a:endParaRPr lang="nl-NL"/>
          </a:p>
        </p:txBody>
      </p:sp>
    </p:spTree>
    <p:extLst>
      <p:ext uri="{BB962C8B-B14F-4D97-AF65-F5344CB8AC3E}">
        <p14:creationId xmlns:p14="http://schemas.microsoft.com/office/powerpoint/2010/main" val="1845631278"/>
      </p:ext>
    </p:extLst>
  </p:cSld>
  <p:clrMapOvr>
    <a:masterClrMapping/>
  </p:clrMapOvr>
</p:sld>
</file>

<file path=ppt/theme/theme1.xml><?xml version="1.0" encoding="utf-8"?>
<a:theme xmlns:a="http://schemas.openxmlformats.org/drawingml/2006/main" name="Kantoorthema">
  <a:themeElements>
    <a:clrScheme name="Roodoranje">
      <a:dk1>
        <a:sysClr val="windowText" lastClr="000000"/>
      </a:dk1>
      <a:lt1>
        <a:sysClr val="window" lastClr="FFFFFF"/>
      </a:lt1>
      <a:dk2>
        <a:srgbClr val="505046"/>
      </a:dk2>
      <a:lt2>
        <a:srgbClr val="EEECE1"/>
      </a:lt2>
      <a:accent1>
        <a:srgbClr val="E84C22"/>
      </a:accent1>
      <a:accent2>
        <a:srgbClr val="FFBD47"/>
      </a:accent2>
      <a:accent3>
        <a:srgbClr val="B64926"/>
      </a:accent3>
      <a:accent4>
        <a:srgbClr val="FF8427"/>
      </a:accent4>
      <a:accent5>
        <a:srgbClr val="CC9900"/>
      </a:accent5>
      <a:accent6>
        <a:srgbClr val="B22600"/>
      </a:accent6>
      <a:hlink>
        <a:srgbClr val="CC9900"/>
      </a:hlink>
      <a:folHlink>
        <a:srgbClr val="666699"/>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Verzonken vlak">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a:bevelT w="101600" h="25400" prst="softRound"/>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23a4141b-ec79-4da1-8745-f8c21f21cd9f" xsi:nil="true"/>
    <lcf76f155ced4ddcb4097134ff3c332f xmlns="8660552f-c8ea-43a3-b762-4abc5ba1fdb9">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089E14A6A02A1488626853B2DDA107B" ma:contentTypeVersion="15" ma:contentTypeDescription="Een nieuw document maken." ma:contentTypeScope="" ma:versionID="94e32731001fa0253a991bddcd106db3">
  <xsd:schema xmlns:xsd="http://www.w3.org/2001/XMLSchema" xmlns:xs="http://www.w3.org/2001/XMLSchema" xmlns:p="http://schemas.microsoft.com/office/2006/metadata/properties" xmlns:ns2="8660552f-c8ea-43a3-b762-4abc5ba1fdb9" xmlns:ns3="23a4141b-ec79-4da1-8745-f8c21f21cd9f" targetNamespace="http://schemas.microsoft.com/office/2006/metadata/properties" ma:root="true" ma:fieldsID="f81597e35d85a73b9e4461375538678e" ns2:_="" ns3:_="">
    <xsd:import namespace="8660552f-c8ea-43a3-b762-4abc5ba1fdb9"/>
    <xsd:import namespace="23a4141b-ec79-4da1-8745-f8c21f21cd9f"/>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GenerationTime" minOccurs="0"/>
                <xsd:element ref="ns2:MediaServiceEventHashCode" minOccurs="0"/>
                <xsd:element ref="ns3:SharedWithUsers" minOccurs="0"/>
                <xsd:element ref="ns3:SharedWithDetails" minOccurs="0"/>
                <xsd:element ref="ns2:MediaServiceOCR" minOccurs="0"/>
                <xsd:element ref="ns2:MediaLengthInSeconds" minOccurs="0"/>
                <xsd:element ref="ns2:MediaServiceDateTaken" minOccurs="0"/>
                <xsd:element ref="ns2:MediaServiceObjectDetectorVersions" minOccurs="0"/>
                <xsd:element ref="ns2:MediaServiceLoca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660552f-c8ea-43a3-b762-4abc5ba1fdb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Afbeeldingtags" ma:readOnly="false" ma:fieldId="{5cf76f15-5ced-4ddc-b409-7134ff3c332f}" ma:taxonomyMulti="true" ma:sspId="f6aa0a0a-ab1b-4084-9454-0fab04725976" ma:termSetId="09814cd3-568e-fe90-9814-8d621ff8fb84" ma:anchorId="fba54fb3-c3e1-fe81-a776-ca4b69148c4d" ma:open="true" ma:isKeyword="false">
      <xsd:complexType>
        <xsd:sequence>
          <xsd:element ref="pc:Terms" minOccurs="0" maxOccurs="1"/>
        </xsd:sequence>
      </xsd:complex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LengthInSeconds" ma:index="18" nillable="true" ma:displayName="MediaLengthInSeconds" ma:hidden="true" ma:internalName="MediaLengthInSeconds" ma:readOnly="true">
      <xsd:simpleType>
        <xsd:restriction base="dms:Unknown"/>
      </xsd:simpleType>
    </xsd:element>
    <xsd:element name="MediaServiceDateTaken" ma:index="19" nillable="true" ma:displayName="MediaServiceDateTaken" ma:hidden="true" ma:indexed="true" ma:internalName="MediaServiceDateTaken" ma:readOnly="true">
      <xsd:simpleType>
        <xsd:restriction base="dms:Text"/>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a4141b-ec79-4da1-8745-f8c21f21cd9f"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6951822d-248f-41ff-98a6-533446eff3a2}" ma:internalName="TaxCatchAll" ma:showField="CatchAllData" ma:web="23a4141b-ec79-4da1-8745-f8c21f21cd9f">
      <xsd:complexType>
        <xsd:complexContent>
          <xsd:extension base="dms:MultiChoiceLookup">
            <xsd:sequence>
              <xsd:element name="Value" type="dms:Lookup" maxOccurs="unbounded" minOccurs="0" nillable="true"/>
            </xsd:sequence>
          </xsd:extension>
        </xsd:complexContent>
      </xsd:complexType>
    </xsd:element>
    <xsd:element name="SharedWithUsers" ma:index="15"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Gedeeld met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F9BA06A-772E-446F-919F-B2E555222871}">
  <ds:schemaRefs>
    <ds:schemaRef ds:uri="http://schemas.openxmlformats.org/package/2006/metadata/core-properties"/>
    <ds:schemaRef ds:uri="http://schemas.microsoft.com/office/2006/documentManagement/types"/>
    <ds:schemaRef ds:uri="http://schemas.microsoft.com/office/infopath/2007/PartnerControls"/>
    <ds:schemaRef ds:uri="http://schemas.microsoft.com/office/2006/metadata/properties"/>
    <ds:schemaRef ds:uri="http://purl.org/dc/elements/1.1/"/>
    <ds:schemaRef ds:uri="8660552f-c8ea-43a3-b762-4abc5ba1fdb9"/>
    <ds:schemaRef ds:uri="http://purl.org/dc/terms/"/>
    <ds:schemaRef ds:uri="23a4141b-ec79-4da1-8745-f8c21f21cd9f"/>
    <ds:schemaRef ds:uri="http://purl.org/dc/dcmitype/"/>
    <ds:schemaRef ds:uri="http://www.w3.org/XML/1998/namespace"/>
  </ds:schemaRefs>
</ds:datastoreItem>
</file>

<file path=customXml/itemProps2.xml><?xml version="1.0" encoding="utf-8"?>
<ds:datastoreItem xmlns:ds="http://schemas.openxmlformats.org/officeDocument/2006/customXml" ds:itemID="{9A242010-7251-4E68-90C0-3C974A49F400}">
  <ds:schemaRefs>
    <ds:schemaRef ds:uri="23a4141b-ec79-4da1-8745-f8c21f21cd9f"/>
    <ds:schemaRef ds:uri="8660552f-c8ea-43a3-b762-4abc5ba1fdb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B244B55E-7FBC-4A71-AB71-4395257CEC5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3629</Words>
  <Application>Microsoft Office PowerPoint</Application>
  <PresentationFormat>Breedbeeld</PresentationFormat>
  <Paragraphs>420</Paragraphs>
  <Slides>37</Slides>
  <Notes>12</Notes>
  <HiddenSlides>0</HiddenSlides>
  <MMClips>0</MMClips>
  <ScaleCrop>false</ScaleCrop>
  <HeadingPairs>
    <vt:vector size="6" baseType="variant">
      <vt:variant>
        <vt:lpstr>Gebruikte lettertypen</vt:lpstr>
      </vt:variant>
      <vt:variant>
        <vt:i4>4</vt:i4>
      </vt:variant>
      <vt:variant>
        <vt:lpstr>Thema</vt:lpstr>
      </vt:variant>
      <vt:variant>
        <vt:i4>1</vt:i4>
      </vt:variant>
      <vt:variant>
        <vt:lpstr>Diatitels</vt:lpstr>
      </vt:variant>
      <vt:variant>
        <vt:i4>37</vt:i4>
      </vt:variant>
    </vt:vector>
  </HeadingPairs>
  <TitlesOfParts>
    <vt:vector size="42" baseType="lpstr">
      <vt:lpstr>Aptos</vt:lpstr>
      <vt:lpstr>Aptos Display</vt:lpstr>
      <vt:lpstr>Arial</vt:lpstr>
      <vt:lpstr>Calibri</vt:lpstr>
      <vt:lpstr>Kantoorthema</vt:lpstr>
      <vt:lpstr>TOOLKIT ENERGIERECHTVAARDIGHEID IN WIJKEN EN DORPEN</vt:lpstr>
      <vt:lpstr>Onderdeel van  Just Prepare</vt:lpstr>
      <vt:lpstr>Doel en uitgangspunten toolkit</vt:lpstr>
      <vt:lpstr>Doel en uitgangspunten toolkit</vt:lpstr>
      <vt:lpstr>Vier clusters van instrumenten</vt:lpstr>
      <vt:lpstr>PowerPoint-presentatie</vt:lpstr>
      <vt:lpstr>Toolbox: welk instrument</vt:lpstr>
      <vt:lpstr>Opzet: per instrument een beknopt overzicht</vt:lpstr>
      <vt:lpstr>PowerPoint-presentatie</vt:lpstr>
      <vt:lpstr>PowerPoint-presentatie</vt:lpstr>
      <vt:lpstr>PowerPoint-presentatie</vt:lpstr>
      <vt:lpstr>PowerPoint-presentatie</vt:lpstr>
      <vt:lpstr>PowerPoint-presentatie</vt:lpstr>
      <vt:lpstr>PowerPoint-presentatie</vt:lpstr>
      <vt:lpstr>PowerPoint-presentatie</vt:lpstr>
      <vt:lpstr>3.1 Verschillende kleine opdrachten voor in de probe kit</vt:lpstr>
      <vt:lpstr>PowerPoint-presentatie</vt:lpstr>
      <vt:lpstr>PowerPoint-presentatie</vt:lpstr>
      <vt:lpstr>PowerPoint-presentatie</vt:lpstr>
      <vt:lpstr>PowerPoint-presentatie</vt:lpstr>
      <vt:lpstr>PowerPoint-presentatie</vt:lpstr>
      <vt:lpstr>Informatiebijeenkomst</vt:lpstr>
      <vt:lpstr>PowerPoint-presentatie</vt:lpstr>
      <vt:lpstr>Klimaatkermis -Klimaatkermis – Serious Fun </vt:lpstr>
      <vt:lpstr>PowerPoint-presentatie</vt:lpstr>
      <vt:lpstr>PowerPoint-presentatie</vt:lpstr>
      <vt:lpstr>PowerPoint-presentatie</vt:lpstr>
      <vt:lpstr>PowerPoint-presentatie</vt:lpstr>
      <vt:lpstr>PowerPoint-presentatie</vt:lpstr>
      <vt:lpstr>Voorbeeld evaluatieve dialoogvragen </vt:lpstr>
      <vt:lpstr>PowerPoint-presentatie</vt:lpstr>
      <vt:lpstr>PowerPoint-presentatie</vt:lpstr>
      <vt:lpstr>PowerPoint-presentatie</vt:lpstr>
      <vt:lpstr>PowerPoint-presentatie</vt:lpstr>
      <vt:lpstr>PowerPoint-presentatie</vt:lpstr>
      <vt:lpstr>PowerPoint-presentatie</vt:lpstr>
      <vt:lpstr>Gemaakt door en voor meer informatie: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Ilona van Breugel</dc:creator>
  <cp:lastModifiedBy>Marie-Louise Hagen</cp:lastModifiedBy>
  <cp:revision>1</cp:revision>
  <dcterms:created xsi:type="dcterms:W3CDTF">2025-06-03T15:24:35Z</dcterms:created>
  <dcterms:modified xsi:type="dcterms:W3CDTF">2026-10-13T13:46:25Z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0x0101007089E14A6A02A1488626853B2DDA107B</vt:lpwstr>
  </property>
  <property fmtid="{D5CDD505-2E9C-101B-9397-08002B2CF9AE}" pid="3" name="MediaServiceImageTags">
    <vt:lpwstr/>
  </property>
</Properties>
</file>