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856"/>
    <a:srgbClr val="E50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47"/>
  </p:normalViewPr>
  <p:slideViewPr>
    <p:cSldViewPr snapToGrid="0" snapToObjects="1" showGuides="1">
      <p:cViewPr varScale="1">
        <p:scale>
          <a:sx n="96" d="100"/>
          <a:sy n="96" d="100"/>
        </p:scale>
        <p:origin x="18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y Wanders" userId="af18b0c0-b1f1-41e5-bb80-9bf6fd6c46ec" providerId="ADAL" clId="{8FFF580F-F1DB-453B-A23E-8334819008FB}"/>
    <pc:docChg chg="custSel modSld">
      <pc:chgData name="Derby Wanders" userId="af18b0c0-b1f1-41e5-bb80-9bf6fd6c46ec" providerId="ADAL" clId="{8FFF580F-F1DB-453B-A23E-8334819008FB}" dt="2025-04-08T08:08:56.739" v="123" actId="14100"/>
      <pc:docMkLst>
        <pc:docMk/>
      </pc:docMkLst>
      <pc:sldChg chg="addSp delSp modSp mod">
        <pc:chgData name="Derby Wanders" userId="af18b0c0-b1f1-41e5-bb80-9bf6fd6c46ec" providerId="ADAL" clId="{8FFF580F-F1DB-453B-A23E-8334819008FB}" dt="2025-04-08T08:08:56.739" v="123" actId="14100"/>
        <pc:sldMkLst>
          <pc:docMk/>
          <pc:sldMk cId="3073293024" sldId="259"/>
        </pc:sldMkLst>
        <pc:spChg chg="add mod">
          <ac:chgData name="Derby Wanders" userId="af18b0c0-b1f1-41e5-bb80-9bf6fd6c46ec" providerId="ADAL" clId="{8FFF580F-F1DB-453B-A23E-8334819008FB}" dt="2025-04-08T08:05:14.399" v="71" actId="207"/>
          <ac:spMkLst>
            <pc:docMk/>
            <pc:sldMk cId="3073293024" sldId="259"/>
            <ac:spMk id="2" creationId="{657BFA46-ECE5-605E-FD8C-2D495839D997}"/>
          </ac:spMkLst>
        </pc:spChg>
        <pc:spChg chg="add mod">
          <ac:chgData name="Derby Wanders" userId="af18b0c0-b1f1-41e5-bb80-9bf6fd6c46ec" providerId="ADAL" clId="{8FFF580F-F1DB-453B-A23E-8334819008FB}" dt="2025-04-08T08:08:37.121" v="121" actId="404"/>
          <ac:spMkLst>
            <pc:docMk/>
            <pc:sldMk cId="3073293024" sldId="259"/>
            <ac:spMk id="3" creationId="{A7B969FD-CA89-5059-E391-1BC4AA805A97}"/>
          </ac:spMkLst>
        </pc:spChg>
        <pc:spChg chg="mod">
          <ac:chgData name="Derby Wanders" userId="af18b0c0-b1f1-41e5-bb80-9bf6fd6c46ec" providerId="ADAL" clId="{8FFF580F-F1DB-453B-A23E-8334819008FB}" dt="2025-04-08T08:04:21.334" v="62" actId="1076"/>
          <ac:spMkLst>
            <pc:docMk/>
            <pc:sldMk cId="3073293024" sldId="259"/>
            <ac:spMk id="4" creationId="{382B343C-4AF3-5F22-B57B-AAED7B60C86E}"/>
          </ac:spMkLst>
        </pc:spChg>
        <pc:spChg chg="add mod">
          <ac:chgData name="Derby Wanders" userId="af18b0c0-b1f1-41e5-bb80-9bf6fd6c46ec" providerId="ADAL" clId="{8FFF580F-F1DB-453B-A23E-8334819008FB}" dt="2025-04-08T08:08:03.471" v="114" actId="404"/>
          <ac:spMkLst>
            <pc:docMk/>
            <pc:sldMk cId="3073293024" sldId="259"/>
            <ac:spMk id="9" creationId="{E20B8366-41AE-BCEF-F759-330F3D919A81}"/>
          </ac:spMkLst>
        </pc:spChg>
        <pc:spChg chg="add mod">
          <ac:chgData name="Derby Wanders" userId="af18b0c0-b1f1-41e5-bb80-9bf6fd6c46ec" providerId="ADAL" clId="{8FFF580F-F1DB-453B-A23E-8334819008FB}" dt="2025-04-08T08:07:54.964" v="112" actId="404"/>
          <ac:spMkLst>
            <pc:docMk/>
            <pc:sldMk cId="3073293024" sldId="259"/>
            <ac:spMk id="11" creationId="{3162786E-F5DD-FC8F-BEDB-CD3BC3777BE3}"/>
          </ac:spMkLst>
        </pc:spChg>
        <pc:spChg chg="add mod">
          <ac:chgData name="Derby Wanders" userId="af18b0c0-b1f1-41e5-bb80-9bf6fd6c46ec" providerId="ADAL" clId="{8FFF580F-F1DB-453B-A23E-8334819008FB}" dt="2025-04-08T08:08:56.739" v="123" actId="14100"/>
          <ac:spMkLst>
            <pc:docMk/>
            <pc:sldMk cId="3073293024" sldId="259"/>
            <ac:spMk id="12" creationId="{C8AED5D4-4C36-8027-9009-D521BE07E434}"/>
          </ac:spMkLst>
        </pc:spChg>
      </pc:sldChg>
    </pc:docChg>
  </pc:docChgLst>
  <pc:docChgLst>
    <pc:chgData name="Derby Wanders" userId="af18b0c0-b1f1-41e5-bb80-9bf6fd6c46ec" providerId="ADAL" clId="{7F4BB4BC-D835-4E0F-8351-0E944D4588F4}"/>
    <pc:docChg chg="modSld">
      <pc:chgData name="Derby Wanders" userId="af18b0c0-b1f1-41e5-bb80-9bf6fd6c46ec" providerId="ADAL" clId="{7F4BB4BC-D835-4E0F-8351-0E944D4588F4}" dt="2025-05-20T10:41:45.899" v="3" actId="20577"/>
      <pc:docMkLst>
        <pc:docMk/>
      </pc:docMkLst>
      <pc:sldChg chg="modSp mod">
        <pc:chgData name="Derby Wanders" userId="af18b0c0-b1f1-41e5-bb80-9bf6fd6c46ec" providerId="ADAL" clId="{7F4BB4BC-D835-4E0F-8351-0E944D4588F4}" dt="2025-05-20T10:41:45.899" v="3" actId="20577"/>
        <pc:sldMkLst>
          <pc:docMk/>
          <pc:sldMk cId="3073293024" sldId="259"/>
        </pc:sldMkLst>
        <pc:spChg chg="mod">
          <ac:chgData name="Derby Wanders" userId="af18b0c0-b1f1-41e5-bb80-9bf6fd6c46ec" providerId="ADAL" clId="{7F4BB4BC-D835-4E0F-8351-0E944D4588F4}" dt="2025-05-20T10:41:37.937" v="1" actId="20577"/>
          <ac:spMkLst>
            <pc:docMk/>
            <pc:sldMk cId="3073293024" sldId="259"/>
            <ac:spMk id="9" creationId="{E20B8366-41AE-BCEF-F759-330F3D919A81}"/>
          </ac:spMkLst>
        </pc:spChg>
        <pc:spChg chg="mod">
          <ac:chgData name="Derby Wanders" userId="af18b0c0-b1f1-41e5-bb80-9bf6fd6c46ec" providerId="ADAL" clId="{7F4BB4BC-D835-4E0F-8351-0E944D4588F4}" dt="2025-05-20T10:41:45.899" v="3" actId="20577"/>
          <ac:spMkLst>
            <pc:docMk/>
            <pc:sldMk cId="3073293024" sldId="259"/>
            <ac:spMk id="11" creationId="{3162786E-F5DD-FC8F-BEDB-CD3BC3777BE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16261007-D337-4A97-AF82-811F77BE9512}" type="datetimeFigureOut">
              <a:rPr lang="nl-NL" smtClean="0"/>
              <a:pPr/>
              <a:t>20-5-2025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5EB975E7-4466-4875-9780-79F85FC725B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69774B-F83A-5389-0CE0-44640849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232" y="2214000"/>
            <a:ext cx="10460567" cy="2808000"/>
          </a:xfrm>
        </p:spPr>
        <p:txBody>
          <a:bodyPr tIns="72000" anchor="t">
            <a:normAutofit/>
          </a:bodyPr>
          <a:lstStyle>
            <a:lvl1pPr>
              <a:lnSpc>
                <a:spcPts val="5200"/>
              </a:lnSpc>
              <a:defRPr sz="6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43D6CBE0-A4AA-B4D9-967A-23073B1CD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5095875"/>
            <a:ext cx="8326800" cy="1009650"/>
          </a:xfrm>
        </p:spPr>
        <p:txBody>
          <a:bodyPr/>
          <a:lstStyle>
            <a:lvl1pPr marL="0" indent="0">
              <a:lnSpc>
                <a:spcPts val="2100"/>
              </a:lnSpc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VOORBEELD VAN EEN ONDERTITEL</a:t>
            </a:r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id="{2EBE6325-786D-00A4-C84F-A8948AB45F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763" y="1196975"/>
            <a:ext cx="10458450" cy="588963"/>
          </a:xfrm>
        </p:spPr>
        <p:txBody>
          <a:bodyPr anchor="b">
            <a:normAutofit/>
          </a:bodyPr>
          <a:lstStyle>
            <a:lvl1pPr marL="0" indent="0">
              <a:lnSpc>
                <a:spcPts val="1500"/>
              </a:lnSpc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tx2"/>
                </a:solidFill>
              </a:defRPr>
            </a:lvl2pPr>
            <a:lvl3pPr marL="360000" indent="0">
              <a:buNone/>
              <a:defRPr>
                <a:solidFill>
                  <a:schemeClr val="tx2"/>
                </a:solidFill>
              </a:defRPr>
            </a:lvl3pPr>
            <a:lvl4pPr marL="540000" indent="0">
              <a:buNone/>
              <a:defRPr>
                <a:solidFill>
                  <a:schemeClr val="tx2"/>
                </a:solidFill>
              </a:defRPr>
            </a:lvl4pPr>
            <a:lvl5pPr marL="7200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172B17-8AD4-26A7-6FA3-2ED9E49C9F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4DE5A-C2D7-258A-A0FC-F5B5AED6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012E8-1AC2-CEB2-B751-E25CDCB3A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 baseline="0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87FF08-62BD-7B59-1B53-E0597E4EF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6179686-86BA-8BF8-83CB-99A461D05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0216" y="1722120"/>
            <a:ext cx="4911568" cy="3514726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D52231E0-D1FD-C94B-B7B4-2D459BE8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514337" rtl="0" eaLnBrk="1" latinLnBrk="0" hangingPunct="1">
        <a:lnSpc>
          <a:spcPts val="26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Roboto Condensed SemiBold" panose="02000000000000000000" pitchFamily="2" charset="0"/>
          <a:ea typeface="Roboto Condensed SemiBold" panose="02000000000000000000" pitchFamily="2" charset="0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2B343C-4AF3-5F22-B57B-AAED7B60C8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9398" y="-147843"/>
            <a:ext cx="10458450" cy="588963"/>
          </a:xfrm>
        </p:spPr>
        <p:txBody>
          <a:bodyPr/>
          <a:lstStyle/>
          <a:p>
            <a:r>
              <a:rPr lang="nl-NL" dirty="0"/>
              <a:t>PROFESSIONALERING EN PROFESSIONELE ONTWIKKELING						Werkblad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D21D820A-72D8-21A0-6009-72CDA7E84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1103" y="50540"/>
            <a:ext cx="1590897" cy="390580"/>
          </a:xfrm>
          <a:prstGeom prst="rect">
            <a:avLst/>
          </a:prstGeom>
        </p:spPr>
      </p:pic>
      <p:sp>
        <p:nvSpPr>
          <p:cNvPr id="2" name="TextBox 8">
            <a:extLst>
              <a:ext uri="{FF2B5EF4-FFF2-40B4-BE49-F238E27FC236}">
                <a16:creationId xmlns:a16="http://schemas.microsoft.com/office/drawing/2014/main" id="{657BFA46-ECE5-605E-FD8C-2D495839D997}"/>
              </a:ext>
            </a:extLst>
          </p:cNvPr>
          <p:cNvSpPr txBox="1"/>
          <p:nvPr/>
        </p:nvSpPr>
        <p:spPr>
          <a:xfrm>
            <a:off x="719398" y="713655"/>
            <a:ext cx="10464961" cy="403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Competentieontwikkeling betrokkenen in de opleidingsschool -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7B969FD-CA89-5059-E391-1BC4AA805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631" y="1476505"/>
            <a:ext cx="10930856" cy="13012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nl-NL" sz="1050" b="1" dirty="0">
                <a:solidFill>
                  <a:srgbClr val="E50856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1:</a:t>
            </a:r>
            <a:r>
              <a:rPr lang="nl-NL" sz="1050" b="1" dirty="0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professionaliseringsaanbod en overige professionaliseringsactiviteiten per rol</a:t>
            </a:r>
          </a:p>
          <a:p>
            <a:pPr marL="228600" indent="-228600">
              <a:buFont typeface="+mj-lt"/>
              <a:buAutoNum type="alphaUcPeriod"/>
            </a:pPr>
            <a:r>
              <a:rPr lang="nl-NL" sz="1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Breng in kaart voor je eigen rol welke vormen van professionalisering er zijn in de (</a:t>
            </a:r>
            <a:r>
              <a:rPr lang="nl-NL" sz="1000" dirty="0" err="1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opleidings</a:t>
            </a:r>
            <a:r>
              <a:rPr lang="nl-NL" sz="1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)school. </a:t>
            </a:r>
          </a:p>
          <a:p>
            <a:pPr marL="228600" indent="-228600">
              <a:buFont typeface="+mj-lt"/>
              <a:buAutoNum type="alphaUcPeriod"/>
            </a:pPr>
            <a:r>
              <a:rPr lang="nl-NL" sz="1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Ben je snel klaar? Ga dan verder met andere rollen waar jij zicht op hebt. </a:t>
            </a:r>
            <a:r>
              <a:rPr lang="nl-NL" sz="1000" i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Denk bijvoorbeeld aan de rol van de schoolopleider, instituutsopleider, werkplekbegeleider, onderzoekscoördinator, onderzoeksbegeleider, coaches voor nieuwe collega’s, schoolleider etc. </a:t>
            </a:r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E20B8366-41AE-BCEF-F759-330F3D919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631" y="2865830"/>
            <a:ext cx="4621428" cy="39921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0215" indent="-450215">
              <a:lnSpc>
                <a:spcPct val="107000"/>
              </a:lnSpc>
            </a:pPr>
            <a:r>
              <a:rPr lang="nl-NL" sz="1050" b="1" dirty="0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3: (</a:t>
            </a:r>
            <a:r>
              <a:rPr lang="nl-NL" sz="1050" b="1" dirty="0" err="1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Contextspecifieke</a:t>
            </a:r>
            <a:r>
              <a:rPr lang="nl-NL" sz="1050" b="1" dirty="0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) competenties</a:t>
            </a:r>
          </a:p>
          <a:p>
            <a:pPr>
              <a:lnSpc>
                <a:spcPct val="107000"/>
              </a:lnSpc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Bekijk de </a:t>
            </a:r>
            <a:r>
              <a:rPr lang="nl-NL" sz="1000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reflectiekaart 1 ‘Om welke competenties vraagt </a:t>
            </a:r>
            <a:r>
              <a:rPr lang="nl-NL" sz="1000" u="sng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dat nu?’ 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Welke competenties zijn nodig </a:t>
            </a:r>
            <a:r>
              <a:rPr lang="nl-NL" sz="1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voor jouw rol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om de visie van de opleidingsschool in de praktijk te realiseren? Wat moet je weten,  begrijpen of kunnen toepassen in iedere rol om volgens onze visie Samen op te leiden?</a:t>
            </a:r>
          </a:p>
          <a:p>
            <a:pPr>
              <a:lnSpc>
                <a:spcPct val="107000"/>
              </a:lnSpc>
            </a:pPr>
            <a:endParaRPr lang="nl-NL" sz="105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nl-NL" sz="105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nl-NL" sz="1050" b="1" dirty="0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5: </a:t>
            </a:r>
          </a:p>
          <a:p>
            <a:pPr>
              <a:lnSpc>
                <a:spcPct val="107000"/>
              </a:lnSpc>
            </a:pPr>
            <a:r>
              <a:rPr lang="nl-NL" sz="1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Sluit het huidige professionaliseringsaanbod en professionaliserings-activiteiten hierbij voldoende aan?</a:t>
            </a:r>
            <a:endParaRPr lang="nl-NL" sz="10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Tekstvak 2">
            <a:extLst>
              <a:ext uri="{FF2B5EF4-FFF2-40B4-BE49-F238E27FC236}">
                <a16:creationId xmlns:a16="http://schemas.microsoft.com/office/drawing/2014/main" id="{3162786E-F5DD-FC8F-BEDB-CD3BC3777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623" y="2865831"/>
            <a:ext cx="3195377" cy="39921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050" b="1" dirty="0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6: Voorwaarden effectieve 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050" b="1" dirty="0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professionalisering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Bekijk </a:t>
            </a:r>
            <a:r>
              <a:rPr lang="nl-NL" sz="100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de </a:t>
            </a:r>
            <a:r>
              <a:rPr lang="nl-NL" sz="1000" b="1" u="sng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reflectiekaart 2 </a:t>
            </a:r>
            <a:r>
              <a:rPr lang="nl-NL" sz="1000" b="1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‘Voorwaarden voor 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000" b="1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effectieve professionalisering en professionele 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000" b="1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ontwikkeling</a:t>
            </a:r>
            <a:r>
              <a:rPr lang="nl-NL" sz="1000" u="sng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’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Wordt hier volgens jou aan 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voldaan? Aan welke voorwaarden wel? En wat</a:t>
            </a: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zijn mogelijke ontwikkelpunten?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8AED5D4-4C36-8027-9009-D521BE07E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2865831"/>
            <a:ext cx="2958860" cy="39921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0215" indent="-450215">
              <a:lnSpc>
                <a:spcPct val="107000"/>
              </a:lnSpc>
            </a:pPr>
            <a:r>
              <a:rPr lang="nl-NL" sz="1050" b="1" dirty="0">
                <a:solidFill>
                  <a:srgbClr val="E50856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8: Professionaliseringsaanbod en -beleid</a:t>
            </a:r>
          </a:p>
          <a:p>
            <a:pPr>
              <a:lnSpc>
                <a:spcPct val="107000"/>
              </a:lnSpc>
            </a:pPr>
            <a:r>
              <a:rPr lang="nl-NL" sz="1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Kijkend naar jullie professionaliseringsbeleid en -aanbod:</a:t>
            </a:r>
          </a:p>
          <a:p>
            <a:pPr marL="450215" indent="-450215">
              <a:lnSpc>
                <a:spcPct val="107000"/>
              </a:lnSpc>
              <a:buFont typeface="+mj-lt"/>
              <a:buAutoNum type="alphaUcPeriod"/>
            </a:pPr>
            <a:r>
              <a:rPr lang="nl-NL" sz="1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Welke reflecties/inzichten komen naar voren in deze opdracht?</a:t>
            </a:r>
          </a:p>
          <a:p>
            <a:pPr marL="450215" indent="-450215">
              <a:lnSpc>
                <a:spcPct val="107000"/>
              </a:lnSpc>
              <a:buFont typeface="+mj-lt"/>
              <a:buAutoNum type="alphaUcPeriod"/>
            </a:pPr>
            <a:r>
              <a:rPr lang="nl-NL" sz="10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Welke adviezen/ontwikkelstappen zien jullie voor jullie school? </a:t>
            </a:r>
          </a:p>
          <a:p>
            <a:pPr marL="450215" indent="-450215">
              <a:lnSpc>
                <a:spcPct val="107000"/>
              </a:lnSpc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450215" indent="-450215"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nl-NL" sz="1200" dirty="0">
              <a:solidFill>
                <a:srgbClr val="1F878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2930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!">
      <a:majorFont>
        <a:latin typeface="Roboto Condensed Semi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_PowerPoint_breed_wit_v2.1" id="{92CBC7AB-8886-3343-9313-0014277669FC}" vid="{B1563569-891F-4F48-AD92-8F3B6ACDC69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57A4D2E51B14F88D470F52782FA7D" ma:contentTypeVersion="4" ma:contentTypeDescription="Create a new document." ma:contentTypeScope="" ma:versionID="ce885d763a3f7853ef49b3b9ea0f293f">
  <xsd:schema xmlns:xsd="http://www.w3.org/2001/XMLSchema" xmlns:xs="http://www.w3.org/2001/XMLSchema" xmlns:p="http://schemas.microsoft.com/office/2006/metadata/properties" xmlns:ns2="ee6fde1a-ebe4-44e6-8d92-34070855aeaf" targetNamespace="http://schemas.microsoft.com/office/2006/metadata/properties" ma:root="true" ma:fieldsID="c4b62f03d1641294a13c71ea34b76386" ns2:_="">
    <xsd:import namespace="ee6fde1a-ebe4-44e6-8d92-34070855a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fde1a-ebe4-44e6-8d92-34070855a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A66CAF-27E5-4E71-A9FF-55375C38E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fde1a-ebe4-44e6-8d92-34070855a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1D5FA-9632-4EA8-A2CC-02B86B29C0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3FAB99-B7CD-40C9-92E7-B78F7B5FC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Wit_breed 25.1</Template>
  <TotalTime>0</TotalTime>
  <Words>234</Words>
  <Application>Microsoft Office PowerPoint</Application>
  <PresentationFormat>Breedbeeld</PresentationFormat>
  <Paragraphs>37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Roboto</vt:lpstr>
      <vt:lpstr>Roboto Condensed SemiBold</vt:lpstr>
      <vt:lpstr>Presentatie_Smal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Derby Wanders</dc:creator>
  <cp:lastModifiedBy>Derby Wanders</cp:lastModifiedBy>
  <cp:revision>2</cp:revision>
  <dcterms:created xsi:type="dcterms:W3CDTF">2025-03-28T07:56:18Z</dcterms:created>
  <dcterms:modified xsi:type="dcterms:W3CDTF">2025-05-20T10:41:46Z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0x0101001A457A4D2E51B14F88D470F52782FA7D</vt:lpwstr>
  </property>
</Properties>
</file>