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9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0856"/>
    <a:srgbClr val="E500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0" autoAdjust="0"/>
    <p:restoredTop sz="94647"/>
  </p:normalViewPr>
  <p:slideViewPr>
    <p:cSldViewPr snapToGrid="0" snapToObjects="1" showGuides="1">
      <p:cViewPr varScale="1">
        <p:scale>
          <a:sx n="96" d="100"/>
          <a:sy n="96" d="100"/>
        </p:scale>
        <p:origin x="1832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rby Wanders" userId="af18b0c0-b1f1-41e5-bb80-9bf6fd6c46ec" providerId="ADAL" clId="{8FFF580F-F1DB-453B-A23E-8334819008FB}"/>
    <pc:docChg chg="custSel modSld">
      <pc:chgData name="Derby Wanders" userId="af18b0c0-b1f1-41e5-bb80-9bf6fd6c46ec" providerId="ADAL" clId="{8FFF580F-F1DB-453B-A23E-8334819008FB}" dt="2025-04-08T08:08:56.739" v="123" actId="14100"/>
      <pc:docMkLst>
        <pc:docMk/>
      </pc:docMkLst>
      <pc:sldChg chg="addSp delSp modSp mod">
        <pc:chgData name="Derby Wanders" userId="af18b0c0-b1f1-41e5-bb80-9bf6fd6c46ec" providerId="ADAL" clId="{8FFF580F-F1DB-453B-A23E-8334819008FB}" dt="2025-04-08T08:08:56.739" v="123" actId="14100"/>
        <pc:sldMkLst>
          <pc:docMk/>
          <pc:sldMk cId="3073293024" sldId="259"/>
        </pc:sldMkLst>
        <pc:spChg chg="add mod">
          <ac:chgData name="Derby Wanders" userId="af18b0c0-b1f1-41e5-bb80-9bf6fd6c46ec" providerId="ADAL" clId="{8FFF580F-F1DB-453B-A23E-8334819008FB}" dt="2025-04-08T08:05:14.399" v="71" actId="207"/>
          <ac:spMkLst>
            <pc:docMk/>
            <pc:sldMk cId="3073293024" sldId="259"/>
            <ac:spMk id="2" creationId="{657BFA46-ECE5-605E-FD8C-2D495839D997}"/>
          </ac:spMkLst>
        </pc:spChg>
        <pc:spChg chg="add mod">
          <ac:chgData name="Derby Wanders" userId="af18b0c0-b1f1-41e5-bb80-9bf6fd6c46ec" providerId="ADAL" clId="{8FFF580F-F1DB-453B-A23E-8334819008FB}" dt="2025-04-08T08:08:37.121" v="121" actId="404"/>
          <ac:spMkLst>
            <pc:docMk/>
            <pc:sldMk cId="3073293024" sldId="259"/>
            <ac:spMk id="3" creationId="{A7B969FD-CA89-5059-E391-1BC4AA805A97}"/>
          </ac:spMkLst>
        </pc:spChg>
        <pc:spChg chg="mod">
          <ac:chgData name="Derby Wanders" userId="af18b0c0-b1f1-41e5-bb80-9bf6fd6c46ec" providerId="ADAL" clId="{8FFF580F-F1DB-453B-A23E-8334819008FB}" dt="2025-04-08T08:04:21.334" v="62" actId="1076"/>
          <ac:spMkLst>
            <pc:docMk/>
            <pc:sldMk cId="3073293024" sldId="259"/>
            <ac:spMk id="4" creationId="{382B343C-4AF3-5F22-B57B-AAED7B60C86E}"/>
          </ac:spMkLst>
        </pc:spChg>
        <pc:spChg chg="add mod">
          <ac:chgData name="Derby Wanders" userId="af18b0c0-b1f1-41e5-bb80-9bf6fd6c46ec" providerId="ADAL" clId="{8FFF580F-F1DB-453B-A23E-8334819008FB}" dt="2025-04-08T08:08:03.471" v="114" actId="404"/>
          <ac:spMkLst>
            <pc:docMk/>
            <pc:sldMk cId="3073293024" sldId="259"/>
            <ac:spMk id="9" creationId="{E20B8366-41AE-BCEF-F759-330F3D919A81}"/>
          </ac:spMkLst>
        </pc:spChg>
        <pc:spChg chg="add mod">
          <ac:chgData name="Derby Wanders" userId="af18b0c0-b1f1-41e5-bb80-9bf6fd6c46ec" providerId="ADAL" clId="{8FFF580F-F1DB-453B-A23E-8334819008FB}" dt="2025-04-08T08:07:54.964" v="112" actId="404"/>
          <ac:spMkLst>
            <pc:docMk/>
            <pc:sldMk cId="3073293024" sldId="259"/>
            <ac:spMk id="11" creationId="{3162786E-F5DD-FC8F-BEDB-CD3BC3777BE3}"/>
          </ac:spMkLst>
        </pc:spChg>
        <pc:spChg chg="add mod">
          <ac:chgData name="Derby Wanders" userId="af18b0c0-b1f1-41e5-bb80-9bf6fd6c46ec" providerId="ADAL" clId="{8FFF580F-F1DB-453B-A23E-8334819008FB}" dt="2025-04-08T08:08:56.739" v="123" actId="14100"/>
          <ac:spMkLst>
            <pc:docMk/>
            <pc:sldMk cId="3073293024" sldId="259"/>
            <ac:spMk id="12" creationId="{C8AED5D4-4C36-8027-9009-D521BE07E434}"/>
          </ac:spMkLst>
        </pc:spChg>
      </pc:sldChg>
    </pc:docChg>
  </pc:docChgLst>
  <pc:docChgLst>
    <pc:chgData name="Derby Wanders" userId="af18b0c0-b1f1-41e5-bb80-9bf6fd6c46ec" providerId="ADAL" clId="{7F4BB4BC-D835-4E0F-8351-0E944D4588F4}"/>
    <pc:docChg chg="modSld">
      <pc:chgData name="Derby Wanders" userId="af18b0c0-b1f1-41e5-bb80-9bf6fd6c46ec" providerId="ADAL" clId="{7F4BB4BC-D835-4E0F-8351-0E944D4588F4}" dt="2025-05-20T10:41:45.899" v="3" actId="20577"/>
      <pc:docMkLst>
        <pc:docMk/>
      </pc:docMkLst>
      <pc:sldChg chg="modSp mod">
        <pc:chgData name="Derby Wanders" userId="af18b0c0-b1f1-41e5-bb80-9bf6fd6c46ec" providerId="ADAL" clId="{7F4BB4BC-D835-4E0F-8351-0E944D4588F4}" dt="2025-05-20T10:41:45.899" v="3" actId="20577"/>
        <pc:sldMkLst>
          <pc:docMk/>
          <pc:sldMk cId="3073293024" sldId="259"/>
        </pc:sldMkLst>
        <pc:spChg chg="mod">
          <ac:chgData name="Derby Wanders" userId="af18b0c0-b1f1-41e5-bb80-9bf6fd6c46ec" providerId="ADAL" clId="{7F4BB4BC-D835-4E0F-8351-0E944D4588F4}" dt="2025-05-20T10:41:37.937" v="1" actId="20577"/>
          <ac:spMkLst>
            <pc:docMk/>
            <pc:sldMk cId="3073293024" sldId="259"/>
            <ac:spMk id="9" creationId="{E20B8366-41AE-BCEF-F759-330F3D919A81}"/>
          </ac:spMkLst>
        </pc:spChg>
        <pc:spChg chg="mod">
          <ac:chgData name="Derby Wanders" userId="af18b0c0-b1f1-41e5-bb80-9bf6fd6c46ec" providerId="ADAL" clId="{7F4BB4BC-D835-4E0F-8351-0E944D4588F4}" dt="2025-05-20T10:41:45.899" v="3" actId="20577"/>
          <ac:spMkLst>
            <pc:docMk/>
            <pc:sldMk cId="3073293024" sldId="259"/>
            <ac:spMk id="11" creationId="{3162786E-F5DD-FC8F-BEDB-CD3BC3777BE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Roboto" panose="02000000000000000000" pitchFamily="2" charset="0"/>
              </a:defRPr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Roboto" panose="02000000000000000000" pitchFamily="2" charset="0"/>
              </a:defRPr>
            </a:lvl1pPr>
          </a:lstStyle>
          <a:p>
            <a:fld id="{16261007-D337-4A97-AF82-811F77BE9512}" type="datetimeFigureOut">
              <a:rPr lang="nl-NL" smtClean="0"/>
              <a:pPr/>
              <a:t>20-5-2025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Roboto" panose="02000000000000000000" pitchFamily="2" charset="0"/>
              </a:defRPr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Roboto" panose="02000000000000000000" pitchFamily="2" charset="0"/>
              </a:defRPr>
            </a:lvl1pPr>
          </a:lstStyle>
          <a:p>
            <a:fld id="{5EB975E7-4466-4875-9780-79F85FC725BE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99890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401D1CB6-6B35-4216-835D-4B6D7DC10AA2}"/>
              </a:ext>
            </a:extLst>
          </p:cNvPr>
          <p:cNvSpPr/>
          <p:nvPr userDrawn="1"/>
        </p:nvSpPr>
        <p:spPr>
          <a:xfrm>
            <a:off x="9227489" y="5111778"/>
            <a:ext cx="2119048" cy="17462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8570D387-A9DA-4389-8749-9601C83ADF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0589" y="5111779"/>
            <a:ext cx="2387821" cy="1836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769774B-F83A-5389-0CE0-4464084990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93232" y="2214000"/>
            <a:ext cx="10460567" cy="2808000"/>
          </a:xfrm>
        </p:spPr>
        <p:txBody>
          <a:bodyPr tIns="72000" anchor="t">
            <a:normAutofit/>
          </a:bodyPr>
          <a:lstStyle>
            <a:lvl1pPr>
              <a:lnSpc>
                <a:spcPts val="5200"/>
              </a:lnSpc>
              <a:defRPr sz="620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Titel van de presentatie</a:t>
            </a:r>
          </a:p>
        </p:txBody>
      </p:sp>
      <p:sp>
        <p:nvSpPr>
          <p:cNvPr id="4" name="Tijdelijke aanduiding voor tekst 4">
            <a:extLst>
              <a:ext uri="{FF2B5EF4-FFF2-40B4-BE49-F238E27FC236}">
                <a16:creationId xmlns:a16="http://schemas.microsoft.com/office/drawing/2014/main" id="{43D6CBE0-A4AA-B4D9-967A-23073B1CDB6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93234" y="5095875"/>
            <a:ext cx="8326800" cy="1009650"/>
          </a:xfrm>
        </p:spPr>
        <p:txBody>
          <a:bodyPr/>
          <a:lstStyle>
            <a:lvl1pPr marL="0" indent="0">
              <a:lnSpc>
                <a:spcPts val="2100"/>
              </a:lnSpc>
              <a:buNone/>
              <a:defRPr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nl-NL" dirty="0"/>
              <a:t>VOORBEELD VAN EEN ONDERTITEL</a:t>
            </a:r>
          </a:p>
        </p:txBody>
      </p:sp>
      <p:sp>
        <p:nvSpPr>
          <p:cNvPr id="5" name="Tijdelijke aanduiding voor tekst 8">
            <a:extLst>
              <a:ext uri="{FF2B5EF4-FFF2-40B4-BE49-F238E27FC236}">
                <a16:creationId xmlns:a16="http://schemas.microsoft.com/office/drawing/2014/main" id="{2EBE6325-786D-00A4-C84F-A8948AB45FC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93763" y="1196975"/>
            <a:ext cx="10458450" cy="588963"/>
          </a:xfrm>
        </p:spPr>
        <p:txBody>
          <a:bodyPr anchor="b">
            <a:normAutofit/>
          </a:bodyPr>
          <a:lstStyle>
            <a:lvl1pPr marL="0" indent="0">
              <a:lnSpc>
                <a:spcPts val="1500"/>
              </a:lnSpc>
              <a:buNone/>
              <a:defRPr sz="1800" cap="all" baseline="0">
                <a:solidFill>
                  <a:schemeClr val="tx2"/>
                </a:solidFill>
                <a:latin typeface="+mj-lt"/>
              </a:defRPr>
            </a:lvl1pPr>
            <a:lvl2pPr marL="180000" indent="0">
              <a:buNone/>
              <a:defRPr>
                <a:solidFill>
                  <a:schemeClr val="tx2"/>
                </a:solidFill>
              </a:defRPr>
            </a:lvl2pPr>
            <a:lvl3pPr marL="360000" indent="0">
              <a:buNone/>
              <a:defRPr>
                <a:solidFill>
                  <a:schemeClr val="tx2"/>
                </a:solidFill>
              </a:defRPr>
            </a:lvl3pPr>
            <a:lvl4pPr marL="540000" indent="0">
              <a:buNone/>
              <a:defRPr>
                <a:solidFill>
                  <a:schemeClr val="tx2"/>
                </a:solidFill>
              </a:defRPr>
            </a:lvl4pPr>
            <a:lvl5pPr marL="720000" indent="0"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NL" dirty="0"/>
              <a:t>NAAM OPLEIDING/FACULTEIT</a:t>
            </a:r>
          </a:p>
        </p:txBody>
      </p:sp>
    </p:spTree>
    <p:extLst>
      <p:ext uri="{BB962C8B-B14F-4D97-AF65-F5344CB8AC3E}">
        <p14:creationId xmlns:p14="http://schemas.microsoft.com/office/powerpoint/2010/main" val="3585006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tekst 2"/>
          <p:cNvSpPr>
            <a:spLocks noGrp="1"/>
          </p:cNvSpPr>
          <p:nvPr>
            <p:ph type="body" sz="quarter" idx="11"/>
          </p:nvPr>
        </p:nvSpPr>
        <p:spPr>
          <a:xfrm>
            <a:off x="838200" y="1925638"/>
            <a:ext cx="10515600" cy="4248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1B98C57B-182B-4B1A-8517-6B7CDA9A9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C9172B17-8AD4-26A7-6FA3-2ED9E49C9F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ONDERWERP / titel</a:t>
            </a:r>
          </a:p>
        </p:txBody>
      </p:sp>
    </p:spTree>
    <p:extLst>
      <p:ext uri="{BB962C8B-B14F-4D97-AF65-F5344CB8AC3E}">
        <p14:creationId xmlns:p14="http://schemas.microsoft.com/office/powerpoint/2010/main" val="2631550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2"/>
          <p:cNvSpPr>
            <a:spLocks noGrp="1"/>
          </p:cNvSpPr>
          <p:nvPr>
            <p:ph type="body" sz="quarter" idx="11"/>
          </p:nvPr>
        </p:nvSpPr>
        <p:spPr>
          <a:xfrm>
            <a:off x="838200" y="1925638"/>
            <a:ext cx="5257800" cy="4248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lang="nl-NL" dirty="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1D7D2143-8A99-4F87-AD10-03EFEAABE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B994DE5A-C2D7-258A-A0FC-F5B5AED62C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ONDERWERP / titel</a:t>
            </a:r>
          </a:p>
        </p:txBody>
      </p:sp>
    </p:spTree>
    <p:extLst>
      <p:ext uri="{BB962C8B-B14F-4D97-AF65-F5344CB8AC3E}">
        <p14:creationId xmlns:p14="http://schemas.microsoft.com/office/powerpoint/2010/main" val="46748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260C8E6A-14DF-4CBC-B795-FDA284EC471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553203" y="1917701"/>
            <a:ext cx="4800600" cy="4248000"/>
          </a:xfrm>
        </p:spPr>
        <p:txBody>
          <a:bodyPr>
            <a:normAutofit/>
          </a:bodyPr>
          <a:lstStyle>
            <a:lvl1pPr marL="0" indent="0">
              <a:buNone/>
              <a:defRPr sz="1275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en-GB" dirty="0"/>
          </a:p>
        </p:txBody>
      </p:sp>
      <p:sp>
        <p:nvSpPr>
          <p:cNvPr id="8" name="Tijdelijke aanduiding voor tekst 2"/>
          <p:cNvSpPr>
            <a:spLocks noGrp="1"/>
          </p:cNvSpPr>
          <p:nvPr>
            <p:ph type="body" sz="quarter" idx="12"/>
          </p:nvPr>
        </p:nvSpPr>
        <p:spPr>
          <a:xfrm>
            <a:off x="838200" y="1926000"/>
            <a:ext cx="5257800" cy="4248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lang="nl-NL" dirty="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02897271-9D30-452B-AAF1-F0E2E563418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641012E8-1AC2-CEB2-B751-E25CDCB3A6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ONDERWERP / titel</a:t>
            </a:r>
          </a:p>
        </p:txBody>
      </p:sp>
    </p:spTree>
    <p:extLst>
      <p:ext uri="{BB962C8B-B14F-4D97-AF65-F5344CB8AC3E}">
        <p14:creationId xmlns:p14="http://schemas.microsoft.com/office/powerpoint/2010/main" val="3351361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bbe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tekst 4">
            <a:extLst>
              <a:ext uri="{FF2B5EF4-FFF2-40B4-BE49-F238E27FC236}">
                <a16:creationId xmlns:a16="http://schemas.microsoft.com/office/drawing/2014/main" id="{4B8653B3-70AE-4E3E-9A4D-3EAF4B4F4A9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553200" y="1778435"/>
            <a:ext cx="4800600" cy="413103"/>
          </a:xfrm>
        </p:spPr>
        <p:txBody>
          <a:bodyPr anchor="ctr">
            <a:noAutofit/>
          </a:bodyPr>
          <a:lstStyle>
            <a:lvl1pPr marL="0" indent="0">
              <a:buNone/>
              <a:defRPr sz="2500" b="1" baseline="0">
                <a:latin typeface="+mn-lt"/>
                <a:ea typeface="Roboto Condensed SemiBold" panose="02000000000000000000" pitchFamily="2" charset="0"/>
              </a:defRPr>
            </a:lvl1pPr>
          </a:lstStyle>
          <a:p>
            <a:pPr lvl="0"/>
            <a:r>
              <a:rPr lang="nl-NL" dirty="0"/>
              <a:t>Klik voor </a:t>
            </a:r>
            <a:r>
              <a:rPr lang="nl-NL" dirty="0" err="1"/>
              <a:t>subkop</a:t>
            </a:r>
            <a:endParaRPr lang="en-GB" dirty="0"/>
          </a:p>
        </p:txBody>
      </p:sp>
      <p:sp>
        <p:nvSpPr>
          <p:cNvPr id="10" name="Tijdelijke aanduiding voor tekst 4">
            <a:extLst>
              <a:ext uri="{FF2B5EF4-FFF2-40B4-BE49-F238E27FC236}">
                <a16:creationId xmlns:a16="http://schemas.microsoft.com/office/drawing/2014/main" id="{60C7571E-BBB1-4DDF-9329-A0C028CAE8F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38200" y="1778435"/>
            <a:ext cx="4800600" cy="413103"/>
          </a:xfrm>
        </p:spPr>
        <p:txBody>
          <a:bodyPr anchor="ctr">
            <a:noAutofit/>
          </a:bodyPr>
          <a:lstStyle>
            <a:lvl1pPr marL="0" indent="0">
              <a:buNone/>
              <a:defRPr sz="2500" b="1">
                <a:latin typeface="+mn-lt"/>
                <a:ea typeface="Roboto Condensed SemiBold" panose="02000000000000000000" pitchFamily="2" charset="0"/>
              </a:defRPr>
            </a:lvl1pPr>
          </a:lstStyle>
          <a:p>
            <a:pPr lvl="0"/>
            <a:r>
              <a:rPr lang="nl-NL" dirty="0"/>
              <a:t>Klik voor </a:t>
            </a:r>
            <a:r>
              <a:rPr lang="nl-NL" dirty="0" err="1"/>
              <a:t>subkop</a:t>
            </a:r>
            <a:endParaRPr lang="en-GB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8"/>
          </p:nvPr>
        </p:nvSpPr>
        <p:spPr>
          <a:xfrm>
            <a:off x="838200" y="2286000"/>
            <a:ext cx="4800600" cy="3905250"/>
          </a:xfrm>
        </p:spPr>
        <p:txBody>
          <a:bodyPr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12" name="Tijdelijke aanduiding voor tekst 4"/>
          <p:cNvSpPr>
            <a:spLocks noGrp="1"/>
          </p:cNvSpPr>
          <p:nvPr>
            <p:ph type="body" sz="quarter" idx="19"/>
          </p:nvPr>
        </p:nvSpPr>
        <p:spPr>
          <a:xfrm>
            <a:off x="6553200" y="2286000"/>
            <a:ext cx="4800600" cy="390525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lang="nl-NL" dirty="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25BC47CD-32CA-4434-A931-60298C186A0B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8A87FF08-62BD-7B59-1B53-E0597E4EFF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ONDERWERP / titel</a:t>
            </a:r>
          </a:p>
        </p:txBody>
      </p:sp>
    </p:spTree>
    <p:extLst>
      <p:ext uri="{BB962C8B-B14F-4D97-AF65-F5344CB8AC3E}">
        <p14:creationId xmlns:p14="http://schemas.microsoft.com/office/powerpoint/2010/main" val="281301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">
            <a:extLst>
              <a:ext uri="{FF2B5EF4-FFF2-40B4-BE49-F238E27FC236}">
                <a16:creationId xmlns:a16="http://schemas.microsoft.com/office/drawing/2014/main" id="{2F35E840-7D0C-489A-B88C-9B5B6A358F43}"/>
              </a:ext>
            </a:extLst>
          </p:cNvPr>
          <p:cNvSpPr/>
          <p:nvPr/>
        </p:nvSpPr>
        <p:spPr>
          <a:xfrm>
            <a:off x="3149600" y="733425"/>
            <a:ext cx="5892800" cy="5391150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2400"/>
          </a:p>
        </p:txBody>
      </p:sp>
      <p:sp>
        <p:nvSpPr>
          <p:cNvPr id="20" name="Tijdelijke aanduiding voor tekst 19">
            <a:extLst>
              <a:ext uri="{FF2B5EF4-FFF2-40B4-BE49-F238E27FC236}">
                <a16:creationId xmlns:a16="http://schemas.microsoft.com/office/drawing/2014/main" id="{7E150451-5081-475D-A7BF-2CE6F5C377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40216" y="5429602"/>
            <a:ext cx="4910667" cy="493713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cap="all" baseline="0">
                <a:solidFill>
                  <a:schemeClr val="bg1"/>
                </a:solidFill>
                <a:latin typeface="+mj-lt"/>
                <a:ea typeface="Roboto" panose="02000000000000000000" pitchFamily="2" charset="0"/>
              </a:defRPr>
            </a:lvl1pPr>
          </a:lstStyle>
          <a:p>
            <a:pPr lvl="0"/>
            <a:r>
              <a:rPr lang="nl-NL" dirty="0"/>
              <a:t>NAAM</a:t>
            </a:r>
            <a:endParaRPr lang="en-GB" dirty="0"/>
          </a:p>
        </p:txBody>
      </p:sp>
      <p:pic>
        <p:nvPicPr>
          <p:cNvPr id="6" name="Afbeelding 2">
            <a:extLst>
              <a:ext uri="{FF2B5EF4-FFF2-40B4-BE49-F238E27FC236}">
                <a16:creationId xmlns:a16="http://schemas.microsoft.com/office/drawing/2014/main" id="{FFDA8079-95BD-45E3-8313-ABF6A59ED2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44574" y="601590"/>
            <a:ext cx="355939" cy="297299"/>
          </a:xfrm>
          <a:prstGeom prst="rect">
            <a:avLst/>
          </a:prstGeom>
        </p:spPr>
      </p:pic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904E24CA-A573-4CEE-A581-99C9D72CAA2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36179686-86BA-8BF8-83CB-99A461D05C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40216" y="1722120"/>
            <a:ext cx="4911568" cy="3514726"/>
          </a:xfrm>
        </p:spPr>
        <p:txBody>
          <a:bodyPr anchor="t">
            <a:normAutofit/>
          </a:bodyPr>
          <a:lstStyle>
            <a:lvl1pPr>
              <a:lnSpc>
                <a:spcPts val="24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‘QUOTE’</a:t>
            </a:r>
          </a:p>
        </p:txBody>
      </p:sp>
    </p:spTree>
    <p:extLst>
      <p:ext uri="{BB962C8B-B14F-4D97-AF65-F5344CB8AC3E}">
        <p14:creationId xmlns:p14="http://schemas.microsoft.com/office/powerpoint/2010/main" val="2967552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BC46703-C372-4CCF-BBDB-349EF159E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GB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D2936B9B-9586-48DE-B845-C54BC129D8BB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9687" y="6227764"/>
            <a:ext cx="1359194" cy="588915"/>
          </a:xfrm>
          <a:prstGeom prst="rect">
            <a:avLst/>
          </a:prstGeom>
        </p:spPr>
      </p:pic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AD4D3619-56D9-4271-9849-15E3BE0631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42598"/>
            <a:ext cx="11074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5" name="Tijdelijke aanduiding voor titel 1">
            <a:extLst>
              <a:ext uri="{FF2B5EF4-FFF2-40B4-BE49-F238E27FC236}">
                <a16:creationId xmlns:a16="http://schemas.microsoft.com/office/drawing/2014/main" id="{D52231E0-D1FD-C94B-B7B4-2D459BE82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dirty="0"/>
              <a:t>KLIK OM STIJL TE BEWERKEN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6374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 ftr="0" dt="0"/>
  <p:txStyles>
    <p:titleStyle>
      <a:lvl1pPr algn="l" defTabSz="514337" rtl="0" eaLnBrk="1" latinLnBrk="0" hangingPunct="1">
        <a:lnSpc>
          <a:spcPts val="2600"/>
        </a:lnSpc>
        <a:spcBef>
          <a:spcPct val="0"/>
        </a:spcBef>
        <a:buNone/>
        <a:defRPr lang="nl-NL" sz="3200" b="1" kern="1200" cap="all" baseline="0" dirty="0">
          <a:solidFill>
            <a:schemeClr val="tx2"/>
          </a:solidFill>
          <a:latin typeface="Roboto Condensed SemiBold" panose="02000000000000000000" pitchFamily="2" charset="0"/>
          <a:ea typeface="Roboto Condensed SemiBold" panose="02000000000000000000" pitchFamily="2" charset="0"/>
          <a:cs typeface="Arial" panose="020B0604020202020204" pitchFamily="34" charset="0"/>
          <a:sym typeface="Avenir Next Condensed Demi Bold"/>
        </a:defRPr>
      </a:lvl1pPr>
    </p:titleStyle>
    <p:bodyStyle>
      <a:lvl1pPr marL="18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•"/>
        <a:defRPr lang="nl-NL" sz="2000" kern="1200" dirty="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1pPr>
      <a:lvl2pPr marL="36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­"/>
        <a:defRPr lang="nl-NL" sz="2000" kern="1200" dirty="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2pPr>
      <a:lvl3pPr marL="54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•"/>
        <a:defRPr lang="nl-NL" sz="2000" kern="1200" dirty="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3pPr>
      <a:lvl4pPr marL="72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•"/>
        <a:defRPr lang="nl-NL" sz="2000" kern="1200" dirty="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4pPr>
      <a:lvl5pPr marL="90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•"/>
        <a:defRPr lang="en-GB" sz="2000" kern="1200" dirty="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5pPr>
      <a:lvl6pPr marL="1414427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3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1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82B343C-4AF3-5F22-B57B-AAED7B60C86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9398" y="-147843"/>
            <a:ext cx="10458450" cy="588963"/>
          </a:xfrm>
        </p:spPr>
        <p:txBody>
          <a:bodyPr/>
          <a:lstStyle/>
          <a:p>
            <a:r>
              <a:rPr lang="nl-NL" dirty="0"/>
              <a:t>PROFESSIONALERING EN PROFESSIONELE ONTWIKKELING						Werkblad</a:t>
            </a: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D21D820A-72D8-21A0-6009-72CDA7E848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1103" y="50540"/>
            <a:ext cx="1590897" cy="390580"/>
          </a:xfrm>
          <a:prstGeom prst="rect">
            <a:avLst/>
          </a:prstGeom>
        </p:spPr>
      </p:pic>
      <p:sp>
        <p:nvSpPr>
          <p:cNvPr id="2" name="TextBox 8">
            <a:extLst>
              <a:ext uri="{FF2B5EF4-FFF2-40B4-BE49-F238E27FC236}">
                <a16:creationId xmlns:a16="http://schemas.microsoft.com/office/drawing/2014/main" id="{657BFA46-ECE5-605E-FD8C-2D495839D997}"/>
              </a:ext>
            </a:extLst>
          </p:cNvPr>
          <p:cNvSpPr txBox="1"/>
          <p:nvPr/>
        </p:nvSpPr>
        <p:spPr>
          <a:xfrm>
            <a:off x="719398" y="713655"/>
            <a:ext cx="10464961" cy="403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2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- Competentieontwikkeling betrokkenen in de opleidingsschool -</a:t>
            </a:r>
            <a:endParaRPr lang="nl-NL" sz="1000" dirty="0"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A7B969FD-CA89-5059-E391-1BC4AA805A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0631" y="1476505"/>
            <a:ext cx="10930856" cy="130120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r>
              <a:rPr lang="nl-NL" sz="1050" b="1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Stap 1:</a:t>
            </a:r>
            <a:r>
              <a:rPr lang="nl-NL" sz="1050" b="1" dirty="0">
                <a:solidFill>
                  <a:srgbClr val="E50856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professionaliseringsaanbod en overige professionaliseringsactiviteiten per rol</a:t>
            </a:r>
          </a:p>
          <a:p>
            <a:pPr marL="228600" indent="-228600">
              <a:buFont typeface="+mj-lt"/>
              <a:buAutoNum type="alphaUcPeriod"/>
            </a:pPr>
            <a:r>
              <a:rPr lang="nl-NL" sz="10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Breng in kaart voor je eigen rol welke vormen van professionalisering er zijn in de (</a:t>
            </a:r>
            <a:r>
              <a:rPr lang="nl-NL" sz="1000" dirty="0" err="1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opleidings</a:t>
            </a:r>
            <a:r>
              <a:rPr lang="nl-NL" sz="10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)school. </a:t>
            </a:r>
          </a:p>
          <a:p>
            <a:pPr marL="228600" indent="-228600">
              <a:buFont typeface="+mj-lt"/>
              <a:buAutoNum type="alphaUcPeriod"/>
            </a:pPr>
            <a:r>
              <a:rPr lang="nl-NL" sz="10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Ben je snel klaar? Ga dan verder met andere rollen waar jij zicht op hebt. </a:t>
            </a:r>
            <a:r>
              <a:rPr lang="nl-NL" sz="1000" i="1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Denk bijvoorbeeld aan de rol van de schoolopleider, instituutsopleider, werkplekbegeleider, onderzoekscoördinator, onderzoeksbegeleider, coaches voor nieuwe collega’s, schoolleider etc. </a:t>
            </a:r>
          </a:p>
        </p:txBody>
      </p:sp>
      <p:sp>
        <p:nvSpPr>
          <p:cNvPr id="9" name="Tekstvak 2">
            <a:extLst>
              <a:ext uri="{FF2B5EF4-FFF2-40B4-BE49-F238E27FC236}">
                <a16:creationId xmlns:a16="http://schemas.microsoft.com/office/drawing/2014/main" id="{E20B8366-41AE-BCEF-F759-330F3D919A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0631" y="2865830"/>
            <a:ext cx="4621428" cy="399217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450215" indent="-450215">
              <a:lnSpc>
                <a:spcPct val="107000"/>
              </a:lnSpc>
            </a:pPr>
            <a:r>
              <a:rPr lang="nl-NL" sz="1050" b="1" dirty="0">
                <a:solidFill>
                  <a:srgbClr val="E50856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Stap 3: (</a:t>
            </a:r>
            <a:r>
              <a:rPr lang="nl-NL" sz="1050" b="1" dirty="0" err="1">
                <a:solidFill>
                  <a:srgbClr val="E50856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Contextspecifieke</a:t>
            </a:r>
            <a:r>
              <a:rPr lang="nl-NL" sz="1050" b="1" dirty="0">
                <a:solidFill>
                  <a:srgbClr val="E50856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) competenties</a:t>
            </a:r>
          </a:p>
          <a:p>
            <a:pPr>
              <a:lnSpc>
                <a:spcPct val="107000"/>
              </a:lnSpc>
            </a:pP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Bekijk de </a:t>
            </a:r>
            <a:r>
              <a:rPr lang="nl-NL" sz="1000" u="sng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reflectiekaart 1 ‘Om welke competenties vraagt </a:t>
            </a:r>
            <a:r>
              <a:rPr lang="nl-NL" sz="1000" u="sng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dat nu?’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Welke competenties zijn nodig </a:t>
            </a:r>
            <a:r>
              <a:rPr lang="nl-NL" sz="10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voor jouw rol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om de visie van de opleidingsschool in de praktijk te realiseren? Wat moet je weten,  begrijpen of kunnen toepassen in iedere rol om volgens onze visie Samen op te leiden?</a:t>
            </a:r>
          </a:p>
          <a:p>
            <a:pPr>
              <a:lnSpc>
                <a:spcPct val="107000"/>
              </a:lnSpc>
            </a:pPr>
            <a:endParaRPr lang="nl-NL" sz="1050" dirty="0"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nl-NL" sz="1050" dirty="0"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nl-NL" sz="1050" dirty="0"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nl-NL" sz="1050" dirty="0"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nl-NL" sz="1050" dirty="0"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nl-NL" sz="1050" dirty="0"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nl-NL" sz="1050" dirty="0"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nl-NL" sz="1050" dirty="0"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nl-NL" sz="1050" dirty="0"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nl-NL" sz="1050" dirty="0"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nl-NL" sz="1050" dirty="0"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nl-NL" sz="1050" dirty="0"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nl-NL" sz="1050" b="1" dirty="0">
                <a:solidFill>
                  <a:srgbClr val="E50856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Stap 5: </a:t>
            </a:r>
          </a:p>
          <a:p>
            <a:pPr>
              <a:lnSpc>
                <a:spcPct val="107000"/>
              </a:lnSpc>
            </a:pPr>
            <a:r>
              <a:rPr lang="nl-NL" sz="10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Sluit het huidige professionaliseringsaanbod en professionaliserings-activiteiten hierbij voldoende aan?</a:t>
            </a:r>
            <a:endParaRPr lang="nl-NL" sz="1000" dirty="0"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450215" indent="-450215">
              <a:lnSpc>
                <a:spcPct val="107000"/>
              </a:lnSpc>
              <a:spcAft>
                <a:spcPts val="0"/>
              </a:spcAft>
            </a:pPr>
            <a:endParaRPr lang="nl-NL" sz="1200" dirty="0">
              <a:solidFill>
                <a:srgbClr val="1F8787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450215" indent="-450215">
              <a:lnSpc>
                <a:spcPct val="107000"/>
              </a:lnSpc>
              <a:spcAft>
                <a:spcPts val="0"/>
              </a:spcAft>
            </a:pPr>
            <a:endParaRPr lang="nl-NL" sz="1200" dirty="0">
              <a:solidFill>
                <a:srgbClr val="1F8787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450215" indent="-450215">
              <a:lnSpc>
                <a:spcPct val="107000"/>
              </a:lnSpc>
              <a:spcAft>
                <a:spcPts val="0"/>
              </a:spcAft>
            </a:pPr>
            <a:endParaRPr lang="nl-NL" sz="1200" dirty="0">
              <a:solidFill>
                <a:srgbClr val="1F8787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nl-NL" sz="1200" dirty="0">
              <a:solidFill>
                <a:srgbClr val="1F8787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1" name="Tekstvak 2">
            <a:extLst>
              <a:ext uri="{FF2B5EF4-FFF2-40B4-BE49-F238E27FC236}">
                <a16:creationId xmlns:a16="http://schemas.microsoft.com/office/drawing/2014/main" id="{3162786E-F5DD-FC8F-BEDB-CD3BC3777B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8623" y="2865831"/>
            <a:ext cx="3195377" cy="399217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450215" indent="-450215">
              <a:lnSpc>
                <a:spcPct val="107000"/>
              </a:lnSpc>
              <a:spcAft>
                <a:spcPts val="0"/>
              </a:spcAft>
            </a:pPr>
            <a:r>
              <a:rPr lang="nl-NL" sz="1050" b="1" dirty="0">
                <a:solidFill>
                  <a:srgbClr val="E50856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Stap 6: Voorwaarden effectieve </a:t>
            </a:r>
          </a:p>
          <a:p>
            <a:pPr marL="450215" indent="-450215">
              <a:lnSpc>
                <a:spcPct val="107000"/>
              </a:lnSpc>
              <a:spcAft>
                <a:spcPts val="0"/>
              </a:spcAft>
            </a:pPr>
            <a:r>
              <a:rPr lang="nl-NL" sz="1050" b="1" dirty="0">
                <a:solidFill>
                  <a:srgbClr val="E50856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professionalisering</a:t>
            </a:r>
          </a:p>
          <a:p>
            <a:pPr marL="450215" indent="-450215">
              <a:lnSpc>
                <a:spcPct val="107000"/>
              </a:lnSpc>
              <a:spcAft>
                <a:spcPts val="0"/>
              </a:spcAft>
            </a:pP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Bekijk </a:t>
            </a:r>
            <a:r>
              <a:rPr lang="nl-NL" sz="100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de </a:t>
            </a:r>
            <a:r>
              <a:rPr lang="nl-NL" sz="1000" b="1" u="sng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reflectiekaart 2 </a:t>
            </a:r>
            <a:r>
              <a:rPr lang="nl-NL" sz="1000" b="1" u="sng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‘Voorwaarden voor </a:t>
            </a:r>
          </a:p>
          <a:p>
            <a:pPr marL="450215" indent="-450215">
              <a:lnSpc>
                <a:spcPct val="107000"/>
              </a:lnSpc>
              <a:spcAft>
                <a:spcPts val="0"/>
              </a:spcAft>
            </a:pPr>
            <a:r>
              <a:rPr lang="nl-NL" sz="1000" b="1" u="sng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effectieve professionalisering en professionele </a:t>
            </a:r>
          </a:p>
          <a:p>
            <a:pPr marL="450215" indent="-450215">
              <a:lnSpc>
                <a:spcPct val="107000"/>
              </a:lnSpc>
              <a:spcAft>
                <a:spcPts val="0"/>
              </a:spcAft>
            </a:pPr>
            <a:r>
              <a:rPr lang="nl-NL" sz="1000" b="1" u="sng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ontwikkeling</a:t>
            </a:r>
            <a:r>
              <a:rPr lang="nl-NL" sz="1000" u="sng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’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. Wordt hier volgens jou aan </a:t>
            </a:r>
          </a:p>
          <a:p>
            <a:pPr marL="450215" indent="-450215">
              <a:lnSpc>
                <a:spcPct val="107000"/>
              </a:lnSpc>
              <a:spcAft>
                <a:spcPts val="0"/>
              </a:spcAft>
            </a:pP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voldaan? Aan welke voorwaarden wel? En wat</a:t>
            </a:r>
          </a:p>
          <a:p>
            <a:pPr marL="450215" indent="-450215">
              <a:lnSpc>
                <a:spcPct val="107000"/>
              </a:lnSpc>
              <a:spcAft>
                <a:spcPts val="0"/>
              </a:spcAft>
            </a:pP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zijn mogelijke ontwikkelpunten?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C8AED5D4-4C36-8027-9009-D521BE07E4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0" y="2865831"/>
            <a:ext cx="2958860" cy="399216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450215" indent="-450215">
              <a:lnSpc>
                <a:spcPct val="107000"/>
              </a:lnSpc>
            </a:pPr>
            <a:r>
              <a:rPr lang="nl-NL" sz="1050" b="1" dirty="0">
                <a:solidFill>
                  <a:srgbClr val="E50856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Stap 8: Professionaliseringsaanbod en -beleid</a:t>
            </a:r>
          </a:p>
          <a:p>
            <a:pPr>
              <a:lnSpc>
                <a:spcPct val="107000"/>
              </a:lnSpc>
            </a:pPr>
            <a:r>
              <a:rPr lang="nl-NL" sz="10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Kijkend naar jullie professionaliseringsbeleid en -aanbod:</a:t>
            </a:r>
          </a:p>
          <a:p>
            <a:pPr marL="450215" indent="-450215">
              <a:lnSpc>
                <a:spcPct val="107000"/>
              </a:lnSpc>
              <a:buFont typeface="+mj-lt"/>
              <a:buAutoNum type="alphaUcPeriod"/>
            </a:pPr>
            <a:r>
              <a:rPr lang="nl-NL" sz="10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Welke reflecties/inzichten komen naar voren in deze opdracht?</a:t>
            </a:r>
          </a:p>
          <a:p>
            <a:pPr marL="450215" indent="-450215">
              <a:lnSpc>
                <a:spcPct val="107000"/>
              </a:lnSpc>
              <a:buFont typeface="+mj-lt"/>
              <a:buAutoNum type="alphaUcPeriod"/>
            </a:pPr>
            <a:r>
              <a:rPr lang="nl-NL" sz="10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Welke adviezen/ontwikkelstappen zien jullie voor jullie school? </a:t>
            </a:r>
          </a:p>
          <a:p>
            <a:pPr marL="450215" indent="-450215">
              <a:lnSpc>
                <a:spcPct val="107000"/>
              </a:lnSpc>
            </a:pPr>
            <a:endParaRPr lang="nl-NL" sz="1200" dirty="0">
              <a:solidFill>
                <a:srgbClr val="1F8787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450215" indent="-450215">
              <a:lnSpc>
                <a:spcPct val="107000"/>
              </a:lnSpc>
              <a:spcAft>
                <a:spcPts val="0"/>
              </a:spcAft>
            </a:pPr>
            <a:endParaRPr lang="nl-NL" sz="1200" dirty="0">
              <a:solidFill>
                <a:srgbClr val="1F8787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450215" indent="-450215">
              <a:lnSpc>
                <a:spcPct val="107000"/>
              </a:lnSpc>
              <a:spcAft>
                <a:spcPts val="0"/>
              </a:spcAft>
            </a:pPr>
            <a:endParaRPr lang="nl-NL" sz="1200" dirty="0">
              <a:solidFill>
                <a:srgbClr val="1F8787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450215" indent="-450215">
              <a:lnSpc>
                <a:spcPct val="107000"/>
              </a:lnSpc>
              <a:spcAft>
                <a:spcPts val="0"/>
              </a:spcAft>
            </a:pPr>
            <a:endParaRPr lang="nl-NL" sz="1200" dirty="0">
              <a:solidFill>
                <a:srgbClr val="1F8787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nl-NL" sz="1200" dirty="0">
              <a:solidFill>
                <a:srgbClr val="1F8787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293024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e_Smal">
  <a:themeElements>
    <a:clrScheme name="HAN">
      <a:dk1>
        <a:sysClr val="windowText" lastClr="000000"/>
      </a:dk1>
      <a:lt1>
        <a:sysClr val="window" lastClr="FFFFFF"/>
      </a:lt1>
      <a:dk2>
        <a:srgbClr val="E50056"/>
      </a:dk2>
      <a:lt2>
        <a:srgbClr val="F8F8F8"/>
      </a:lt2>
      <a:accent1>
        <a:srgbClr val="000000"/>
      </a:accent1>
      <a:accent2>
        <a:srgbClr val="454545"/>
      </a:accent2>
      <a:accent3>
        <a:srgbClr val="757575"/>
      </a:accent3>
      <a:accent4>
        <a:srgbClr val="919191"/>
      </a:accent4>
      <a:accent5>
        <a:srgbClr val="E3E3E3"/>
      </a:accent5>
      <a:accent6>
        <a:srgbClr val="F8F8F8"/>
      </a:accent6>
      <a:hlink>
        <a:srgbClr val="000000"/>
      </a:hlink>
      <a:folHlink>
        <a:srgbClr val="000000"/>
      </a:folHlink>
    </a:clrScheme>
    <a:fontScheme name="HAN!">
      <a:majorFont>
        <a:latin typeface="Roboto Condensed SemiBold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AN_PowerPoint_breed_wit_v2.1" id="{92CBC7AB-8886-3343-9313-0014277669FC}" vid="{B1563569-891F-4F48-AD92-8F3B6ACDC690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457A4D2E51B14F88D470F52782FA7D" ma:contentTypeVersion="4" ma:contentTypeDescription="Create a new document." ma:contentTypeScope="" ma:versionID="ce885d763a3f7853ef49b3b9ea0f293f">
  <xsd:schema xmlns:xsd="http://www.w3.org/2001/XMLSchema" xmlns:xs="http://www.w3.org/2001/XMLSchema" xmlns:p="http://schemas.microsoft.com/office/2006/metadata/properties" xmlns:ns2="ee6fde1a-ebe4-44e6-8d92-34070855aeaf" targetNamespace="http://schemas.microsoft.com/office/2006/metadata/properties" ma:root="true" ma:fieldsID="c4b62f03d1641294a13c71ea34b76386" ns2:_="">
    <xsd:import namespace="ee6fde1a-ebe4-44e6-8d92-34070855aea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6fde1a-ebe4-44e6-8d92-34070855ae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1A66CAF-27E5-4E71-A9FF-55375C38E6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6fde1a-ebe4-44e6-8d92-34070855aea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871D5FA-9632-4EA8-A2CC-02B86B29C0C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3FAB99-B7CD-40C9-92E7-B78F7B5FC6C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Wit_breed 25.1</Template>
  <TotalTime>0</TotalTime>
  <Words>234</Words>
  <Application>Microsoft Office PowerPoint</Application>
  <PresentationFormat>Breedbeeld</PresentationFormat>
  <Paragraphs>37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Roboto</vt:lpstr>
      <vt:lpstr>Roboto Condensed SemiBold</vt:lpstr>
      <vt:lpstr>Presentatie_Smal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Derby Wanders</dc:creator>
  <cp:lastModifiedBy>Derby Wanders</cp:lastModifiedBy>
  <cp:revision>2</cp:revision>
  <dcterms:created xsi:type="dcterms:W3CDTF">2025-03-28T07:56:18Z</dcterms:created>
  <dcterms:modified xsi:type="dcterms:W3CDTF">2025-05-20T10:41:46Z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0x0101001A457A4D2E51B14F88D470F52782FA7D</vt:lpwstr>
  </property>
</Properties>
</file>