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6"/>
  </p:notesMasterIdLst>
  <p:sldIdLst>
    <p:sldId id="259" r:id="rId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0856"/>
    <a:srgbClr val="E5005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1B0ADB-630C-4B51-91AC-A834026C4366}" v="14" dt="2025-04-08T06:00:15.375"/>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0" autoAdjust="0"/>
    <p:restoredTop sz="94647"/>
  </p:normalViewPr>
  <p:slideViewPr>
    <p:cSldViewPr snapToGrid="0" snapToObjects="1" showGuides="1">
      <p:cViewPr varScale="1">
        <p:scale>
          <a:sx n="108" d="100"/>
          <a:sy n="108" d="100"/>
        </p:scale>
        <p:origin x="486" y="2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rby Wanders" userId="af18b0c0-b1f1-41e5-bb80-9bf6fd6c46ec" providerId="ADAL" clId="{571B0ADB-630C-4B51-91AC-A834026C4366}"/>
    <pc:docChg chg="custSel modSld">
      <pc:chgData name="Derby Wanders" userId="af18b0c0-b1f1-41e5-bb80-9bf6fd6c46ec" providerId="ADAL" clId="{571B0ADB-630C-4B51-91AC-A834026C4366}" dt="2025-04-08T06:31:16.310" v="144" actId="1076"/>
      <pc:docMkLst>
        <pc:docMk/>
      </pc:docMkLst>
      <pc:sldChg chg="addSp delSp modSp mod">
        <pc:chgData name="Derby Wanders" userId="af18b0c0-b1f1-41e5-bb80-9bf6fd6c46ec" providerId="ADAL" clId="{571B0ADB-630C-4B51-91AC-A834026C4366}" dt="2025-04-08T06:31:16.310" v="144" actId="1076"/>
        <pc:sldMkLst>
          <pc:docMk/>
          <pc:sldMk cId="3073293024" sldId="259"/>
        </pc:sldMkLst>
        <pc:spChg chg="add mod">
          <ac:chgData name="Derby Wanders" userId="af18b0c0-b1f1-41e5-bb80-9bf6fd6c46ec" providerId="ADAL" clId="{571B0ADB-630C-4B51-91AC-A834026C4366}" dt="2025-04-08T06:31:00.861" v="142" actId="1076"/>
          <ac:spMkLst>
            <pc:docMk/>
            <pc:sldMk cId="3073293024" sldId="259"/>
            <ac:spMk id="2" creationId="{75193A0F-FA58-B5EF-836F-9D25481678AA}"/>
          </ac:spMkLst>
        </pc:spChg>
        <pc:spChg chg="add mod">
          <ac:chgData name="Derby Wanders" userId="af18b0c0-b1f1-41e5-bb80-9bf6fd6c46ec" providerId="ADAL" clId="{571B0ADB-630C-4B51-91AC-A834026C4366}" dt="2025-04-08T06:31:16.310" v="144" actId="1076"/>
          <ac:spMkLst>
            <pc:docMk/>
            <pc:sldMk cId="3073293024" sldId="259"/>
            <ac:spMk id="3" creationId="{0194986B-1830-A3B2-A0FE-9C7680418874}"/>
          </ac:spMkLst>
        </pc:spChg>
        <pc:spChg chg="mod">
          <ac:chgData name="Derby Wanders" userId="af18b0c0-b1f1-41e5-bb80-9bf6fd6c46ec" providerId="ADAL" clId="{571B0ADB-630C-4B51-91AC-A834026C4366}" dt="2025-04-08T06:30:56.218" v="141" actId="1076"/>
          <ac:spMkLst>
            <pc:docMk/>
            <pc:sldMk cId="3073293024" sldId="259"/>
            <ac:spMk id="4" creationId="{382B343C-4AF3-5F22-B57B-AAED7B60C86E}"/>
          </ac:spMkLst>
        </pc:spChg>
        <pc:spChg chg="del">
          <ac:chgData name="Derby Wanders" userId="af18b0c0-b1f1-41e5-bb80-9bf6fd6c46ec" providerId="ADAL" clId="{571B0ADB-630C-4B51-91AC-A834026C4366}" dt="2025-04-08T05:56:35.190" v="26" actId="478"/>
          <ac:spMkLst>
            <pc:docMk/>
            <pc:sldMk cId="3073293024" sldId="259"/>
            <ac:spMk id="5" creationId="{0F54E2C0-495E-0193-1929-9008BA902342}"/>
          </ac:spMkLst>
        </pc:spChg>
        <pc:spChg chg="del">
          <ac:chgData name="Derby Wanders" userId="af18b0c0-b1f1-41e5-bb80-9bf6fd6c46ec" providerId="ADAL" clId="{571B0ADB-630C-4B51-91AC-A834026C4366}" dt="2025-04-08T05:56:36.401" v="27" actId="478"/>
          <ac:spMkLst>
            <pc:docMk/>
            <pc:sldMk cId="3073293024" sldId="259"/>
            <ac:spMk id="6" creationId="{038EED9E-BB54-071D-1E12-DA91EB6DA881}"/>
          </ac:spMkLst>
        </pc:spChg>
        <pc:spChg chg="del">
          <ac:chgData name="Derby Wanders" userId="af18b0c0-b1f1-41e5-bb80-9bf6fd6c46ec" providerId="ADAL" clId="{571B0ADB-630C-4B51-91AC-A834026C4366}" dt="2025-04-08T05:56:37.981" v="28" actId="478"/>
          <ac:spMkLst>
            <pc:docMk/>
            <pc:sldMk cId="3073293024" sldId="259"/>
            <ac:spMk id="7" creationId="{0E6DB4D2-916A-06A4-7630-6AAF10A6DCAA}"/>
          </ac:spMkLst>
        </pc:spChg>
        <pc:spChg chg="del">
          <ac:chgData name="Derby Wanders" userId="af18b0c0-b1f1-41e5-bb80-9bf6fd6c46ec" providerId="ADAL" clId="{571B0ADB-630C-4B51-91AC-A834026C4366}" dt="2025-04-08T05:56:39.360" v="29" actId="478"/>
          <ac:spMkLst>
            <pc:docMk/>
            <pc:sldMk cId="3073293024" sldId="259"/>
            <ac:spMk id="8" creationId="{B0FC744F-6C62-6344-1D5F-4AB361A8C7C9}"/>
          </ac:spMkLst>
        </pc:spChg>
        <pc:spChg chg="add mod">
          <ac:chgData name="Derby Wanders" userId="af18b0c0-b1f1-41e5-bb80-9bf6fd6c46ec" providerId="ADAL" clId="{571B0ADB-630C-4B51-91AC-A834026C4366}" dt="2025-04-08T06:29:38.668" v="129" actId="14100"/>
          <ac:spMkLst>
            <pc:docMk/>
            <pc:sldMk cId="3073293024" sldId="259"/>
            <ac:spMk id="9" creationId="{76C4F4AD-BC5F-2ECA-E7C4-409127E575E4}"/>
          </ac:spMkLst>
        </pc:spChg>
        <pc:spChg chg="add mod">
          <ac:chgData name="Derby Wanders" userId="af18b0c0-b1f1-41e5-bb80-9bf6fd6c46ec" providerId="ADAL" clId="{571B0ADB-630C-4B51-91AC-A834026C4366}" dt="2025-04-08T06:27:35.333" v="97" actId="255"/>
          <ac:spMkLst>
            <pc:docMk/>
            <pc:sldMk cId="3073293024" sldId="259"/>
            <ac:spMk id="11" creationId="{6733185F-B238-37A5-B773-5ACA7821809A}"/>
          </ac:spMkLst>
        </pc:spChg>
        <pc:spChg chg="add mod">
          <ac:chgData name="Derby Wanders" userId="af18b0c0-b1f1-41e5-bb80-9bf6fd6c46ec" providerId="ADAL" clId="{571B0ADB-630C-4B51-91AC-A834026C4366}" dt="2025-04-08T06:29:41.510" v="130" actId="1076"/>
          <ac:spMkLst>
            <pc:docMk/>
            <pc:sldMk cId="3073293024" sldId="259"/>
            <ac:spMk id="12" creationId="{ABDEF3A1-AABC-8957-AD91-F2ED282F5F00}"/>
          </ac:spMkLst>
        </pc:spChg>
        <pc:spChg chg="add del mod">
          <ac:chgData name="Derby Wanders" userId="af18b0c0-b1f1-41e5-bb80-9bf6fd6c46ec" providerId="ADAL" clId="{571B0ADB-630C-4B51-91AC-A834026C4366}" dt="2025-04-08T05:58:24.446" v="54" actId="478"/>
          <ac:spMkLst>
            <pc:docMk/>
            <pc:sldMk cId="3073293024" sldId="259"/>
            <ac:spMk id="13" creationId="{E83F7C45-6C0D-AE78-881C-6D0F12D1517E}"/>
          </ac:spMkLst>
        </pc:spChg>
        <pc:spChg chg="add mod">
          <ac:chgData name="Derby Wanders" userId="af18b0c0-b1f1-41e5-bb80-9bf6fd6c46ec" providerId="ADAL" clId="{571B0ADB-630C-4B51-91AC-A834026C4366}" dt="2025-04-08T06:29:45.021" v="131" actId="1076"/>
          <ac:spMkLst>
            <pc:docMk/>
            <pc:sldMk cId="3073293024" sldId="259"/>
            <ac:spMk id="14" creationId="{D7A1962F-F319-5FDC-D412-A4EEB481DF6E}"/>
          </ac:spMkLst>
        </pc:spChg>
        <pc:spChg chg="add mod">
          <ac:chgData name="Derby Wanders" userId="af18b0c0-b1f1-41e5-bb80-9bf6fd6c46ec" providerId="ADAL" clId="{571B0ADB-630C-4B51-91AC-A834026C4366}" dt="2025-04-08T06:29:54.683" v="133" actId="1076"/>
          <ac:spMkLst>
            <pc:docMk/>
            <pc:sldMk cId="3073293024" sldId="259"/>
            <ac:spMk id="15" creationId="{F335BFC9-DA17-A2AD-1CCB-B2499EBF5D9F}"/>
          </ac:spMkLst>
        </pc:spChg>
        <pc:spChg chg="add mod">
          <ac:chgData name="Derby Wanders" userId="af18b0c0-b1f1-41e5-bb80-9bf6fd6c46ec" providerId="ADAL" clId="{571B0ADB-630C-4B51-91AC-A834026C4366}" dt="2025-04-08T06:29:59.060" v="134" actId="1076"/>
          <ac:spMkLst>
            <pc:docMk/>
            <pc:sldMk cId="3073293024" sldId="259"/>
            <ac:spMk id="16" creationId="{89061BFB-2826-48B6-F2A8-4075C3518835}"/>
          </ac:spMkLst>
        </pc:spChg>
        <pc:spChg chg="add mod">
          <ac:chgData name="Derby Wanders" userId="af18b0c0-b1f1-41e5-bb80-9bf6fd6c46ec" providerId="ADAL" clId="{571B0ADB-630C-4B51-91AC-A834026C4366}" dt="2025-04-08T06:29:51.017" v="132" actId="1076"/>
          <ac:spMkLst>
            <pc:docMk/>
            <pc:sldMk cId="3073293024" sldId="259"/>
            <ac:spMk id="17" creationId="{731AF3E2-5813-F243-AADC-73A1B96812BA}"/>
          </ac:spMkLst>
        </pc:spChg>
        <pc:spChg chg="add mod">
          <ac:chgData name="Derby Wanders" userId="af18b0c0-b1f1-41e5-bb80-9bf6fd6c46ec" providerId="ADAL" clId="{571B0ADB-630C-4B51-91AC-A834026C4366}" dt="2025-04-08T06:30:10.765" v="136" actId="1076"/>
          <ac:spMkLst>
            <pc:docMk/>
            <pc:sldMk cId="3073293024" sldId="259"/>
            <ac:spMk id="18" creationId="{E1D971E3-A3EF-0208-4939-8AB306E3E2BE}"/>
          </ac:spMkLst>
        </pc:spChg>
        <pc:spChg chg="add mod">
          <ac:chgData name="Derby Wanders" userId="af18b0c0-b1f1-41e5-bb80-9bf6fd6c46ec" providerId="ADAL" clId="{571B0ADB-630C-4B51-91AC-A834026C4366}" dt="2025-04-08T06:30:13.640" v="137" actId="1076"/>
          <ac:spMkLst>
            <pc:docMk/>
            <pc:sldMk cId="3073293024" sldId="259"/>
            <ac:spMk id="19" creationId="{C4969179-1CD2-FE72-5017-4680507162FC}"/>
          </ac:spMkLst>
        </pc:spChg>
        <pc:spChg chg="add mod">
          <ac:chgData name="Derby Wanders" userId="af18b0c0-b1f1-41e5-bb80-9bf6fd6c46ec" providerId="ADAL" clId="{571B0ADB-630C-4B51-91AC-A834026C4366}" dt="2025-04-08T06:30:20.392" v="138" actId="1076"/>
          <ac:spMkLst>
            <pc:docMk/>
            <pc:sldMk cId="3073293024" sldId="259"/>
            <ac:spMk id="20" creationId="{CC4315BB-62CE-9426-D335-BF951EBF0D5C}"/>
          </ac:spMkLst>
        </pc:spChg>
        <pc:spChg chg="add mod">
          <ac:chgData name="Derby Wanders" userId="af18b0c0-b1f1-41e5-bb80-9bf6fd6c46ec" providerId="ADAL" clId="{571B0ADB-630C-4B51-91AC-A834026C4366}" dt="2025-04-08T06:30:05.854" v="135" actId="1076"/>
          <ac:spMkLst>
            <pc:docMk/>
            <pc:sldMk cId="3073293024" sldId="259"/>
            <ac:spMk id="21" creationId="{4EDE03CE-2F4D-DC54-B3D7-EFC56C30E317}"/>
          </ac:spMkLst>
        </pc:spChg>
        <pc:picChg chg="del">
          <ac:chgData name="Derby Wanders" userId="af18b0c0-b1f1-41e5-bb80-9bf6fd6c46ec" providerId="ADAL" clId="{571B0ADB-630C-4B51-91AC-A834026C4366}" dt="2025-04-08T06:30:40.790" v="140" actId="478"/>
          <ac:picMkLst>
            <pc:docMk/>
            <pc:sldMk cId="3073293024" sldId="259"/>
            <ac:picMk id="10" creationId="{D21D820A-72D8-21A0-6009-72CDA7E8483E}"/>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Roboto" panose="02000000000000000000" pitchFamily="2" charset="0"/>
              </a:defRPr>
            </a:lvl1pPr>
          </a:lstStyle>
          <a:p>
            <a:endParaRPr lang="nl-NL"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Roboto" panose="02000000000000000000" pitchFamily="2" charset="0"/>
              </a:defRPr>
            </a:lvl1pPr>
          </a:lstStyle>
          <a:p>
            <a:fld id="{16261007-D337-4A97-AF82-811F77BE9512}" type="datetimeFigureOut">
              <a:rPr lang="nl-NL" smtClean="0"/>
              <a:pPr/>
              <a:t>8-4-2025</a:t>
            </a:fld>
            <a:endParaRPr lang="nl-NL"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Roboto" panose="02000000000000000000" pitchFamily="2" charset="0"/>
              </a:defRPr>
            </a:lvl1pPr>
          </a:lstStyle>
          <a:p>
            <a:endParaRPr lang="nl-NL"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Roboto" panose="02000000000000000000" pitchFamily="2" charset="0"/>
              </a:defRPr>
            </a:lvl1pPr>
          </a:lstStyle>
          <a:p>
            <a:fld id="{5EB975E7-4466-4875-9780-79F85FC725BE}" type="slidenum">
              <a:rPr lang="nl-NL" smtClean="0"/>
              <a:pPr/>
              <a:t>‹nr.›</a:t>
            </a:fld>
            <a:endParaRPr lang="nl-NL" dirty="0"/>
          </a:p>
        </p:txBody>
      </p:sp>
    </p:spTree>
    <p:extLst>
      <p:ext uri="{BB962C8B-B14F-4D97-AF65-F5344CB8AC3E}">
        <p14:creationId xmlns:p14="http://schemas.microsoft.com/office/powerpoint/2010/main" val="1399890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Roboto" panose="02000000000000000000" pitchFamily="2" charset="0"/>
        <a:ea typeface="+mn-ea"/>
        <a:cs typeface="+mn-cs"/>
      </a:defRPr>
    </a:lvl1pPr>
    <a:lvl2pPr marL="457200" algn="l" defTabSz="914400" rtl="0" eaLnBrk="1" latinLnBrk="0" hangingPunct="1">
      <a:defRPr sz="1200" kern="1200">
        <a:solidFill>
          <a:schemeClr val="tx1"/>
        </a:solidFill>
        <a:latin typeface="Roboto" panose="02000000000000000000" pitchFamily="2" charset="0"/>
        <a:ea typeface="+mn-ea"/>
        <a:cs typeface="+mn-cs"/>
      </a:defRPr>
    </a:lvl2pPr>
    <a:lvl3pPr marL="914400" algn="l" defTabSz="914400" rtl="0" eaLnBrk="1" latinLnBrk="0" hangingPunct="1">
      <a:defRPr sz="1200" kern="1200">
        <a:solidFill>
          <a:schemeClr val="tx1"/>
        </a:solidFill>
        <a:latin typeface="Roboto" panose="02000000000000000000" pitchFamily="2" charset="0"/>
        <a:ea typeface="+mn-ea"/>
        <a:cs typeface="+mn-cs"/>
      </a:defRPr>
    </a:lvl3pPr>
    <a:lvl4pPr marL="1371600" algn="l" defTabSz="914400" rtl="0" eaLnBrk="1" latinLnBrk="0" hangingPunct="1">
      <a:defRPr sz="1200" kern="1200">
        <a:solidFill>
          <a:schemeClr val="tx1"/>
        </a:solidFill>
        <a:latin typeface="Roboto" panose="02000000000000000000" pitchFamily="2" charset="0"/>
        <a:ea typeface="+mn-ea"/>
        <a:cs typeface="+mn-cs"/>
      </a:defRPr>
    </a:lvl4pPr>
    <a:lvl5pPr marL="1828800" algn="l" defTabSz="914400" rtl="0" eaLnBrk="1" latinLnBrk="0" hangingPunct="1">
      <a:defRPr sz="1200" kern="1200">
        <a:solidFill>
          <a:schemeClr val="tx1"/>
        </a:solidFill>
        <a:latin typeface="Roboto" panose="02000000000000000000"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401D1CB6-6B35-4216-835D-4B6D7DC10AA2}"/>
              </a:ext>
            </a:extLst>
          </p:cNvPr>
          <p:cNvSpPr/>
          <p:nvPr userDrawn="1"/>
        </p:nvSpPr>
        <p:spPr>
          <a:xfrm>
            <a:off x="9227489" y="5111778"/>
            <a:ext cx="2119048" cy="17462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Afbeelding 7">
            <a:extLst>
              <a:ext uri="{FF2B5EF4-FFF2-40B4-BE49-F238E27FC236}">
                <a16:creationId xmlns:a16="http://schemas.microsoft.com/office/drawing/2014/main" id="{8570D387-A9DA-4389-8749-9601C83ADFA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90589" y="5111779"/>
            <a:ext cx="2387821" cy="1836000"/>
          </a:xfrm>
          <a:prstGeom prst="rect">
            <a:avLst/>
          </a:prstGeom>
        </p:spPr>
      </p:pic>
      <p:sp>
        <p:nvSpPr>
          <p:cNvPr id="2" name="Titel 1">
            <a:extLst>
              <a:ext uri="{FF2B5EF4-FFF2-40B4-BE49-F238E27FC236}">
                <a16:creationId xmlns:a16="http://schemas.microsoft.com/office/drawing/2014/main" id="{F769774B-F83A-5389-0CE0-44640849908A}"/>
              </a:ext>
            </a:extLst>
          </p:cNvPr>
          <p:cNvSpPr>
            <a:spLocks noGrp="1"/>
          </p:cNvSpPr>
          <p:nvPr>
            <p:ph type="title" hasCustomPrompt="1"/>
          </p:nvPr>
        </p:nvSpPr>
        <p:spPr>
          <a:xfrm>
            <a:off x="893232" y="2214000"/>
            <a:ext cx="10460567" cy="2808000"/>
          </a:xfrm>
        </p:spPr>
        <p:txBody>
          <a:bodyPr tIns="72000" anchor="t">
            <a:normAutofit/>
          </a:bodyPr>
          <a:lstStyle>
            <a:lvl1pPr>
              <a:lnSpc>
                <a:spcPts val="5200"/>
              </a:lnSpc>
              <a:defRPr sz="6200">
                <a:solidFill>
                  <a:schemeClr val="tx1"/>
                </a:solidFill>
              </a:defRPr>
            </a:lvl1pPr>
          </a:lstStyle>
          <a:p>
            <a:r>
              <a:rPr lang="nl-NL" dirty="0"/>
              <a:t>Titel van de presentatie</a:t>
            </a:r>
          </a:p>
        </p:txBody>
      </p:sp>
      <p:sp>
        <p:nvSpPr>
          <p:cNvPr id="4" name="Tijdelijke aanduiding voor tekst 4">
            <a:extLst>
              <a:ext uri="{FF2B5EF4-FFF2-40B4-BE49-F238E27FC236}">
                <a16:creationId xmlns:a16="http://schemas.microsoft.com/office/drawing/2014/main" id="{43D6CBE0-A4AA-B4D9-967A-23073B1CDB6B}"/>
              </a:ext>
            </a:extLst>
          </p:cNvPr>
          <p:cNvSpPr>
            <a:spLocks noGrp="1"/>
          </p:cNvSpPr>
          <p:nvPr>
            <p:ph type="body" sz="quarter" idx="13" hasCustomPrompt="1"/>
          </p:nvPr>
        </p:nvSpPr>
        <p:spPr>
          <a:xfrm>
            <a:off x="893234" y="5095875"/>
            <a:ext cx="8326800" cy="1009650"/>
          </a:xfrm>
        </p:spPr>
        <p:txBody>
          <a:bodyPr/>
          <a:lstStyle>
            <a:lvl1pPr marL="0" indent="0">
              <a:lnSpc>
                <a:spcPts val="2100"/>
              </a:lnSpc>
              <a:buNone/>
              <a:defRPr cap="all" baseline="0">
                <a:solidFill>
                  <a:schemeClr val="tx1"/>
                </a:solidFill>
                <a:latin typeface="+mj-lt"/>
              </a:defRPr>
            </a:lvl1pPr>
          </a:lstStyle>
          <a:p>
            <a:pPr lvl="0"/>
            <a:r>
              <a:rPr lang="nl-NL" dirty="0"/>
              <a:t>VOORBEELD VAN EEN ONDERTITEL</a:t>
            </a:r>
          </a:p>
        </p:txBody>
      </p:sp>
      <p:sp>
        <p:nvSpPr>
          <p:cNvPr id="5" name="Tijdelijke aanduiding voor tekst 8">
            <a:extLst>
              <a:ext uri="{FF2B5EF4-FFF2-40B4-BE49-F238E27FC236}">
                <a16:creationId xmlns:a16="http://schemas.microsoft.com/office/drawing/2014/main" id="{2EBE6325-786D-00A4-C84F-A8948AB45FCB}"/>
              </a:ext>
            </a:extLst>
          </p:cNvPr>
          <p:cNvSpPr>
            <a:spLocks noGrp="1"/>
          </p:cNvSpPr>
          <p:nvPr>
            <p:ph type="body" sz="quarter" idx="14" hasCustomPrompt="1"/>
          </p:nvPr>
        </p:nvSpPr>
        <p:spPr>
          <a:xfrm>
            <a:off x="893763" y="1196975"/>
            <a:ext cx="10458450" cy="588963"/>
          </a:xfrm>
        </p:spPr>
        <p:txBody>
          <a:bodyPr anchor="b">
            <a:normAutofit/>
          </a:bodyPr>
          <a:lstStyle>
            <a:lvl1pPr marL="0" indent="0">
              <a:lnSpc>
                <a:spcPts val="1500"/>
              </a:lnSpc>
              <a:buNone/>
              <a:defRPr sz="1800" cap="all" baseline="0">
                <a:solidFill>
                  <a:schemeClr val="tx2"/>
                </a:solidFill>
                <a:latin typeface="+mj-lt"/>
              </a:defRPr>
            </a:lvl1pPr>
            <a:lvl2pPr marL="180000" indent="0">
              <a:buNone/>
              <a:defRPr>
                <a:solidFill>
                  <a:schemeClr val="tx2"/>
                </a:solidFill>
              </a:defRPr>
            </a:lvl2pPr>
            <a:lvl3pPr marL="360000" indent="0">
              <a:buNone/>
              <a:defRPr>
                <a:solidFill>
                  <a:schemeClr val="tx2"/>
                </a:solidFill>
              </a:defRPr>
            </a:lvl3pPr>
            <a:lvl4pPr marL="540000" indent="0">
              <a:buNone/>
              <a:defRPr>
                <a:solidFill>
                  <a:schemeClr val="tx2"/>
                </a:solidFill>
              </a:defRPr>
            </a:lvl4pPr>
            <a:lvl5pPr marL="720000" indent="0">
              <a:buNone/>
              <a:defRPr>
                <a:solidFill>
                  <a:schemeClr val="tx2"/>
                </a:solidFill>
              </a:defRPr>
            </a:lvl5pPr>
          </a:lstStyle>
          <a:p>
            <a:pPr lvl="0"/>
            <a:r>
              <a:rPr lang="nl-NL" dirty="0"/>
              <a:t>NAAM OPLEIDING/FACULTEIT</a:t>
            </a:r>
          </a:p>
        </p:txBody>
      </p:sp>
    </p:spTree>
    <p:extLst>
      <p:ext uri="{BB962C8B-B14F-4D97-AF65-F5344CB8AC3E}">
        <p14:creationId xmlns:p14="http://schemas.microsoft.com/office/powerpoint/2010/main" val="358500664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Tekst_">
    <p:spTree>
      <p:nvGrpSpPr>
        <p:cNvPr id="1" name=""/>
        <p:cNvGrpSpPr/>
        <p:nvPr/>
      </p:nvGrpSpPr>
      <p:grpSpPr>
        <a:xfrm>
          <a:off x="0" y="0"/>
          <a:ext cx="0" cy="0"/>
          <a:chOff x="0" y="0"/>
          <a:chExt cx="0" cy="0"/>
        </a:xfrm>
      </p:grpSpPr>
      <p:sp>
        <p:nvSpPr>
          <p:cNvPr id="6" name="Tijdelijke aanduiding voor tekst 2"/>
          <p:cNvSpPr>
            <a:spLocks noGrp="1"/>
          </p:cNvSpPr>
          <p:nvPr>
            <p:ph type="body" sz="quarter" idx="11"/>
          </p:nvPr>
        </p:nvSpPr>
        <p:spPr>
          <a:xfrm>
            <a:off x="838200" y="1925638"/>
            <a:ext cx="10515600" cy="424800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1B98C57B-182B-4B1A-8517-6B7CDA9A9E1B}"/>
              </a:ext>
            </a:extLst>
          </p:cNvPr>
          <p:cNvSpPr>
            <a:spLocks noGrp="1"/>
          </p:cNvSpPr>
          <p:nvPr>
            <p:ph type="sldNum" sz="quarter" idx="12"/>
          </p:nvPr>
        </p:nvSpPr>
        <p:spPr/>
        <p:txBody>
          <a:bodyPr/>
          <a:lstStyle/>
          <a:p>
            <a:fld id="{FACE7509-F60A-4509-9491-CD4ED7B54EDD}" type="slidenum">
              <a:rPr lang="nl-NL" smtClean="0"/>
              <a:pPr/>
              <a:t>‹nr.›</a:t>
            </a:fld>
            <a:endParaRPr lang="nl-NL"/>
          </a:p>
        </p:txBody>
      </p:sp>
      <p:sp>
        <p:nvSpPr>
          <p:cNvPr id="4" name="Titel 3">
            <a:extLst>
              <a:ext uri="{FF2B5EF4-FFF2-40B4-BE49-F238E27FC236}">
                <a16:creationId xmlns:a16="http://schemas.microsoft.com/office/drawing/2014/main" id="{C9172B17-8AD4-26A7-6FA3-2ED9E49C9F4A}"/>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2631550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en Tekst">
    <p:spTree>
      <p:nvGrpSpPr>
        <p:cNvPr id="1" name=""/>
        <p:cNvGrpSpPr/>
        <p:nvPr/>
      </p:nvGrpSpPr>
      <p:grpSpPr>
        <a:xfrm>
          <a:off x="0" y="0"/>
          <a:ext cx="0" cy="0"/>
          <a:chOff x="0" y="0"/>
          <a:chExt cx="0" cy="0"/>
        </a:xfrm>
      </p:grpSpPr>
      <p:sp>
        <p:nvSpPr>
          <p:cNvPr id="7" name="Tijdelijke aanduiding voor tekst 2"/>
          <p:cNvSpPr>
            <a:spLocks noGrp="1"/>
          </p:cNvSpPr>
          <p:nvPr>
            <p:ph type="body" sz="quarter" idx="11"/>
          </p:nvPr>
        </p:nvSpPr>
        <p:spPr>
          <a:xfrm>
            <a:off x="838200" y="1925638"/>
            <a:ext cx="5257800" cy="424800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dirty="0">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1D7D2143-8A99-4F87-AD10-03EFEAABE85B}"/>
              </a:ext>
            </a:extLst>
          </p:cNvPr>
          <p:cNvSpPr>
            <a:spLocks noGrp="1"/>
          </p:cNvSpPr>
          <p:nvPr>
            <p:ph type="sldNum" sz="quarter" idx="12"/>
          </p:nvPr>
        </p:nvSpPr>
        <p:spPr/>
        <p:txBody>
          <a:bodyPr/>
          <a:lstStyle/>
          <a:p>
            <a:fld id="{FACE7509-F60A-4509-9491-CD4ED7B54EDD}" type="slidenum">
              <a:rPr lang="nl-NL" smtClean="0"/>
              <a:pPr/>
              <a:t>‹nr.›</a:t>
            </a:fld>
            <a:endParaRPr lang="nl-NL"/>
          </a:p>
        </p:txBody>
      </p:sp>
      <p:sp>
        <p:nvSpPr>
          <p:cNvPr id="3" name="Titel 2">
            <a:extLst>
              <a:ext uri="{FF2B5EF4-FFF2-40B4-BE49-F238E27FC236}">
                <a16:creationId xmlns:a16="http://schemas.microsoft.com/office/drawing/2014/main" id="{B994DE5A-C2D7-258A-A0FC-F5B5AED62C46}"/>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46748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Tekst en Afbeelding">
    <p:spTree>
      <p:nvGrpSpPr>
        <p:cNvPr id="1" name=""/>
        <p:cNvGrpSpPr/>
        <p:nvPr/>
      </p:nvGrpSpPr>
      <p:grpSpPr>
        <a:xfrm>
          <a:off x="0" y="0"/>
          <a:ext cx="0" cy="0"/>
          <a:chOff x="0" y="0"/>
          <a:chExt cx="0" cy="0"/>
        </a:xfrm>
      </p:grpSpPr>
      <p:sp>
        <p:nvSpPr>
          <p:cNvPr id="6" name="Tijdelijke aanduiding voor afbeelding 5">
            <a:extLst>
              <a:ext uri="{FF2B5EF4-FFF2-40B4-BE49-F238E27FC236}">
                <a16:creationId xmlns:a16="http://schemas.microsoft.com/office/drawing/2014/main" id="{260C8E6A-14DF-4CBC-B795-FDA284EC4712}"/>
              </a:ext>
            </a:extLst>
          </p:cNvPr>
          <p:cNvSpPr>
            <a:spLocks noGrp="1"/>
          </p:cNvSpPr>
          <p:nvPr>
            <p:ph type="pic" sz="quarter" idx="11"/>
          </p:nvPr>
        </p:nvSpPr>
        <p:spPr>
          <a:xfrm>
            <a:off x="6553203" y="1917701"/>
            <a:ext cx="4800600" cy="4248000"/>
          </a:xfrm>
        </p:spPr>
        <p:txBody>
          <a:bodyPr>
            <a:normAutofit/>
          </a:bodyPr>
          <a:lstStyle>
            <a:lvl1pPr marL="0" indent="0">
              <a:buNone/>
              <a:defRPr sz="1275">
                <a:latin typeface="Roboto" panose="02000000000000000000" pitchFamily="2" charset="0"/>
                <a:ea typeface="Roboto" panose="02000000000000000000" pitchFamily="2" charset="0"/>
                <a:cs typeface="Arial" panose="020B0604020202020204" pitchFamily="34" charset="0"/>
              </a:defRPr>
            </a:lvl1pPr>
          </a:lstStyle>
          <a:p>
            <a:r>
              <a:rPr lang="nl-NL"/>
              <a:t>Klik op het pictogram als u een afbeelding wilt toevoegen</a:t>
            </a:r>
            <a:endParaRPr lang="en-GB" dirty="0"/>
          </a:p>
        </p:txBody>
      </p:sp>
      <p:sp>
        <p:nvSpPr>
          <p:cNvPr id="8" name="Tijdelijke aanduiding voor tekst 2"/>
          <p:cNvSpPr>
            <a:spLocks noGrp="1"/>
          </p:cNvSpPr>
          <p:nvPr>
            <p:ph type="body" sz="quarter" idx="12"/>
          </p:nvPr>
        </p:nvSpPr>
        <p:spPr>
          <a:xfrm>
            <a:off x="838200" y="1926000"/>
            <a:ext cx="5257800" cy="424800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dirty="0">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02897271-9D30-452B-AAF1-F0E2E5634182}"/>
              </a:ext>
            </a:extLst>
          </p:cNvPr>
          <p:cNvSpPr>
            <a:spLocks noGrp="1"/>
          </p:cNvSpPr>
          <p:nvPr>
            <p:ph type="sldNum" sz="quarter" idx="13"/>
          </p:nvPr>
        </p:nvSpPr>
        <p:spPr/>
        <p:txBody>
          <a:bodyPr/>
          <a:lstStyle/>
          <a:p>
            <a:fld id="{FACE7509-F60A-4509-9491-CD4ED7B54EDD}" type="slidenum">
              <a:rPr lang="nl-NL" smtClean="0"/>
              <a:pPr/>
              <a:t>‹nr.›</a:t>
            </a:fld>
            <a:endParaRPr lang="nl-NL"/>
          </a:p>
        </p:txBody>
      </p:sp>
      <p:sp>
        <p:nvSpPr>
          <p:cNvPr id="3" name="Titel 2">
            <a:extLst>
              <a:ext uri="{FF2B5EF4-FFF2-40B4-BE49-F238E27FC236}">
                <a16:creationId xmlns:a16="http://schemas.microsoft.com/office/drawing/2014/main" id="{641012E8-1AC2-CEB2-B751-E25CDCB3A642}"/>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3351361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ubbele Titel en Tekst">
    <p:spTree>
      <p:nvGrpSpPr>
        <p:cNvPr id="1" name=""/>
        <p:cNvGrpSpPr/>
        <p:nvPr/>
      </p:nvGrpSpPr>
      <p:grpSpPr>
        <a:xfrm>
          <a:off x="0" y="0"/>
          <a:ext cx="0" cy="0"/>
          <a:chOff x="0" y="0"/>
          <a:chExt cx="0" cy="0"/>
        </a:xfrm>
      </p:grpSpPr>
      <p:sp>
        <p:nvSpPr>
          <p:cNvPr id="9" name="Tijdelijke aanduiding voor tekst 4">
            <a:extLst>
              <a:ext uri="{FF2B5EF4-FFF2-40B4-BE49-F238E27FC236}">
                <a16:creationId xmlns:a16="http://schemas.microsoft.com/office/drawing/2014/main" id="{4B8653B3-70AE-4E3E-9A4D-3EAF4B4F4A9E}"/>
              </a:ext>
            </a:extLst>
          </p:cNvPr>
          <p:cNvSpPr>
            <a:spLocks noGrp="1"/>
          </p:cNvSpPr>
          <p:nvPr>
            <p:ph type="body" sz="quarter" idx="15" hasCustomPrompt="1"/>
          </p:nvPr>
        </p:nvSpPr>
        <p:spPr>
          <a:xfrm>
            <a:off x="6553200" y="1778435"/>
            <a:ext cx="4800600" cy="413103"/>
          </a:xfrm>
        </p:spPr>
        <p:txBody>
          <a:bodyPr anchor="ctr">
            <a:noAutofit/>
          </a:bodyPr>
          <a:lstStyle>
            <a:lvl1pPr marL="0" indent="0">
              <a:buNone/>
              <a:defRPr sz="2500" b="1" baseline="0">
                <a:latin typeface="+mn-lt"/>
                <a:ea typeface="Roboto Condensed SemiBold" panose="02000000000000000000" pitchFamily="2" charset="0"/>
              </a:defRPr>
            </a:lvl1pPr>
          </a:lstStyle>
          <a:p>
            <a:pPr lvl="0"/>
            <a:r>
              <a:rPr lang="nl-NL" dirty="0"/>
              <a:t>Klik voor </a:t>
            </a:r>
            <a:r>
              <a:rPr lang="nl-NL" dirty="0" err="1"/>
              <a:t>subkop</a:t>
            </a:r>
            <a:endParaRPr lang="en-GB" dirty="0"/>
          </a:p>
        </p:txBody>
      </p:sp>
      <p:sp>
        <p:nvSpPr>
          <p:cNvPr id="10" name="Tijdelijke aanduiding voor tekst 4">
            <a:extLst>
              <a:ext uri="{FF2B5EF4-FFF2-40B4-BE49-F238E27FC236}">
                <a16:creationId xmlns:a16="http://schemas.microsoft.com/office/drawing/2014/main" id="{60C7571E-BBB1-4DDF-9329-A0C028CAE8FB}"/>
              </a:ext>
            </a:extLst>
          </p:cNvPr>
          <p:cNvSpPr>
            <a:spLocks noGrp="1"/>
          </p:cNvSpPr>
          <p:nvPr>
            <p:ph type="body" sz="quarter" idx="16" hasCustomPrompt="1"/>
          </p:nvPr>
        </p:nvSpPr>
        <p:spPr>
          <a:xfrm>
            <a:off x="838200" y="1778435"/>
            <a:ext cx="4800600" cy="413103"/>
          </a:xfrm>
        </p:spPr>
        <p:txBody>
          <a:bodyPr anchor="ctr">
            <a:noAutofit/>
          </a:bodyPr>
          <a:lstStyle>
            <a:lvl1pPr marL="0" indent="0">
              <a:buNone/>
              <a:defRPr sz="2500" b="1">
                <a:latin typeface="+mn-lt"/>
                <a:ea typeface="Roboto Condensed SemiBold" panose="02000000000000000000" pitchFamily="2" charset="0"/>
              </a:defRPr>
            </a:lvl1pPr>
          </a:lstStyle>
          <a:p>
            <a:pPr lvl="0"/>
            <a:r>
              <a:rPr lang="nl-NL" dirty="0"/>
              <a:t>Klik voor </a:t>
            </a:r>
            <a:r>
              <a:rPr lang="nl-NL" dirty="0" err="1"/>
              <a:t>subkop</a:t>
            </a:r>
            <a:endParaRPr lang="en-GB" dirty="0"/>
          </a:p>
        </p:txBody>
      </p:sp>
      <p:sp>
        <p:nvSpPr>
          <p:cNvPr id="3" name="Tijdelijke aanduiding voor tekst 2"/>
          <p:cNvSpPr>
            <a:spLocks noGrp="1"/>
          </p:cNvSpPr>
          <p:nvPr>
            <p:ph type="body" sz="quarter" idx="18"/>
          </p:nvPr>
        </p:nvSpPr>
        <p:spPr>
          <a:xfrm>
            <a:off x="838200" y="2286000"/>
            <a:ext cx="4800600" cy="3905250"/>
          </a:xfrm>
        </p:spPr>
        <p:txBody>
          <a:bodyPr/>
          <a:lstStyle>
            <a:lvl1pPr>
              <a:defRPr>
                <a:latin typeface="Roboto" panose="02000000000000000000" pitchFamily="2"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2" name="Tijdelijke aanduiding voor tekst 4"/>
          <p:cNvSpPr>
            <a:spLocks noGrp="1"/>
          </p:cNvSpPr>
          <p:nvPr>
            <p:ph type="body" sz="quarter" idx="19"/>
          </p:nvPr>
        </p:nvSpPr>
        <p:spPr>
          <a:xfrm>
            <a:off x="6553200" y="2286000"/>
            <a:ext cx="4800600" cy="390525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dirty="0">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25BC47CD-32CA-4434-A931-60298C186A0B}"/>
              </a:ext>
            </a:extLst>
          </p:cNvPr>
          <p:cNvSpPr>
            <a:spLocks noGrp="1"/>
          </p:cNvSpPr>
          <p:nvPr>
            <p:ph type="sldNum" sz="quarter" idx="20"/>
          </p:nvPr>
        </p:nvSpPr>
        <p:spPr/>
        <p:txBody>
          <a:bodyPr/>
          <a:lstStyle/>
          <a:p>
            <a:fld id="{FACE7509-F60A-4509-9491-CD4ED7B54EDD}" type="slidenum">
              <a:rPr lang="nl-NL" smtClean="0"/>
              <a:pPr/>
              <a:t>‹nr.›</a:t>
            </a:fld>
            <a:endParaRPr lang="nl-NL"/>
          </a:p>
        </p:txBody>
      </p:sp>
      <p:sp>
        <p:nvSpPr>
          <p:cNvPr id="4" name="Titel 3">
            <a:extLst>
              <a:ext uri="{FF2B5EF4-FFF2-40B4-BE49-F238E27FC236}">
                <a16:creationId xmlns:a16="http://schemas.microsoft.com/office/drawing/2014/main" id="{8A87FF08-62BD-7B59-1B53-E0597E4EFF60}"/>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281301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13" name="Rechthoek">
            <a:extLst>
              <a:ext uri="{FF2B5EF4-FFF2-40B4-BE49-F238E27FC236}">
                <a16:creationId xmlns:a16="http://schemas.microsoft.com/office/drawing/2014/main" id="{2F35E840-7D0C-489A-B88C-9B5B6A358F43}"/>
              </a:ext>
            </a:extLst>
          </p:cNvPr>
          <p:cNvSpPr/>
          <p:nvPr/>
        </p:nvSpPr>
        <p:spPr>
          <a:xfrm>
            <a:off x="3149600" y="733425"/>
            <a:ext cx="5892800" cy="5391150"/>
          </a:xfrm>
          <a:prstGeom prst="rect">
            <a:avLst/>
          </a:prstGeom>
          <a:solidFill>
            <a:srgbClr val="000000"/>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2400"/>
          </a:p>
        </p:txBody>
      </p:sp>
      <p:sp>
        <p:nvSpPr>
          <p:cNvPr id="20" name="Tijdelijke aanduiding voor tekst 19">
            <a:extLst>
              <a:ext uri="{FF2B5EF4-FFF2-40B4-BE49-F238E27FC236}">
                <a16:creationId xmlns:a16="http://schemas.microsoft.com/office/drawing/2014/main" id="{7E150451-5081-475D-A7BF-2CE6F5C377F5}"/>
              </a:ext>
            </a:extLst>
          </p:cNvPr>
          <p:cNvSpPr>
            <a:spLocks noGrp="1"/>
          </p:cNvSpPr>
          <p:nvPr>
            <p:ph type="body" sz="quarter" idx="11" hasCustomPrompt="1"/>
          </p:nvPr>
        </p:nvSpPr>
        <p:spPr>
          <a:xfrm>
            <a:off x="3640216" y="5429602"/>
            <a:ext cx="4910667" cy="493713"/>
          </a:xfrm>
        </p:spPr>
        <p:txBody>
          <a:bodyPr anchor="b"/>
          <a:lstStyle>
            <a:lvl1pPr marL="0" indent="0">
              <a:spcBef>
                <a:spcPts val="0"/>
              </a:spcBef>
              <a:buNone/>
              <a:defRPr sz="1800" cap="all" baseline="0">
                <a:solidFill>
                  <a:schemeClr val="bg1"/>
                </a:solidFill>
                <a:latin typeface="+mj-lt"/>
                <a:ea typeface="Roboto" panose="02000000000000000000" pitchFamily="2" charset="0"/>
              </a:defRPr>
            </a:lvl1pPr>
          </a:lstStyle>
          <a:p>
            <a:pPr lvl="0"/>
            <a:r>
              <a:rPr lang="nl-NL" dirty="0"/>
              <a:t>NAAM</a:t>
            </a:r>
            <a:endParaRPr lang="en-GB" dirty="0"/>
          </a:p>
        </p:txBody>
      </p:sp>
      <p:pic>
        <p:nvPicPr>
          <p:cNvPr id="6" name="Afbeelding 2">
            <a:extLst>
              <a:ext uri="{FF2B5EF4-FFF2-40B4-BE49-F238E27FC236}">
                <a16:creationId xmlns:a16="http://schemas.microsoft.com/office/drawing/2014/main" id="{FFDA8079-95BD-45E3-8313-ABF6A59ED207}"/>
              </a:ext>
            </a:extLst>
          </p:cNvPr>
          <p:cNvPicPr>
            <a:picLocks noChangeAspect="1"/>
          </p:cNvPicPr>
          <p:nvPr userDrawn="1"/>
        </p:nvPicPr>
        <p:blipFill>
          <a:blip r:embed="rId2"/>
          <a:stretch>
            <a:fillRect/>
          </a:stretch>
        </p:blipFill>
        <p:spPr>
          <a:xfrm>
            <a:off x="3644574" y="601590"/>
            <a:ext cx="355939" cy="297299"/>
          </a:xfrm>
          <a:prstGeom prst="rect">
            <a:avLst/>
          </a:prstGeom>
        </p:spPr>
      </p:pic>
      <p:sp>
        <p:nvSpPr>
          <p:cNvPr id="2" name="Tijdelijke aanduiding voor dianummer 1">
            <a:extLst>
              <a:ext uri="{FF2B5EF4-FFF2-40B4-BE49-F238E27FC236}">
                <a16:creationId xmlns:a16="http://schemas.microsoft.com/office/drawing/2014/main" id="{904E24CA-A573-4CEE-A581-99C9D72CAA2A}"/>
              </a:ext>
            </a:extLst>
          </p:cNvPr>
          <p:cNvSpPr>
            <a:spLocks noGrp="1"/>
          </p:cNvSpPr>
          <p:nvPr>
            <p:ph type="sldNum" sz="quarter" idx="13"/>
          </p:nvPr>
        </p:nvSpPr>
        <p:spPr/>
        <p:txBody>
          <a:bodyPr/>
          <a:lstStyle/>
          <a:p>
            <a:fld id="{FACE7509-F60A-4509-9491-CD4ED7B54EDD}" type="slidenum">
              <a:rPr lang="nl-NL" smtClean="0"/>
              <a:pPr/>
              <a:t>‹nr.›</a:t>
            </a:fld>
            <a:endParaRPr lang="nl-NL"/>
          </a:p>
        </p:txBody>
      </p:sp>
      <p:sp>
        <p:nvSpPr>
          <p:cNvPr id="4" name="Titel 1">
            <a:extLst>
              <a:ext uri="{FF2B5EF4-FFF2-40B4-BE49-F238E27FC236}">
                <a16:creationId xmlns:a16="http://schemas.microsoft.com/office/drawing/2014/main" id="{36179686-86BA-8BF8-83CB-99A461D05CB6}"/>
              </a:ext>
            </a:extLst>
          </p:cNvPr>
          <p:cNvSpPr>
            <a:spLocks noGrp="1"/>
          </p:cNvSpPr>
          <p:nvPr>
            <p:ph type="title" hasCustomPrompt="1"/>
          </p:nvPr>
        </p:nvSpPr>
        <p:spPr>
          <a:xfrm>
            <a:off x="3640216" y="1722120"/>
            <a:ext cx="4911568" cy="3514726"/>
          </a:xfrm>
        </p:spPr>
        <p:txBody>
          <a:bodyPr anchor="t">
            <a:normAutofit/>
          </a:bodyPr>
          <a:lstStyle>
            <a:lvl1pPr>
              <a:lnSpc>
                <a:spcPts val="2400"/>
              </a:lnSpc>
              <a:defRPr sz="3000">
                <a:solidFill>
                  <a:schemeClr val="bg1"/>
                </a:solidFill>
              </a:defRPr>
            </a:lvl1pPr>
          </a:lstStyle>
          <a:p>
            <a:r>
              <a:rPr lang="nl-NL" dirty="0"/>
              <a:t>‘QUOTE’</a:t>
            </a:r>
          </a:p>
        </p:txBody>
      </p:sp>
    </p:spTree>
    <p:extLst>
      <p:ext uri="{BB962C8B-B14F-4D97-AF65-F5344CB8AC3E}">
        <p14:creationId xmlns:p14="http://schemas.microsoft.com/office/powerpoint/2010/main" val="2967552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6BC46703-C372-4CCF-BBDB-349EF159E7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pic>
        <p:nvPicPr>
          <p:cNvPr id="6" name="Afbeelding 5">
            <a:extLst>
              <a:ext uri="{FF2B5EF4-FFF2-40B4-BE49-F238E27FC236}">
                <a16:creationId xmlns:a16="http://schemas.microsoft.com/office/drawing/2014/main" id="{D2936B9B-9586-48DE-B845-C54BC129D8BB}"/>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9999687" y="6227764"/>
            <a:ext cx="1359194" cy="588915"/>
          </a:xfrm>
          <a:prstGeom prst="rect">
            <a:avLst/>
          </a:prstGeom>
        </p:spPr>
      </p:pic>
      <p:sp>
        <p:nvSpPr>
          <p:cNvPr id="7" name="Tijdelijke aanduiding voor dianummer 5">
            <a:extLst>
              <a:ext uri="{FF2B5EF4-FFF2-40B4-BE49-F238E27FC236}">
                <a16:creationId xmlns:a16="http://schemas.microsoft.com/office/drawing/2014/main" id="{AD4D3619-56D9-4271-9849-15E3BE0631EF}"/>
              </a:ext>
            </a:extLst>
          </p:cNvPr>
          <p:cNvSpPr>
            <a:spLocks noGrp="1"/>
          </p:cNvSpPr>
          <p:nvPr>
            <p:ph type="sldNum" sz="quarter" idx="4"/>
          </p:nvPr>
        </p:nvSpPr>
        <p:spPr>
          <a:xfrm>
            <a:off x="838200" y="6342598"/>
            <a:ext cx="1107478" cy="365125"/>
          </a:xfrm>
          <a:prstGeom prst="rect">
            <a:avLst/>
          </a:prstGeom>
        </p:spPr>
        <p:txBody>
          <a:bodyPr vert="horz" lIns="91440" tIns="45720" rIns="91440" bIns="45720" rtlCol="0" anchor="ctr"/>
          <a:lstStyle>
            <a:lvl1pPr algn="l">
              <a:defRPr sz="1200">
                <a:solidFill>
                  <a:schemeClr val="tx1"/>
                </a:solidFill>
              </a:defRPr>
            </a:lvl1pPr>
          </a:lstStyle>
          <a:p>
            <a:fld id="{FACE7509-F60A-4509-9491-CD4ED7B54EDD}" type="slidenum">
              <a:rPr lang="nl-NL" smtClean="0"/>
              <a:pPr/>
              <a:t>‹nr.›</a:t>
            </a:fld>
            <a:endParaRPr lang="nl-NL"/>
          </a:p>
        </p:txBody>
      </p:sp>
      <p:sp>
        <p:nvSpPr>
          <p:cNvPr id="5" name="Tijdelijke aanduiding voor titel 1">
            <a:extLst>
              <a:ext uri="{FF2B5EF4-FFF2-40B4-BE49-F238E27FC236}">
                <a16:creationId xmlns:a16="http://schemas.microsoft.com/office/drawing/2014/main" id="{D52231E0-D1FD-C94B-B7B4-2D459BE8204F}"/>
              </a:ext>
            </a:extLst>
          </p:cNvPr>
          <p:cNvSpPr>
            <a:spLocks noGrp="1"/>
          </p:cNvSpPr>
          <p:nvPr>
            <p:ph type="title"/>
          </p:nvPr>
        </p:nvSpPr>
        <p:spPr>
          <a:xfrm>
            <a:off x="838200" y="365129"/>
            <a:ext cx="10515600" cy="1325563"/>
          </a:xfrm>
          <a:prstGeom prst="rect">
            <a:avLst/>
          </a:prstGeom>
        </p:spPr>
        <p:txBody>
          <a:bodyPr vert="horz" lIns="91440" tIns="45720" rIns="91440" bIns="45720" rtlCol="0" anchor="b">
            <a:normAutofit/>
          </a:bodyPr>
          <a:lstStyle/>
          <a:p>
            <a:r>
              <a:rPr lang="nl-NL" dirty="0"/>
              <a:t>KLIK OM STIJL TE BEWERKEN</a:t>
            </a:r>
            <a:endParaRPr lang="en-GB" dirty="0"/>
          </a:p>
        </p:txBody>
      </p:sp>
    </p:spTree>
    <p:extLst>
      <p:ext uri="{BB962C8B-B14F-4D97-AF65-F5344CB8AC3E}">
        <p14:creationId xmlns:p14="http://schemas.microsoft.com/office/powerpoint/2010/main" val="14963746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ftr="0" dt="0"/>
  <p:txStyles>
    <p:titleStyle>
      <a:lvl1pPr algn="l" defTabSz="514337" rtl="0" eaLnBrk="1" latinLnBrk="0" hangingPunct="1">
        <a:lnSpc>
          <a:spcPts val="2600"/>
        </a:lnSpc>
        <a:spcBef>
          <a:spcPct val="0"/>
        </a:spcBef>
        <a:buNone/>
        <a:defRPr lang="nl-NL" sz="3200" b="1" kern="1200" cap="all" baseline="0" dirty="0">
          <a:solidFill>
            <a:schemeClr val="tx2"/>
          </a:solidFill>
          <a:latin typeface="Roboto Condensed SemiBold" panose="02000000000000000000" pitchFamily="2" charset="0"/>
          <a:ea typeface="Roboto Condensed SemiBold" panose="02000000000000000000" pitchFamily="2" charset="0"/>
          <a:cs typeface="Arial" panose="020B0604020202020204" pitchFamily="34" charset="0"/>
          <a:sym typeface="Avenir Next Condensed Demi Bold"/>
        </a:defRPr>
      </a:lvl1pPr>
    </p:titleStyle>
    <p:bodyStyle>
      <a:lvl1pPr marL="18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1pPr>
      <a:lvl2pPr marL="36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2pPr>
      <a:lvl3pPr marL="54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3pPr>
      <a:lvl4pPr marL="72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4pPr>
      <a:lvl5pPr marL="900000" indent="-180000" algn="l" defTabSz="514337" rtl="0" eaLnBrk="1" latinLnBrk="0" hangingPunct="1">
        <a:lnSpc>
          <a:spcPct val="110000"/>
        </a:lnSpc>
        <a:spcBef>
          <a:spcPts val="0"/>
        </a:spcBef>
        <a:buFont typeface="Arial" panose="020B0604020202020204" pitchFamily="34" charset="0"/>
        <a:buChar char="•"/>
        <a:defRPr lang="en-GB"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5pPr>
      <a:lvl6pPr marL="1414427"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596"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65"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33"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37" rtl="0" eaLnBrk="1" latinLnBrk="0" hangingPunct="1">
        <a:defRPr sz="1013" kern="1200">
          <a:solidFill>
            <a:schemeClr val="tx1"/>
          </a:solidFill>
          <a:latin typeface="+mn-lt"/>
          <a:ea typeface="+mn-ea"/>
          <a:cs typeface="+mn-cs"/>
        </a:defRPr>
      </a:lvl1pPr>
      <a:lvl2pPr marL="257169" algn="l" defTabSz="514337" rtl="0" eaLnBrk="1" latinLnBrk="0" hangingPunct="1">
        <a:defRPr sz="1013" kern="1200">
          <a:solidFill>
            <a:schemeClr val="tx1"/>
          </a:solidFill>
          <a:latin typeface="+mn-lt"/>
          <a:ea typeface="+mn-ea"/>
          <a:cs typeface="+mn-cs"/>
        </a:defRPr>
      </a:lvl2pPr>
      <a:lvl3pPr marL="514337" algn="l" defTabSz="514337" rtl="0" eaLnBrk="1" latinLnBrk="0" hangingPunct="1">
        <a:defRPr sz="1013" kern="1200">
          <a:solidFill>
            <a:schemeClr val="tx1"/>
          </a:solidFill>
          <a:latin typeface="+mn-lt"/>
          <a:ea typeface="+mn-ea"/>
          <a:cs typeface="+mn-cs"/>
        </a:defRPr>
      </a:lvl3pPr>
      <a:lvl4pPr marL="771506" algn="l" defTabSz="514337" rtl="0" eaLnBrk="1" latinLnBrk="0" hangingPunct="1">
        <a:defRPr sz="1013" kern="1200">
          <a:solidFill>
            <a:schemeClr val="tx1"/>
          </a:solidFill>
          <a:latin typeface="+mn-lt"/>
          <a:ea typeface="+mn-ea"/>
          <a:cs typeface="+mn-cs"/>
        </a:defRPr>
      </a:lvl4pPr>
      <a:lvl5pPr marL="1028675" algn="l" defTabSz="514337" rtl="0" eaLnBrk="1" latinLnBrk="0" hangingPunct="1">
        <a:defRPr sz="1013" kern="1200">
          <a:solidFill>
            <a:schemeClr val="tx1"/>
          </a:solidFill>
          <a:latin typeface="+mn-lt"/>
          <a:ea typeface="+mn-ea"/>
          <a:cs typeface="+mn-cs"/>
        </a:defRPr>
      </a:lvl5pPr>
      <a:lvl6pPr marL="1285843" algn="l" defTabSz="514337" rtl="0" eaLnBrk="1" latinLnBrk="0" hangingPunct="1">
        <a:defRPr sz="1013" kern="1200">
          <a:solidFill>
            <a:schemeClr val="tx1"/>
          </a:solidFill>
          <a:latin typeface="+mn-lt"/>
          <a:ea typeface="+mn-ea"/>
          <a:cs typeface="+mn-cs"/>
        </a:defRPr>
      </a:lvl6pPr>
      <a:lvl7pPr marL="1543011" algn="l" defTabSz="514337" rtl="0" eaLnBrk="1" latinLnBrk="0" hangingPunct="1">
        <a:defRPr sz="1013" kern="1200">
          <a:solidFill>
            <a:schemeClr val="tx1"/>
          </a:solidFill>
          <a:latin typeface="+mn-lt"/>
          <a:ea typeface="+mn-ea"/>
          <a:cs typeface="+mn-cs"/>
        </a:defRPr>
      </a:lvl7pPr>
      <a:lvl8pPr marL="1800180" algn="l" defTabSz="514337" rtl="0" eaLnBrk="1" latinLnBrk="0" hangingPunct="1">
        <a:defRPr sz="1013" kern="1200">
          <a:solidFill>
            <a:schemeClr val="tx1"/>
          </a:solidFill>
          <a:latin typeface="+mn-lt"/>
          <a:ea typeface="+mn-ea"/>
          <a:cs typeface="+mn-cs"/>
        </a:defRPr>
      </a:lvl8pPr>
      <a:lvl9pPr marL="2057349" algn="l" defTabSz="514337"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tekst 3">
            <a:extLst>
              <a:ext uri="{FF2B5EF4-FFF2-40B4-BE49-F238E27FC236}">
                <a16:creationId xmlns:a16="http://schemas.microsoft.com/office/drawing/2014/main" id="{382B343C-4AF3-5F22-B57B-AAED7B60C86E}"/>
              </a:ext>
            </a:extLst>
          </p:cNvPr>
          <p:cNvSpPr>
            <a:spLocks noGrp="1"/>
          </p:cNvSpPr>
          <p:nvPr>
            <p:ph type="body" sz="quarter" idx="14"/>
          </p:nvPr>
        </p:nvSpPr>
        <p:spPr>
          <a:xfrm>
            <a:off x="756332" y="-185102"/>
            <a:ext cx="10458450" cy="588963"/>
          </a:xfrm>
        </p:spPr>
        <p:txBody>
          <a:bodyPr/>
          <a:lstStyle/>
          <a:p>
            <a:r>
              <a:rPr lang="nl-NL" dirty="0"/>
              <a:t>RIJKE LEEROMGEVING												Werkblad</a:t>
            </a:r>
          </a:p>
        </p:txBody>
      </p:sp>
      <p:sp>
        <p:nvSpPr>
          <p:cNvPr id="2" name="Rectangle 3">
            <a:extLst>
              <a:ext uri="{FF2B5EF4-FFF2-40B4-BE49-F238E27FC236}">
                <a16:creationId xmlns:a16="http://schemas.microsoft.com/office/drawing/2014/main" id="{75193A0F-FA58-B5EF-836F-9D25481678AA}"/>
              </a:ext>
            </a:extLst>
          </p:cNvPr>
          <p:cNvSpPr/>
          <p:nvPr/>
        </p:nvSpPr>
        <p:spPr>
          <a:xfrm>
            <a:off x="1443681" y="566474"/>
            <a:ext cx="9304638" cy="407035"/>
          </a:xfrm>
          <a:prstGeom prst="rect">
            <a:avLst/>
          </a:prstGeom>
          <a:ln>
            <a:solidFill>
              <a:srgbClr val="B82D1F"/>
            </a:solidFill>
          </a:ln>
        </p:spPr>
        <p:txBody>
          <a:bodyPr wrap="square">
            <a:spAutoFit/>
          </a:bodyPr>
          <a:lstStyle/>
          <a:p>
            <a:pPr algn="ctr">
              <a:lnSpc>
                <a:spcPct val="107000"/>
              </a:lnSpc>
              <a:spcAft>
                <a:spcPts val="800"/>
              </a:spcAft>
            </a:pPr>
            <a:r>
              <a:rPr lang="en-GB" sz="2000" dirty="0" err="1">
                <a:latin typeface="Roboto" panose="02000000000000000000" pitchFamily="2" charset="0"/>
                <a:ea typeface="Roboto" panose="02000000000000000000" pitchFamily="2" charset="0"/>
              </a:rPr>
              <a:t>Leeruitkomst</a:t>
            </a:r>
            <a:r>
              <a:rPr lang="en-GB" sz="2000" dirty="0">
                <a:latin typeface="Roboto" panose="02000000000000000000" pitchFamily="2" charset="0"/>
                <a:ea typeface="Roboto" panose="02000000000000000000" pitchFamily="2" charset="0"/>
              </a:rPr>
              <a:t> </a:t>
            </a:r>
            <a:r>
              <a:rPr lang="en-GB" sz="2000" dirty="0" err="1">
                <a:latin typeface="Roboto" panose="02000000000000000000" pitchFamily="2" charset="0"/>
                <a:ea typeface="Roboto" panose="02000000000000000000" pitchFamily="2" charset="0"/>
              </a:rPr>
              <a:t>eindniveau</a:t>
            </a:r>
            <a:r>
              <a:rPr lang="en-GB" sz="2000" dirty="0">
                <a:latin typeface="Roboto" panose="02000000000000000000" pitchFamily="2" charset="0"/>
                <a:ea typeface="Roboto" panose="02000000000000000000" pitchFamily="2" charset="0"/>
              </a:rPr>
              <a:t> </a:t>
            </a:r>
            <a:r>
              <a:rPr lang="en-GB" sz="2000" dirty="0" err="1">
                <a:latin typeface="Roboto" panose="02000000000000000000" pitchFamily="2" charset="0"/>
                <a:ea typeface="Roboto" panose="02000000000000000000" pitchFamily="2" charset="0"/>
              </a:rPr>
              <a:t>wpl</a:t>
            </a:r>
            <a:r>
              <a:rPr lang="en-GB" sz="2000" dirty="0">
                <a:latin typeface="Roboto" panose="02000000000000000000" pitchFamily="2" charset="0"/>
                <a:ea typeface="Roboto" panose="02000000000000000000" pitchFamily="2" charset="0"/>
              </a:rPr>
              <a:t> 3: </a:t>
            </a:r>
            <a:r>
              <a:rPr lang="en-GB" sz="2000" dirty="0" err="1">
                <a:latin typeface="Roboto" panose="02000000000000000000" pitchFamily="2" charset="0"/>
                <a:ea typeface="Roboto" panose="02000000000000000000" pitchFamily="2" charset="0"/>
              </a:rPr>
              <a:t>bekwaamheidsgebied</a:t>
            </a:r>
            <a:r>
              <a:rPr lang="en-GB" sz="2000" dirty="0">
                <a:latin typeface="Roboto" panose="02000000000000000000" pitchFamily="2" charset="0"/>
                <a:ea typeface="Roboto" panose="02000000000000000000" pitchFamily="2" charset="0"/>
              </a:rPr>
              <a:t> </a:t>
            </a:r>
            <a:r>
              <a:rPr lang="en-GB" sz="2000" dirty="0" err="1">
                <a:latin typeface="Roboto" panose="02000000000000000000" pitchFamily="2" charset="0"/>
                <a:ea typeface="Roboto" panose="02000000000000000000" pitchFamily="2" charset="0"/>
              </a:rPr>
              <a:t>Pedagogisch</a:t>
            </a:r>
            <a:r>
              <a:rPr lang="en-GB" sz="2000" dirty="0">
                <a:latin typeface="Roboto" panose="02000000000000000000" pitchFamily="2" charset="0"/>
                <a:ea typeface="Roboto" panose="02000000000000000000" pitchFamily="2" charset="0"/>
              </a:rPr>
              <a:t> </a:t>
            </a:r>
            <a:r>
              <a:rPr lang="en-GB" sz="2000" dirty="0" err="1">
                <a:latin typeface="Roboto" panose="02000000000000000000" pitchFamily="2" charset="0"/>
                <a:ea typeface="Roboto" panose="02000000000000000000" pitchFamily="2" charset="0"/>
              </a:rPr>
              <a:t>bekwaam</a:t>
            </a:r>
            <a:r>
              <a:rPr lang="en-GB" sz="2000" dirty="0">
                <a:latin typeface="Roboto" panose="02000000000000000000" pitchFamily="2" charset="0"/>
                <a:ea typeface="Roboto" panose="02000000000000000000" pitchFamily="2" charset="0"/>
              </a:rPr>
              <a:t> -</a:t>
            </a:r>
          </a:p>
        </p:txBody>
      </p:sp>
      <p:sp>
        <p:nvSpPr>
          <p:cNvPr id="3" name="TextBox 8">
            <a:extLst>
              <a:ext uri="{FF2B5EF4-FFF2-40B4-BE49-F238E27FC236}">
                <a16:creationId xmlns:a16="http://schemas.microsoft.com/office/drawing/2014/main" id="{0194986B-1830-A3B2-A0FE-9C7680418874}"/>
              </a:ext>
            </a:extLst>
          </p:cNvPr>
          <p:cNvSpPr txBox="1"/>
          <p:nvPr/>
        </p:nvSpPr>
        <p:spPr>
          <a:xfrm>
            <a:off x="819510" y="1067938"/>
            <a:ext cx="11141476" cy="826380"/>
          </a:xfrm>
          <a:prstGeom prst="rect">
            <a:avLst/>
          </a:prstGeom>
          <a:noFill/>
        </p:spPr>
        <p:txBody>
          <a:bodyPr wrap="square">
            <a:spAutoFit/>
          </a:bodyPr>
          <a:lstStyle/>
          <a:p>
            <a:pPr>
              <a:lnSpc>
                <a:spcPct val="115000"/>
              </a:lnSpc>
            </a:pPr>
            <a:r>
              <a:rPr lang="nl-NL" sz="900" dirty="0">
                <a:solidFill>
                  <a:srgbClr val="000000"/>
                </a:solidFill>
                <a:effectLst/>
                <a:latin typeface="Roboto" panose="02000000000000000000" pitchFamily="2" charset="0"/>
                <a:ea typeface="Roboto" panose="02000000000000000000" pitchFamily="2" charset="0"/>
                <a:cs typeface="Arial" panose="020B0604020202020204" pitchFamily="34" charset="0"/>
              </a:rPr>
              <a:t>De student laat tijdens het handelen in de beroepspraktijk het volgende zien:</a:t>
            </a:r>
          </a:p>
          <a:p>
            <a:pPr>
              <a:lnSpc>
                <a:spcPct val="115000"/>
              </a:lnSpc>
            </a:pPr>
            <a:r>
              <a:rPr lang="nl-NL" sz="900" dirty="0">
                <a:solidFill>
                  <a:srgbClr val="000000"/>
                </a:solidFill>
                <a:effectLst/>
                <a:latin typeface="Roboto" panose="02000000000000000000" pitchFamily="2" charset="0"/>
                <a:ea typeface="Roboto" panose="02000000000000000000" pitchFamily="2" charset="0"/>
                <a:cs typeface="Arial" panose="020B0604020202020204" pitchFamily="34" charset="0"/>
              </a:rPr>
              <a:t>Je creëert een veilig, ondersteunend en stimulerend leer- en leefklimaat voor je leerlingen/studenten, waarin je verwachtingen duidelijk maakt en het zelfvertrouwen van leerlingen stimuleert.</a:t>
            </a:r>
            <a:endParaRPr lang="nl-NL" sz="900" dirty="0">
              <a:solidFill>
                <a:srgbClr val="000000"/>
              </a:solidFill>
              <a:effectLst/>
              <a:latin typeface="Roboto" panose="02000000000000000000" pitchFamily="2" charset="0"/>
              <a:ea typeface="Roboto" panose="02000000000000000000" pitchFamily="2" charset="0"/>
            </a:endParaRPr>
          </a:p>
          <a:p>
            <a:r>
              <a:rPr lang="nl-NL" sz="900" dirty="0">
                <a:solidFill>
                  <a:srgbClr val="000000"/>
                </a:solidFill>
                <a:effectLst/>
                <a:latin typeface="Roboto" panose="02000000000000000000" pitchFamily="2" charset="0"/>
                <a:ea typeface="Roboto" panose="02000000000000000000" pitchFamily="2" charset="0"/>
              </a:rPr>
              <a:t>Je volgt de ontwikkeling van je leerlingen/studenten in hun leren en gedrag en stemt je handelen daarop af, passend bij het onderwijsconcept waarin gewerkt wordt. Je stuurt en begeleidt de groepsprocessen in je groep. Je doet recht aan de sociaal-emotionele ontwikkeling en basisbehoeften van je leerlingen en signaleert ontwikkelings-, gedragsproblemen en –stoornissen tijdig. Je stemt je pedagogisch handelen af met anderen en schakelt hulp in om tot een pedagogische aanpak te komen. Je hebt hierbij zicht op de zorgstructuur en kennis van bijv. de meldplicht.</a:t>
            </a:r>
            <a:endParaRPr lang="nl-NL" sz="900" i="1" dirty="0">
              <a:solidFill>
                <a:srgbClr val="B82D1F"/>
              </a:solidFill>
              <a:latin typeface="Roboto" panose="02000000000000000000" pitchFamily="2" charset="0"/>
              <a:ea typeface="Roboto" panose="02000000000000000000" pitchFamily="2" charset="0"/>
              <a:cs typeface="Arial" panose="020B0604020202020204" pitchFamily="34" charset="0"/>
            </a:endParaRPr>
          </a:p>
        </p:txBody>
      </p:sp>
      <p:sp>
        <p:nvSpPr>
          <p:cNvPr id="9" name="Tekstvak 1">
            <a:extLst>
              <a:ext uri="{FF2B5EF4-FFF2-40B4-BE49-F238E27FC236}">
                <a16:creationId xmlns:a16="http://schemas.microsoft.com/office/drawing/2014/main" id="{76C4F4AD-BC5F-2ECA-E7C4-409127E575E4}"/>
              </a:ext>
            </a:extLst>
          </p:cNvPr>
          <p:cNvSpPr txBox="1"/>
          <p:nvPr/>
        </p:nvSpPr>
        <p:spPr>
          <a:xfrm>
            <a:off x="753086" y="1892437"/>
            <a:ext cx="11141476" cy="2191178"/>
          </a:xfrm>
          <a:prstGeom prst="rect">
            <a:avLst/>
          </a:prstGeom>
          <a:solidFill>
            <a:schemeClr val="lt1"/>
          </a:solidFill>
          <a:ln w="6350">
            <a:solidFill>
              <a:srgbClr val="B82D1F"/>
            </a:solidFill>
            <a:prstDash val="dashDot"/>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nl-NL" sz="1400" b="1" dirty="0">
                <a:solidFill>
                  <a:srgbClr val="E50856"/>
                </a:solidFill>
                <a:effectLst/>
                <a:latin typeface="Roboto" panose="02000000000000000000" pitchFamily="2" charset="0"/>
                <a:ea typeface="Roboto" panose="02000000000000000000" pitchFamily="2" charset="0"/>
                <a:cs typeface="Arial" panose="020B0604020202020204" pitchFamily="34" charset="0"/>
              </a:rPr>
              <a:t>Wat zijn de leermogelijkheden?</a:t>
            </a:r>
            <a:endParaRPr lang="nl-NL" sz="1400" dirty="0">
              <a:solidFill>
                <a:srgbClr val="E50856"/>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800"/>
              </a:spcAft>
            </a:pPr>
            <a:r>
              <a:rPr lang="nl-NL" sz="1200" b="1" dirty="0">
                <a:solidFill>
                  <a:srgbClr val="E50856"/>
                </a:solidFill>
                <a:effectLst/>
                <a:latin typeface="Roboto" panose="02000000000000000000" pitchFamily="2" charset="0"/>
                <a:ea typeface="Roboto" panose="02000000000000000000" pitchFamily="2" charset="0"/>
                <a:cs typeface="Arial" panose="020B0604020202020204" pitchFamily="34" charset="0"/>
              </a:rPr>
              <a:t>In onze school			         </a:t>
            </a:r>
            <a:r>
              <a:rPr lang="nl-NL" sz="1200" b="1" dirty="0">
                <a:solidFill>
                  <a:srgbClr val="E50856"/>
                </a:solidFill>
                <a:effectLst/>
                <a:latin typeface="Roboto" panose="02000000000000000000" pitchFamily="2" charset="0"/>
                <a:ea typeface="Roboto" panose="02000000000000000000" pitchFamily="2" charset="0"/>
                <a:cs typeface="Calibri" panose="020F0502020204030204" pitchFamily="34" charset="0"/>
              </a:rPr>
              <a:t>←</a:t>
            </a:r>
            <a:r>
              <a:rPr lang="nl-NL" sz="1200" b="1" dirty="0">
                <a:solidFill>
                  <a:srgbClr val="E50856"/>
                </a:solidFill>
                <a:effectLst/>
                <a:latin typeface="Roboto" panose="02000000000000000000" pitchFamily="2" charset="0"/>
                <a:ea typeface="Roboto" panose="02000000000000000000" pitchFamily="2" charset="0"/>
                <a:cs typeface="Arial" panose="020B0604020202020204" pitchFamily="34" charset="0"/>
              </a:rPr>
              <a:t> (wie, wat waar, waarvan, hoe…) </a:t>
            </a:r>
            <a:r>
              <a:rPr lang="nl-NL" sz="1200" b="1" dirty="0">
                <a:solidFill>
                  <a:srgbClr val="E50856"/>
                </a:solidFill>
                <a:effectLst/>
                <a:latin typeface="Roboto" panose="02000000000000000000" pitchFamily="2" charset="0"/>
                <a:ea typeface="Roboto" panose="02000000000000000000" pitchFamily="2" charset="0"/>
                <a:cs typeface="Calibri" panose="020F0502020204030204" pitchFamily="34" charset="0"/>
              </a:rPr>
              <a:t>→</a:t>
            </a:r>
            <a:r>
              <a:rPr lang="nl-NL" sz="1200" b="1" dirty="0">
                <a:solidFill>
                  <a:srgbClr val="E50856"/>
                </a:solidFill>
                <a:effectLst/>
                <a:latin typeface="Roboto" panose="02000000000000000000" pitchFamily="2" charset="0"/>
                <a:ea typeface="Roboto" panose="02000000000000000000" pitchFamily="2" charset="0"/>
                <a:cs typeface="Arial" panose="020B0604020202020204" pitchFamily="34" charset="0"/>
              </a:rPr>
              <a:t>			In de opleiding</a:t>
            </a:r>
            <a:endParaRPr lang="nl-NL" sz="1200" dirty="0">
              <a:solidFill>
                <a:srgbClr val="E50856"/>
              </a:solidFill>
              <a:effectLst/>
              <a:latin typeface="Roboto" panose="02000000000000000000" pitchFamily="2" charset="0"/>
              <a:ea typeface="Roboto" panose="02000000000000000000" pitchFamily="2" charset="0"/>
              <a:cs typeface="Arial" panose="020B0604020202020204" pitchFamily="34" charset="0"/>
            </a:endParaRPr>
          </a:p>
        </p:txBody>
      </p:sp>
      <p:sp>
        <p:nvSpPr>
          <p:cNvPr id="11" name="TextBox 15">
            <a:extLst>
              <a:ext uri="{FF2B5EF4-FFF2-40B4-BE49-F238E27FC236}">
                <a16:creationId xmlns:a16="http://schemas.microsoft.com/office/drawing/2014/main" id="{6733185F-B238-37A5-B773-5ACA7821809A}"/>
              </a:ext>
            </a:extLst>
          </p:cNvPr>
          <p:cNvSpPr txBox="1"/>
          <p:nvPr/>
        </p:nvSpPr>
        <p:spPr>
          <a:xfrm>
            <a:off x="753086" y="1892437"/>
            <a:ext cx="1040841" cy="307777"/>
          </a:xfrm>
          <a:prstGeom prst="rect">
            <a:avLst/>
          </a:prstGeom>
          <a:noFill/>
        </p:spPr>
        <p:txBody>
          <a:bodyPr wrap="square">
            <a:spAutoFit/>
          </a:bodyPr>
          <a:lstStyle/>
          <a:p>
            <a:r>
              <a:rPr lang="nl-NL" sz="1400" b="1" dirty="0">
                <a:effectLst/>
                <a:latin typeface="Roboto" panose="02000000000000000000" pitchFamily="2" charset="0"/>
                <a:ea typeface="Roboto" panose="02000000000000000000" pitchFamily="2" charset="0"/>
                <a:cs typeface="Arial" panose="020B0604020202020204" pitchFamily="34" charset="0"/>
              </a:rPr>
              <a:t>Stap 1</a:t>
            </a:r>
            <a:endParaRPr lang="nl-NL" sz="1400" dirty="0"/>
          </a:p>
        </p:txBody>
      </p:sp>
      <p:sp>
        <p:nvSpPr>
          <p:cNvPr id="12" name="TextBox 14">
            <a:extLst>
              <a:ext uri="{FF2B5EF4-FFF2-40B4-BE49-F238E27FC236}">
                <a16:creationId xmlns:a16="http://schemas.microsoft.com/office/drawing/2014/main" id="{ABDEF3A1-AABC-8957-AD91-F2ED282F5F00}"/>
              </a:ext>
            </a:extLst>
          </p:cNvPr>
          <p:cNvSpPr txBox="1"/>
          <p:nvPr/>
        </p:nvSpPr>
        <p:spPr>
          <a:xfrm>
            <a:off x="753086" y="3187912"/>
            <a:ext cx="3683515" cy="307777"/>
          </a:xfrm>
          <a:prstGeom prst="rect">
            <a:avLst/>
          </a:prstGeom>
          <a:noFill/>
        </p:spPr>
        <p:txBody>
          <a:bodyPr wrap="square">
            <a:spAutoFit/>
          </a:bodyPr>
          <a:lstStyle/>
          <a:p>
            <a:r>
              <a:rPr lang="nl-NL" sz="1400" b="1" dirty="0">
                <a:effectLst/>
                <a:latin typeface="Roboto" panose="02000000000000000000" pitchFamily="2" charset="0"/>
                <a:ea typeface="Roboto" panose="02000000000000000000" pitchFamily="2" charset="0"/>
                <a:cs typeface="Arial" panose="020B0604020202020204" pitchFamily="34" charset="0"/>
              </a:rPr>
              <a:t>Stap 2, </a:t>
            </a:r>
            <a:r>
              <a:rPr lang="nl-NL" sz="1200" b="1" dirty="0" err="1">
                <a:solidFill>
                  <a:srgbClr val="E50856"/>
                </a:solidFill>
                <a:effectLst/>
                <a:latin typeface="Roboto" panose="02000000000000000000" pitchFamily="2" charset="0"/>
                <a:ea typeface="Roboto" panose="02000000000000000000" pitchFamily="2" charset="0"/>
                <a:cs typeface="Arial" panose="020B0604020202020204" pitchFamily="34" charset="0"/>
              </a:rPr>
              <a:t>evt</a:t>
            </a:r>
            <a:r>
              <a:rPr lang="nl-NL" sz="1200" b="1" dirty="0">
                <a:solidFill>
                  <a:srgbClr val="E50856"/>
                </a:solidFill>
                <a:effectLst/>
                <a:latin typeface="Roboto" panose="02000000000000000000" pitchFamily="2" charset="0"/>
                <a:ea typeface="Roboto" panose="02000000000000000000" pitchFamily="2" charset="0"/>
                <a:cs typeface="Arial" panose="020B0604020202020204" pitchFamily="34" charset="0"/>
              </a:rPr>
              <a:t> aanscherping stap 1:</a:t>
            </a:r>
            <a:endParaRPr lang="nl-NL" dirty="0">
              <a:solidFill>
                <a:srgbClr val="E50856"/>
              </a:solidFill>
            </a:endParaRPr>
          </a:p>
        </p:txBody>
      </p:sp>
      <p:sp>
        <p:nvSpPr>
          <p:cNvPr id="14" name="Tekstvak 4">
            <a:extLst>
              <a:ext uri="{FF2B5EF4-FFF2-40B4-BE49-F238E27FC236}">
                <a16:creationId xmlns:a16="http://schemas.microsoft.com/office/drawing/2014/main" id="{D7A1962F-F319-5FDC-D412-A4EEB481DF6E}"/>
              </a:ext>
            </a:extLst>
          </p:cNvPr>
          <p:cNvSpPr txBox="1"/>
          <p:nvPr/>
        </p:nvSpPr>
        <p:spPr>
          <a:xfrm>
            <a:off x="1041228" y="4178044"/>
            <a:ext cx="9882166" cy="291761"/>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nl-NL" sz="1600" b="1" dirty="0">
                <a:effectLst/>
                <a:latin typeface="Roboto" panose="02000000000000000000" pitchFamily="2" charset="0"/>
                <a:ea typeface="Roboto" panose="02000000000000000000" pitchFamily="2" charset="0"/>
                <a:cs typeface="Arial" panose="020B0604020202020204" pitchFamily="34" charset="0"/>
              </a:rPr>
              <a:t>Rijke leeromgeving voor regie op leren?</a:t>
            </a:r>
            <a:endParaRPr lang="nl-NL" sz="1600" dirty="0">
              <a:effectLst/>
              <a:latin typeface="Roboto" panose="02000000000000000000" pitchFamily="2" charset="0"/>
              <a:ea typeface="Roboto" panose="02000000000000000000" pitchFamily="2" charset="0"/>
              <a:cs typeface="Arial" panose="020B0604020202020204" pitchFamily="34" charset="0"/>
            </a:endParaRPr>
          </a:p>
        </p:txBody>
      </p:sp>
      <p:sp>
        <p:nvSpPr>
          <p:cNvPr id="15" name="Tekstvak 2">
            <a:extLst>
              <a:ext uri="{FF2B5EF4-FFF2-40B4-BE49-F238E27FC236}">
                <a16:creationId xmlns:a16="http://schemas.microsoft.com/office/drawing/2014/main" id="{F335BFC9-DA17-A2AD-1CCB-B2499EBF5D9F}"/>
              </a:ext>
            </a:extLst>
          </p:cNvPr>
          <p:cNvSpPr txBox="1">
            <a:spLocks noChangeArrowheads="1"/>
          </p:cNvSpPr>
          <p:nvPr/>
        </p:nvSpPr>
        <p:spPr bwMode="auto">
          <a:xfrm>
            <a:off x="739538" y="4804746"/>
            <a:ext cx="2768604" cy="808653"/>
          </a:xfrm>
          <a:prstGeom prst="rect">
            <a:avLst/>
          </a:prstGeom>
          <a:noFill/>
          <a:ln w="9525">
            <a:noFill/>
            <a:miter lim="800000"/>
            <a:headEnd/>
            <a:tailEnd/>
          </a:ln>
        </p:spPr>
        <p:txBody>
          <a:bodyPr rot="0" vert="horz" wrap="square" lIns="91440" tIns="45720" rIns="91440" bIns="45720" anchor="t" anchorCtr="0">
            <a:noAutofit/>
          </a:bodyPr>
          <a:lstStyle/>
          <a:p>
            <a:pPr algn="l"/>
            <a:r>
              <a:rPr lang="nl-NL" sz="1000" dirty="0">
                <a:solidFill>
                  <a:srgbClr val="E50856"/>
                </a:solidFill>
                <a:latin typeface="Roboto" panose="02000000000000000000" pitchFamily="2" charset="0"/>
                <a:ea typeface="Roboto" panose="02000000000000000000" pitchFamily="2" charset="0"/>
                <a:cs typeface="Calibri" panose="020F0502020204030204" pitchFamily="34" charset="0"/>
              </a:rPr>
              <a:t>A</a:t>
            </a:r>
            <a:r>
              <a:rPr lang="nl-NL" sz="1000" b="0" i="0" u="none" strike="noStrike" dirty="0">
                <a:solidFill>
                  <a:srgbClr val="E50856"/>
                </a:solidFill>
                <a:effectLst/>
                <a:latin typeface="Roboto" panose="02000000000000000000" pitchFamily="2" charset="0"/>
                <a:ea typeface="Roboto" panose="02000000000000000000" pitchFamily="2" charset="0"/>
                <a:cs typeface="Calibri" panose="020F0502020204030204" pitchFamily="34" charset="0"/>
              </a:rPr>
              <a:t>. Wat versta jij onder regie op leren? </a:t>
            </a:r>
            <a:r>
              <a:rPr lang="nl-NL" sz="1000" dirty="0">
                <a:solidFill>
                  <a:srgbClr val="E50856"/>
                </a:solidFill>
                <a:latin typeface="Roboto" panose="02000000000000000000" pitchFamily="2" charset="0"/>
                <a:ea typeface="Roboto" panose="02000000000000000000" pitchFamily="2" charset="0"/>
                <a:cs typeface="Calibri" panose="020F0502020204030204" pitchFamily="34" charset="0"/>
              </a:rPr>
              <a:t>Noteer</a:t>
            </a:r>
            <a:r>
              <a:rPr lang="nl-NL" sz="1000" b="0" i="0" u="none" strike="noStrike" dirty="0">
                <a:solidFill>
                  <a:srgbClr val="E50856"/>
                </a:solidFill>
                <a:effectLst/>
                <a:latin typeface="Roboto" panose="02000000000000000000" pitchFamily="2" charset="0"/>
                <a:ea typeface="Roboto" panose="02000000000000000000" pitchFamily="2" charset="0"/>
                <a:cs typeface="Calibri" panose="020F0502020204030204" pitchFamily="34" charset="0"/>
              </a:rPr>
              <a:t> je beelden bij regie op leren hieronder.</a:t>
            </a:r>
          </a:p>
        </p:txBody>
      </p:sp>
      <p:sp>
        <p:nvSpPr>
          <p:cNvPr id="16" name="Tekstvak 2">
            <a:extLst>
              <a:ext uri="{FF2B5EF4-FFF2-40B4-BE49-F238E27FC236}">
                <a16:creationId xmlns:a16="http://schemas.microsoft.com/office/drawing/2014/main" id="{89061BFB-2826-48B6-F2A8-4075C3518835}"/>
              </a:ext>
            </a:extLst>
          </p:cNvPr>
          <p:cNvSpPr txBox="1">
            <a:spLocks noChangeArrowheads="1"/>
          </p:cNvSpPr>
          <p:nvPr/>
        </p:nvSpPr>
        <p:spPr bwMode="auto">
          <a:xfrm>
            <a:off x="3371037" y="4786609"/>
            <a:ext cx="2300599" cy="808653"/>
          </a:xfrm>
          <a:prstGeom prst="rect">
            <a:avLst/>
          </a:prstGeom>
          <a:noFill/>
          <a:ln w="9525">
            <a:noFill/>
            <a:miter lim="800000"/>
            <a:headEnd/>
            <a:tailEnd/>
          </a:ln>
        </p:spPr>
        <p:txBody>
          <a:bodyPr rot="0" vert="horz" wrap="square" lIns="91440" tIns="45720" rIns="91440" bIns="45720" anchor="t" anchorCtr="0">
            <a:noAutofit/>
          </a:bodyPr>
          <a:lstStyle/>
          <a:p>
            <a:pPr algn="l"/>
            <a:r>
              <a:rPr lang="nl-NL" sz="1000" b="0" i="0" u="none" strike="noStrike" dirty="0">
                <a:solidFill>
                  <a:srgbClr val="E50856"/>
                </a:solidFill>
                <a:effectLst/>
                <a:latin typeface="Roboto" panose="02000000000000000000" pitchFamily="2" charset="0"/>
                <a:ea typeface="Roboto" panose="02000000000000000000" pitchFamily="2" charset="0"/>
                <a:cs typeface="Calibri" panose="020F0502020204030204" pitchFamily="34" charset="0"/>
              </a:rPr>
              <a:t>B. Wat zijn voorwaarden om de regie bij de student  te vergroten? </a:t>
            </a:r>
          </a:p>
        </p:txBody>
      </p:sp>
      <p:sp>
        <p:nvSpPr>
          <p:cNvPr id="17" name="TextBox 14">
            <a:extLst>
              <a:ext uri="{FF2B5EF4-FFF2-40B4-BE49-F238E27FC236}">
                <a16:creationId xmlns:a16="http://schemas.microsoft.com/office/drawing/2014/main" id="{731AF3E2-5813-F243-AADC-73A1B96812BA}"/>
              </a:ext>
            </a:extLst>
          </p:cNvPr>
          <p:cNvSpPr txBox="1"/>
          <p:nvPr/>
        </p:nvSpPr>
        <p:spPr>
          <a:xfrm>
            <a:off x="753086" y="4483387"/>
            <a:ext cx="1064629" cy="307777"/>
          </a:xfrm>
          <a:prstGeom prst="rect">
            <a:avLst/>
          </a:prstGeom>
          <a:noFill/>
        </p:spPr>
        <p:txBody>
          <a:bodyPr wrap="square">
            <a:spAutoFit/>
          </a:bodyPr>
          <a:lstStyle/>
          <a:p>
            <a:r>
              <a:rPr lang="nl-NL" sz="1400" b="1" dirty="0">
                <a:effectLst/>
                <a:latin typeface="Roboto" panose="02000000000000000000" pitchFamily="2" charset="0"/>
                <a:ea typeface="Roboto" panose="02000000000000000000" pitchFamily="2" charset="0"/>
                <a:cs typeface="Arial" panose="020B0604020202020204" pitchFamily="34" charset="0"/>
              </a:rPr>
              <a:t>Stap 3</a:t>
            </a:r>
            <a:endParaRPr lang="nl-NL" sz="1400" dirty="0"/>
          </a:p>
        </p:txBody>
      </p:sp>
      <p:sp>
        <p:nvSpPr>
          <p:cNvPr id="18" name="Tekstvak 2">
            <a:extLst>
              <a:ext uri="{FF2B5EF4-FFF2-40B4-BE49-F238E27FC236}">
                <a16:creationId xmlns:a16="http://schemas.microsoft.com/office/drawing/2014/main" id="{E1D971E3-A3EF-0208-4939-8AB306E3E2BE}"/>
              </a:ext>
            </a:extLst>
          </p:cNvPr>
          <p:cNvSpPr txBox="1">
            <a:spLocks noChangeArrowheads="1"/>
          </p:cNvSpPr>
          <p:nvPr/>
        </p:nvSpPr>
        <p:spPr bwMode="auto">
          <a:xfrm>
            <a:off x="6244255" y="4844472"/>
            <a:ext cx="5523470" cy="291761"/>
          </a:xfrm>
          <a:prstGeom prst="rect">
            <a:avLst/>
          </a:prstGeom>
          <a:noFill/>
          <a:ln w="9525">
            <a:noFill/>
            <a:miter lim="800000"/>
            <a:headEnd/>
            <a:tailEnd/>
          </a:ln>
        </p:spPr>
        <p:txBody>
          <a:bodyPr rot="0" vert="horz" wrap="square" lIns="91440" tIns="45720" rIns="91440" bIns="45720" anchor="t" anchorCtr="0">
            <a:noAutofit/>
          </a:bodyPr>
          <a:lstStyle/>
          <a:p>
            <a:pPr algn="l"/>
            <a:r>
              <a:rPr lang="nl-NL" sz="1000" dirty="0">
                <a:solidFill>
                  <a:srgbClr val="E50856"/>
                </a:solidFill>
                <a:latin typeface="Roboto" panose="02000000000000000000" pitchFamily="2" charset="0"/>
                <a:ea typeface="Roboto" panose="02000000000000000000" pitchFamily="2" charset="0"/>
                <a:cs typeface="Calibri" panose="020F0502020204030204" pitchFamily="34" charset="0"/>
              </a:rPr>
              <a:t>Bekijk de reflectiekaart “autonomie ondersteunende leeromgeving”.</a:t>
            </a:r>
          </a:p>
          <a:p>
            <a:pPr algn="l"/>
            <a:endParaRPr lang="nl-NL" sz="700" b="0" i="0" u="none" strike="noStrike" dirty="0">
              <a:solidFill>
                <a:srgbClr val="C00000"/>
              </a:solidFill>
              <a:effectLst/>
              <a:latin typeface="Calibri" panose="020F0502020204030204" pitchFamily="34" charset="0"/>
              <a:cs typeface="Calibri" panose="020F0502020204030204" pitchFamily="34" charset="0"/>
            </a:endParaRPr>
          </a:p>
        </p:txBody>
      </p:sp>
      <p:sp>
        <p:nvSpPr>
          <p:cNvPr id="19" name="Tekstvak 2">
            <a:extLst>
              <a:ext uri="{FF2B5EF4-FFF2-40B4-BE49-F238E27FC236}">
                <a16:creationId xmlns:a16="http://schemas.microsoft.com/office/drawing/2014/main" id="{C4969179-1CD2-FE72-5017-4680507162FC}"/>
              </a:ext>
            </a:extLst>
          </p:cNvPr>
          <p:cNvSpPr txBox="1">
            <a:spLocks noChangeArrowheads="1"/>
          </p:cNvSpPr>
          <p:nvPr/>
        </p:nvSpPr>
        <p:spPr bwMode="auto">
          <a:xfrm>
            <a:off x="6244255" y="5091610"/>
            <a:ext cx="3130076" cy="347462"/>
          </a:xfrm>
          <a:prstGeom prst="rect">
            <a:avLst/>
          </a:prstGeom>
          <a:noFill/>
          <a:ln w="9525">
            <a:noFill/>
            <a:miter lim="800000"/>
            <a:headEnd/>
            <a:tailEnd/>
          </a:ln>
        </p:spPr>
        <p:txBody>
          <a:bodyPr rot="0" vert="horz" wrap="square" lIns="91440" tIns="45720" rIns="91440" bIns="45720" anchor="t" anchorCtr="0">
            <a:noAutofit/>
          </a:bodyPr>
          <a:lstStyle/>
          <a:p>
            <a:pPr algn="l"/>
            <a:r>
              <a:rPr lang="nl-NL" sz="1000" dirty="0">
                <a:solidFill>
                  <a:srgbClr val="E50856"/>
                </a:solidFill>
                <a:latin typeface="Roboto" panose="02000000000000000000" pitchFamily="2" charset="0"/>
                <a:ea typeface="Roboto" panose="02000000000000000000" pitchFamily="2" charset="0"/>
                <a:cs typeface="Calibri" panose="020F0502020204030204" pitchFamily="34" charset="0"/>
              </a:rPr>
              <a:t>A. </a:t>
            </a:r>
            <a:r>
              <a:rPr lang="nl-NL" sz="1000" b="0" i="0" u="none" strike="noStrike" dirty="0">
                <a:solidFill>
                  <a:srgbClr val="E50856"/>
                </a:solidFill>
                <a:effectLst/>
                <a:latin typeface="Roboto" panose="02000000000000000000" pitchFamily="2" charset="0"/>
                <a:ea typeface="Roboto" panose="02000000000000000000" pitchFamily="2" charset="0"/>
                <a:cs typeface="Calibri" panose="020F0502020204030204" pitchFamily="34" charset="0"/>
              </a:rPr>
              <a:t>Welke voorwaarden realiseren wij al?</a:t>
            </a:r>
          </a:p>
          <a:p>
            <a:pPr algn="l"/>
            <a:endParaRPr lang="nl-NL" sz="700" b="0" i="0" u="none" strike="noStrike" dirty="0">
              <a:solidFill>
                <a:srgbClr val="C00000"/>
              </a:solidFill>
              <a:effectLst/>
              <a:latin typeface="Calibri" panose="020F0502020204030204" pitchFamily="34" charset="0"/>
              <a:cs typeface="Calibri" panose="020F0502020204030204" pitchFamily="34" charset="0"/>
            </a:endParaRPr>
          </a:p>
        </p:txBody>
      </p:sp>
      <p:sp>
        <p:nvSpPr>
          <p:cNvPr id="20" name="Tekstvak 2">
            <a:extLst>
              <a:ext uri="{FF2B5EF4-FFF2-40B4-BE49-F238E27FC236}">
                <a16:creationId xmlns:a16="http://schemas.microsoft.com/office/drawing/2014/main" id="{CC4315BB-62CE-9426-D335-BF951EBF0D5C}"/>
              </a:ext>
            </a:extLst>
          </p:cNvPr>
          <p:cNvSpPr txBox="1">
            <a:spLocks noChangeArrowheads="1"/>
          </p:cNvSpPr>
          <p:nvPr/>
        </p:nvSpPr>
        <p:spPr bwMode="auto">
          <a:xfrm>
            <a:off x="8997372" y="5101370"/>
            <a:ext cx="3147313" cy="321690"/>
          </a:xfrm>
          <a:prstGeom prst="rect">
            <a:avLst/>
          </a:prstGeom>
          <a:noFill/>
          <a:ln w="9525">
            <a:noFill/>
            <a:miter lim="800000"/>
            <a:headEnd/>
            <a:tailEnd/>
          </a:ln>
        </p:spPr>
        <p:txBody>
          <a:bodyPr rot="0" vert="horz" wrap="square" lIns="91440" tIns="45720" rIns="91440" bIns="45720" anchor="t" anchorCtr="0">
            <a:noAutofit/>
          </a:bodyPr>
          <a:lstStyle/>
          <a:p>
            <a:pPr algn="l"/>
            <a:r>
              <a:rPr lang="nl-NL" sz="1000" b="0" i="0" u="none" strike="noStrike" dirty="0">
                <a:solidFill>
                  <a:srgbClr val="E50856"/>
                </a:solidFill>
                <a:effectLst/>
                <a:latin typeface="Roboto" panose="02000000000000000000" pitchFamily="2" charset="0"/>
                <a:ea typeface="Roboto" panose="02000000000000000000" pitchFamily="2" charset="0"/>
                <a:cs typeface="Calibri" panose="020F0502020204030204" pitchFamily="34" charset="0"/>
              </a:rPr>
              <a:t>B. Waar moeten we nog mee aan de slag?</a:t>
            </a:r>
          </a:p>
          <a:p>
            <a:pPr marL="228600" indent="-228600" algn="l">
              <a:buAutoNum type="alphaUcPeriod"/>
            </a:pPr>
            <a:endParaRPr lang="nl-NL" sz="700" b="0" i="0" u="none" strike="noStrike" dirty="0">
              <a:solidFill>
                <a:srgbClr val="C00000"/>
              </a:solidFill>
              <a:effectLst/>
              <a:latin typeface="Calibri" panose="020F0502020204030204" pitchFamily="34" charset="0"/>
              <a:cs typeface="Calibri" panose="020F0502020204030204" pitchFamily="34" charset="0"/>
            </a:endParaRPr>
          </a:p>
        </p:txBody>
      </p:sp>
      <p:sp>
        <p:nvSpPr>
          <p:cNvPr id="21" name="TextBox 14">
            <a:extLst>
              <a:ext uri="{FF2B5EF4-FFF2-40B4-BE49-F238E27FC236}">
                <a16:creationId xmlns:a16="http://schemas.microsoft.com/office/drawing/2014/main" id="{4EDE03CE-2F4D-DC54-B3D7-EFC56C30E317}"/>
              </a:ext>
            </a:extLst>
          </p:cNvPr>
          <p:cNvSpPr txBox="1"/>
          <p:nvPr/>
        </p:nvSpPr>
        <p:spPr>
          <a:xfrm>
            <a:off x="6244255" y="4582897"/>
            <a:ext cx="1426101" cy="307777"/>
          </a:xfrm>
          <a:prstGeom prst="rect">
            <a:avLst/>
          </a:prstGeom>
          <a:noFill/>
        </p:spPr>
        <p:txBody>
          <a:bodyPr wrap="square">
            <a:spAutoFit/>
          </a:bodyPr>
          <a:lstStyle/>
          <a:p>
            <a:r>
              <a:rPr lang="nl-NL" sz="1400" b="1" dirty="0">
                <a:effectLst/>
                <a:latin typeface="Roboto" panose="02000000000000000000" pitchFamily="2" charset="0"/>
                <a:ea typeface="Roboto" panose="02000000000000000000" pitchFamily="2" charset="0"/>
                <a:cs typeface="Arial" panose="020B0604020202020204" pitchFamily="34" charset="0"/>
              </a:rPr>
              <a:t>Stap 4</a:t>
            </a:r>
            <a:endParaRPr lang="nl-NL" sz="1400" dirty="0"/>
          </a:p>
        </p:txBody>
      </p:sp>
    </p:spTree>
    <p:extLst>
      <p:ext uri="{BB962C8B-B14F-4D97-AF65-F5344CB8AC3E}">
        <p14:creationId xmlns:p14="http://schemas.microsoft.com/office/powerpoint/2010/main" val="3073293024"/>
      </p:ext>
    </p:extLst>
  </p:cSld>
  <p:clrMapOvr>
    <a:masterClrMapping/>
  </p:clrMapOvr>
</p:sld>
</file>

<file path=ppt/theme/theme1.xml><?xml version="1.0" encoding="utf-8"?>
<a:theme xmlns:a="http://schemas.openxmlformats.org/drawingml/2006/main" name="Presentatie_Smal">
  <a:themeElements>
    <a:clrScheme name="HAN">
      <a:dk1>
        <a:sysClr val="windowText" lastClr="000000"/>
      </a:dk1>
      <a:lt1>
        <a:sysClr val="window" lastClr="FFFFFF"/>
      </a:lt1>
      <a:dk2>
        <a:srgbClr val="E50056"/>
      </a:dk2>
      <a:lt2>
        <a:srgbClr val="F8F8F8"/>
      </a:lt2>
      <a:accent1>
        <a:srgbClr val="000000"/>
      </a:accent1>
      <a:accent2>
        <a:srgbClr val="454545"/>
      </a:accent2>
      <a:accent3>
        <a:srgbClr val="757575"/>
      </a:accent3>
      <a:accent4>
        <a:srgbClr val="919191"/>
      </a:accent4>
      <a:accent5>
        <a:srgbClr val="E3E3E3"/>
      </a:accent5>
      <a:accent6>
        <a:srgbClr val="F8F8F8"/>
      </a:accent6>
      <a:hlink>
        <a:srgbClr val="000000"/>
      </a:hlink>
      <a:folHlink>
        <a:srgbClr val="000000"/>
      </a:folHlink>
    </a:clrScheme>
    <a:fontScheme name="HAN!">
      <a:majorFont>
        <a:latin typeface="Roboto Condensed SemiBold"/>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AN_PowerPoint_breed_wit_v2.1" id="{92CBC7AB-8886-3343-9313-0014277669FC}" vid="{B1563569-891F-4F48-AD92-8F3B6ACDC690}"/>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A457A4D2E51B14F88D470F52782FA7D" ma:contentTypeVersion="4" ma:contentTypeDescription="Create a new document." ma:contentTypeScope="" ma:versionID="ce885d763a3f7853ef49b3b9ea0f293f">
  <xsd:schema xmlns:xsd="http://www.w3.org/2001/XMLSchema" xmlns:xs="http://www.w3.org/2001/XMLSchema" xmlns:p="http://schemas.microsoft.com/office/2006/metadata/properties" xmlns:ns2="ee6fde1a-ebe4-44e6-8d92-34070855aeaf" targetNamespace="http://schemas.microsoft.com/office/2006/metadata/properties" ma:root="true" ma:fieldsID="c4b62f03d1641294a13c71ea34b76386" ns2:_="">
    <xsd:import namespace="ee6fde1a-ebe4-44e6-8d92-34070855aea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6fde1a-ebe4-44e6-8d92-34070855ae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83FAB99-B7CD-40C9-92E7-B78F7B5FC6C4}">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E871D5FA-9632-4EA8-A2CC-02B86B29C0C1}">
  <ds:schemaRefs>
    <ds:schemaRef ds:uri="http://schemas.microsoft.com/sharepoint/v3/contenttype/forms"/>
  </ds:schemaRefs>
</ds:datastoreItem>
</file>

<file path=customXml/itemProps3.xml><?xml version="1.0" encoding="utf-8"?>
<ds:datastoreItem xmlns:ds="http://schemas.openxmlformats.org/officeDocument/2006/customXml" ds:itemID="{31A66CAF-27E5-4E71-A9FF-55375C38E6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6fde1a-ebe4-44e6-8d92-34070855aea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Wit_breed 25.1</Template>
  <TotalTime>0</TotalTime>
  <Words>273</Words>
  <Application>Microsoft Office PowerPoint</Application>
  <PresentationFormat>Breedbeeld</PresentationFormat>
  <Paragraphs>17</Paragraphs>
  <Slides>1</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vt:i4>
      </vt:variant>
    </vt:vector>
  </HeadingPairs>
  <TitlesOfParts>
    <vt:vector size="6" baseType="lpstr">
      <vt:lpstr>Arial</vt:lpstr>
      <vt:lpstr>Calibri</vt:lpstr>
      <vt:lpstr>Roboto</vt:lpstr>
      <vt:lpstr>Roboto Condensed SemiBold</vt:lpstr>
      <vt:lpstr>Presentatie_Smal</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Derby Wanders</dc:creator>
  <cp:lastModifiedBy>Derby Wanders</cp:lastModifiedBy>
  <cp:revision>2</cp:revision>
  <dcterms:created xsi:type="dcterms:W3CDTF">2025-03-28T07:56:18Z</dcterms:created>
  <dcterms:modified xsi:type="dcterms:W3CDTF">2025-04-08T06:31:19Z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0x0101001A457A4D2E51B14F88D470F52782FA7D</vt:lpwstr>
  </property>
</Properties>
</file>