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  <a:srgbClr val="E5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47"/>
  </p:normalViewPr>
  <p:slideViewPr>
    <p:cSldViewPr snapToGrid="0" snapToObjects="1" showGuides="1">
      <p:cViewPr varScale="1">
        <p:scale>
          <a:sx n="96" d="100"/>
          <a:sy n="96" d="100"/>
        </p:scale>
        <p:origin x="183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y Wanders" userId="af18b0c0-b1f1-41e5-bb80-9bf6fd6c46ec" providerId="ADAL" clId="{966D8A3E-5E3D-40DA-9DF5-C6A13468E3E8}"/>
    <pc:docChg chg="custSel modSld">
      <pc:chgData name="Derby Wanders" userId="af18b0c0-b1f1-41e5-bb80-9bf6fd6c46ec" providerId="ADAL" clId="{966D8A3E-5E3D-40DA-9DF5-C6A13468E3E8}" dt="2025-04-08T05:15:23.400" v="82" actId="208"/>
      <pc:docMkLst>
        <pc:docMk/>
      </pc:docMkLst>
      <pc:sldChg chg="addSp delSp modSp mod">
        <pc:chgData name="Derby Wanders" userId="af18b0c0-b1f1-41e5-bb80-9bf6fd6c46ec" providerId="ADAL" clId="{966D8A3E-5E3D-40DA-9DF5-C6A13468E3E8}" dt="2025-04-08T05:15:23.400" v="82" actId="208"/>
        <pc:sldMkLst>
          <pc:docMk/>
          <pc:sldMk cId="3073293024" sldId="259"/>
        </pc:sldMkLst>
        <pc:spChg chg="add mod">
          <ac:chgData name="Derby Wanders" userId="af18b0c0-b1f1-41e5-bb80-9bf6fd6c46ec" providerId="ADAL" clId="{966D8A3E-5E3D-40DA-9DF5-C6A13468E3E8}" dt="2025-04-08T05:15:07.019" v="79" actId="208"/>
          <ac:spMkLst>
            <pc:docMk/>
            <pc:sldMk cId="3073293024" sldId="259"/>
            <ac:spMk id="2" creationId="{0DFB0AAD-5BE1-1D00-A2D8-BBB560B83BE7}"/>
          </ac:spMkLst>
        </pc:spChg>
        <pc:spChg chg="add mod">
          <ac:chgData name="Derby Wanders" userId="af18b0c0-b1f1-41e5-bb80-9bf6fd6c46ec" providerId="ADAL" clId="{966D8A3E-5E3D-40DA-9DF5-C6A13468E3E8}" dt="2025-04-08T05:15:11.465" v="80" actId="208"/>
          <ac:spMkLst>
            <pc:docMk/>
            <pc:sldMk cId="3073293024" sldId="259"/>
            <ac:spMk id="3" creationId="{088FB802-693F-E940-21FF-79FA63037FDA}"/>
          </ac:spMkLst>
        </pc:spChg>
        <pc:spChg chg="mod">
          <ac:chgData name="Derby Wanders" userId="af18b0c0-b1f1-41e5-bb80-9bf6fd6c46ec" providerId="ADAL" clId="{966D8A3E-5E3D-40DA-9DF5-C6A13468E3E8}" dt="2025-04-08T05:10:23.003" v="19" actId="20577"/>
          <ac:spMkLst>
            <pc:docMk/>
            <pc:sldMk cId="3073293024" sldId="259"/>
            <ac:spMk id="4" creationId="{382B343C-4AF3-5F22-B57B-AAED7B60C86E}"/>
          </ac:spMkLst>
        </pc:spChg>
        <pc:spChg chg="add mod">
          <ac:chgData name="Derby Wanders" userId="af18b0c0-b1f1-41e5-bb80-9bf6fd6c46ec" providerId="ADAL" clId="{966D8A3E-5E3D-40DA-9DF5-C6A13468E3E8}" dt="2025-04-08T05:15:16.027" v="81" actId="208"/>
          <ac:spMkLst>
            <pc:docMk/>
            <pc:sldMk cId="3073293024" sldId="259"/>
            <ac:spMk id="9" creationId="{F9CA120C-29A0-CED3-FC99-9ECA81804CE6}"/>
          </ac:spMkLst>
        </pc:spChg>
        <pc:spChg chg="add mod">
          <ac:chgData name="Derby Wanders" userId="af18b0c0-b1f1-41e5-bb80-9bf6fd6c46ec" providerId="ADAL" clId="{966D8A3E-5E3D-40DA-9DF5-C6A13468E3E8}" dt="2025-04-08T05:15:23.400" v="82" actId="208"/>
          <ac:spMkLst>
            <pc:docMk/>
            <pc:sldMk cId="3073293024" sldId="259"/>
            <ac:spMk id="11" creationId="{6D9E4291-D4D1-DFAA-FEF0-82517DABFB07}"/>
          </ac:spMkLst>
        </pc:spChg>
        <pc:picChg chg="add mod">
          <ac:chgData name="Derby Wanders" userId="af18b0c0-b1f1-41e5-bb80-9bf6fd6c46ec" providerId="ADAL" clId="{966D8A3E-5E3D-40DA-9DF5-C6A13468E3E8}" dt="2025-04-08T05:14:07.734" v="72" actId="1076"/>
          <ac:picMkLst>
            <pc:docMk/>
            <pc:sldMk cId="3073293024" sldId="259"/>
            <ac:picMk id="12" creationId="{E2DC1904-609F-0E13-0D28-9BA43F88CB0A}"/>
          </ac:picMkLst>
        </pc:picChg>
      </pc:sldChg>
    </pc:docChg>
  </pc:docChgLst>
  <pc:docChgLst>
    <pc:chgData name="Derby Wanders" userId="af18b0c0-b1f1-41e5-bb80-9bf6fd6c46ec" providerId="ADAL" clId="{73D90FED-4F0B-4015-8245-6C6FCA5DEF93}"/>
    <pc:docChg chg="custSel modSld">
      <pc:chgData name="Derby Wanders" userId="af18b0c0-b1f1-41e5-bb80-9bf6fd6c46ec" providerId="ADAL" clId="{73D90FED-4F0B-4015-8245-6C6FCA5DEF93}" dt="2025-05-20T09:38:56.619" v="1" actId="478"/>
      <pc:docMkLst>
        <pc:docMk/>
      </pc:docMkLst>
      <pc:sldChg chg="delSp modSp mod">
        <pc:chgData name="Derby Wanders" userId="af18b0c0-b1f1-41e5-bb80-9bf6fd6c46ec" providerId="ADAL" clId="{73D90FED-4F0B-4015-8245-6C6FCA5DEF93}" dt="2025-05-20T09:38:56.619" v="1" actId="478"/>
        <pc:sldMkLst>
          <pc:docMk/>
          <pc:sldMk cId="3073293024" sldId="259"/>
        </pc:sldMkLst>
        <pc:picChg chg="del mod">
          <ac:chgData name="Derby Wanders" userId="af18b0c0-b1f1-41e5-bb80-9bf6fd6c46ec" providerId="ADAL" clId="{73D90FED-4F0B-4015-8245-6C6FCA5DEF93}" dt="2025-05-20T09:38:56.619" v="1" actId="478"/>
          <ac:picMkLst>
            <pc:docMk/>
            <pc:sldMk cId="3073293024" sldId="259"/>
            <ac:picMk id="10" creationId="{D21D820A-72D8-21A0-6009-72CDA7E8483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16261007-D337-4A97-AF82-811F77BE9512}" type="datetimeFigureOut">
              <a:rPr lang="nl-NL" smtClean="0"/>
              <a:pPr/>
              <a:t>20-5-2025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5EB975E7-4466-4875-9780-79F85FC725B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69774B-F83A-5389-0CE0-44640849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3232" y="2214000"/>
            <a:ext cx="10460567" cy="2808000"/>
          </a:xfrm>
        </p:spPr>
        <p:txBody>
          <a:bodyPr tIns="72000" anchor="t">
            <a:normAutofit/>
          </a:bodyPr>
          <a:lstStyle>
            <a:lvl1pPr>
              <a:lnSpc>
                <a:spcPts val="5200"/>
              </a:lnSpc>
              <a:defRPr sz="6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43D6CBE0-A4AA-B4D9-967A-23073B1CD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5095875"/>
            <a:ext cx="8326800" cy="1009650"/>
          </a:xfrm>
        </p:spPr>
        <p:txBody>
          <a:bodyPr/>
          <a:lstStyle>
            <a:lvl1pPr marL="0" indent="0">
              <a:lnSpc>
                <a:spcPts val="2100"/>
              </a:lnSpc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VOORBEELD VAN EEN ONDERTITEL</a:t>
            </a:r>
          </a:p>
        </p:txBody>
      </p:sp>
      <p:sp>
        <p:nvSpPr>
          <p:cNvPr id="5" name="Tijdelijke aanduiding voor tekst 8">
            <a:extLst>
              <a:ext uri="{FF2B5EF4-FFF2-40B4-BE49-F238E27FC236}">
                <a16:creationId xmlns:a16="http://schemas.microsoft.com/office/drawing/2014/main" id="{2EBE6325-786D-00A4-C84F-A8948AB45F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3763" y="1196975"/>
            <a:ext cx="10458450" cy="588963"/>
          </a:xfrm>
        </p:spPr>
        <p:txBody>
          <a:bodyPr anchor="b">
            <a:normAutofit/>
          </a:bodyPr>
          <a:lstStyle>
            <a:lvl1pPr marL="0" indent="0">
              <a:lnSpc>
                <a:spcPts val="1500"/>
              </a:lnSpc>
              <a:buNone/>
              <a:defRPr sz="1800" cap="all" baseline="0">
                <a:solidFill>
                  <a:schemeClr val="tx2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tx2"/>
                </a:solidFill>
              </a:defRPr>
            </a:lvl2pPr>
            <a:lvl3pPr marL="360000" indent="0">
              <a:buNone/>
              <a:defRPr>
                <a:solidFill>
                  <a:schemeClr val="tx2"/>
                </a:solidFill>
              </a:defRPr>
            </a:lvl3pPr>
            <a:lvl4pPr marL="540000" indent="0">
              <a:buNone/>
              <a:defRPr>
                <a:solidFill>
                  <a:schemeClr val="tx2"/>
                </a:solidFill>
              </a:defRPr>
            </a:lvl4pPr>
            <a:lvl5pPr marL="7200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172B17-8AD4-26A7-6FA3-2ED9E49C9F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94DE5A-C2D7-258A-A0FC-F5B5AED6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012E8-1AC2-CEB2-B751-E25CDCB3A6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 baseline="0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A87FF08-62BD-7B59-1B53-E0597E4EF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6179686-86BA-8BF8-83CB-99A461D05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0216" y="1722120"/>
            <a:ext cx="4911568" cy="3514726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1">
            <a:extLst>
              <a:ext uri="{FF2B5EF4-FFF2-40B4-BE49-F238E27FC236}">
                <a16:creationId xmlns:a16="http://schemas.microsoft.com/office/drawing/2014/main" id="{D52231E0-D1FD-C94B-B7B4-2D459BE8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514337" rtl="0" eaLnBrk="1" latinLnBrk="0" hangingPunct="1">
        <a:lnSpc>
          <a:spcPts val="26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Roboto Condensed SemiBold" panose="02000000000000000000" pitchFamily="2" charset="0"/>
          <a:ea typeface="Roboto Condensed SemiBold" panose="02000000000000000000" pitchFamily="2" charset="0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82B343C-4AF3-5F22-B57B-AAED7B60C8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3086" y="0"/>
            <a:ext cx="10458450" cy="588963"/>
          </a:xfrm>
        </p:spPr>
        <p:txBody>
          <a:bodyPr/>
          <a:lstStyle/>
          <a:p>
            <a:r>
              <a:rPr lang="nl-NL" dirty="0"/>
              <a:t>REGIE OP LEREN															Werkblad</a:t>
            </a:r>
          </a:p>
        </p:txBody>
      </p:sp>
      <p:sp>
        <p:nvSpPr>
          <p:cNvPr id="2" name="Tekstvak 2">
            <a:extLst>
              <a:ext uri="{FF2B5EF4-FFF2-40B4-BE49-F238E27FC236}">
                <a16:creationId xmlns:a16="http://schemas.microsoft.com/office/drawing/2014/main" id="{0DFB0AAD-5BE1-1D00-A2D8-BBB560B83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086" y="639503"/>
            <a:ext cx="4940348" cy="615081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000" b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1:</a:t>
            </a:r>
            <a:b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1. Wat versta jij onder regie op leren? Maak een mindmap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Tekstvak 20">
            <a:extLst>
              <a:ext uri="{FF2B5EF4-FFF2-40B4-BE49-F238E27FC236}">
                <a16:creationId xmlns:a16="http://schemas.microsoft.com/office/drawing/2014/main" id="{088FB802-693F-E940-21FF-79FA63037FDA}"/>
              </a:ext>
            </a:extLst>
          </p:cNvPr>
          <p:cNvSpPr txBox="1"/>
          <p:nvPr/>
        </p:nvSpPr>
        <p:spPr>
          <a:xfrm>
            <a:off x="5771072" y="639503"/>
            <a:ext cx="6262777" cy="2271114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000" b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3:</a:t>
            </a: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1. Hoeveel ruimte krijgt een student binnen dit partnerschap om zijn eigen leerroute te kiezen? Geef met elkaar een cijfer. 1-10 weinig ruimte – veel ruimte.</a:t>
            </a:r>
            <a:endParaRPr lang="nl-NL" sz="10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000" dirty="0">
                <a:solidFill>
                  <a:srgbClr val="E50856"/>
                </a:solidFill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2</a:t>
            </a: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. Noteer de reden waarom je voor dit cijfer hebt gekozen. Met andere woorden waarom maak je deze inschatting? </a:t>
            </a:r>
            <a:endParaRPr lang="nl-NL" sz="10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9" name="Tekstvak 21">
            <a:extLst>
              <a:ext uri="{FF2B5EF4-FFF2-40B4-BE49-F238E27FC236}">
                <a16:creationId xmlns:a16="http://schemas.microsoft.com/office/drawing/2014/main" id="{F9CA120C-29A0-CED3-FC99-9ECA81804CE6}"/>
              </a:ext>
            </a:extLst>
          </p:cNvPr>
          <p:cNvSpPr txBox="1"/>
          <p:nvPr/>
        </p:nvSpPr>
        <p:spPr>
          <a:xfrm>
            <a:off x="5771072" y="2961157"/>
            <a:ext cx="6262777" cy="2127193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5. H</a:t>
            </a: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oeveel ruimte zie je studenten nemen in het kiezen van hun eigen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leerroute binnen het partnerschap? Geef met elkaar een cijfer.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1-10 weinig ruimte – veel ruimte.</a:t>
            </a:r>
            <a:endParaRPr lang="nl-NL" sz="10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 </a:t>
            </a:r>
            <a:endParaRPr lang="nl-NL" sz="10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6. Noteer de reden waarom je voor dit cijfer hebt gekozen. Met andere woorden waarom maak je deze inschatting? </a:t>
            </a:r>
            <a:endParaRPr lang="nl-NL" sz="10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Tekstvak 21">
            <a:extLst>
              <a:ext uri="{FF2B5EF4-FFF2-40B4-BE49-F238E27FC236}">
                <a16:creationId xmlns:a16="http://schemas.microsoft.com/office/drawing/2014/main" id="{6D9E4291-D4D1-DFAA-FEF0-82517DABFB07}"/>
              </a:ext>
            </a:extLst>
          </p:cNvPr>
          <p:cNvSpPr txBox="1"/>
          <p:nvPr/>
        </p:nvSpPr>
        <p:spPr>
          <a:xfrm>
            <a:off x="5771072" y="5126320"/>
            <a:ext cx="6262775" cy="167635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nl-NL" sz="1000" b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5:</a:t>
            </a: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0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1. Wat denk jij dat nodig is om docenten (in opleiding) en starters te stimuleren in zelfregie?</a:t>
            </a:r>
            <a:endParaRPr lang="nl-NL" sz="10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2" name="Afbeelding 22">
            <a:extLst>
              <a:ext uri="{FF2B5EF4-FFF2-40B4-BE49-F238E27FC236}">
                <a16:creationId xmlns:a16="http://schemas.microsoft.com/office/drawing/2014/main" id="{E2DC1904-609F-0E13-0D28-9BA43F88CB0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6528">
            <a:off x="10849312" y="2748890"/>
            <a:ext cx="3385962" cy="1746010"/>
          </a:xfrm>
          <a:prstGeom prst="rect">
            <a:avLst/>
          </a:prstGeom>
          <a:noFill/>
          <a:ln>
            <a:noFill/>
            <a:prstDash val="dash"/>
          </a:ln>
        </p:spPr>
      </p:pic>
    </p:spTree>
    <p:extLst>
      <p:ext uri="{BB962C8B-B14F-4D97-AF65-F5344CB8AC3E}">
        <p14:creationId xmlns:p14="http://schemas.microsoft.com/office/powerpoint/2010/main" val="30732930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!">
      <a:majorFont>
        <a:latin typeface="Roboto Condensed Semi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N_PowerPoint_breed_wit_v2.1" id="{92CBC7AB-8886-3343-9313-0014277669FC}" vid="{B1563569-891F-4F48-AD92-8F3B6ACDC6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57A4D2E51B14F88D470F52782FA7D" ma:contentTypeVersion="4" ma:contentTypeDescription="Create a new document." ma:contentTypeScope="" ma:versionID="ce885d763a3f7853ef49b3b9ea0f293f">
  <xsd:schema xmlns:xsd="http://www.w3.org/2001/XMLSchema" xmlns:xs="http://www.w3.org/2001/XMLSchema" xmlns:p="http://schemas.microsoft.com/office/2006/metadata/properties" xmlns:ns2="ee6fde1a-ebe4-44e6-8d92-34070855aeaf" targetNamespace="http://schemas.microsoft.com/office/2006/metadata/properties" ma:root="true" ma:fieldsID="c4b62f03d1641294a13c71ea34b76386" ns2:_="">
    <xsd:import namespace="ee6fde1a-ebe4-44e6-8d92-34070855ae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fde1a-ebe4-44e6-8d92-34070855ae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A66CAF-27E5-4E71-A9FF-55375C38E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fde1a-ebe4-44e6-8d92-34070855a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71D5FA-9632-4EA8-A2CC-02B86B29C0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3FAB99-B7CD-40C9-92E7-B78F7B5FC6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Wit_breed 25.1</Template>
  <TotalTime>0</TotalTime>
  <Words>181</Words>
  <Application>Microsoft Office PowerPoint</Application>
  <PresentationFormat>Breedbeeld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Roboto</vt:lpstr>
      <vt:lpstr>Roboto Condensed SemiBold</vt:lpstr>
      <vt:lpstr>Presentatie_Smal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Derby Wanders</dc:creator>
  <cp:lastModifiedBy>Derby Wanders</cp:lastModifiedBy>
  <cp:revision>2</cp:revision>
  <dcterms:created xsi:type="dcterms:W3CDTF">2025-03-28T07:56:18Z</dcterms:created>
  <dcterms:modified xsi:type="dcterms:W3CDTF">2025-05-20T09:39:03Z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0x0101001A457A4D2E51B14F88D470F52782FA7D</vt:lpwstr>
  </property>
</Properties>
</file>