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60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0056"/>
    <a:srgbClr val="E50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47"/>
  </p:normalViewPr>
  <p:slideViewPr>
    <p:cSldViewPr snapToGrid="0" snapToObjects="1" showGuides="1">
      <p:cViewPr varScale="1">
        <p:scale>
          <a:sx n="159" d="100"/>
          <a:sy n="159" d="100"/>
        </p:scale>
        <p:origin x="2562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rby Wanders" userId="af18b0c0-b1f1-41e5-bb80-9bf6fd6c46ec" providerId="ADAL" clId="{3807A0D7-30AD-4859-998D-EBCA1A4C6F1E}"/>
    <pc:docChg chg="custSel addSld delSld modSld">
      <pc:chgData name="Derby Wanders" userId="af18b0c0-b1f1-41e5-bb80-9bf6fd6c46ec" providerId="ADAL" clId="{3807A0D7-30AD-4859-998D-EBCA1A4C6F1E}" dt="2025-04-06T12:35:51.457" v="88" actId="2696"/>
      <pc:docMkLst>
        <pc:docMk/>
      </pc:docMkLst>
      <pc:sldChg chg="addSp delSp modSp del mod">
        <pc:chgData name="Derby Wanders" userId="af18b0c0-b1f1-41e5-bb80-9bf6fd6c46ec" providerId="ADAL" clId="{3807A0D7-30AD-4859-998D-EBCA1A4C6F1E}" dt="2025-04-06T12:35:51.457" v="88" actId="2696"/>
        <pc:sldMkLst>
          <pc:docMk/>
          <pc:sldMk cId="3073293024" sldId="259"/>
        </pc:sldMkLst>
      </pc:sldChg>
      <pc:sldChg chg="addSp delSp modSp new mod">
        <pc:chgData name="Derby Wanders" userId="af18b0c0-b1f1-41e5-bb80-9bf6fd6c46ec" providerId="ADAL" clId="{3807A0D7-30AD-4859-998D-EBCA1A4C6F1E}" dt="2025-04-06T12:35:42.389" v="87" actId="1076"/>
        <pc:sldMkLst>
          <pc:docMk/>
          <pc:sldMk cId="2645664427" sldId="260"/>
        </pc:sldMkLst>
        <pc:spChg chg="add mod">
          <ac:chgData name="Derby Wanders" userId="af18b0c0-b1f1-41e5-bb80-9bf6fd6c46ec" providerId="ADAL" clId="{3807A0D7-30AD-4859-998D-EBCA1A4C6F1E}" dt="2025-04-06T12:34:13.672" v="72" actId="5793"/>
          <ac:spMkLst>
            <pc:docMk/>
            <pc:sldMk cId="2645664427" sldId="260"/>
            <ac:spMk id="5" creationId="{1BA7DD40-1158-3069-AFB4-2D224C0D49DA}"/>
          </ac:spMkLst>
        </pc:spChg>
        <pc:spChg chg="add mod">
          <ac:chgData name="Derby Wanders" userId="af18b0c0-b1f1-41e5-bb80-9bf6fd6c46ec" providerId="ADAL" clId="{3807A0D7-30AD-4859-998D-EBCA1A4C6F1E}" dt="2025-04-06T12:34:28.580" v="73"/>
          <ac:spMkLst>
            <pc:docMk/>
            <pc:sldMk cId="2645664427" sldId="260"/>
            <ac:spMk id="6" creationId="{CAC45694-D69E-B197-5263-EA3985C609DF}"/>
          </ac:spMkLst>
        </pc:spChg>
        <pc:spChg chg="add mod">
          <ac:chgData name="Derby Wanders" userId="af18b0c0-b1f1-41e5-bb80-9bf6fd6c46ec" providerId="ADAL" clId="{3807A0D7-30AD-4859-998D-EBCA1A4C6F1E}" dt="2025-04-06T12:34:35.631" v="74"/>
          <ac:spMkLst>
            <pc:docMk/>
            <pc:sldMk cId="2645664427" sldId="260"/>
            <ac:spMk id="7" creationId="{6A9D2360-BECF-E62F-AC1C-E123C0AB1DC6}"/>
          </ac:spMkLst>
        </pc:spChg>
        <pc:spChg chg="add mod">
          <ac:chgData name="Derby Wanders" userId="af18b0c0-b1f1-41e5-bb80-9bf6fd6c46ec" providerId="ADAL" clId="{3807A0D7-30AD-4859-998D-EBCA1A4C6F1E}" dt="2025-04-06T12:34:42.801" v="75"/>
          <ac:spMkLst>
            <pc:docMk/>
            <pc:sldMk cId="2645664427" sldId="260"/>
            <ac:spMk id="8" creationId="{264D0349-2B6B-56D1-03BC-37A280B99759}"/>
          </ac:spMkLst>
        </pc:spChg>
        <pc:spChg chg="add mod">
          <ac:chgData name="Derby Wanders" userId="af18b0c0-b1f1-41e5-bb80-9bf6fd6c46ec" providerId="ADAL" clId="{3807A0D7-30AD-4859-998D-EBCA1A4C6F1E}" dt="2025-04-06T12:34:51.885" v="76"/>
          <ac:spMkLst>
            <pc:docMk/>
            <pc:sldMk cId="2645664427" sldId="260"/>
            <ac:spMk id="9" creationId="{35F88003-F8A6-40CC-9FAC-8E72604A4112}"/>
          </ac:spMkLst>
        </pc:spChg>
        <pc:spChg chg="add mod">
          <ac:chgData name="Derby Wanders" userId="af18b0c0-b1f1-41e5-bb80-9bf6fd6c46ec" providerId="ADAL" clId="{3807A0D7-30AD-4859-998D-EBCA1A4C6F1E}" dt="2025-04-06T12:34:57.442" v="77"/>
          <ac:spMkLst>
            <pc:docMk/>
            <pc:sldMk cId="2645664427" sldId="260"/>
            <ac:spMk id="10" creationId="{11CCB315-EDE3-F772-1E66-6F9092F0323C}"/>
          </ac:spMkLst>
        </pc:spChg>
        <pc:spChg chg="add mod">
          <ac:chgData name="Derby Wanders" userId="af18b0c0-b1f1-41e5-bb80-9bf6fd6c46ec" providerId="ADAL" clId="{3807A0D7-30AD-4859-998D-EBCA1A4C6F1E}" dt="2025-04-06T12:35:42.389" v="87" actId="1076"/>
          <ac:spMkLst>
            <pc:docMk/>
            <pc:sldMk cId="2645664427" sldId="260"/>
            <ac:spMk id="12" creationId="{363E8FC2-F604-9FE9-E4DD-84B2BD028563}"/>
          </ac:spMkLst>
        </pc:spChg>
      </pc:sldChg>
    </pc:docChg>
  </pc:docChgLst>
  <pc:docChgLst>
    <pc:chgData name="Derby Wanders" userId="af18b0c0-b1f1-41e5-bb80-9bf6fd6c46ec" providerId="ADAL" clId="{7E7F449F-FF77-4D00-9829-E067F74B77CF}"/>
    <pc:docChg chg="custSel modSld">
      <pc:chgData name="Derby Wanders" userId="af18b0c0-b1f1-41e5-bb80-9bf6fd6c46ec" providerId="ADAL" clId="{7E7F449F-FF77-4D00-9829-E067F74B77CF}" dt="2025-05-20T08:46:32.995" v="0" actId="478"/>
      <pc:docMkLst>
        <pc:docMk/>
      </pc:docMkLst>
      <pc:sldChg chg="delSp mod">
        <pc:chgData name="Derby Wanders" userId="af18b0c0-b1f1-41e5-bb80-9bf6fd6c46ec" providerId="ADAL" clId="{7E7F449F-FF77-4D00-9829-E067F74B77CF}" dt="2025-05-20T08:46:32.995" v="0" actId="478"/>
        <pc:sldMkLst>
          <pc:docMk/>
          <pc:sldMk cId="2645664427" sldId="260"/>
        </pc:sldMkLst>
        <pc:spChg chg="del">
          <ac:chgData name="Derby Wanders" userId="af18b0c0-b1f1-41e5-bb80-9bf6fd6c46ec" providerId="ADAL" clId="{7E7F449F-FF77-4D00-9829-E067F74B77CF}" dt="2025-05-20T08:46:32.995" v="0" actId="478"/>
          <ac:spMkLst>
            <pc:docMk/>
            <pc:sldMk cId="2645664427" sldId="260"/>
            <ac:spMk id="11" creationId="{93EE07CC-E551-3ACC-C224-D06A3BCC7BA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16261007-D337-4A97-AF82-811F77BE9512}" type="datetimeFigureOut">
              <a:rPr lang="nl-NL" smtClean="0"/>
              <a:pPr/>
              <a:t>20-5-2025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Roboto" panose="02000000000000000000" pitchFamily="2" charset="0"/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Roboto" panose="02000000000000000000" pitchFamily="2" charset="0"/>
              </a:defRPr>
            </a:lvl1pPr>
          </a:lstStyle>
          <a:p>
            <a:fld id="{5EB975E7-4466-4875-9780-79F85FC725BE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9890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Roboto" panose="020000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401D1CB6-6B35-4216-835D-4B6D7DC10AA2}"/>
              </a:ext>
            </a:extLst>
          </p:cNvPr>
          <p:cNvSpPr/>
          <p:nvPr userDrawn="1"/>
        </p:nvSpPr>
        <p:spPr>
          <a:xfrm>
            <a:off x="9227489" y="5111778"/>
            <a:ext cx="2119048" cy="17462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8570D387-A9DA-4389-8749-9601C83ADF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589" y="5111779"/>
            <a:ext cx="2387821" cy="1836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769774B-F83A-5389-0CE0-4464084990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3232" y="2214000"/>
            <a:ext cx="10460567" cy="2808000"/>
          </a:xfrm>
        </p:spPr>
        <p:txBody>
          <a:bodyPr tIns="72000" anchor="t">
            <a:normAutofit/>
          </a:bodyPr>
          <a:lstStyle>
            <a:lvl1pPr>
              <a:lnSpc>
                <a:spcPts val="5200"/>
              </a:lnSpc>
              <a:defRPr sz="62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Titel van de presentatie</a:t>
            </a:r>
          </a:p>
        </p:txBody>
      </p:sp>
      <p:sp>
        <p:nvSpPr>
          <p:cNvPr id="4" name="Tijdelijke aanduiding voor tekst 4">
            <a:extLst>
              <a:ext uri="{FF2B5EF4-FFF2-40B4-BE49-F238E27FC236}">
                <a16:creationId xmlns:a16="http://schemas.microsoft.com/office/drawing/2014/main" id="{43D6CBE0-A4AA-B4D9-967A-23073B1CDB6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3234" y="5095875"/>
            <a:ext cx="8326800" cy="1009650"/>
          </a:xfrm>
        </p:spPr>
        <p:txBody>
          <a:bodyPr/>
          <a:lstStyle>
            <a:lvl1pPr marL="0" indent="0">
              <a:lnSpc>
                <a:spcPts val="2100"/>
              </a:lnSpc>
              <a:buNone/>
              <a:defRPr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dirty="0"/>
              <a:t>VOORBEELD VAN EEN ONDERTITEL</a:t>
            </a:r>
          </a:p>
        </p:txBody>
      </p:sp>
      <p:sp>
        <p:nvSpPr>
          <p:cNvPr id="5" name="Tijdelijke aanduiding voor tekst 8">
            <a:extLst>
              <a:ext uri="{FF2B5EF4-FFF2-40B4-BE49-F238E27FC236}">
                <a16:creationId xmlns:a16="http://schemas.microsoft.com/office/drawing/2014/main" id="{2EBE6325-786D-00A4-C84F-A8948AB45F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3763" y="1196975"/>
            <a:ext cx="10458450" cy="588963"/>
          </a:xfrm>
        </p:spPr>
        <p:txBody>
          <a:bodyPr anchor="b">
            <a:normAutofit/>
          </a:bodyPr>
          <a:lstStyle>
            <a:lvl1pPr marL="0" indent="0">
              <a:lnSpc>
                <a:spcPts val="1500"/>
              </a:lnSpc>
              <a:buNone/>
              <a:defRPr sz="1800" cap="all" baseline="0">
                <a:solidFill>
                  <a:schemeClr val="tx2"/>
                </a:solidFill>
                <a:latin typeface="+mj-lt"/>
              </a:defRPr>
            </a:lvl1pPr>
            <a:lvl2pPr marL="180000" indent="0">
              <a:buNone/>
              <a:defRPr>
                <a:solidFill>
                  <a:schemeClr val="tx2"/>
                </a:solidFill>
              </a:defRPr>
            </a:lvl2pPr>
            <a:lvl3pPr marL="360000" indent="0">
              <a:buNone/>
              <a:defRPr>
                <a:solidFill>
                  <a:schemeClr val="tx2"/>
                </a:solidFill>
              </a:defRPr>
            </a:lvl3pPr>
            <a:lvl4pPr marL="540000" indent="0">
              <a:buNone/>
              <a:defRPr>
                <a:solidFill>
                  <a:schemeClr val="tx2"/>
                </a:solidFill>
              </a:defRPr>
            </a:lvl4pPr>
            <a:lvl5pPr marL="720000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 dirty="0"/>
              <a:t>NAAM OPLEIDING/FACULTEIT</a:t>
            </a:r>
          </a:p>
        </p:txBody>
      </p:sp>
    </p:spTree>
    <p:extLst>
      <p:ext uri="{BB962C8B-B14F-4D97-AF65-F5344CB8AC3E}">
        <p14:creationId xmlns:p14="http://schemas.microsoft.com/office/powerpoint/2010/main" val="3585006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105156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B98C57B-182B-4B1A-8517-6B7CDA9A9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9172B17-8AD4-26A7-6FA3-2ED9E49C9F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263155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2"/>
          <p:cNvSpPr>
            <a:spLocks noGrp="1"/>
          </p:cNvSpPr>
          <p:nvPr>
            <p:ph type="body" sz="quarter" idx="11"/>
          </p:nvPr>
        </p:nvSpPr>
        <p:spPr>
          <a:xfrm>
            <a:off x="838200" y="1925638"/>
            <a:ext cx="52578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D7D2143-8A99-4F87-AD10-03EFEAABE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994DE5A-C2D7-258A-A0FC-F5B5AED62C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4674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260C8E6A-14DF-4CBC-B795-FDA284EC471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53203" y="1917701"/>
            <a:ext cx="4800600" cy="4248000"/>
          </a:xfrm>
        </p:spPr>
        <p:txBody>
          <a:bodyPr>
            <a:normAutofit/>
          </a:bodyPr>
          <a:lstStyle>
            <a:lvl1pPr marL="0" indent="0">
              <a:buNone/>
              <a:defRPr sz="1275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en-GB" dirty="0"/>
          </a:p>
        </p:txBody>
      </p:sp>
      <p:sp>
        <p:nvSpPr>
          <p:cNvPr id="8" name="Tijdelijke aanduiding voor tekst 2"/>
          <p:cNvSpPr>
            <a:spLocks noGrp="1"/>
          </p:cNvSpPr>
          <p:nvPr>
            <p:ph type="body" sz="quarter" idx="12"/>
          </p:nvPr>
        </p:nvSpPr>
        <p:spPr>
          <a:xfrm>
            <a:off x="838200" y="1926000"/>
            <a:ext cx="5257800" cy="4248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2897271-9D30-452B-AAF1-F0E2E563418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41012E8-1AC2-CEB2-B751-E25CDCB3A6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335136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bbe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4">
            <a:extLst>
              <a:ext uri="{FF2B5EF4-FFF2-40B4-BE49-F238E27FC236}">
                <a16:creationId xmlns:a16="http://schemas.microsoft.com/office/drawing/2014/main" id="{4B8653B3-70AE-4E3E-9A4D-3EAF4B4F4A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53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500" b="1" baseline="0">
                <a:latin typeface="+mn-lt"/>
                <a:ea typeface="Roboto Condensed SemiBold" panose="02000000000000000000" pitchFamily="2" charset="0"/>
              </a:defRPr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60C7571E-BBB1-4DDF-9329-A0C028CAE8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8200" y="1778435"/>
            <a:ext cx="4800600" cy="413103"/>
          </a:xfrm>
        </p:spPr>
        <p:txBody>
          <a:bodyPr anchor="ctr">
            <a:noAutofit/>
          </a:bodyPr>
          <a:lstStyle>
            <a:lvl1pPr marL="0" indent="0">
              <a:buNone/>
              <a:defRPr sz="2500" b="1">
                <a:latin typeface="+mn-lt"/>
                <a:ea typeface="Roboto Condensed SemiBold" panose="02000000000000000000" pitchFamily="2" charset="0"/>
              </a:defRPr>
            </a:lvl1pPr>
          </a:lstStyle>
          <a:p>
            <a:pPr lvl="0"/>
            <a:r>
              <a:rPr lang="nl-NL" dirty="0"/>
              <a:t>Klik voor </a:t>
            </a:r>
            <a:r>
              <a:rPr lang="nl-NL" dirty="0" err="1"/>
              <a:t>subkop</a:t>
            </a:r>
            <a:endParaRPr lang="en-GB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8"/>
          </p:nvPr>
        </p:nvSpPr>
        <p:spPr>
          <a:xfrm>
            <a:off x="838200" y="2286000"/>
            <a:ext cx="4800600" cy="3905250"/>
          </a:xfrm>
        </p:spPr>
        <p:txBody>
          <a:bodyPr/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2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6553200" y="2286000"/>
            <a:ext cx="4800600" cy="390525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1pPr>
            <a:lvl2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3pPr>
            <a:lvl4pPr>
              <a:defRPr lang="nl-NL">
                <a:latin typeface="Roboto" panose="02000000000000000000" pitchFamily="2" charset="0"/>
                <a:ea typeface="Roboto" panose="02000000000000000000" pitchFamily="2" charset="0"/>
              </a:defRPr>
            </a:lvl4pPr>
            <a:lvl5pPr>
              <a:defRPr lang="nl-NL" dirty="0"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25BC47CD-32CA-4434-A931-60298C186A0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A87FF08-62BD-7B59-1B53-E0597E4EFF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 dirty="0"/>
              <a:t>ONDERWERP / titel</a:t>
            </a:r>
          </a:p>
        </p:txBody>
      </p:sp>
    </p:spTree>
    <p:extLst>
      <p:ext uri="{BB962C8B-B14F-4D97-AF65-F5344CB8AC3E}">
        <p14:creationId xmlns:p14="http://schemas.microsoft.com/office/powerpoint/2010/main" val="28130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">
            <a:extLst>
              <a:ext uri="{FF2B5EF4-FFF2-40B4-BE49-F238E27FC236}">
                <a16:creationId xmlns:a16="http://schemas.microsoft.com/office/drawing/2014/main" id="{2F35E840-7D0C-489A-B88C-9B5B6A358F43}"/>
              </a:ext>
            </a:extLst>
          </p:cNvPr>
          <p:cNvSpPr/>
          <p:nvPr/>
        </p:nvSpPr>
        <p:spPr>
          <a:xfrm>
            <a:off x="3149600" y="733425"/>
            <a:ext cx="5892800" cy="539115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2400"/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7E150451-5081-475D-A7BF-2CE6F5C377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40216" y="5429602"/>
            <a:ext cx="4910667" cy="493713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cap="all" baseline="0">
                <a:solidFill>
                  <a:schemeClr val="bg1"/>
                </a:solidFill>
                <a:latin typeface="+mj-lt"/>
                <a:ea typeface="Roboto" panose="02000000000000000000" pitchFamily="2" charset="0"/>
              </a:defRPr>
            </a:lvl1pPr>
          </a:lstStyle>
          <a:p>
            <a:pPr lvl="0"/>
            <a:r>
              <a:rPr lang="nl-NL" dirty="0"/>
              <a:t>NAAM</a:t>
            </a:r>
            <a:endParaRPr lang="en-GB" dirty="0"/>
          </a:p>
        </p:txBody>
      </p:sp>
      <p:pic>
        <p:nvPicPr>
          <p:cNvPr id="6" name="Afbeelding 2">
            <a:extLst>
              <a:ext uri="{FF2B5EF4-FFF2-40B4-BE49-F238E27FC236}">
                <a16:creationId xmlns:a16="http://schemas.microsoft.com/office/drawing/2014/main" id="{FFDA8079-95BD-45E3-8313-ABF6A59ED2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44574" y="601590"/>
            <a:ext cx="355939" cy="297299"/>
          </a:xfrm>
          <a:prstGeom prst="rect">
            <a:avLst/>
          </a:prstGeom>
        </p:spPr>
      </p:pic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904E24CA-A573-4CEE-A581-99C9D72CAA2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6179686-86BA-8BF8-83CB-99A461D05C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40216" y="1722120"/>
            <a:ext cx="4911568" cy="3514726"/>
          </a:xfrm>
        </p:spPr>
        <p:txBody>
          <a:bodyPr anchor="t">
            <a:normAutofit/>
          </a:bodyPr>
          <a:lstStyle>
            <a:lvl1pPr>
              <a:lnSpc>
                <a:spcPts val="24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‘QUOTE’</a:t>
            </a:r>
          </a:p>
        </p:txBody>
      </p:sp>
    </p:spTree>
    <p:extLst>
      <p:ext uri="{BB962C8B-B14F-4D97-AF65-F5344CB8AC3E}">
        <p14:creationId xmlns:p14="http://schemas.microsoft.com/office/powerpoint/2010/main" val="296755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BC46703-C372-4CCF-BBDB-349EF159E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2936B9B-9586-48DE-B845-C54BC129D8B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9687" y="6227764"/>
            <a:ext cx="1359194" cy="588915"/>
          </a:xfrm>
          <a:prstGeom prst="rect">
            <a:avLst/>
          </a:prstGeom>
        </p:spPr>
      </p:pic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AD4D3619-56D9-4271-9849-15E3BE063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42598"/>
            <a:ext cx="11074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FACE7509-F60A-4509-9491-CD4ED7B54EDD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5" name="Tijdelijke aanduiding voor titel 1">
            <a:extLst>
              <a:ext uri="{FF2B5EF4-FFF2-40B4-BE49-F238E27FC236}">
                <a16:creationId xmlns:a16="http://schemas.microsoft.com/office/drawing/2014/main" id="{D52231E0-D1FD-C94B-B7B4-2D459BE82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37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l" defTabSz="514337" rtl="0" eaLnBrk="1" latinLnBrk="0" hangingPunct="1">
        <a:lnSpc>
          <a:spcPts val="2600"/>
        </a:lnSpc>
        <a:spcBef>
          <a:spcPct val="0"/>
        </a:spcBef>
        <a:buNone/>
        <a:defRPr lang="nl-NL" sz="3200" b="1" kern="1200" cap="all" baseline="0" dirty="0">
          <a:solidFill>
            <a:schemeClr val="tx2"/>
          </a:solidFill>
          <a:latin typeface="Roboto Condensed SemiBold" panose="02000000000000000000" pitchFamily="2" charset="0"/>
          <a:ea typeface="Roboto Condensed SemiBold" panose="02000000000000000000" pitchFamily="2" charset="0"/>
          <a:cs typeface="Arial" panose="020B0604020202020204" pitchFamily="34" charset="0"/>
          <a:sym typeface="Avenir Next Condensed Demi Bold"/>
        </a:defRPr>
      </a:lvl1pPr>
    </p:titleStyle>
    <p:bodyStyle>
      <a:lvl1pPr marL="18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  <a:lvl2pPr marL="36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­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2pPr>
      <a:lvl3pPr marL="54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3pPr>
      <a:lvl4pPr marL="72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nl-NL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4pPr>
      <a:lvl5pPr marL="900000" indent="-180000" algn="l" defTabSz="514337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•"/>
        <a:defRPr lang="en-GB" sz="2000" kern="1200" dirty="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3">
            <a:extLst>
              <a:ext uri="{FF2B5EF4-FFF2-40B4-BE49-F238E27FC236}">
                <a16:creationId xmlns:a16="http://schemas.microsoft.com/office/drawing/2014/main" id="{1BA7DD40-1158-3069-AFB4-2D224C0D49DA}"/>
              </a:ext>
            </a:extLst>
          </p:cNvPr>
          <p:cNvSpPr txBox="1">
            <a:spLocks/>
          </p:cNvSpPr>
          <p:nvPr/>
        </p:nvSpPr>
        <p:spPr>
          <a:xfrm>
            <a:off x="753086" y="0"/>
            <a:ext cx="10458450" cy="588963"/>
          </a:xfrm>
          <a:prstGeom prst="rect">
            <a:avLst/>
          </a:prstGeom>
        </p:spPr>
        <p:txBody>
          <a:bodyPr/>
          <a:lstStyle>
            <a:lvl1pPr marL="18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36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­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54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72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nl-NL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900000" indent="-180000" algn="l" defTabSz="514337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en-GB" sz="2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1414427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3" indent="-128585" algn="l" defTabSz="514337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1800" cap="all" dirty="0">
                <a:solidFill>
                  <a:schemeClr val="tx2"/>
                </a:solidFill>
                <a:latin typeface="+mj-lt"/>
              </a:rPr>
              <a:t>Gespreid Leiderschap													Werkblad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AC45694-D69E-B197-5263-EA3985C609DF}"/>
              </a:ext>
            </a:extLst>
          </p:cNvPr>
          <p:cNvSpPr/>
          <p:nvPr/>
        </p:nvSpPr>
        <p:spPr>
          <a:xfrm>
            <a:off x="3779837" y="311706"/>
            <a:ext cx="7559675" cy="9634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sz="2400" b="1" dirty="0">
                <a:solidFill>
                  <a:srgbClr val="33549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 </a:t>
            </a:r>
            <a:endParaRPr lang="nl-NL" sz="2400" dirty="0">
              <a:solidFill>
                <a:srgbClr val="335497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600"/>
            </a:pPr>
            <a:r>
              <a:rPr lang="nl-NL" sz="2400" i="1" dirty="0">
                <a:solidFill>
                  <a:srgbClr val="335497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      </a:t>
            </a:r>
            <a:r>
              <a:rPr lang="nl-NL" sz="2400" i="1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-   Wie communiceert en stemt af met wie?   -</a:t>
            </a:r>
            <a:endParaRPr lang="nl-NL" sz="2400" dirty="0"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Tekstvak 2">
            <a:extLst>
              <a:ext uri="{FF2B5EF4-FFF2-40B4-BE49-F238E27FC236}">
                <a16:creationId xmlns:a16="http://schemas.microsoft.com/office/drawing/2014/main" id="{6A9D2360-BECF-E62F-AC1C-E123C0AB1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238" y="961840"/>
            <a:ext cx="2940059" cy="1109627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dash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1:</a:t>
            </a:r>
            <a:br>
              <a:rPr lang="nl-NL" sz="1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nl-NL" sz="1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Maak een schematische tekening waarin je aangeeft met wie jij overlegt in het kader van Samen Opleiden</a:t>
            </a:r>
            <a:r>
              <a:rPr lang="nl-NL" sz="1200" dirty="0"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(opleiden, inductie en professionaliseren).</a:t>
            </a:r>
            <a:endParaRPr lang="nl-NL" sz="1200" dirty="0"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64D0349-2B6B-56D1-03BC-37A280B997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3791" y="1980909"/>
            <a:ext cx="2216868" cy="653489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dash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2:</a:t>
            </a:r>
            <a:br>
              <a:rPr lang="nl-NL" sz="1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nl-NL" sz="1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Geef aan middels de dikte van de lijn hoe vaak men afstemt</a:t>
            </a:r>
            <a:r>
              <a:rPr lang="nl-NL" sz="1200" dirty="0">
                <a:solidFill>
                  <a:srgbClr val="335497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Tekstvak 1">
            <a:extLst>
              <a:ext uri="{FF2B5EF4-FFF2-40B4-BE49-F238E27FC236}">
                <a16:creationId xmlns:a16="http://schemas.microsoft.com/office/drawing/2014/main" id="{35F88003-F8A6-40CC-9FAC-8E72604A4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1899" y="2611917"/>
            <a:ext cx="2757938" cy="939989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dash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3:</a:t>
            </a:r>
            <a:br>
              <a:rPr lang="nl-NL" sz="1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nl-NL" sz="1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Geef door de richting van de lijn aan wie (meestal) initiatief neemt tot afstemming</a:t>
            </a:r>
            <a:r>
              <a:rPr lang="nl-NL" sz="1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Tekstvak 6">
            <a:extLst>
              <a:ext uri="{FF2B5EF4-FFF2-40B4-BE49-F238E27FC236}">
                <a16:creationId xmlns:a16="http://schemas.microsoft.com/office/drawing/2014/main" id="{11CCB315-EDE3-F772-1E66-6F9092F03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2855" y="3253289"/>
            <a:ext cx="2757938" cy="1266859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dash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4:</a:t>
            </a:r>
            <a:br>
              <a:rPr lang="nl-NL" sz="1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nl-NL" sz="12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Geef in trefwoorden naast de lijn aan waarover het afstemmen gaat (voorbeelden: informeren, besluiten, adviseren, regelen, brainstormen, ontwikkelen,….).</a:t>
            </a:r>
          </a:p>
        </p:txBody>
      </p:sp>
      <p:sp>
        <p:nvSpPr>
          <p:cNvPr id="12" name="Tekstvak 2">
            <a:extLst>
              <a:ext uri="{FF2B5EF4-FFF2-40B4-BE49-F238E27FC236}">
                <a16:creationId xmlns:a16="http://schemas.microsoft.com/office/drawing/2014/main" id="{363E8FC2-F604-9FE9-E4DD-84B2BD028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957" y="4576224"/>
            <a:ext cx="5742229" cy="21108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b="1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Tot slot:</a:t>
            </a:r>
            <a:r>
              <a:rPr lang="nl-NL" sz="1200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Dit helpt mij aan de volgende inzichten in sterke punten, </a:t>
            </a:r>
            <a:r>
              <a:rPr lang="nl-NL" sz="1200" dirty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ontwikkel</a:t>
            </a:r>
            <a:r>
              <a:rPr lang="nl-NL" sz="1200" dirty="0">
                <a:solidFill>
                  <a:schemeClr val="tx2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punten en vervolgstappen…</a:t>
            </a:r>
          </a:p>
        </p:txBody>
      </p:sp>
    </p:spTree>
    <p:extLst>
      <p:ext uri="{BB962C8B-B14F-4D97-AF65-F5344CB8AC3E}">
        <p14:creationId xmlns:p14="http://schemas.microsoft.com/office/powerpoint/2010/main" val="264566442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_Smal">
  <a:themeElements>
    <a:clrScheme name="HAN">
      <a:dk1>
        <a:sysClr val="windowText" lastClr="000000"/>
      </a:dk1>
      <a:lt1>
        <a:sysClr val="window" lastClr="FFFFFF"/>
      </a:lt1>
      <a:dk2>
        <a:srgbClr val="E50056"/>
      </a:dk2>
      <a:lt2>
        <a:srgbClr val="F8F8F8"/>
      </a:lt2>
      <a:accent1>
        <a:srgbClr val="000000"/>
      </a:accent1>
      <a:accent2>
        <a:srgbClr val="454545"/>
      </a:accent2>
      <a:accent3>
        <a:srgbClr val="757575"/>
      </a:accent3>
      <a:accent4>
        <a:srgbClr val="919191"/>
      </a:accent4>
      <a:accent5>
        <a:srgbClr val="E3E3E3"/>
      </a:accent5>
      <a:accent6>
        <a:srgbClr val="F8F8F8"/>
      </a:accent6>
      <a:hlink>
        <a:srgbClr val="000000"/>
      </a:hlink>
      <a:folHlink>
        <a:srgbClr val="000000"/>
      </a:folHlink>
    </a:clrScheme>
    <a:fontScheme name="HAN!">
      <a:majorFont>
        <a:latin typeface="Roboto Condensed SemiBol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N_PowerPoint_breed_wit_v2.1" id="{92CBC7AB-8886-3343-9313-0014277669FC}" vid="{B1563569-891F-4F48-AD92-8F3B6ACDC69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457A4D2E51B14F88D470F52782FA7D" ma:contentTypeVersion="4" ma:contentTypeDescription="Create a new document." ma:contentTypeScope="" ma:versionID="ce885d763a3f7853ef49b3b9ea0f293f">
  <xsd:schema xmlns:xsd="http://www.w3.org/2001/XMLSchema" xmlns:xs="http://www.w3.org/2001/XMLSchema" xmlns:p="http://schemas.microsoft.com/office/2006/metadata/properties" xmlns:ns2="ee6fde1a-ebe4-44e6-8d92-34070855aeaf" targetNamespace="http://schemas.microsoft.com/office/2006/metadata/properties" ma:root="true" ma:fieldsID="c4b62f03d1641294a13c71ea34b76386" ns2:_="">
    <xsd:import namespace="ee6fde1a-ebe4-44e6-8d92-34070855ae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6fde1a-ebe4-44e6-8d92-34070855ae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1A66CAF-27E5-4E71-A9FF-55375C38E6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6fde1a-ebe4-44e6-8d92-34070855ae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871D5FA-9632-4EA8-A2CC-02B86B29C0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3FAB99-B7CD-40C9-92E7-B78F7B5FC6C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Wit_breed 25.1</Template>
  <TotalTime>0</TotalTime>
  <Words>142</Words>
  <Application>Microsoft Office PowerPoint</Application>
  <PresentationFormat>Breedbeeld</PresentationFormat>
  <Paragraphs>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Roboto</vt:lpstr>
      <vt:lpstr>Roboto Condensed SemiBold</vt:lpstr>
      <vt:lpstr>Presentatie_Smal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Derby Wanders</dc:creator>
  <cp:lastModifiedBy>Derby Wanders</cp:lastModifiedBy>
  <cp:revision>2</cp:revision>
  <dcterms:created xsi:type="dcterms:W3CDTF">2025-03-28T07:56:18Z</dcterms:created>
  <dcterms:modified xsi:type="dcterms:W3CDTF">2025-05-20T08:46:39Z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0x0101001A457A4D2E51B14F88D470F52782FA7D</vt:lpwstr>
  </property>
</Properties>
</file>