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9"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856"/>
    <a:srgbClr val="E500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47"/>
  </p:normalViewPr>
  <p:slideViewPr>
    <p:cSldViewPr snapToGrid="0" snapToObjects="1" showGuides="1">
      <p:cViewPr varScale="1">
        <p:scale>
          <a:sx n="96" d="100"/>
          <a:sy n="96" d="100"/>
        </p:scale>
        <p:origin x="1832" y="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rby Wanders" userId="af18b0c0-b1f1-41e5-bb80-9bf6fd6c46ec" providerId="ADAL" clId="{D362A74B-2367-4BCE-9FA1-A4F9CD642533}"/>
    <pc:docChg chg="modSld">
      <pc:chgData name="Derby Wanders" userId="af18b0c0-b1f1-41e5-bb80-9bf6fd6c46ec" providerId="ADAL" clId="{D362A74B-2367-4BCE-9FA1-A4F9CD642533}" dt="2025-05-20T10:13:42.470" v="331" actId="20577"/>
      <pc:docMkLst>
        <pc:docMk/>
      </pc:docMkLst>
      <pc:sldChg chg="modSp mod">
        <pc:chgData name="Derby Wanders" userId="af18b0c0-b1f1-41e5-bb80-9bf6fd6c46ec" providerId="ADAL" clId="{D362A74B-2367-4BCE-9FA1-A4F9CD642533}" dt="2025-05-20T10:13:42.470" v="331" actId="20577"/>
        <pc:sldMkLst>
          <pc:docMk/>
          <pc:sldMk cId="3073293024" sldId="259"/>
        </pc:sldMkLst>
        <pc:spChg chg="mod">
          <ac:chgData name="Derby Wanders" userId="af18b0c0-b1f1-41e5-bb80-9bf6fd6c46ec" providerId="ADAL" clId="{D362A74B-2367-4BCE-9FA1-A4F9CD642533}" dt="2025-05-20T10:12:06.307" v="126" actId="20577"/>
          <ac:spMkLst>
            <pc:docMk/>
            <pc:sldMk cId="3073293024" sldId="259"/>
            <ac:spMk id="2" creationId="{20A328AC-5735-BF36-1BF6-9F3342EFB855}"/>
          </ac:spMkLst>
        </pc:spChg>
        <pc:spChg chg="mod">
          <ac:chgData name="Derby Wanders" userId="af18b0c0-b1f1-41e5-bb80-9bf6fd6c46ec" providerId="ADAL" clId="{D362A74B-2367-4BCE-9FA1-A4F9CD642533}" dt="2025-05-20T10:13:07.723" v="263" actId="20577"/>
          <ac:spMkLst>
            <pc:docMk/>
            <pc:sldMk cId="3073293024" sldId="259"/>
            <ac:spMk id="11" creationId="{5065620F-0F02-02BF-0EED-9BCED3849C04}"/>
          </ac:spMkLst>
        </pc:spChg>
        <pc:spChg chg="mod">
          <ac:chgData name="Derby Wanders" userId="af18b0c0-b1f1-41e5-bb80-9bf6fd6c46ec" providerId="ADAL" clId="{D362A74B-2367-4BCE-9FA1-A4F9CD642533}" dt="2025-05-20T10:13:42.470" v="331" actId="20577"/>
          <ac:spMkLst>
            <pc:docMk/>
            <pc:sldMk cId="3073293024" sldId="259"/>
            <ac:spMk id="12" creationId="{7D2B05D2-EA6E-6326-EA89-7D797EEC580E}"/>
          </ac:spMkLst>
        </pc:spChg>
      </pc:sldChg>
    </pc:docChg>
  </pc:docChgLst>
  <pc:docChgLst>
    <pc:chgData name="Derby Wanders" userId="af18b0c0-b1f1-41e5-bb80-9bf6fd6c46ec" providerId="ADAL" clId="{C809C1A7-D971-4313-AF5D-9C1807FA844D}"/>
    <pc:docChg chg="undo custSel modSld">
      <pc:chgData name="Derby Wanders" userId="af18b0c0-b1f1-41e5-bb80-9bf6fd6c46ec" providerId="ADAL" clId="{C809C1A7-D971-4313-AF5D-9C1807FA844D}" dt="2025-04-08T07:40:44.263" v="108" actId="255"/>
      <pc:docMkLst>
        <pc:docMk/>
      </pc:docMkLst>
      <pc:sldChg chg="addSp delSp modSp mod">
        <pc:chgData name="Derby Wanders" userId="af18b0c0-b1f1-41e5-bb80-9bf6fd6c46ec" providerId="ADAL" clId="{C809C1A7-D971-4313-AF5D-9C1807FA844D}" dt="2025-04-08T07:40:44.263" v="108" actId="255"/>
        <pc:sldMkLst>
          <pc:docMk/>
          <pc:sldMk cId="3073293024" sldId="259"/>
        </pc:sldMkLst>
        <pc:spChg chg="add mod">
          <ac:chgData name="Derby Wanders" userId="af18b0c0-b1f1-41e5-bb80-9bf6fd6c46ec" providerId="ADAL" clId="{C809C1A7-D971-4313-AF5D-9C1807FA844D}" dt="2025-04-08T07:40:44.263" v="108" actId="255"/>
          <ac:spMkLst>
            <pc:docMk/>
            <pc:sldMk cId="3073293024" sldId="259"/>
            <ac:spMk id="2" creationId="{20A328AC-5735-BF36-1BF6-9F3342EFB855}"/>
          </ac:spMkLst>
        </pc:spChg>
        <pc:spChg chg="add mod">
          <ac:chgData name="Derby Wanders" userId="af18b0c0-b1f1-41e5-bb80-9bf6fd6c46ec" providerId="ADAL" clId="{C809C1A7-D971-4313-AF5D-9C1807FA844D}" dt="2025-04-08T07:36:31.366" v="67" actId="14100"/>
          <ac:spMkLst>
            <pc:docMk/>
            <pc:sldMk cId="3073293024" sldId="259"/>
            <ac:spMk id="3" creationId="{7BB2D36C-4604-6F7C-DE8D-D93C1F9F7D70}"/>
          </ac:spMkLst>
        </pc:spChg>
        <pc:spChg chg="mod">
          <ac:chgData name="Derby Wanders" userId="af18b0c0-b1f1-41e5-bb80-9bf6fd6c46ec" providerId="ADAL" clId="{C809C1A7-D971-4313-AF5D-9C1807FA844D}" dt="2025-04-08T07:28:23.376" v="28" actId="1076"/>
          <ac:spMkLst>
            <pc:docMk/>
            <pc:sldMk cId="3073293024" sldId="259"/>
            <ac:spMk id="4" creationId="{382B343C-4AF3-5F22-B57B-AAED7B60C86E}"/>
          </ac:spMkLst>
        </pc:spChg>
        <pc:spChg chg="add mod">
          <ac:chgData name="Derby Wanders" userId="af18b0c0-b1f1-41e5-bb80-9bf6fd6c46ec" providerId="ADAL" clId="{C809C1A7-D971-4313-AF5D-9C1807FA844D}" dt="2025-04-08T07:36:56.638" v="72" actId="1076"/>
          <ac:spMkLst>
            <pc:docMk/>
            <pc:sldMk cId="3073293024" sldId="259"/>
            <ac:spMk id="9" creationId="{851760B2-9CEC-C6D7-18C2-B1988152844C}"/>
          </ac:spMkLst>
        </pc:spChg>
        <pc:spChg chg="add mod">
          <ac:chgData name="Derby Wanders" userId="af18b0c0-b1f1-41e5-bb80-9bf6fd6c46ec" providerId="ADAL" clId="{C809C1A7-D971-4313-AF5D-9C1807FA844D}" dt="2025-04-08T07:39:27.387" v="95" actId="207"/>
          <ac:spMkLst>
            <pc:docMk/>
            <pc:sldMk cId="3073293024" sldId="259"/>
            <ac:spMk id="11" creationId="{5065620F-0F02-02BF-0EED-9BCED3849C04}"/>
          </ac:spMkLst>
        </pc:spChg>
        <pc:spChg chg="add mod">
          <ac:chgData name="Derby Wanders" userId="af18b0c0-b1f1-41e5-bb80-9bf6fd6c46ec" providerId="ADAL" clId="{C809C1A7-D971-4313-AF5D-9C1807FA844D}" dt="2025-04-08T07:39:46.696" v="98" actId="207"/>
          <ac:spMkLst>
            <pc:docMk/>
            <pc:sldMk cId="3073293024" sldId="259"/>
            <ac:spMk id="12" creationId="{7D2B05D2-EA6E-6326-EA89-7D797EEC580E}"/>
          </ac:spMkLst>
        </pc:spChg>
        <pc:picChg chg="mod">
          <ac:chgData name="Derby Wanders" userId="af18b0c0-b1f1-41e5-bb80-9bf6fd6c46ec" providerId="ADAL" clId="{C809C1A7-D971-4313-AF5D-9C1807FA844D}" dt="2025-04-08T07:28:12.836" v="27" actId="1076"/>
          <ac:picMkLst>
            <pc:docMk/>
            <pc:sldMk cId="3073293024" sldId="259"/>
            <ac:picMk id="10" creationId="{D21D820A-72D8-21A0-6009-72CDA7E8483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Roboto" panose="02000000000000000000" pitchFamily="2" charset="0"/>
              </a:defRPr>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Roboto" panose="02000000000000000000" pitchFamily="2" charset="0"/>
              </a:defRPr>
            </a:lvl1pPr>
          </a:lstStyle>
          <a:p>
            <a:fld id="{16261007-D337-4A97-AF82-811F77BE9512}" type="datetimeFigureOut">
              <a:rPr lang="nl-NL" smtClean="0"/>
              <a:pPr/>
              <a:t>20-5-2025</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Klikken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Roboto" panose="02000000000000000000" pitchFamily="2" charset="0"/>
              </a:defRPr>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Roboto" panose="02000000000000000000" pitchFamily="2" charset="0"/>
              </a:defRPr>
            </a:lvl1pPr>
          </a:lstStyle>
          <a:p>
            <a:fld id="{5EB975E7-4466-4875-9780-79F85FC725BE}" type="slidenum">
              <a:rPr lang="nl-NL" smtClean="0"/>
              <a:pPr/>
              <a:t>‹nr.›</a:t>
            </a:fld>
            <a:endParaRPr lang="nl-NL" dirty="0"/>
          </a:p>
        </p:txBody>
      </p:sp>
    </p:spTree>
    <p:extLst>
      <p:ext uri="{BB962C8B-B14F-4D97-AF65-F5344CB8AC3E}">
        <p14:creationId xmlns:p14="http://schemas.microsoft.com/office/powerpoint/2010/main" val="1399890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Roboto" panose="02000000000000000000" pitchFamily="2" charset="0"/>
        <a:ea typeface="+mn-ea"/>
        <a:cs typeface="+mn-cs"/>
      </a:defRPr>
    </a:lvl1pPr>
    <a:lvl2pPr marL="457200" algn="l" defTabSz="914400" rtl="0" eaLnBrk="1" latinLnBrk="0" hangingPunct="1">
      <a:defRPr sz="1200" kern="1200">
        <a:solidFill>
          <a:schemeClr val="tx1"/>
        </a:solidFill>
        <a:latin typeface="Roboto" panose="02000000000000000000" pitchFamily="2" charset="0"/>
        <a:ea typeface="+mn-ea"/>
        <a:cs typeface="+mn-cs"/>
      </a:defRPr>
    </a:lvl2pPr>
    <a:lvl3pPr marL="914400" algn="l" defTabSz="914400" rtl="0" eaLnBrk="1" latinLnBrk="0" hangingPunct="1">
      <a:defRPr sz="1200" kern="1200">
        <a:solidFill>
          <a:schemeClr val="tx1"/>
        </a:solidFill>
        <a:latin typeface="Roboto" panose="02000000000000000000" pitchFamily="2" charset="0"/>
        <a:ea typeface="+mn-ea"/>
        <a:cs typeface="+mn-cs"/>
      </a:defRPr>
    </a:lvl3pPr>
    <a:lvl4pPr marL="1371600" algn="l" defTabSz="914400" rtl="0" eaLnBrk="1" latinLnBrk="0" hangingPunct="1">
      <a:defRPr sz="1200" kern="1200">
        <a:solidFill>
          <a:schemeClr val="tx1"/>
        </a:solidFill>
        <a:latin typeface="Roboto" panose="02000000000000000000" pitchFamily="2" charset="0"/>
        <a:ea typeface="+mn-ea"/>
        <a:cs typeface="+mn-cs"/>
      </a:defRPr>
    </a:lvl4pPr>
    <a:lvl5pPr marL="1828800" algn="l" defTabSz="914400" rtl="0" eaLnBrk="1" latinLnBrk="0" hangingPunct="1">
      <a:defRPr sz="1200" kern="1200">
        <a:solidFill>
          <a:schemeClr val="tx1"/>
        </a:solidFill>
        <a:latin typeface="Roboto" panose="020000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01D1CB6-6B35-4216-835D-4B6D7DC10AA2}"/>
              </a:ext>
            </a:extLst>
          </p:cNvPr>
          <p:cNvSpPr/>
          <p:nvPr userDrawn="1"/>
        </p:nvSpPr>
        <p:spPr>
          <a:xfrm>
            <a:off x="9227489" y="5111778"/>
            <a:ext cx="2119048" cy="17462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Afbeelding 7">
            <a:extLst>
              <a:ext uri="{FF2B5EF4-FFF2-40B4-BE49-F238E27FC236}">
                <a16:creationId xmlns:a16="http://schemas.microsoft.com/office/drawing/2014/main" id="{8570D387-A9DA-4389-8749-9601C83ADF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90589" y="5111779"/>
            <a:ext cx="2387821" cy="1836000"/>
          </a:xfrm>
          <a:prstGeom prst="rect">
            <a:avLst/>
          </a:prstGeom>
        </p:spPr>
      </p:pic>
      <p:sp>
        <p:nvSpPr>
          <p:cNvPr id="2" name="Titel 1">
            <a:extLst>
              <a:ext uri="{FF2B5EF4-FFF2-40B4-BE49-F238E27FC236}">
                <a16:creationId xmlns:a16="http://schemas.microsoft.com/office/drawing/2014/main" id="{F769774B-F83A-5389-0CE0-44640849908A}"/>
              </a:ext>
            </a:extLst>
          </p:cNvPr>
          <p:cNvSpPr>
            <a:spLocks noGrp="1"/>
          </p:cNvSpPr>
          <p:nvPr>
            <p:ph type="title" hasCustomPrompt="1"/>
          </p:nvPr>
        </p:nvSpPr>
        <p:spPr>
          <a:xfrm>
            <a:off x="893232" y="2214000"/>
            <a:ext cx="10460567" cy="2808000"/>
          </a:xfrm>
        </p:spPr>
        <p:txBody>
          <a:bodyPr tIns="72000" anchor="t">
            <a:normAutofit/>
          </a:bodyPr>
          <a:lstStyle>
            <a:lvl1pPr>
              <a:lnSpc>
                <a:spcPts val="5200"/>
              </a:lnSpc>
              <a:defRPr sz="6200">
                <a:solidFill>
                  <a:schemeClr val="tx1"/>
                </a:solidFill>
              </a:defRPr>
            </a:lvl1pPr>
          </a:lstStyle>
          <a:p>
            <a:r>
              <a:rPr lang="nl-NL" dirty="0"/>
              <a:t>Titel van de presentatie</a:t>
            </a:r>
          </a:p>
        </p:txBody>
      </p:sp>
      <p:sp>
        <p:nvSpPr>
          <p:cNvPr id="4" name="Tijdelijke aanduiding voor tekst 4">
            <a:extLst>
              <a:ext uri="{FF2B5EF4-FFF2-40B4-BE49-F238E27FC236}">
                <a16:creationId xmlns:a16="http://schemas.microsoft.com/office/drawing/2014/main" id="{43D6CBE0-A4AA-B4D9-967A-23073B1CDB6B}"/>
              </a:ext>
            </a:extLst>
          </p:cNvPr>
          <p:cNvSpPr>
            <a:spLocks noGrp="1"/>
          </p:cNvSpPr>
          <p:nvPr>
            <p:ph type="body" sz="quarter" idx="13" hasCustomPrompt="1"/>
          </p:nvPr>
        </p:nvSpPr>
        <p:spPr>
          <a:xfrm>
            <a:off x="893234" y="5095875"/>
            <a:ext cx="8326800" cy="1009650"/>
          </a:xfrm>
        </p:spPr>
        <p:txBody>
          <a:bodyPr/>
          <a:lstStyle>
            <a:lvl1pPr marL="0" indent="0">
              <a:lnSpc>
                <a:spcPts val="2100"/>
              </a:lnSpc>
              <a:buNone/>
              <a:defRPr cap="all" baseline="0">
                <a:solidFill>
                  <a:schemeClr val="tx1"/>
                </a:solidFill>
                <a:latin typeface="+mj-lt"/>
              </a:defRPr>
            </a:lvl1pPr>
          </a:lstStyle>
          <a:p>
            <a:pPr lvl="0"/>
            <a:r>
              <a:rPr lang="nl-NL" dirty="0"/>
              <a:t>VOORBEELD VAN EEN ONDERTITEL</a:t>
            </a:r>
          </a:p>
        </p:txBody>
      </p:sp>
      <p:sp>
        <p:nvSpPr>
          <p:cNvPr id="5" name="Tijdelijke aanduiding voor tekst 8">
            <a:extLst>
              <a:ext uri="{FF2B5EF4-FFF2-40B4-BE49-F238E27FC236}">
                <a16:creationId xmlns:a16="http://schemas.microsoft.com/office/drawing/2014/main" id="{2EBE6325-786D-00A4-C84F-A8948AB45FCB}"/>
              </a:ext>
            </a:extLst>
          </p:cNvPr>
          <p:cNvSpPr>
            <a:spLocks noGrp="1"/>
          </p:cNvSpPr>
          <p:nvPr>
            <p:ph type="body" sz="quarter" idx="14" hasCustomPrompt="1"/>
          </p:nvPr>
        </p:nvSpPr>
        <p:spPr>
          <a:xfrm>
            <a:off x="893763" y="1196975"/>
            <a:ext cx="10458450" cy="588963"/>
          </a:xfrm>
        </p:spPr>
        <p:txBody>
          <a:bodyPr anchor="b">
            <a:normAutofit/>
          </a:bodyPr>
          <a:lstStyle>
            <a:lvl1pPr marL="0" indent="0">
              <a:lnSpc>
                <a:spcPts val="1500"/>
              </a:lnSpc>
              <a:buNone/>
              <a:defRPr sz="1800" cap="all" baseline="0">
                <a:solidFill>
                  <a:schemeClr val="tx2"/>
                </a:solidFill>
                <a:latin typeface="+mj-lt"/>
              </a:defRPr>
            </a:lvl1pPr>
            <a:lvl2pPr marL="180000" indent="0">
              <a:buNone/>
              <a:defRPr>
                <a:solidFill>
                  <a:schemeClr val="tx2"/>
                </a:solidFill>
              </a:defRPr>
            </a:lvl2pPr>
            <a:lvl3pPr marL="360000" indent="0">
              <a:buNone/>
              <a:defRPr>
                <a:solidFill>
                  <a:schemeClr val="tx2"/>
                </a:solidFill>
              </a:defRPr>
            </a:lvl3pPr>
            <a:lvl4pPr marL="540000" indent="0">
              <a:buNone/>
              <a:defRPr>
                <a:solidFill>
                  <a:schemeClr val="tx2"/>
                </a:solidFill>
              </a:defRPr>
            </a:lvl4pPr>
            <a:lvl5pPr marL="720000" indent="0">
              <a:buNone/>
              <a:defRPr>
                <a:solidFill>
                  <a:schemeClr val="tx2"/>
                </a:solidFill>
              </a:defRPr>
            </a:lvl5pPr>
          </a:lstStyle>
          <a:p>
            <a:pPr lvl="0"/>
            <a:r>
              <a:rPr lang="nl-NL" dirty="0"/>
              <a:t>NAAM OPLEIDING/FACULTEIT</a:t>
            </a:r>
          </a:p>
        </p:txBody>
      </p:sp>
    </p:spTree>
    <p:extLst>
      <p:ext uri="{BB962C8B-B14F-4D97-AF65-F5344CB8AC3E}">
        <p14:creationId xmlns:p14="http://schemas.microsoft.com/office/powerpoint/2010/main" val="358500664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_">
    <p:spTree>
      <p:nvGrpSpPr>
        <p:cNvPr id="1" name=""/>
        <p:cNvGrpSpPr/>
        <p:nvPr/>
      </p:nvGrpSpPr>
      <p:grpSpPr>
        <a:xfrm>
          <a:off x="0" y="0"/>
          <a:ext cx="0" cy="0"/>
          <a:chOff x="0" y="0"/>
          <a:chExt cx="0" cy="0"/>
        </a:xfrm>
      </p:grpSpPr>
      <p:sp>
        <p:nvSpPr>
          <p:cNvPr id="6" name="Tijdelijke aanduiding voor tekst 2"/>
          <p:cNvSpPr>
            <a:spLocks noGrp="1"/>
          </p:cNvSpPr>
          <p:nvPr>
            <p:ph type="body" sz="quarter" idx="11"/>
          </p:nvPr>
        </p:nvSpPr>
        <p:spPr>
          <a:xfrm>
            <a:off x="838200" y="1925638"/>
            <a:ext cx="105156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B98C57B-182B-4B1A-8517-6B7CDA9A9E1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C9172B17-8AD4-26A7-6FA3-2ED9E49C9F4A}"/>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631550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7" name="Tijdelijke aanduiding voor tekst 2"/>
          <p:cNvSpPr>
            <a:spLocks noGrp="1"/>
          </p:cNvSpPr>
          <p:nvPr>
            <p:ph type="body" sz="quarter" idx="11"/>
          </p:nvPr>
        </p:nvSpPr>
        <p:spPr>
          <a:xfrm>
            <a:off x="838200" y="1925638"/>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1D7D2143-8A99-4F87-AD10-03EFEAABE85B}"/>
              </a:ext>
            </a:extLst>
          </p:cNvPr>
          <p:cNvSpPr>
            <a:spLocks noGrp="1"/>
          </p:cNvSpPr>
          <p:nvPr>
            <p:ph type="sldNum" sz="quarter" idx="12"/>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B994DE5A-C2D7-258A-A0FC-F5B5AED62C46}"/>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46748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Tekst en Afbeelding">
    <p:spTree>
      <p:nvGrpSpPr>
        <p:cNvPr id="1" name=""/>
        <p:cNvGrpSpPr/>
        <p:nvPr/>
      </p:nvGrpSpPr>
      <p:grpSpPr>
        <a:xfrm>
          <a:off x="0" y="0"/>
          <a:ext cx="0" cy="0"/>
          <a:chOff x="0" y="0"/>
          <a:chExt cx="0" cy="0"/>
        </a:xfrm>
      </p:grpSpPr>
      <p:sp>
        <p:nvSpPr>
          <p:cNvPr id="6" name="Tijdelijke aanduiding voor afbeelding 5">
            <a:extLst>
              <a:ext uri="{FF2B5EF4-FFF2-40B4-BE49-F238E27FC236}">
                <a16:creationId xmlns:a16="http://schemas.microsoft.com/office/drawing/2014/main" id="{260C8E6A-14DF-4CBC-B795-FDA284EC4712}"/>
              </a:ext>
            </a:extLst>
          </p:cNvPr>
          <p:cNvSpPr>
            <a:spLocks noGrp="1"/>
          </p:cNvSpPr>
          <p:nvPr>
            <p:ph type="pic" sz="quarter" idx="11"/>
          </p:nvPr>
        </p:nvSpPr>
        <p:spPr>
          <a:xfrm>
            <a:off x="6553203" y="1917701"/>
            <a:ext cx="4800600" cy="4248000"/>
          </a:xfrm>
        </p:spPr>
        <p:txBody>
          <a:bodyPr>
            <a:normAutofit/>
          </a:bodyPr>
          <a:lstStyle>
            <a:lvl1pPr marL="0" indent="0">
              <a:buNone/>
              <a:defRPr sz="1275">
                <a:latin typeface="Roboto" panose="02000000000000000000" pitchFamily="2" charset="0"/>
                <a:ea typeface="Roboto" panose="02000000000000000000" pitchFamily="2" charset="0"/>
                <a:cs typeface="Arial" panose="020B0604020202020204" pitchFamily="34" charset="0"/>
              </a:defRPr>
            </a:lvl1pPr>
          </a:lstStyle>
          <a:p>
            <a:r>
              <a:rPr lang="nl-NL"/>
              <a:t>Klik op het pictogram als u een afbeelding wilt toevoegen</a:t>
            </a:r>
            <a:endParaRPr lang="en-GB" dirty="0"/>
          </a:p>
        </p:txBody>
      </p:sp>
      <p:sp>
        <p:nvSpPr>
          <p:cNvPr id="8" name="Tijdelijke aanduiding voor tekst 2"/>
          <p:cNvSpPr>
            <a:spLocks noGrp="1"/>
          </p:cNvSpPr>
          <p:nvPr>
            <p:ph type="body" sz="quarter" idx="12"/>
          </p:nvPr>
        </p:nvSpPr>
        <p:spPr>
          <a:xfrm>
            <a:off x="838200" y="1926000"/>
            <a:ext cx="5257800" cy="424800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02897271-9D30-452B-AAF1-F0E2E5634182}"/>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3" name="Titel 2">
            <a:extLst>
              <a:ext uri="{FF2B5EF4-FFF2-40B4-BE49-F238E27FC236}">
                <a16:creationId xmlns:a16="http://schemas.microsoft.com/office/drawing/2014/main" id="{641012E8-1AC2-CEB2-B751-E25CDCB3A642}"/>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3351361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9" name="Tijdelijke aanduiding voor tekst 4">
            <a:extLst>
              <a:ext uri="{FF2B5EF4-FFF2-40B4-BE49-F238E27FC236}">
                <a16:creationId xmlns:a16="http://schemas.microsoft.com/office/drawing/2014/main" id="{4B8653B3-70AE-4E3E-9A4D-3EAF4B4F4A9E}"/>
              </a:ext>
            </a:extLst>
          </p:cNvPr>
          <p:cNvSpPr>
            <a:spLocks noGrp="1"/>
          </p:cNvSpPr>
          <p:nvPr>
            <p:ph type="body" sz="quarter" idx="15" hasCustomPrompt="1"/>
          </p:nvPr>
        </p:nvSpPr>
        <p:spPr>
          <a:xfrm>
            <a:off x="6553200" y="1778435"/>
            <a:ext cx="4800600" cy="413103"/>
          </a:xfrm>
        </p:spPr>
        <p:txBody>
          <a:bodyPr anchor="ctr">
            <a:noAutofit/>
          </a:bodyPr>
          <a:lstStyle>
            <a:lvl1pPr marL="0" indent="0">
              <a:buNone/>
              <a:defRPr sz="2500" b="1" baseline="0">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10" name="Tijdelijke aanduiding voor tekst 4">
            <a:extLst>
              <a:ext uri="{FF2B5EF4-FFF2-40B4-BE49-F238E27FC236}">
                <a16:creationId xmlns:a16="http://schemas.microsoft.com/office/drawing/2014/main" id="{60C7571E-BBB1-4DDF-9329-A0C028CAE8FB}"/>
              </a:ext>
            </a:extLst>
          </p:cNvPr>
          <p:cNvSpPr>
            <a:spLocks noGrp="1"/>
          </p:cNvSpPr>
          <p:nvPr>
            <p:ph type="body" sz="quarter" idx="16" hasCustomPrompt="1"/>
          </p:nvPr>
        </p:nvSpPr>
        <p:spPr>
          <a:xfrm>
            <a:off x="838200" y="1778435"/>
            <a:ext cx="4800600" cy="413103"/>
          </a:xfrm>
        </p:spPr>
        <p:txBody>
          <a:bodyPr anchor="ctr">
            <a:noAutofit/>
          </a:bodyPr>
          <a:lstStyle>
            <a:lvl1pPr marL="0" indent="0">
              <a:buNone/>
              <a:defRPr sz="2500" b="1">
                <a:latin typeface="+mn-lt"/>
                <a:ea typeface="Roboto Condensed SemiBold" panose="02000000000000000000" pitchFamily="2" charset="0"/>
              </a:defRPr>
            </a:lvl1pPr>
          </a:lstStyle>
          <a:p>
            <a:pPr lvl="0"/>
            <a:r>
              <a:rPr lang="nl-NL" dirty="0"/>
              <a:t>Klik voor </a:t>
            </a:r>
            <a:r>
              <a:rPr lang="nl-NL" dirty="0" err="1"/>
              <a:t>subkop</a:t>
            </a:r>
            <a:endParaRPr lang="en-GB" dirty="0"/>
          </a:p>
        </p:txBody>
      </p:sp>
      <p:sp>
        <p:nvSpPr>
          <p:cNvPr id="3" name="Tijdelijke aanduiding voor tekst 2"/>
          <p:cNvSpPr>
            <a:spLocks noGrp="1"/>
          </p:cNvSpPr>
          <p:nvPr>
            <p:ph type="body" sz="quarter" idx="18"/>
          </p:nvPr>
        </p:nvSpPr>
        <p:spPr>
          <a:xfrm>
            <a:off x="838200" y="2286000"/>
            <a:ext cx="4800600" cy="3905250"/>
          </a:xfrm>
        </p:spPr>
        <p:txBody>
          <a:bodyPr/>
          <a:lstStyle>
            <a:lvl1pPr>
              <a:defRPr>
                <a:latin typeface="Roboto" panose="02000000000000000000" pitchFamily="2" charset="0"/>
                <a:ea typeface="Roboto" panose="02000000000000000000" pitchFamily="2" charset="0"/>
              </a:defRPr>
            </a:lvl1pPr>
            <a:lvl2pPr>
              <a:defRPr>
                <a:latin typeface="Roboto" panose="02000000000000000000" pitchFamily="2" charset="0"/>
                <a:ea typeface="Roboto" panose="02000000000000000000" pitchFamily="2" charset="0"/>
              </a:defRPr>
            </a:lvl2pPr>
            <a:lvl3pPr>
              <a:defRPr>
                <a:latin typeface="Roboto" panose="02000000000000000000" pitchFamily="2" charset="0"/>
                <a:ea typeface="Roboto" panose="02000000000000000000" pitchFamily="2" charset="0"/>
              </a:defRPr>
            </a:lvl3pPr>
            <a:lvl4pPr>
              <a:defRPr>
                <a:latin typeface="Roboto" panose="02000000000000000000" pitchFamily="2" charset="0"/>
                <a:ea typeface="Roboto" panose="02000000000000000000" pitchFamily="2" charset="0"/>
              </a:defRPr>
            </a:lvl4pPr>
            <a:lvl5pPr>
              <a:defRPr>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2" name="Tijdelijke aanduiding voor tekst 4"/>
          <p:cNvSpPr>
            <a:spLocks noGrp="1"/>
          </p:cNvSpPr>
          <p:nvPr>
            <p:ph type="body" sz="quarter" idx="19"/>
          </p:nvPr>
        </p:nvSpPr>
        <p:spPr>
          <a:xfrm>
            <a:off x="6553200" y="2286000"/>
            <a:ext cx="4800600" cy="3905250"/>
          </a:xfrm>
        </p:spPr>
        <p:txBody>
          <a:bodyPr vert="horz" lIns="91440" tIns="45720" rIns="91440" bIns="45720" rtlCol="0">
            <a:normAutofit/>
          </a:bodyPr>
          <a:lstStyle>
            <a:lvl1pPr>
              <a:defRPr lang="nl-NL">
                <a:latin typeface="Roboto" panose="02000000000000000000" pitchFamily="2" charset="0"/>
                <a:ea typeface="Roboto" panose="02000000000000000000" pitchFamily="2" charset="0"/>
              </a:defRPr>
            </a:lvl1pPr>
            <a:lvl2pPr>
              <a:defRPr lang="nl-NL">
                <a:latin typeface="Roboto" panose="02000000000000000000" pitchFamily="2" charset="0"/>
                <a:ea typeface="Roboto" panose="02000000000000000000" pitchFamily="2" charset="0"/>
              </a:defRPr>
            </a:lvl2pPr>
            <a:lvl3pPr>
              <a:defRPr lang="nl-NL">
                <a:latin typeface="Roboto" panose="02000000000000000000" pitchFamily="2" charset="0"/>
                <a:ea typeface="Roboto" panose="02000000000000000000" pitchFamily="2" charset="0"/>
              </a:defRPr>
            </a:lvl3pPr>
            <a:lvl4pPr>
              <a:defRPr lang="nl-NL">
                <a:latin typeface="Roboto" panose="02000000000000000000" pitchFamily="2" charset="0"/>
                <a:ea typeface="Roboto" panose="02000000000000000000" pitchFamily="2" charset="0"/>
              </a:defRPr>
            </a:lvl4pPr>
            <a:lvl5pPr>
              <a:defRPr lang="nl-NL" dirty="0">
                <a:latin typeface="Roboto" panose="02000000000000000000" pitchFamily="2" charset="0"/>
                <a:ea typeface="Roboto" panose="02000000000000000000" pitchFamily="2" charset="0"/>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jdelijke aanduiding voor dianummer 1">
            <a:extLst>
              <a:ext uri="{FF2B5EF4-FFF2-40B4-BE49-F238E27FC236}">
                <a16:creationId xmlns:a16="http://schemas.microsoft.com/office/drawing/2014/main" id="{25BC47CD-32CA-4434-A931-60298C186A0B}"/>
              </a:ext>
            </a:extLst>
          </p:cNvPr>
          <p:cNvSpPr>
            <a:spLocks noGrp="1"/>
          </p:cNvSpPr>
          <p:nvPr>
            <p:ph type="sldNum" sz="quarter" idx="20"/>
          </p:nvPr>
        </p:nvSpPr>
        <p:spPr/>
        <p:txBody>
          <a:bodyPr/>
          <a:lstStyle/>
          <a:p>
            <a:fld id="{FACE7509-F60A-4509-9491-CD4ED7B54EDD}" type="slidenum">
              <a:rPr lang="nl-NL" smtClean="0"/>
              <a:pPr/>
              <a:t>‹nr.›</a:t>
            </a:fld>
            <a:endParaRPr lang="nl-NL"/>
          </a:p>
        </p:txBody>
      </p:sp>
      <p:sp>
        <p:nvSpPr>
          <p:cNvPr id="4" name="Titel 3">
            <a:extLst>
              <a:ext uri="{FF2B5EF4-FFF2-40B4-BE49-F238E27FC236}">
                <a16:creationId xmlns:a16="http://schemas.microsoft.com/office/drawing/2014/main" id="{8A87FF08-62BD-7B59-1B53-E0597E4EFF60}"/>
              </a:ext>
            </a:extLst>
          </p:cNvPr>
          <p:cNvSpPr>
            <a:spLocks noGrp="1"/>
          </p:cNvSpPr>
          <p:nvPr>
            <p:ph type="title" hasCustomPrompt="1"/>
          </p:nvPr>
        </p:nvSpPr>
        <p:spPr/>
        <p:txBody>
          <a:bodyPr/>
          <a:lstStyle/>
          <a:p>
            <a:r>
              <a:rPr lang="nl-NL" dirty="0"/>
              <a:t>ONDERWERP / titel</a:t>
            </a:r>
          </a:p>
        </p:txBody>
      </p:sp>
    </p:spTree>
    <p:extLst>
      <p:ext uri="{BB962C8B-B14F-4D97-AF65-F5344CB8AC3E}">
        <p14:creationId xmlns:p14="http://schemas.microsoft.com/office/powerpoint/2010/main" val="281301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13" name="Rechthoek">
            <a:extLst>
              <a:ext uri="{FF2B5EF4-FFF2-40B4-BE49-F238E27FC236}">
                <a16:creationId xmlns:a16="http://schemas.microsoft.com/office/drawing/2014/main" id="{2F35E840-7D0C-489A-B88C-9B5B6A358F43}"/>
              </a:ext>
            </a:extLst>
          </p:cNvPr>
          <p:cNvSpPr/>
          <p:nvPr/>
        </p:nvSpPr>
        <p:spPr>
          <a:xfrm>
            <a:off x="3149600" y="733425"/>
            <a:ext cx="5892800" cy="5391150"/>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2400"/>
          </a:p>
        </p:txBody>
      </p:sp>
      <p:sp>
        <p:nvSpPr>
          <p:cNvPr id="20" name="Tijdelijke aanduiding voor tekst 19">
            <a:extLst>
              <a:ext uri="{FF2B5EF4-FFF2-40B4-BE49-F238E27FC236}">
                <a16:creationId xmlns:a16="http://schemas.microsoft.com/office/drawing/2014/main" id="{7E150451-5081-475D-A7BF-2CE6F5C377F5}"/>
              </a:ext>
            </a:extLst>
          </p:cNvPr>
          <p:cNvSpPr>
            <a:spLocks noGrp="1"/>
          </p:cNvSpPr>
          <p:nvPr>
            <p:ph type="body" sz="quarter" idx="11" hasCustomPrompt="1"/>
          </p:nvPr>
        </p:nvSpPr>
        <p:spPr>
          <a:xfrm>
            <a:off x="3640216" y="5429602"/>
            <a:ext cx="4910667" cy="493713"/>
          </a:xfrm>
        </p:spPr>
        <p:txBody>
          <a:bodyPr anchor="b"/>
          <a:lstStyle>
            <a:lvl1pPr marL="0" indent="0">
              <a:spcBef>
                <a:spcPts val="0"/>
              </a:spcBef>
              <a:buNone/>
              <a:defRPr sz="1800" cap="all" baseline="0">
                <a:solidFill>
                  <a:schemeClr val="bg1"/>
                </a:solidFill>
                <a:latin typeface="+mj-lt"/>
                <a:ea typeface="Roboto" panose="02000000000000000000" pitchFamily="2" charset="0"/>
              </a:defRPr>
            </a:lvl1pPr>
          </a:lstStyle>
          <a:p>
            <a:pPr lvl="0"/>
            <a:r>
              <a:rPr lang="nl-NL" dirty="0"/>
              <a:t>NAAM</a:t>
            </a:r>
            <a:endParaRPr lang="en-GB" dirty="0"/>
          </a:p>
        </p:txBody>
      </p:sp>
      <p:pic>
        <p:nvPicPr>
          <p:cNvPr id="6" name="Afbeelding 2">
            <a:extLst>
              <a:ext uri="{FF2B5EF4-FFF2-40B4-BE49-F238E27FC236}">
                <a16:creationId xmlns:a16="http://schemas.microsoft.com/office/drawing/2014/main" id="{FFDA8079-95BD-45E3-8313-ABF6A59ED207}"/>
              </a:ext>
            </a:extLst>
          </p:cNvPr>
          <p:cNvPicPr>
            <a:picLocks noChangeAspect="1"/>
          </p:cNvPicPr>
          <p:nvPr userDrawn="1"/>
        </p:nvPicPr>
        <p:blipFill>
          <a:blip r:embed="rId2"/>
          <a:stretch>
            <a:fillRect/>
          </a:stretch>
        </p:blipFill>
        <p:spPr>
          <a:xfrm>
            <a:off x="3644574" y="601590"/>
            <a:ext cx="355939" cy="297299"/>
          </a:xfrm>
          <a:prstGeom prst="rect">
            <a:avLst/>
          </a:prstGeom>
        </p:spPr>
      </p:pic>
      <p:sp>
        <p:nvSpPr>
          <p:cNvPr id="2" name="Tijdelijke aanduiding voor dianummer 1">
            <a:extLst>
              <a:ext uri="{FF2B5EF4-FFF2-40B4-BE49-F238E27FC236}">
                <a16:creationId xmlns:a16="http://schemas.microsoft.com/office/drawing/2014/main" id="{904E24CA-A573-4CEE-A581-99C9D72CAA2A}"/>
              </a:ext>
            </a:extLst>
          </p:cNvPr>
          <p:cNvSpPr>
            <a:spLocks noGrp="1"/>
          </p:cNvSpPr>
          <p:nvPr>
            <p:ph type="sldNum" sz="quarter" idx="13"/>
          </p:nvPr>
        </p:nvSpPr>
        <p:spPr/>
        <p:txBody>
          <a:bodyPr/>
          <a:lstStyle/>
          <a:p>
            <a:fld id="{FACE7509-F60A-4509-9491-CD4ED7B54EDD}" type="slidenum">
              <a:rPr lang="nl-NL" smtClean="0"/>
              <a:pPr/>
              <a:t>‹nr.›</a:t>
            </a:fld>
            <a:endParaRPr lang="nl-NL"/>
          </a:p>
        </p:txBody>
      </p:sp>
      <p:sp>
        <p:nvSpPr>
          <p:cNvPr id="4" name="Titel 1">
            <a:extLst>
              <a:ext uri="{FF2B5EF4-FFF2-40B4-BE49-F238E27FC236}">
                <a16:creationId xmlns:a16="http://schemas.microsoft.com/office/drawing/2014/main" id="{36179686-86BA-8BF8-83CB-99A461D05CB6}"/>
              </a:ext>
            </a:extLst>
          </p:cNvPr>
          <p:cNvSpPr>
            <a:spLocks noGrp="1"/>
          </p:cNvSpPr>
          <p:nvPr>
            <p:ph type="title" hasCustomPrompt="1"/>
          </p:nvPr>
        </p:nvSpPr>
        <p:spPr>
          <a:xfrm>
            <a:off x="3640216" y="1722120"/>
            <a:ext cx="4911568" cy="3514726"/>
          </a:xfrm>
        </p:spPr>
        <p:txBody>
          <a:bodyPr anchor="t">
            <a:normAutofit/>
          </a:bodyPr>
          <a:lstStyle>
            <a:lvl1pPr>
              <a:lnSpc>
                <a:spcPts val="2400"/>
              </a:lnSpc>
              <a:defRPr sz="3000">
                <a:solidFill>
                  <a:schemeClr val="bg1"/>
                </a:solidFill>
              </a:defRPr>
            </a:lvl1pPr>
          </a:lstStyle>
          <a:p>
            <a:r>
              <a:rPr lang="nl-NL" dirty="0"/>
              <a:t>‘QUOTE’</a:t>
            </a:r>
          </a:p>
        </p:txBody>
      </p:sp>
    </p:spTree>
    <p:extLst>
      <p:ext uri="{BB962C8B-B14F-4D97-AF65-F5344CB8AC3E}">
        <p14:creationId xmlns:p14="http://schemas.microsoft.com/office/powerpoint/2010/main" val="2967552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6BC46703-C372-4CCF-BBDB-349EF159E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6" name="Afbeelding 5">
            <a:extLst>
              <a:ext uri="{FF2B5EF4-FFF2-40B4-BE49-F238E27FC236}">
                <a16:creationId xmlns:a16="http://schemas.microsoft.com/office/drawing/2014/main" id="{D2936B9B-9586-48DE-B845-C54BC129D8BB}"/>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999687" y="6227764"/>
            <a:ext cx="1359194" cy="588915"/>
          </a:xfrm>
          <a:prstGeom prst="rect">
            <a:avLst/>
          </a:prstGeom>
        </p:spPr>
      </p:pic>
      <p:sp>
        <p:nvSpPr>
          <p:cNvPr id="7" name="Tijdelijke aanduiding voor dianummer 5">
            <a:extLst>
              <a:ext uri="{FF2B5EF4-FFF2-40B4-BE49-F238E27FC236}">
                <a16:creationId xmlns:a16="http://schemas.microsoft.com/office/drawing/2014/main" id="{AD4D3619-56D9-4271-9849-15E3BE0631EF}"/>
              </a:ext>
            </a:extLst>
          </p:cNvPr>
          <p:cNvSpPr>
            <a:spLocks noGrp="1"/>
          </p:cNvSpPr>
          <p:nvPr>
            <p:ph type="sldNum" sz="quarter" idx="4"/>
          </p:nvPr>
        </p:nvSpPr>
        <p:spPr>
          <a:xfrm>
            <a:off x="838200" y="6342598"/>
            <a:ext cx="1107478" cy="365125"/>
          </a:xfrm>
          <a:prstGeom prst="rect">
            <a:avLst/>
          </a:prstGeom>
        </p:spPr>
        <p:txBody>
          <a:bodyPr vert="horz" lIns="91440" tIns="45720" rIns="91440" bIns="45720" rtlCol="0" anchor="ctr"/>
          <a:lstStyle>
            <a:lvl1pPr algn="l">
              <a:defRPr sz="1200">
                <a:solidFill>
                  <a:schemeClr val="tx1"/>
                </a:solidFill>
              </a:defRPr>
            </a:lvl1pPr>
          </a:lstStyle>
          <a:p>
            <a:fld id="{FACE7509-F60A-4509-9491-CD4ED7B54EDD}" type="slidenum">
              <a:rPr lang="nl-NL" smtClean="0"/>
              <a:pPr/>
              <a:t>‹nr.›</a:t>
            </a:fld>
            <a:endParaRPr lang="nl-NL"/>
          </a:p>
        </p:txBody>
      </p:sp>
      <p:sp>
        <p:nvSpPr>
          <p:cNvPr id="5" name="Tijdelijke aanduiding voor titel 1">
            <a:extLst>
              <a:ext uri="{FF2B5EF4-FFF2-40B4-BE49-F238E27FC236}">
                <a16:creationId xmlns:a16="http://schemas.microsoft.com/office/drawing/2014/main" id="{D52231E0-D1FD-C94B-B7B4-2D459BE8204F}"/>
              </a:ext>
            </a:extLst>
          </p:cNvPr>
          <p:cNvSpPr>
            <a:spLocks noGrp="1"/>
          </p:cNvSpPr>
          <p:nvPr>
            <p:ph type="title"/>
          </p:nvPr>
        </p:nvSpPr>
        <p:spPr>
          <a:xfrm>
            <a:off x="838200" y="365129"/>
            <a:ext cx="10515600" cy="1325563"/>
          </a:xfrm>
          <a:prstGeom prst="rect">
            <a:avLst/>
          </a:prstGeom>
        </p:spPr>
        <p:txBody>
          <a:bodyPr vert="horz" lIns="91440" tIns="45720" rIns="91440" bIns="45720" rtlCol="0" anchor="b">
            <a:normAutofit/>
          </a:bodyPr>
          <a:lstStyle/>
          <a:p>
            <a:r>
              <a:rPr lang="nl-NL" dirty="0"/>
              <a:t>KLIK OM STIJL TE BEWERKEN</a:t>
            </a:r>
            <a:endParaRPr lang="en-GB" dirty="0"/>
          </a:p>
        </p:txBody>
      </p:sp>
    </p:spTree>
    <p:extLst>
      <p:ext uri="{BB962C8B-B14F-4D97-AF65-F5344CB8AC3E}">
        <p14:creationId xmlns:p14="http://schemas.microsoft.com/office/powerpoint/2010/main" val="14963746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lgn="l" defTabSz="514337" rtl="0" eaLnBrk="1" latinLnBrk="0" hangingPunct="1">
        <a:lnSpc>
          <a:spcPts val="2600"/>
        </a:lnSpc>
        <a:spcBef>
          <a:spcPct val="0"/>
        </a:spcBef>
        <a:buNone/>
        <a:defRPr lang="nl-NL" sz="3200" b="1" kern="1200" cap="all" baseline="0" dirty="0">
          <a:solidFill>
            <a:schemeClr val="tx2"/>
          </a:solidFill>
          <a:latin typeface="Roboto Condensed SemiBold" panose="02000000000000000000" pitchFamily="2" charset="0"/>
          <a:ea typeface="Roboto Condensed SemiBold" panose="02000000000000000000" pitchFamily="2" charset="0"/>
          <a:cs typeface="Arial" panose="020B0604020202020204" pitchFamily="34" charset="0"/>
          <a:sym typeface="Avenir Next Condensed Demi Bold"/>
        </a:defRPr>
      </a:lvl1pPr>
    </p:titleStyle>
    <p:bodyStyle>
      <a:lvl1pPr marL="18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1pPr>
      <a:lvl2pPr marL="36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2pPr>
      <a:lvl3pPr marL="54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3pPr>
      <a:lvl4pPr marL="720000" indent="-180000" algn="l" defTabSz="514337" rtl="0" eaLnBrk="1" latinLnBrk="0" hangingPunct="1">
        <a:lnSpc>
          <a:spcPct val="110000"/>
        </a:lnSpc>
        <a:spcBef>
          <a:spcPts val="0"/>
        </a:spcBef>
        <a:buFont typeface="Arial" panose="020B0604020202020204" pitchFamily="34" charset="0"/>
        <a:buChar char="•"/>
        <a:defRPr lang="nl-NL"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4pPr>
      <a:lvl5pPr marL="900000" indent="-180000" algn="l" defTabSz="514337" rtl="0" eaLnBrk="1" latinLnBrk="0" hangingPunct="1">
        <a:lnSpc>
          <a:spcPct val="110000"/>
        </a:lnSpc>
        <a:spcBef>
          <a:spcPts val="0"/>
        </a:spcBef>
        <a:buFont typeface="Arial" panose="020B0604020202020204" pitchFamily="34" charset="0"/>
        <a:buChar char="•"/>
        <a:defRPr lang="en-GB" sz="2000" kern="1200" dirty="0">
          <a:solidFill>
            <a:schemeClr val="tx1"/>
          </a:solidFill>
          <a:latin typeface="Roboto" panose="02000000000000000000" pitchFamily="2" charset="0"/>
          <a:ea typeface="Roboto" panose="02000000000000000000" pitchFamily="2" charset="0"/>
          <a:cs typeface="Arial" panose="020B0604020202020204" pitchFamily="34" charset="0"/>
        </a:defRPr>
      </a:lvl5pPr>
      <a:lvl6pPr marL="1414427"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9"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1"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9" algn="l" defTabSz="514337" rtl="0" eaLnBrk="1" latinLnBrk="0" hangingPunct="1">
        <a:defRPr sz="1013"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tekst 3">
            <a:extLst>
              <a:ext uri="{FF2B5EF4-FFF2-40B4-BE49-F238E27FC236}">
                <a16:creationId xmlns:a16="http://schemas.microsoft.com/office/drawing/2014/main" id="{382B343C-4AF3-5F22-B57B-AAED7B60C86E}"/>
              </a:ext>
            </a:extLst>
          </p:cNvPr>
          <p:cNvSpPr>
            <a:spLocks noGrp="1"/>
          </p:cNvSpPr>
          <p:nvPr>
            <p:ph type="body" sz="quarter" idx="14"/>
          </p:nvPr>
        </p:nvSpPr>
        <p:spPr>
          <a:xfrm>
            <a:off x="627241" y="-147843"/>
            <a:ext cx="10458450" cy="588963"/>
          </a:xfrm>
        </p:spPr>
        <p:txBody>
          <a:bodyPr/>
          <a:lstStyle/>
          <a:p>
            <a:r>
              <a:rPr lang="nl-NL" dirty="0"/>
              <a:t>COACHEN EN FEEDBACK													Werkblad</a:t>
            </a:r>
          </a:p>
        </p:txBody>
      </p:sp>
      <p:pic>
        <p:nvPicPr>
          <p:cNvPr id="10" name="Afbeelding 9">
            <a:extLst>
              <a:ext uri="{FF2B5EF4-FFF2-40B4-BE49-F238E27FC236}">
                <a16:creationId xmlns:a16="http://schemas.microsoft.com/office/drawing/2014/main" id="{D21D820A-72D8-21A0-6009-72CDA7E8483E}"/>
              </a:ext>
            </a:extLst>
          </p:cNvPr>
          <p:cNvPicPr>
            <a:picLocks noChangeAspect="1"/>
          </p:cNvPicPr>
          <p:nvPr/>
        </p:nvPicPr>
        <p:blipFill>
          <a:blip r:embed="rId2"/>
          <a:stretch>
            <a:fillRect/>
          </a:stretch>
        </p:blipFill>
        <p:spPr>
          <a:xfrm>
            <a:off x="10589680" y="50540"/>
            <a:ext cx="1590897" cy="390580"/>
          </a:xfrm>
          <a:prstGeom prst="rect">
            <a:avLst/>
          </a:prstGeom>
        </p:spPr>
      </p:pic>
      <p:sp>
        <p:nvSpPr>
          <p:cNvPr id="2" name="Tekstvak 2">
            <a:extLst>
              <a:ext uri="{FF2B5EF4-FFF2-40B4-BE49-F238E27FC236}">
                <a16:creationId xmlns:a16="http://schemas.microsoft.com/office/drawing/2014/main" id="{20A328AC-5735-BF36-1BF6-9F3342EFB855}"/>
              </a:ext>
            </a:extLst>
          </p:cNvPr>
          <p:cNvSpPr txBox="1">
            <a:spLocks noChangeArrowheads="1"/>
          </p:cNvSpPr>
          <p:nvPr/>
        </p:nvSpPr>
        <p:spPr bwMode="auto">
          <a:xfrm>
            <a:off x="727153" y="525269"/>
            <a:ext cx="5110055" cy="5582234"/>
          </a:xfrm>
          <a:prstGeom prst="rect">
            <a:avLst/>
          </a:prstGeom>
          <a:solidFill>
            <a:srgbClr val="FFFFFF"/>
          </a:solidFill>
          <a:ln w="9525">
            <a:solidFill>
              <a:schemeClr val="tx1"/>
            </a:solidFill>
            <a:prstDash val="dashDot"/>
            <a:miter lim="800000"/>
            <a:headEnd/>
            <a:tailEnd/>
          </a:ln>
        </p:spPr>
        <p:txBody>
          <a:bodyPr rot="0" vert="horz" wrap="square" lIns="91440" tIns="45720" rIns="91440" bIns="45720" anchor="t" anchorCtr="0">
            <a:noAutofit/>
          </a:bodyPr>
          <a:lstStyle/>
          <a:p>
            <a:pPr marL="457200" indent="-457200">
              <a:lnSpc>
                <a:spcPct val="107000"/>
              </a:lnSpc>
            </a:pPr>
            <a:r>
              <a:rPr lang="nl-NL" sz="800" b="1" dirty="0">
                <a:solidFill>
                  <a:srgbClr val="E50856"/>
                </a:solidFill>
                <a:effectLst/>
                <a:latin typeface="Roboto"/>
                <a:ea typeface="Roboto"/>
                <a:cs typeface="Arial"/>
              </a:rPr>
              <a:t>Thema 1:</a:t>
            </a:r>
            <a:r>
              <a:rPr lang="nl-NL" sz="800" b="1" dirty="0">
                <a:solidFill>
                  <a:srgbClr val="E50856"/>
                </a:solidFill>
                <a:latin typeface="Roboto"/>
                <a:ea typeface="Roboto"/>
                <a:cs typeface="Arial"/>
              </a:rPr>
              <a:t> Verbinden persoonlijke leerdoelen, (opleidingsdoelen)en kansen werkplek</a:t>
            </a:r>
          </a:p>
          <a:p>
            <a:pPr>
              <a:lnSpc>
                <a:spcPct val="107000"/>
              </a:lnSpc>
            </a:pPr>
            <a:r>
              <a:rPr lang="nl-NL" sz="800" i="1" dirty="0">
                <a:solidFill>
                  <a:srgbClr val="E50856"/>
                </a:solidFill>
                <a:effectLst/>
                <a:latin typeface="Roboto"/>
                <a:ea typeface="Roboto"/>
                <a:cs typeface="Calibri"/>
              </a:rPr>
              <a:t>Stap 1:</a:t>
            </a:r>
            <a:r>
              <a:rPr lang="nl-NL" sz="800" dirty="0">
                <a:solidFill>
                  <a:srgbClr val="E50856"/>
                </a:solidFill>
                <a:effectLst/>
                <a:latin typeface="Roboto"/>
                <a:ea typeface="Roboto"/>
                <a:cs typeface="Calibri"/>
              </a:rPr>
              <a:t>	</a:t>
            </a:r>
            <a:r>
              <a:rPr lang="nl-NL" sz="800" dirty="0">
                <a:effectLst/>
                <a:latin typeface="Roboto"/>
                <a:ea typeface="Roboto"/>
                <a:cs typeface="Calibri"/>
              </a:rPr>
              <a:t>Omcirke</a:t>
            </a:r>
            <a:r>
              <a:rPr lang="nl-NL" sz="800" dirty="0">
                <a:latin typeface="Roboto"/>
                <a:ea typeface="Roboto"/>
                <a:cs typeface="Calibri"/>
              </a:rPr>
              <a:t>l</a:t>
            </a:r>
            <a:r>
              <a:rPr lang="nl-NL" sz="800" dirty="0">
                <a:effectLst/>
                <a:latin typeface="Roboto"/>
                <a:ea typeface="Roboto"/>
                <a:cs typeface="Calibri"/>
              </a:rPr>
              <a:t> de beschrijvingen </a:t>
            </a:r>
            <a:r>
              <a:rPr lang="nl-NL" sz="800" dirty="0">
                <a:latin typeface="Roboto"/>
                <a:ea typeface="Roboto"/>
                <a:cs typeface="Calibri"/>
              </a:rPr>
              <a:t>hieronder in het rode blok die</a:t>
            </a:r>
            <a:r>
              <a:rPr lang="nl-NL" sz="800" dirty="0">
                <a:effectLst/>
                <a:latin typeface="Roboto"/>
                <a:ea typeface="Roboto"/>
                <a:cs typeface="Calibri"/>
              </a:rPr>
              <a:t> passen bij hoe jij 	studenten/starters en/of begeleidt/hoe studenten/starters </a:t>
            </a:r>
            <a:r>
              <a:rPr lang="nl-NL" sz="800" dirty="0">
                <a:latin typeface="Roboto"/>
                <a:ea typeface="Roboto"/>
                <a:cs typeface="Calibri"/>
              </a:rPr>
              <a:t>begeleid worden</a:t>
            </a:r>
            <a:r>
              <a:rPr lang="nl-NL" sz="800" dirty="0">
                <a:effectLst/>
                <a:latin typeface="Roboto"/>
                <a:ea typeface="Roboto"/>
                <a:cs typeface="Calibri"/>
              </a:rPr>
              <a:t> binnen de 	school. </a:t>
            </a:r>
          </a:p>
          <a:p>
            <a:pPr>
              <a:lnSpc>
                <a:spcPct val="107000"/>
              </a:lnSpc>
            </a:pPr>
            <a:r>
              <a:rPr lang="nl-NL" sz="800" i="1" dirty="0">
                <a:solidFill>
                  <a:srgbClr val="E50856"/>
                </a:solidFill>
                <a:effectLst/>
                <a:latin typeface="Roboto"/>
                <a:ea typeface="Roboto"/>
                <a:cs typeface="Calibri"/>
              </a:rPr>
              <a:t>Stap 2:</a:t>
            </a:r>
            <a:r>
              <a:rPr lang="nl-NL" sz="800" dirty="0">
                <a:solidFill>
                  <a:srgbClr val="E50856"/>
                </a:solidFill>
                <a:effectLst/>
                <a:latin typeface="Roboto"/>
                <a:ea typeface="Roboto"/>
                <a:cs typeface="Calibri"/>
              </a:rPr>
              <a:t>	</a:t>
            </a:r>
            <a:r>
              <a:rPr lang="nl-NL" sz="800" dirty="0">
                <a:effectLst/>
                <a:latin typeface="Roboto"/>
                <a:ea typeface="Roboto"/>
                <a:cs typeface="Calibri"/>
              </a:rPr>
              <a:t>Kun je zelf nog typische kenmerken noemen/aanvullen van jouw 	handelen/het handelen binnen de school?</a:t>
            </a:r>
          </a:p>
          <a:p>
            <a:pPr marL="457200">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1100" i="1" dirty="0">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3" name="Tekstvak 2">
            <a:extLst>
              <a:ext uri="{FF2B5EF4-FFF2-40B4-BE49-F238E27FC236}">
                <a16:creationId xmlns:a16="http://schemas.microsoft.com/office/drawing/2014/main" id="{7BB2D36C-4604-6F7C-DE8D-D93C1F9F7D70}"/>
              </a:ext>
            </a:extLst>
          </p:cNvPr>
          <p:cNvSpPr txBox="1">
            <a:spLocks noChangeArrowheads="1"/>
          </p:cNvSpPr>
          <p:nvPr/>
        </p:nvSpPr>
        <p:spPr bwMode="auto">
          <a:xfrm>
            <a:off x="694971" y="1676939"/>
            <a:ext cx="2587209" cy="5181062"/>
          </a:xfrm>
          <a:prstGeom prst="rect">
            <a:avLst/>
          </a:prstGeom>
          <a:solidFill>
            <a:srgbClr val="F1B3AD"/>
          </a:solidFill>
          <a:ln>
            <a:solidFill>
              <a:srgbClr val="C00000"/>
            </a:solidFill>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a:noAutofit/>
          </a:bodyPr>
          <a:lstStyle/>
          <a:p>
            <a:pPr algn="ctr">
              <a:lnSpc>
                <a:spcPct val="107000"/>
              </a:lnSpc>
              <a:spcAft>
                <a:spcPts val="0"/>
              </a:spcAft>
            </a:pPr>
            <a:r>
              <a:rPr lang="nl-BE" sz="800" b="1" dirty="0">
                <a:solidFill>
                  <a:schemeClr val="tx1"/>
                </a:solidFill>
                <a:latin typeface="Roboto" panose="02000000000000000000" pitchFamily="2" charset="0"/>
                <a:ea typeface="Roboto" panose="02000000000000000000" pitchFamily="2" charset="0"/>
                <a:cs typeface="Calibri" panose="020F0502020204030204" pitchFamily="34" charset="0"/>
              </a:rPr>
              <a:t>Leraren in opleiding</a:t>
            </a:r>
            <a:endParaRPr lang="nl-BE" sz="800" b="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BE" sz="8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het te behalen niveau en kan/kunnen dit in eigen woorden uitleggen.</a:t>
            </a:r>
            <a:endParaRPr lang="nl-BE" sz="8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BE"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feedback</a:t>
            </a: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 op het functioneren op basis van het te behalen eindniveau.</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wat hij/zij wil leren.</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bedenkt met behulp van de begeleider(s) hoe hij/zij de eigen leerdoelen wil bereiken/welke activiteiten hieraan bijdragen.</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feedback op het handelen op basis van de eigen doelen van de student.</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bedenkt met behulp van de begeleider(s) hoe hij/zij het te behalen eindniveau wil bereiken/welke activiteiten hieraan bijdragen.</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leerdoelen te formuleren op basis van de te behalen eisen. </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geeft/geven studenten feedback, mede ingegeven door de pedagogisch didactische visie van de school. </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O.b.v. de kansen en mogelijkheden op de locatie worden samen met de student leerdoelen geformuleerd.</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student wordt gevraagd zich te verdiepen/verdiept in het te behalen niveau op de opleiding.</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de </a:t>
            </a:r>
            <a:r>
              <a:rPr lang="nl-NL" sz="800" dirty="0" err="1">
                <a:solidFill>
                  <a:schemeClr val="tx1"/>
                </a:solidFill>
                <a:effectLst/>
                <a:latin typeface="Roboto" panose="02000000000000000000" pitchFamily="2" charset="0"/>
                <a:ea typeface="Roboto" panose="02000000000000000000" pitchFamily="2" charset="0"/>
                <a:cs typeface="Calibri" panose="020F0502020204030204" pitchFamily="34" charset="0"/>
              </a:rPr>
              <a:t>contextspecifieke</a:t>
            </a: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 eisen die gesteld worden aan de student en gebruikt deze kennis in het begeleiden en opleiden van studenten.</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panose="02000000000000000000" pitchFamily="2" charset="0"/>
                <a:ea typeface="Roboto" panose="02000000000000000000" pitchFamily="2" charset="0"/>
                <a:cs typeface="Calibri" panose="020F0502020204030204" pitchFamily="34" charset="0"/>
              </a:rPr>
              <a:t>De begeleider(s) heeft/hebben zicht op de mogelijke leeractiviteiten en voor welke leervraag en welk type stage die mogelijk relevant kunnen zijn en gebruikt deze kennis in het begeleiden en opleiden van studenten.</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b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r>
              <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r>
              <a:rPr lang="nl-NL" sz="900" i="1" dirty="0">
                <a:solidFill>
                  <a:schemeClr val="tx1"/>
                </a:solidFill>
                <a:effectLst/>
                <a:latin typeface="Roboto" panose="02000000000000000000" pitchFamily="2" charset="0"/>
                <a:ea typeface="Roboto" panose="02000000000000000000" pitchFamily="2" charset="0"/>
                <a:cs typeface="Arial" panose="020B0604020202020204" pitchFamily="34" charset="0"/>
              </a:rPr>
              <a:t> </a:t>
            </a: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p:txBody>
      </p:sp>
      <p:sp>
        <p:nvSpPr>
          <p:cNvPr id="9" name="Tekstvak 8">
            <a:extLst>
              <a:ext uri="{FF2B5EF4-FFF2-40B4-BE49-F238E27FC236}">
                <a16:creationId xmlns:a16="http://schemas.microsoft.com/office/drawing/2014/main" id="{851760B2-9CEC-C6D7-18C2-B1988152844C}"/>
              </a:ext>
            </a:extLst>
          </p:cNvPr>
          <p:cNvSpPr txBox="1">
            <a:spLocks noChangeArrowheads="1"/>
          </p:cNvSpPr>
          <p:nvPr/>
        </p:nvSpPr>
        <p:spPr bwMode="auto">
          <a:xfrm>
            <a:off x="3282180" y="1676939"/>
            <a:ext cx="2689350" cy="5181062"/>
          </a:xfrm>
          <a:prstGeom prst="rect">
            <a:avLst/>
          </a:prstGeom>
          <a:solidFill>
            <a:srgbClr val="F1B3AD"/>
          </a:solidFill>
          <a:ln>
            <a:solidFill>
              <a:srgbClr val="C00000"/>
            </a:solidFill>
            <a:headEnd/>
            <a:tailEnd/>
          </a:ln>
        </p:spPr>
        <p:style>
          <a:lnRef idx="1">
            <a:schemeClr val="accent1"/>
          </a:lnRef>
          <a:fillRef idx="2">
            <a:schemeClr val="accent1"/>
          </a:fillRef>
          <a:effectRef idx="1">
            <a:schemeClr val="accent1"/>
          </a:effectRef>
          <a:fontRef idx="minor">
            <a:schemeClr val="dk1"/>
          </a:fontRef>
        </p:style>
        <p:txBody>
          <a:bodyPr rot="0" vert="horz" wrap="square" lIns="91440" tIns="45720" rIns="91440" bIns="45720" anchor="t" anchorCtr="0">
            <a:noAutofit/>
          </a:bodyPr>
          <a:lstStyle/>
          <a:p>
            <a:pPr algn="ctr">
              <a:lnSpc>
                <a:spcPct val="107000"/>
              </a:lnSpc>
              <a:spcAft>
                <a:spcPts val="0"/>
              </a:spcAft>
            </a:pPr>
            <a:r>
              <a:rPr lang="nl-BE" sz="800" b="1" dirty="0">
                <a:solidFill>
                  <a:schemeClr val="tx1"/>
                </a:solidFill>
                <a:effectLst/>
                <a:latin typeface="Roboto"/>
                <a:ea typeface="Roboto"/>
                <a:cs typeface="Calibri"/>
              </a:rPr>
              <a:t>Startende leraren</a:t>
            </a:r>
          </a:p>
          <a:p>
            <a:pPr>
              <a:lnSpc>
                <a:spcPct val="107000"/>
              </a:lnSpc>
              <a:spcAft>
                <a:spcPts val="0"/>
              </a:spcAft>
            </a:pPr>
            <a:endParaRPr lang="nl-BE" sz="8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800" dirty="0">
                <a:solidFill>
                  <a:schemeClr val="tx1"/>
                </a:solidFill>
                <a:effectLst/>
                <a:latin typeface="Roboto"/>
                <a:ea typeface="Roboto"/>
                <a:cs typeface="Calibri"/>
              </a:rPr>
              <a:t>De coach(es) van starter(s) kan/kunnen in eigen woorden het docentprofiel van de school uitleggen. Wat wordt op deze school verwacht van een docent qua pedagogiek, didactiek, professionele ontwikkeling etc</a:t>
            </a:r>
            <a:r>
              <a:rPr lang="nl-NL" sz="800" dirty="0">
                <a:solidFill>
                  <a:schemeClr val="tx1"/>
                </a:solidFill>
                <a:latin typeface="Roboto"/>
                <a:ea typeface="Roboto"/>
                <a:cs typeface="Calibri"/>
              </a:rPr>
              <a:t>.?</a:t>
            </a:r>
            <a:endParaRPr lang="nl-BE" sz="800"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800" dirty="0">
                <a:solidFill>
                  <a:schemeClr val="tx1"/>
                </a:solidFill>
                <a:effectLst/>
                <a:latin typeface="Roboto"/>
                <a:ea typeface="Roboto"/>
                <a:cs typeface="Calibri"/>
              </a:rPr>
              <a:t>De coach(es) van starter(s) coachen </a:t>
            </a:r>
            <a:r>
              <a:rPr lang="nl-NL" sz="800" dirty="0">
                <a:solidFill>
                  <a:schemeClr val="tx1"/>
                </a:solidFill>
                <a:latin typeface="Roboto"/>
                <a:ea typeface="Roboto"/>
                <a:cs typeface="Calibri"/>
              </a:rPr>
              <a:t>deze  collega's </a:t>
            </a:r>
            <a:r>
              <a:rPr lang="nl-NL" sz="800" dirty="0">
                <a:solidFill>
                  <a:schemeClr val="tx1"/>
                </a:solidFill>
                <a:effectLst/>
                <a:latin typeface="Roboto"/>
                <a:ea typeface="Roboto"/>
                <a:cs typeface="Calibri"/>
              </a:rPr>
              <a:t>vanuit de pedagogisch didactische visie van de school (voorleven). </a:t>
            </a:r>
            <a:endParaRPr lang="nl-NL" sz="8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800" dirty="0">
                <a:solidFill>
                  <a:schemeClr val="tx1"/>
                </a:solidFill>
                <a:effectLst/>
                <a:latin typeface="Roboto"/>
                <a:ea typeface="Roboto"/>
                <a:cs typeface="Calibri"/>
              </a:rPr>
              <a:t>In de coaching van starters wordt expliciet stilgestaan bij de verwachtingen die er zijn van de starter in het team,</a:t>
            </a:r>
            <a:r>
              <a:rPr lang="nl-NL" sz="800" dirty="0">
                <a:solidFill>
                  <a:schemeClr val="tx1"/>
                </a:solidFill>
                <a:latin typeface="Roboto"/>
                <a:ea typeface="Roboto"/>
                <a:cs typeface="Calibri"/>
              </a:rPr>
              <a:t> en de</a:t>
            </a:r>
            <a:r>
              <a:rPr lang="nl-NL" sz="800" dirty="0">
                <a:solidFill>
                  <a:schemeClr val="tx1"/>
                </a:solidFill>
                <a:effectLst/>
                <a:latin typeface="Roboto"/>
                <a:ea typeface="Roboto"/>
                <a:cs typeface="Calibri"/>
              </a:rPr>
              <a:t> school en </a:t>
            </a:r>
            <a:r>
              <a:rPr lang="nl-NL" sz="800" dirty="0">
                <a:solidFill>
                  <a:schemeClr val="tx1"/>
                </a:solidFill>
                <a:latin typeface="Roboto"/>
                <a:ea typeface="Roboto"/>
                <a:cs typeface="Calibri"/>
              </a:rPr>
              <a:t>de</a:t>
            </a:r>
            <a:r>
              <a:rPr lang="nl-NL" sz="800" dirty="0">
                <a:solidFill>
                  <a:schemeClr val="tx1"/>
                </a:solidFill>
                <a:effectLst/>
                <a:latin typeface="Roboto"/>
                <a:ea typeface="Roboto"/>
                <a:cs typeface="Calibri"/>
              </a:rPr>
              <a:t> </a:t>
            </a:r>
            <a:r>
              <a:rPr lang="nl-NL" sz="800" dirty="0">
                <a:solidFill>
                  <a:schemeClr val="tx1"/>
                </a:solidFill>
                <a:latin typeface="Roboto"/>
                <a:ea typeface="Roboto"/>
                <a:cs typeface="Calibri"/>
              </a:rPr>
              <a:t> verwachtingen die de starter</a:t>
            </a:r>
            <a:r>
              <a:rPr lang="nl-NL" sz="800" dirty="0">
                <a:solidFill>
                  <a:schemeClr val="tx1"/>
                </a:solidFill>
                <a:effectLst/>
                <a:latin typeface="Roboto"/>
                <a:ea typeface="Roboto"/>
                <a:cs typeface="Calibri"/>
              </a:rPr>
              <a:t> van zichzelf heeft.</a:t>
            </a:r>
            <a:endParaRPr lang="nl-NL" sz="8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buFont typeface="Arial" panose="020B0604020202020204" pitchFamily="34" charset="0"/>
              <a:buChar char="•"/>
            </a:pPr>
            <a:r>
              <a:rPr lang="nl-NL" sz="800" dirty="0">
                <a:solidFill>
                  <a:schemeClr val="tx1"/>
                </a:solidFill>
                <a:latin typeface="Roboto"/>
                <a:ea typeface="Roboto"/>
                <a:cs typeface="Calibri"/>
              </a:rPr>
              <a:t>In de coaching van starters wordt expliciet stilgestaan bij wanneer goed, goed genoeg is. </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latin typeface="Roboto"/>
                <a:ea typeface="Roboto"/>
                <a:cs typeface="Arial"/>
              </a:rPr>
              <a:t>Er wordt tijd gefaciliteerd en ervaren voor het begeleiden van starters.</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buFont typeface="Arial" panose="020B0604020202020204" pitchFamily="34" charset="0"/>
              <a:buChar char="•"/>
            </a:pPr>
            <a:r>
              <a:rPr lang="nl-NL" sz="800" dirty="0">
                <a:solidFill>
                  <a:schemeClr val="tx1"/>
                </a:solidFill>
                <a:effectLst/>
                <a:latin typeface="Roboto"/>
                <a:ea typeface="Roboto"/>
                <a:cs typeface="Calibri"/>
              </a:rPr>
              <a:t>De starter wordt (gedurende het inductietraject) gevraagd</a:t>
            </a:r>
            <a:r>
              <a:rPr lang="nl-NL" sz="800" dirty="0">
                <a:solidFill>
                  <a:schemeClr val="tx1"/>
                </a:solidFill>
                <a:latin typeface="Roboto"/>
                <a:ea typeface="Roboto"/>
                <a:cs typeface="Calibri"/>
              </a:rPr>
              <a:t> </a:t>
            </a:r>
            <a:r>
              <a:rPr lang="nl-NL" sz="800" dirty="0">
                <a:solidFill>
                  <a:schemeClr val="tx1"/>
                </a:solidFill>
                <a:effectLst/>
                <a:latin typeface="Roboto"/>
                <a:ea typeface="Roboto"/>
                <a:cs typeface="Calibri"/>
              </a:rPr>
              <a:t>welke behoeften hij/zij heeft.</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a:ea typeface="Roboto"/>
                <a:cs typeface="Calibri"/>
              </a:rPr>
              <a:t>Er wordt intervisie voor starters gefaciliteerd qua tijd en begeleiding. </a:t>
            </a:r>
            <a:endParaRPr lang="nl-NL" sz="8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a:ea typeface="Roboto"/>
                <a:cs typeface="Calibri"/>
              </a:rPr>
              <a:t>Starters worden gestimuleerd om te praten over en gecoacht bij hun professionele identiteitsontwikkeling. </a:t>
            </a:r>
            <a:endParaRPr lang="nl-NL" sz="8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a:ea typeface="Roboto"/>
                <a:cs typeface="Calibri"/>
              </a:rPr>
              <a:t>Coaching van starters vindt plaats vanuit de kwaliteiten en effectieve gedragspatronen van de starter. </a:t>
            </a:r>
            <a:endParaRPr lang="nl-NL" sz="8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a:ea typeface="Roboto"/>
                <a:cs typeface="Calibri"/>
              </a:rPr>
              <a:t>In de coaching van starters worden niet effectieve denk- en gedragspatronen bespreekbaar gemaakt. </a:t>
            </a:r>
            <a:endParaRPr lang="nl-NL" sz="800"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a:ea typeface="Roboto"/>
                <a:cs typeface="Arial"/>
              </a:rPr>
              <a:t>In de coaching van starters wordt exp</a:t>
            </a:r>
            <a:r>
              <a:rPr lang="nl-NL" sz="800" dirty="0">
                <a:solidFill>
                  <a:schemeClr val="tx1"/>
                </a:solidFill>
                <a:latin typeface="Roboto"/>
                <a:ea typeface="Roboto"/>
                <a:cs typeface="Arial"/>
              </a:rPr>
              <a:t>liciet stilgestaan bij bereikte en ervaren successen van de starter.</a:t>
            </a:r>
            <a:endParaRPr lang="nl-NL" sz="8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nl-NL" sz="800" dirty="0">
                <a:solidFill>
                  <a:schemeClr val="tx1"/>
                </a:solidFill>
                <a:effectLst/>
                <a:latin typeface="Roboto"/>
                <a:ea typeface="Roboto"/>
                <a:cs typeface="Calibri"/>
              </a:rPr>
              <a:t>De coach(es) van starter(s) heeft/hebben zicht op de </a:t>
            </a:r>
            <a:r>
              <a:rPr lang="nl-NL" sz="800" dirty="0" err="1">
                <a:solidFill>
                  <a:schemeClr val="tx1"/>
                </a:solidFill>
                <a:effectLst/>
                <a:latin typeface="Roboto"/>
                <a:ea typeface="Roboto"/>
                <a:cs typeface="Calibri"/>
              </a:rPr>
              <a:t>contextspecifieke</a:t>
            </a:r>
            <a:r>
              <a:rPr lang="nl-NL" sz="800" dirty="0">
                <a:solidFill>
                  <a:schemeClr val="tx1"/>
                </a:solidFill>
                <a:effectLst/>
                <a:latin typeface="Roboto"/>
                <a:ea typeface="Roboto"/>
                <a:cs typeface="Calibri"/>
              </a:rPr>
              <a:t> eisen die gesteld worden aan de starter en gebruikt deze kennis in het begeleiden van starters.</a:t>
            </a: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i="1" dirty="0">
              <a:solidFill>
                <a:schemeClr val="tx1"/>
              </a:solidFill>
              <a:effectLst/>
              <a:latin typeface="Roboto" panose="02000000000000000000" pitchFamily="2" charset="0"/>
              <a:ea typeface="Roboto" panose="02000000000000000000" pitchFamily="2" charset="0"/>
              <a:cs typeface="Calibri" panose="020F0502020204030204" pitchFamily="34" charset="0"/>
            </a:endParaRPr>
          </a:p>
          <a:p>
            <a:pPr marL="457200">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nl-NL" sz="900" i="1" dirty="0">
                <a:effectLst/>
                <a:latin typeface="Roboto" panose="02000000000000000000" pitchFamily="2" charset="0"/>
                <a:ea typeface="Roboto" panose="02000000000000000000" pitchFamily="2" charset="0"/>
                <a:cs typeface="Calibri" panose="020F0502020204030204" pitchFamily="34" charset="0"/>
              </a:rPr>
            </a:b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900" dirty="0">
              <a:solidFill>
                <a:schemeClr val="tx1"/>
              </a:solidFill>
              <a:effectLst/>
              <a:latin typeface="Roboto" panose="02000000000000000000" pitchFamily="2" charset="0"/>
              <a:ea typeface="Roboto" panose="02000000000000000000" pitchFamily="2" charset="0"/>
              <a:cs typeface="Arial" panose="020B0604020202020204" pitchFamily="34" charset="0"/>
            </a:endParaRPr>
          </a:p>
        </p:txBody>
      </p:sp>
      <p:sp>
        <p:nvSpPr>
          <p:cNvPr id="11" name="Tekstvak 2">
            <a:extLst>
              <a:ext uri="{FF2B5EF4-FFF2-40B4-BE49-F238E27FC236}">
                <a16:creationId xmlns:a16="http://schemas.microsoft.com/office/drawing/2014/main" id="{5065620F-0F02-02BF-0EED-9BCED3849C04}"/>
              </a:ext>
            </a:extLst>
          </p:cNvPr>
          <p:cNvSpPr txBox="1">
            <a:spLocks noChangeArrowheads="1"/>
          </p:cNvSpPr>
          <p:nvPr/>
        </p:nvSpPr>
        <p:spPr bwMode="auto">
          <a:xfrm>
            <a:off x="6220472" y="525269"/>
            <a:ext cx="5803426" cy="3132331"/>
          </a:xfrm>
          <a:prstGeom prst="rect">
            <a:avLst/>
          </a:prstGeom>
          <a:solidFill>
            <a:srgbClr val="FFFFFF"/>
          </a:solidFill>
          <a:ln w="9525">
            <a:solidFill>
              <a:schemeClr val="tx1"/>
            </a:solidFill>
            <a:prstDash val="dashDot"/>
            <a:miter lim="800000"/>
            <a:headEnd/>
            <a:tailEnd/>
          </a:ln>
        </p:spPr>
        <p:txBody>
          <a:bodyPr rot="0" vert="horz" wrap="square" lIns="91440" tIns="45720" rIns="91440" bIns="45720" anchor="t" anchorCtr="0">
            <a:noAutofit/>
          </a:bodyPr>
          <a:lstStyle/>
          <a:p>
            <a:pPr marL="457200" indent="-457200">
              <a:lnSpc>
                <a:spcPct val="107000"/>
              </a:lnSpc>
            </a:pPr>
            <a:r>
              <a:rPr lang="nl-NL" sz="800" b="1" dirty="0">
                <a:solidFill>
                  <a:srgbClr val="E50856"/>
                </a:solidFill>
                <a:effectLst/>
                <a:latin typeface="Roboto"/>
                <a:ea typeface="Roboto"/>
                <a:cs typeface="Arial"/>
              </a:rPr>
              <a:t>Vervolg thema 1:</a:t>
            </a:r>
            <a:r>
              <a:rPr lang="nl-NL" sz="800" b="1" dirty="0">
                <a:solidFill>
                  <a:srgbClr val="E50856"/>
                </a:solidFill>
                <a:latin typeface="Roboto"/>
                <a:ea typeface="Roboto"/>
                <a:cs typeface="Arial"/>
              </a:rPr>
              <a:t> Verbinden persoonlijke leerdoelen, (opleidingsdoelen) en kansen werkplek</a:t>
            </a:r>
          </a:p>
          <a:p>
            <a:pPr>
              <a:lnSpc>
                <a:spcPct val="107000"/>
              </a:lnSpc>
              <a:spcAft>
                <a:spcPts val="0"/>
              </a:spcAft>
            </a:pPr>
            <a:r>
              <a:rPr lang="nl-NL" sz="800" i="1" dirty="0">
                <a:solidFill>
                  <a:srgbClr val="E50856"/>
                </a:solidFill>
                <a:effectLst/>
                <a:latin typeface="Roboto" panose="02000000000000000000" pitchFamily="2" charset="0"/>
                <a:ea typeface="Roboto" panose="02000000000000000000" pitchFamily="2" charset="0"/>
                <a:cs typeface="Calibri" panose="020F0502020204030204" pitchFamily="34" charset="0"/>
              </a:rPr>
              <a:t>Stap 3:</a:t>
            </a:r>
            <a:r>
              <a:rPr lang="nl-NL" sz="800" dirty="0">
                <a:solidFill>
                  <a:srgbClr val="E50856"/>
                </a:solidFill>
                <a:effectLst/>
                <a:latin typeface="Roboto" panose="02000000000000000000" pitchFamily="2" charset="0"/>
                <a:ea typeface="Roboto" panose="02000000000000000000" pitchFamily="2" charset="0"/>
                <a:cs typeface="Calibri" panose="020F0502020204030204" pitchFamily="34" charset="0"/>
              </a:rPr>
              <a:t>	</a:t>
            </a:r>
            <a:r>
              <a:rPr lang="nl-NL" sz="800" dirty="0">
                <a:effectLst/>
                <a:latin typeface="Roboto" panose="02000000000000000000" pitchFamily="2" charset="0"/>
                <a:ea typeface="Roboto" panose="02000000000000000000" pitchFamily="2" charset="0"/>
                <a:cs typeface="Calibri" panose="020F0502020204030204" pitchFamily="34" charset="0"/>
              </a:rPr>
              <a:t>Bekijk de reflectiekaart 1 </a:t>
            </a:r>
            <a:r>
              <a:rPr lang="nl-NL" sz="800" u="sng" dirty="0">
                <a:effectLst/>
                <a:latin typeface="Roboto" panose="02000000000000000000" pitchFamily="2" charset="0"/>
                <a:ea typeface="Roboto" panose="02000000000000000000" pitchFamily="2" charset="0"/>
                <a:cs typeface="Calibri" panose="020F0502020204030204" pitchFamily="34" charset="0"/>
              </a:rPr>
              <a:t>”Van begeleiden naar opleiden</a:t>
            </a:r>
            <a:r>
              <a:rPr lang="nl-NL" sz="800" dirty="0">
                <a:effectLst/>
                <a:latin typeface="Roboto" panose="02000000000000000000" pitchFamily="2" charset="0"/>
                <a:ea typeface="Roboto" panose="02000000000000000000" pitchFamily="2" charset="0"/>
                <a:cs typeface="Calibri" panose="020F0502020204030204" pitchFamily="34" charset="0"/>
              </a:rPr>
              <a:t>”. </a:t>
            </a:r>
          </a:p>
          <a:p>
            <a:pPr marL="228600" indent="-228600">
              <a:lnSpc>
                <a:spcPct val="107000"/>
              </a:lnSpc>
              <a:spcAft>
                <a:spcPts val="0"/>
              </a:spcAft>
              <a:buFont typeface="+mj-lt"/>
              <a:buAutoNum type="alphaUcPeriod"/>
            </a:pPr>
            <a:r>
              <a:rPr lang="nl-NL" sz="800" dirty="0">
                <a:solidFill>
                  <a:srgbClr val="E50856"/>
                </a:solidFill>
                <a:effectLst/>
                <a:latin typeface="Roboto" panose="02000000000000000000" pitchFamily="2" charset="0"/>
                <a:ea typeface="Roboto" panose="02000000000000000000" pitchFamily="2" charset="0"/>
                <a:cs typeface="Calibri" panose="020F0502020204030204" pitchFamily="34" charset="0"/>
              </a:rPr>
              <a:t>Werken jullie vanuit de student en/of de context en/of de </a:t>
            </a:r>
            <a:r>
              <a:rPr lang="nl-NL" sz="800" dirty="0">
                <a:solidFill>
                  <a:srgbClr val="E50856"/>
                </a:solidFill>
                <a:latin typeface="Roboto" panose="02000000000000000000" pitchFamily="2" charset="0"/>
                <a:ea typeface="Roboto" panose="02000000000000000000" pitchFamily="2" charset="0"/>
                <a:cs typeface="Calibri" panose="020F0502020204030204" pitchFamily="34" charset="0"/>
              </a:rPr>
              <a:t>b</a:t>
            </a:r>
            <a:r>
              <a:rPr lang="nl-NL" sz="800" dirty="0">
                <a:solidFill>
                  <a:srgbClr val="E50856"/>
                </a:solidFill>
                <a:effectLst/>
                <a:latin typeface="Roboto" panose="02000000000000000000" pitchFamily="2" charset="0"/>
                <a:ea typeface="Roboto" panose="02000000000000000000" pitchFamily="2" charset="0"/>
                <a:cs typeface="Calibri" panose="020F0502020204030204" pitchFamily="34" charset="0"/>
              </a:rPr>
              <a:t>eoogde doelen?</a:t>
            </a:r>
          </a:p>
          <a:p>
            <a:pPr marL="228600" indent="-228600">
              <a:lnSpc>
                <a:spcPct val="107000"/>
              </a:lnSpc>
              <a:spcAft>
                <a:spcPts val="0"/>
              </a:spcAft>
              <a:buFont typeface="+mj-lt"/>
              <a:buAutoNum type="alphaUcPeriod"/>
            </a:pPr>
            <a:endParaRPr lang="nl-NL" sz="800"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800" dirty="0">
              <a:solidFill>
                <a:srgbClr val="E50856"/>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800"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800" dirty="0">
              <a:solidFill>
                <a:srgbClr val="E50856"/>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800" dirty="0">
              <a:solidFill>
                <a:srgbClr val="E50856"/>
              </a:solidFill>
              <a:effectLst/>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r>
              <a:rPr lang="nl-NL" sz="800" dirty="0">
                <a:solidFill>
                  <a:srgbClr val="E50856"/>
                </a:solidFill>
                <a:latin typeface="Roboto"/>
                <a:ea typeface="Roboto"/>
                <a:cs typeface="Calibri"/>
              </a:rPr>
              <a:t>Hebben jullie hier in de (opleiding)school een visie op zowel voor studenten als starters?</a:t>
            </a:r>
          </a:p>
          <a:p>
            <a:pPr marL="228600" indent="-228600">
              <a:lnSpc>
                <a:spcPct val="107000"/>
              </a:lnSpc>
              <a:spcAft>
                <a:spcPts val="0"/>
              </a:spcAft>
              <a:buFont typeface="+mj-lt"/>
              <a:buAutoNum type="alphaUcPeriod"/>
            </a:pPr>
            <a:endParaRPr lang="nl-NL" sz="800" b="1" i="1"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800" b="1" i="1"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marL="228600" indent="-228600">
              <a:lnSpc>
                <a:spcPct val="107000"/>
              </a:lnSpc>
              <a:spcAft>
                <a:spcPts val="0"/>
              </a:spcAft>
              <a:buFont typeface="+mj-lt"/>
              <a:buAutoNum type="alphaUcPeriod"/>
            </a:pPr>
            <a:endParaRPr lang="nl-NL" sz="800" b="1" i="1"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800" b="1" i="1"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800" b="1" i="1"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a:lnSpc>
                <a:spcPct val="107000"/>
              </a:lnSpc>
            </a:pPr>
            <a:r>
              <a:rPr lang="nl-NL" sz="800" i="1" dirty="0">
                <a:solidFill>
                  <a:srgbClr val="E50856"/>
                </a:solidFill>
                <a:effectLst/>
                <a:latin typeface="Roboto"/>
                <a:ea typeface="Roboto"/>
                <a:cs typeface="Calibri"/>
              </a:rPr>
              <a:t>Stap 4: </a:t>
            </a:r>
            <a:r>
              <a:rPr lang="nl-NL" sz="800" dirty="0">
                <a:latin typeface="Roboto" panose="02000000000000000000" pitchFamily="2" charset="0"/>
                <a:ea typeface="Roboto" panose="02000000000000000000" pitchFamily="2" charset="0"/>
                <a:cs typeface="Calibri" panose="020F0502020204030204" pitchFamily="34" charset="0"/>
              </a:rPr>
              <a:t>Wat zijn sterke punten en wat zijn ontwikkelpunten t.a.v. de ontwikkeling van begeleiden naar opleiden?</a:t>
            </a:r>
          </a:p>
          <a:p>
            <a:pPr>
              <a:lnSpc>
                <a:spcPct val="107000"/>
              </a:lnSpc>
              <a:spcAft>
                <a:spcPts val="0"/>
              </a:spcAft>
            </a:pPr>
            <a:endParaRPr lang="nl-NL" sz="1000" b="1" i="1"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000" b="1" i="1" dirty="0">
              <a:solidFill>
                <a:srgbClr val="E50856"/>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000" b="1" i="1" dirty="0">
              <a:solidFill>
                <a:srgbClr val="E50856"/>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
        <p:nvSpPr>
          <p:cNvPr id="12" name="Tekstvak 2">
            <a:extLst>
              <a:ext uri="{FF2B5EF4-FFF2-40B4-BE49-F238E27FC236}">
                <a16:creationId xmlns:a16="http://schemas.microsoft.com/office/drawing/2014/main" id="{7D2B05D2-EA6E-6326-EA89-7D797EEC580E}"/>
              </a:ext>
            </a:extLst>
          </p:cNvPr>
          <p:cNvSpPr txBox="1">
            <a:spLocks noChangeArrowheads="1"/>
          </p:cNvSpPr>
          <p:nvPr/>
        </p:nvSpPr>
        <p:spPr bwMode="auto">
          <a:xfrm>
            <a:off x="6220472" y="3657600"/>
            <a:ext cx="5820940" cy="3132331"/>
          </a:xfrm>
          <a:prstGeom prst="rect">
            <a:avLst/>
          </a:prstGeom>
          <a:solidFill>
            <a:srgbClr val="FFFFFF"/>
          </a:solidFill>
          <a:ln w="9525">
            <a:solidFill>
              <a:schemeClr val="tx1"/>
            </a:solidFill>
            <a:prstDash val="dashDot"/>
            <a:miter lim="800000"/>
            <a:headEnd/>
            <a:tailEnd/>
          </a:ln>
        </p:spPr>
        <p:txBody>
          <a:bodyPr rot="0" vert="horz" wrap="square" lIns="91440" tIns="45720" rIns="91440" bIns="45720" anchor="t" anchorCtr="0">
            <a:noAutofit/>
          </a:bodyPr>
          <a:lstStyle/>
          <a:p>
            <a:pPr>
              <a:lnSpc>
                <a:spcPct val="107000"/>
              </a:lnSpc>
              <a:spcAft>
                <a:spcPts val="0"/>
              </a:spcAft>
            </a:pPr>
            <a:r>
              <a:rPr lang="nl-NL" sz="800" b="1" dirty="0">
                <a:solidFill>
                  <a:srgbClr val="E50856"/>
                </a:solidFill>
                <a:effectLst/>
                <a:latin typeface="Roboto"/>
                <a:ea typeface="Roboto"/>
                <a:cs typeface="Calibri"/>
              </a:rPr>
              <a:t>Thema 2:	Professionele identiteit en enculturatie</a:t>
            </a:r>
          </a:p>
          <a:p>
            <a:pPr>
              <a:lnSpc>
                <a:spcPct val="107000"/>
              </a:lnSpc>
              <a:spcAft>
                <a:spcPts val="0"/>
              </a:spcAft>
            </a:pPr>
            <a:r>
              <a:rPr lang="nl-NL" sz="800" i="1" dirty="0">
                <a:solidFill>
                  <a:srgbClr val="E50856"/>
                </a:solidFill>
                <a:effectLst/>
                <a:latin typeface="Roboto"/>
                <a:ea typeface="Roboto"/>
                <a:cs typeface="Calibri"/>
              </a:rPr>
              <a:t>Stap 1:</a:t>
            </a:r>
            <a:r>
              <a:rPr lang="nl-NL" sz="800" i="1" dirty="0">
                <a:solidFill>
                  <a:srgbClr val="E50856"/>
                </a:solidFill>
                <a:latin typeface="Roboto"/>
                <a:ea typeface="Roboto"/>
                <a:cs typeface="Calibri"/>
              </a:rPr>
              <a:t>	</a:t>
            </a:r>
            <a:r>
              <a:rPr lang="nl-NL" sz="800" dirty="0">
                <a:effectLst/>
                <a:latin typeface="Roboto"/>
                <a:ea typeface="Roboto"/>
                <a:cs typeface="Calibri"/>
              </a:rPr>
              <a:t>Bekijk de reflectiekaart 5 </a:t>
            </a:r>
            <a:r>
              <a:rPr lang="nl-NL" sz="800" b="1" u="sng" dirty="0">
                <a:effectLst/>
                <a:latin typeface="Roboto"/>
                <a:ea typeface="Roboto"/>
                <a:cs typeface="Calibri"/>
              </a:rPr>
              <a:t>”</a:t>
            </a:r>
            <a:r>
              <a:rPr lang="nl-NL" sz="800" b="1" u="sng" dirty="0">
                <a:latin typeface="Roboto"/>
                <a:ea typeface="Roboto"/>
                <a:cs typeface="Calibri"/>
              </a:rPr>
              <a:t>Coachen in </a:t>
            </a:r>
            <a:r>
              <a:rPr lang="nl-NL" sz="800" b="1" u="sng">
                <a:latin typeface="Roboto"/>
                <a:ea typeface="Roboto"/>
                <a:cs typeface="Calibri"/>
              </a:rPr>
              <a:t>de inductiefase</a:t>
            </a:r>
            <a:r>
              <a:rPr lang="nl-NL" sz="800" b="1">
                <a:effectLst/>
                <a:latin typeface="Roboto"/>
                <a:ea typeface="Roboto"/>
                <a:cs typeface="Calibri"/>
              </a:rPr>
              <a:t>”. </a:t>
            </a:r>
            <a:r>
              <a:rPr lang="nl-NL" sz="800" dirty="0">
                <a:effectLst/>
                <a:latin typeface="Roboto"/>
                <a:ea typeface="Roboto"/>
                <a:cs typeface="Calibri"/>
              </a:rPr>
              <a:t>Brainstorm voor jezelf</a:t>
            </a:r>
            <a:r>
              <a:rPr lang="nl-NL" sz="800" dirty="0">
                <a:latin typeface="Roboto"/>
                <a:ea typeface="Roboto"/>
                <a:cs typeface="Calibri"/>
              </a:rPr>
              <a:t>:</a:t>
            </a:r>
            <a:r>
              <a:rPr lang="nl-NL" sz="800" dirty="0">
                <a:effectLst/>
                <a:latin typeface="Roboto"/>
                <a:ea typeface="Roboto"/>
                <a:cs typeface="Calibri"/>
              </a:rPr>
              <a:t> aan welke 	elementen van professionele identiteitsontwikkeling en enculturatie </a:t>
            </a:r>
            <a:r>
              <a:rPr lang="nl-NL" sz="800" dirty="0">
                <a:latin typeface="Roboto"/>
                <a:ea typeface="Roboto"/>
                <a:cs typeface="Calibri"/>
              </a:rPr>
              <a:t>besteed jij</a:t>
            </a:r>
            <a:r>
              <a:rPr lang="nl-NL" sz="800" dirty="0">
                <a:effectLst/>
                <a:latin typeface="Roboto"/>
                <a:ea typeface="Roboto"/>
                <a:cs typeface="Calibri"/>
              </a:rPr>
              <a:t>/</a:t>
            </a:r>
            <a:r>
              <a:rPr lang="nl-NL" sz="800" dirty="0">
                <a:latin typeface="Roboto"/>
                <a:ea typeface="Roboto"/>
                <a:cs typeface="Calibri"/>
              </a:rPr>
              <a:t>besteden jullie in</a:t>
            </a:r>
            <a:r>
              <a:rPr lang="nl-NL" sz="800" dirty="0">
                <a:effectLst/>
                <a:latin typeface="Roboto"/>
                <a:ea typeface="Roboto"/>
                <a:cs typeface="Calibri"/>
              </a:rPr>
              <a:t> de 	coaching van studenten in de eindfase en starters aandacht</a:t>
            </a:r>
            <a:r>
              <a:rPr lang="nl-NL" sz="800" dirty="0">
                <a:latin typeface="Roboto"/>
                <a:ea typeface="Roboto"/>
                <a:cs typeface="Calibri"/>
              </a:rPr>
              <a:t>?</a:t>
            </a:r>
            <a:r>
              <a:rPr lang="nl-NL" sz="800" dirty="0">
                <a:effectLst/>
                <a:latin typeface="Roboto"/>
                <a:ea typeface="Roboto"/>
                <a:cs typeface="Calibri"/>
              </a:rPr>
              <a:t> </a:t>
            </a:r>
          </a:p>
          <a:p>
            <a:pPr>
              <a:lnSpc>
                <a:spcPct val="107000"/>
              </a:lnSpc>
              <a:spcAft>
                <a:spcPts val="0"/>
              </a:spcAft>
            </a:pPr>
            <a:endParaRPr lang="nl-NL" sz="800" dirty="0">
              <a:solidFill>
                <a:srgbClr val="E50856"/>
              </a:solidFill>
              <a:latin typeface="Roboto"/>
              <a:ea typeface="Roboto"/>
              <a:cs typeface="Calibri"/>
            </a:endParaRPr>
          </a:p>
          <a:p>
            <a:pPr>
              <a:lnSpc>
                <a:spcPct val="107000"/>
              </a:lnSpc>
              <a:spcAft>
                <a:spcPts val="0"/>
              </a:spcAft>
            </a:pPr>
            <a:endParaRPr lang="nl-NL" sz="800" dirty="0">
              <a:solidFill>
                <a:srgbClr val="E50856"/>
              </a:solidFill>
              <a:effectLst/>
              <a:latin typeface="Roboto"/>
              <a:ea typeface="Roboto"/>
              <a:cs typeface="Calibri"/>
            </a:endParaRPr>
          </a:p>
          <a:p>
            <a:pPr>
              <a:lnSpc>
                <a:spcPct val="107000"/>
              </a:lnSpc>
              <a:spcAft>
                <a:spcPts val="0"/>
              </a:spcAft>
            </a:pPr>
            <a:endParaRPr lang="nl-NL" sz="800" dirty="0">
              <a:solidFill>
                <a:srgbClr val="E50856"/>
              </a:solidFill>
              <a:latin typeface="Roboto"/>
              <a:ea typeface="Roboto"/>
              <a:cs typeface="Calibri"/>
            </a:endParaRPr>
          </a:p>
          <a:p>
            <a:pPr>
              <a:lnSpc>
                <a:spcPct val="107000"/>
              </a:lnSpc>
              <a:spcAft>
                <a:spcPts val="0"/>
              </a:spcAft>
            </a:pPr>
            <a:endParaRPr lang="nl-NL" sz="800" dirty="0">
              <a:solidFill>
                <a:srgbClr val="E50856"/>
              </a:solidFill>
              <a:latin typeface="Roboto"/>
              <a:ea typeface="Roboto"/>
              <a:cs typeface="Calibri"/>
            </a:endParaRPr>
          </a:p>
          <a:p>
            <a:pPr>
              <a:lnSpc>
                <a:spcPct val="107000"/>
              </a:lnSpc>
              <a:spcAft>
                <a:spcPts val="0"/>
              </a:spcAft>
            </a:pPr>
            <a:endParaRPr lang="nl-NL" sz="800" dirty="0">
              <a:solidFill>
                <a:srgbClr val="E50856"/>
              </a:solidFill>
              <a:effectLst/>
              <a:latin typeface="Roboto"/>
              <a:ea typeface="Roboto"/>
              <a:cs typeface="Calibri"/>
            </a:endParaRPr>
          </a:p>
          <a:p>
            <a:pPr>
              <a:lnSpc>
                <a:spcPct val="107000"/>
              </a:lnSpc>
            </a:pPr>
            <a:r>
              <a:rPr lang="nl-NL" sz="800" i="1" dirty="0">
                <a:solidFill>
                  <a:srgbClr val="E50856"/>
                </a:solidFill>
                <a:effectLst/>
                <a:latin typeface="Roboto" panose="02000000000000000000" pitchFamily="2" charset="0"/>
                <a:ea typeface="Roboto" panose="02000000000000000000" pitchFamily="2" charset="0"/>
                <a:cs typeface="Roboto" panose="02000000000000000000" pitchFamily="2" charset="0"/>
              </a:rPr>
              <a:t>Stap 2:	</a:t>
            </a:r>
            <a:r>
              <a:rPr lang="nl-NL" sz="800" dirty="0">
                <a:effectLst/>
                <a:latin typeface="Roboto" panose="02000000000000000000" pitchFamily="2" charset="0"/>
                <a:ea typeface="Roboto" panose="02000000000000000000" pitchFamily="2" charset="0"/>
                <a:cs typeface="Roboto" panose="02000000000000000000" pitchFamily="2" charset="0"/>
              </a:rPr>
              <a:t>Bespreek met elkaar jullie antwoorden. In welke mate besteed jij en besteden jullie als school aandacht 	aan de professionele identiteitsontwikkeling en enculturatie van studenten in de eindfase en starters? 	Hebben jullie hier een expliciete visie op in de school?</a:t>
            </a:r>
          </a:p>
          <a:p>
            <a:pPr>
              <a:lnSpc>
                <a:spcPct val="107000"/>
              </a:lnSpc>
              <a:spcAft>
                <a:spcPts val="0"/>
              </a:spcAft>
            </a:pPr>
            <a:endParaRPr lang="nl-NL" sz="800" dirty="0">
              <a:solidFill>
                <a:srgbClr val="E50856"/>
              </a:solidFill>
              <a:latin typeface="Roboto"/>
              <a:ea typeface="Roboto"/>
              <a:cs typeface="Calibri"/>
            </a:endParaRPr>
          </a:p>
          <a:p>
            <a:pPr>
              <a:lnSpc>
                <a:spcPct val="107000"/>
              </a:lnSpc>
              <a:spcAft>
                <a:spcPts val="0"/>
              </a:spcAft>
            </a:pPr>
            <a:endParaRPr lang="nl-NL" sz="800" dirty="0">
              <a:solidFill>
                <a:srgbClr val="E50856"/>
              </a:solidFill>
              <a:effectLst/>
              <a:latin typeface="Roboto"/>
              <a:ea typeface="Roboto"/>
              <a:cs typeface="Calibri"/>
            </a:endParaRPr>
          </a:p>
          <a:p>
            <a:pPr>
              <a:lnSpc>
                <a:spcPct val="107000"/>
              </a:lnSpc>
              <a:spcAft>
                <a:spcPts val="0"/>
              </a:spcAft>
            </a:pPr>
            <a:endParaRPr lang="nl-NL" sz="800" dirty="0">
              <a:solidFill>
                <a:srgbClr val="E50856"/>
              </a:solidFill>
              <a:latin typeface="Roboto"/>
              <a:ea typeface="Roboto"/>
              <a:cs typeface="Calibri"/>
            </a:endParaRPr>
          </a:p>
          <a:p>
            <a:pPr>
              <a:lnSpc>
                <a:spcPct val="107000"/>
              </a:lnSpc>
              <a:spcAft>
                <a:spcPts val="0"/>
              </a:spcAft>
            </a:pPr>
            <a:endParaRPr lang="nl-NL" sz="800" dirty="0">
              <a:solidFill>
                <a:srgbClr val="E50856"/>
              </a:solidFill>
              <a:effectLst/>
              <a:latin typeface="Roboto"/>
              <a:ea typeface="Roboto"/>
              <a:cs typeface="Calibri"/>
            </a:endParaRPr>
          </a:p>
          <a:p>
            <a:pPr>
              <a:lnSpc>
                <a:spcPct val="107000"/>
              </a:lnSpc>
              <a:spcAft>
                <a:spcPts val="0"/>
              </a:spcAft>
            </a:pPr>
            <a:endParaRPr lang="nl-NL" sz="800" dirty="0">
              <a:solidFill>
                <a:srgbClr val="E50856"/>
              </a:solidFill>
              <a:latin typeface="Roboto"/>
              <a:ea typeface="Roboto"/>
              <a:cs typeface="Calibri"/>
            </a:endParaRPr>
          </a:p>
          <a:p>
            <a:pPr>
              <a:lnSpc>
                <a:spcPct val="107000"/>
              </a:lnSpc>
              <a:spcAft>
                <a:spcPts val="0"/>
              </a:spcAft>
            </a:pPr>
            <a:endParaRPr lang="nl-NL" sz="800" dirty="0">
              <a:solidFill>
                <a:srgbClr val="E50856"/>
              </a:solidFill>
              <a:effectLst/>
              <a:latin typeface="Roboto"/>
              <a:ea typeface="Roboto"/>
              <a:cs typeface="Calibri"/>
            </a:endParaRPr>
          </a:p>
          <a:p>
            <a:pPr>
              <a:lnSpc>
                <a:spcPct val="107000"/>
              </a:lnSpc>
              <a:spcAft>
                <a:spcPts val="0"/>
              </a:spcAft>
            </a:pPr>
            <a:r>
              <a:rPr lang="nl-NL" sz="800" i="1" dirty="0">
                <a:solidFill>
                  <a:srgbClr val="E50856"/>
                </a:solidFill>
                <a:latin typeface="Roboto"/>
                <a:ea typeface="Roboto"/>
                <a:cs typeface="Calibri"/>
              </a:rPr>
              <a:t>Stap 3:	</a:t>
            </a:r>
            <a:r>
              <a:rPr lang="nl-NL" sz="800" dirty="0">
                <a:latin typeface="Roboto"/>
                <a:ea typeface="Roboto"/>
                <a:cs typeface="Calibri"/>
              </a:rPr>
              <a:t>Wat zijn sterke punten en waar zie je punten voor ontwikkeling m.b.t. de professionele 	identiteitsontwikkeling en enculturatie </a:t>
            </a:r>
            <a:r>
              <a:rPr lang="nl-NL" sz="800" dirty="0">
                <a:effectLst/>
                <a:latin typeface="Roboto"/>
                <a:ea typeface="Roboto"/>
                <a:cs typeface="Calibri"/>
              </a:rPr>
              <a:t>van studenten inde eindfase en starters?</a:t>
            </a:r>
            <a:endParaRPr lang="nl-NL" sz="800" dirty="0">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b="1"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i="1" dirty="0">
              <a:solidFill>
                <a:srgbClr val="B82D1F"/>
              </a:solidFill>
              <a:latin typeface="Roboto" panose="02000000000000000000" pitchFamily="2" charset="0"/>
              <a:ea typeface="Roboto" panose="02000000000000000000" pitchFamily="2" charset="0"/>
              <a:cs typeface="Calibri" panose="020F0502020204030204" pitchFamily="34" charset="0"/>
            </a:endParaRPr>
          </a:p>
          <a:p>
            <a:pPr>
              <a:lnSpc>
                <a:spcPct val="106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i="1" dirty="0">
              <a:solidFill>
                <a:srgbClr val="B82D1F"/>
              </a:solidFill>
              <a:effectLst/>
              <a:latin typeface="Roboto" panose="02000000000000000000" pitchFamily="2" charset="0"/>
              <a:ea typeface="Roboto" panose="02000000000000000000" pitchFamily="2" charset="0"/>
              <a:cs typeface="Calibri" panose="020F050202020403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marL="228600">
              <a:lnSpc>
                <a:spcPct val="107000"/>
              </a:lnSpc>
              <a:spcAft>
                <a:spcPts val="800"/>
              </a:spcAft>
            </a:pPr>
            <a:br>
              <a:rPr lang="en-GB" sz="1100" i="1" dirty="0">
                <a:effectLst/>
                <a:latin typeface="Roboto" panose="02000000000000000000" pitchFamily="2" charset="0"/>
                <a:ea typeface="Roboto" panose="02000000000000000000" pitchFamily="2" charset="0"/>
                <a:cs typeface="Calibri" panose="020F0502020204030204" pitchFamily="34" charset="0"/>
              </a:rPr>
            </a:b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a:p>
            <a:pPr>
              <a:lnSpc>
                <a:spcPct val="107000"/>
              </a:lnSpc>
              <a:spcAft>
                <a:spcPts val="800"/>
              </a:spcAft>
            </a:pPr>
            <a:endParaRPr lang="nl-NL" sz="1100" dirty="0">
              <a:solidFill>
                <a:srgbClr val="B82D1F"/>
              </a:solidFill>
              <a:effectLst/>
              <a:latin typeface="Roboto" panose="02000000000000000000" pitchFamily="2" charset="0"/>
              <a:ea typeface="Roboto" panose="02000000000000000000" pitchFamily="2" charset="0"/>
              <a:cs typeface="Arial" panose="020B0604020202020204" pitchFamily="34" charset="0"/>
            </a:endParaRPr>
          </a:p>
        </p:txBody>
      </p:sp>
    </p:spTree>
    <p:extLst>
      <p:ext uri="{BB962C8B-B14F-4D97-AF65-F5344CB8AC3E}">
        <p14:creationId xmlns:p14="http://schemas.microsoft.com/office/powerpoint/2010/main" val="3073293024"/>
      </p:ext>
    </p:extLst>
  </p:cSld>
  <p:clrMapOvr>
    <a:masterClrMapping/>
  </p:clrMapOvr>
</p:sld>
</file>

<file path=ppt/theme/theme1.xml><?xml version="1.0" encoding="utf-8"?>
<a:theme xmlns:a="http://schemas.openxmlformats.org/drawingml/2006/main" name="Presentatie_Smal">
  <a:themeElements>
    <a:clrScheme name="HAN">
      <a:dk1>
        <a:sysClr val="windowText" lastClr="000000"/>
      </a:dk1>
      <a:lt1>
        <a:sysClr val="window" lastClr="FFFFFF"/>
      </a:lt1>
      <a:dk2>
        <a:srgbClr val="E50056"/>
      </a:dk2>
      <a:lt2>
        <a:srgbClr val="F8F8F8"/>
      </a:lt2>
      <a:accent1>
        <a:srgbClr val="000000"/>
      </a:accent1>
      <a:accent2>
        <a:srgbClr val="454545"/>
      </a:accent2>
      <a:accent3>
        <a:srgbClr val="757575"/>
      </a:accent3>
      <a:accent4>
        <a:srgbClr val="919191"/>
      </a:accent4>
      <a:accent5>
        <a:srgbClr val="E3E3E3"/>
      </a:accent5>
      <a:accent6>
        <a:srgbClr val="F8F8F8"/>
      </a:accent6>
      <a:hlink>
        <a:srgbClr val="000000"/>
      </a:hlink>
      <a:folHlink>
        <a:srgbClr val="000000"/>
      </a:folHlink>
    </a:clrScheme>
    <a:fontScheme name="HAN!">
      <a:majorFont>
        <a:latin typeface="Roboto Condensed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_PowerPoint_breed_wit_v2.1" id="{92CBC7AB-8886-3343-9313-0014277669FC}" vid="{B1563569-891F-4F48-AD92-8F3B6ACDC69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457A4D2E51B14F88D470F52782FA7D" ma:contentTypeVersion="4" ma:contentTypeDescription="Create a new document." ma:contentTypeScope="" ma:versionID="ce885d763a3f7853ef49b3b9ea0f293f">
  <xsd:schema xmlns:xsd="http://www.w3.org/2001/XMLSchema" xmlns:xs="http://www.w3.org/2001/XMLSchema" xmlns:p="http://schemas.microsoft.com/office/2006/metadata/properties" xmlns:ns2="ee6fde1a-ebe4-44e6-8d92-34070855aeaf" targetNamespace="http://schemas.microsoft.com/office/2006/metadata/properties" ma:root="true" ma:fieldsID="c4b62f03d1641294a13c71ea34b76386" ns2:_="">
    <xsd:import namespace="ee6fde1a-ebe4-44e6-8d92-34070855aea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6fde1a-ebe4-44e6-8d92-34070855ae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1A66CAF-27E5-4E71-A9FF-55375C38E6E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6fde1a-ebe4-44e6-8d92-34070855aea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71D5FA-9632-4EA8-A2CC-02B86B29C0C1}">
  <ds:schemaRefs>
    <ds:schemaRef ds:uri="http://schemas.microsoft.com/sharepoint/v3/contenttype/forms"/>
  </ds:schemaRefs>
</ds:datastoreItem>
</file>

<file path=customXml/itemProps3.xml><?xml version="1.0" encoding="utf-8"?>
<ds:datastoreItem xmlns:ds="http://schemas.openxmlformats.org/officeDocument/2006/customXml" ds:itemID="{B83FAB99-B7CD-40C9-92E7-B78F7B5FC6C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Wit_breed 25.1</Template>
  <TotalTime>0</TotalTime>
  <Words>851</Words>
  <Application>Microsoft Office PowerPoint</Application>
  <PresentationFormat>Breedbeeld</PresentationFormat>
  <Paragraphs>134</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Roboto</vt:lpstr>
      <vt:lpstr>Roboto Condensed SemiBold</vt:lpstr>
      <vt:lpstr>Presentatie_Smal</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Derby Wanders</dc:creator>
  <cp:lastModifiedBy>Derby Wanders</cp:lastModifiedBy>
  <cp:revision>2</cp:revision>
  <dcterms:created xsi:type="dcterms:W3CDTF">2025-03-28T07:56:18Z</dcterms:created>
  <dcterms:modified xsi:type="dcterms:W3CDTF">2025-05-20T10:13:46Z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0x0101001A457A4D2E51B14F88D470F52782FA7D</vt:lpwstr>
  </property>
</Properties>
</file>