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6"/>
  </p:notesMasterIdLst>
  <p:sldIdLst>
    <p:sldId id="259" r:id="rId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0856"/>
    <a:srgbClr val="E500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0" autoAdjust="0"/>
    <p:restoredTop sz="94647"/>
  </p:normalViewPr>
  <p:slideViewPr>
    <p:cSldViewPr snapToGrid="0" snapToObjects="1" showGuides="1">
      <p:cViewPr varScale="1">
        <p:scale>
          <a:sx n="111" d="100"/>
          <a:sy n="111" d="100"/>
        </p:scale>
        <p:origin x="366"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rby Wanders" userId="af18b0c0-b1f1-41e5-bb80-9bf6fd6c46ec" providerId="ADAL" clId="{E87CB631-2F4B-40F0-98E2-C25E2B92F0BA}"/>
    <pc:docChg chg="custSel modSld">
      <pc:chgData name="Derby Wanders" userId="af18b0c0-b1f1-41e5-bb80-9bf6fd6c46ec" providerId="ADAL" clId="{E87CB631-2F4B-40F0-98E2-C25E2B92F0BA}" dt="2025-04-08T08:33:19.747" v="59" actId="403"/>
      <pc:docMkLst>
        <pc:docMk/>
      </pc:docMkLst>
      <pc:sldChg chg="addSp delSp modSp mod">
        <pc:chgData name="Derby Wanders" userId="af18b0c0-b1f1-41e5-bb80-9bf6fd6c46ec" providerId="ADAL" clId="{E87CB631-2F4B-40F0-98E2-C25E2B92F0BA}" dt="2025-04-08T08:33:19.747" v="59" actId="403"/>
        <pc:sldMkLst>
          <pc:docMk/>
          <pc:sldMk cId="3073293024" sldId="259"/>
        </pc:sldMkLst>
        <pc:spChg chg="add mod">
          <ac:chgData name="Derby Wanders" userId="af18b0c0-b1f1-41e5-bb80-9bf6fd6c46ec" providerId="ADAL" clId="{E87CB631-2F4B-40F0-98E2-C25E2B92F0BA}" dt="2025-04-08T08:32:39.576" v="54" actId="1076"/>
          <ac:spMkLst>
            <pc:docMk/>
            <pc:sldMk cId="3073293024" sldId="259"/>
            <ac:spMk id="2" creationId="{93059042-F76B-813C-8D80-320C1BA80F5B}"/>
          </ac:spMkLst>
        </pc:spChg>
        <pc:spChg chg="mod">
          <ac:chgData name="Derby Wanders" userId="af18b0c0-b1f1-41e5-bb80-9bf6fd6c46ec" providerId="ADAL" clId="{E87CB631-2F4B-40F0-98E2-C25E2B92F0BA}" dt="2025-04-08T08:29:56.811" v="15" actId="20577"/>
          <ac:spMkLst>
            <pc:docMk/>
            <pc:sldMk cId="3073293024" sldId="259"/>
            <ac:spMk id="4" creationId="{382B343C-4AF3-5F22-B57B-AAED7B60C86E}"/>
          </ac:spMkLst>
        </pc:spChg>
        <pc:spChg chg="add mod">
          <ac:chgData name="Derby Wanders" userId="af18b0c0-b1f1-41e5-bb80-9bf6fd6c46ec" providerId="ADAL" clId="{E87CB631-2F4B-40F0-98E2-C25E2B92F0BA}" dt="2025-04-08T08:30:58.129" v="30" actId="1076"/>
          <ac:spMkLst>
            <pc:docMk/>
            <pc:sldMk cId="3073293024" sldId="259"/>
            <ac:spMk id="9" creationId="{C2DBD445-3FA4-9E7F-E5D4-53699E47E261}"/>
          </ac:spMkLst>
        </pc:spChg>
        <pc:spChg chg="add mod">
          <ac:chgData name="Derby Wanders" userId="af18b0c0-b1f1-41e5-bb80-9bf6fd6c46ec" providerId="ADAL" clId="{E87CB631-2F4B-40F0-98E2-C25E2B92F0BA}" dt="2025-04-08T08:31:08.808" v="33" actId="1076"/>
          <ac:spMkLst>
            <pc:docMk/>
            <pc:sldMk cId="3073293024" sldId="259"/>
            <ac:spMk id="11" creationId="{73591474-92DA-4B7A-886E-D039871A44C7}"/>
          </ac:spMkLst>
        </pc:spChg>
        <pc:spChg chg="add mod">
          <ac:chgData name="Derby Wanders" userId="af18b0c0-b1f1-41e5-bb80-9bf6fd6c46ec" providerId="ADAL" clId="{E87CB631-2F4B-40F0-98E2-C25E2B92F0BA}" dt="2025-04-08T08:31:22.783" v="37" actId="14100"/>
          <ac:spMkLst>
            <pc:docMk/>
            <pc:sldMk cId="3073293024" sldId="259"/>
            <ac:spMk id="12" creationId="{B955E2AB-2F74-8002-D23C-0ECB084E9438}"/>
          </ac:spMkLst>
        </pc:spChg>
        <pc:spChg chg="add mod">
          <ac:chgData name="Derby Wanders" userId="af18b0c0-b1f1-41e5-bb80-9bf6fd6c46ec" providerId="ADAL" clId="{E87CB631-2F4B-40F0-98E2-C25E2B92F0BA}" dt="2025-04-08T08:31:29.322" v="39" actId="1076"/>
          <ac:spMkLst>
            <pc:docMk/>
            <pc:sldMk cId="3073293024" sldId="259"/>
            <ac:spMk id="13" creationId="{D02DEC2F-FBC5-B118-A8FA-E9E46C0A4066}"/>
          </ac:spMkLst>
        </pc:spChg>
        <pc:spChg chg="add mod">
          <ac:chgData name="Derby Wanders" userId="af18b0c0-b1f1-41e5-bb80-9bf6fd6c46ec" providerId="ADAL" clId="{E87CB631-2F4B-40F0-98E2-C25E2B92F0BA}" dt="2025-04-08T08:31:37.921" v="41" actId="1076"/>
          <ac:spMkLst>
            <pc:docMk/>
            <pc:sldMk cId="3073293024" sldId="259"/>
            <ac:spMk id="14" creationId="{2AE17F47-06EE-91D3-E3E0-4B62970B6047}"/>
          </ac:spMkLst>
        </pc:spChg>
        <pc:spChg chg="add mod">
          <ac:chgData name="Derby Wanders" userId="af18b0c0-b1f1-41e5-bb80-9bf6fd6c46ec" providerId="ADAL" clId="{E87CB631-2F4B-40F0-98E2-C25E2B92F0BA}" dt="2025-04-08T08:31:42.806" v="43" actId="1076"/>
          <ac:spMkLst>
            <pc:docMk/>
            <pc:sldMk cId="3073293024" sldId="259"/>
            <ac:spMk id="15" creationId="{21579CAA-862D-66F6-3C72-2C61F64C4D98}"/>
          </ac:spMkLst>
        </pc:spChg>
        <pc:spChg chg="add mod">
          <ac:chgData name="Derby Wanders" userId="af18b0c0-b1f1-41e5-bb80-9bf6fd6c46ec" providerId="ADAL" clId="{E87CB631-2F4B-40F0-98E2-C25E2B92F0BA}" dt="2025-04-08T08:33:19.747" v="59" actId="403"/>
          <ac:spMkLst>
            <pc:docMk/>
            <pc:sldMk cId="3073293024" sldId="259"/>
            <ac:spMk id="16" creationId="{0CACA923-9C36-2FF4-9871-CF9920DF6A4B}"/>
          </ac:spMkLst>
        </pc:spChg>
        <pc:picChg chg="add mod">
          <ac:chgData name="Derby Wanders" userId="af18b0c0-b1f1-41e5-bb80-9bf6fd6c46ec" providerId="ADAL" clId="{E87CB631-2F4B-40F0-98E2-C25E2B92F0BA}" dt="2025-04-08T08:32:49.866" v="56" actId="14100"/>
          <ac:picMkLst>
            <pc:docMk/>
            <pc:sldMk cId="3073293024" sldId="259"/>
            <ac:picMk id="3" creationId="{FA26C27A-31AA-444B-E7CE-A865EC321338}"/>
          </ac:picMkLst>
        </pc:picChg>
      </pc:sldChg>
    </pc:docChg>
  </pc:docChgLst>
  <pc:docChgLst>
    <pc:chgData name="Derby Wanders" userId="af18b0c0-b1f1-41e5-bb80-9bf6fd6c46ec" providerId="ADAL" clId="{9DB40302-33B1-4A7D-8D15-695E1D9D33F2}"/>
    <pc:docChg chg="modSld">
      <pc:chgData name="Derby Wanders" userId="af18b0c0-b1f1-41e5-bb80-9bf6fd6c46ec" providerId="ADAL" clId="{9DB40302-33B1-4A7D-8D15-695E1D9D33F2}" dt="2025-05-21T07:01:36.832" v="8" actId="20577"/>
      <pc:docMkLst>
        <pc:docMk/>
      </pc:docMkLst>
      <pc:sldChg chg="modSp mod">
        <pc:chgData name="Derby Wanders" userId="af18b0c0-b1f1-41e5-bb80-9bf6fd6c46ec" providerId="ADAL" clId="{9DB40302-33B1-4A7D-8D15-695E1D9D33F2}" dt="2025-05-21T07:01:36.832" v="8" actId="20577"/>
        <pc:sldMkLst>
          <pc:docMk/>
          <pc:sldMk cId="3073293024" sldId="259"/>
        </pc:sldMkLst>
        <pc:spChg chg="mod">
          <ac:chgData name="Derby Wanders" userId="af18b0c0-b1f1-41e5-bb80-9bf6fd6c46ec" providerId="ADAL" clId="{9DB40302-33B1-4A7D-8D15-695E1D9D33F2}" dt="2025-05-21T07:01:36.832" v="8" actId="20577"/>
          <ac:spMkLst>
            <pc:docMk/>
            <pc:sldMk cId="3073293024" sldId="259"/>
            <ac:spMk id="16" creationId="{0CACA923-9C36-2FF4-9871-CF9920DF6A4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Roboto" panose="02000000000000000000" pitchFamily="2" charset="0"/>
              </a:defRPr>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Roboto" panose="02000000000000000000" pitchFamily="2" charset="0"/>
              </a:defRPr>
            </a:lvl1pPr>
          </a:lstStyle>
          <a:p>
            <a:fld id="{16261007-D337-4A97-AF82-811F77BE9512}" type="datetimeFigureOut">
              <a:rPr lang="nl-NL" smtClean="0"/>
              <a:pPr/>
              <a:t>21-5-2025</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Roboto" panose="02000000000000000000" pitchFamily="2" charset="0"/>
              </a:defRPr>
            </a:lvl1pPr>
          </a:lstStyle>
          <a:p>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Roboto" panose="02000000000000000000" pitchFamily="2" charset="0"/>
              </a:defRPr>
            </a:lvl1pPr>
          </a:lstStyle>
          <a:p>
            <a:fld id="{5EB975E7-4466-4875-9780-79F85FC725BE}" type="slidenum">
              <a:rPr lang="nl-NL" smtClean="0"/>
              <a:pPr/>
              <a:t>‹nr.›</a:t>
            </a:fld>
            <a:endParaRPr lang="nl-NL" dirty="0"/>
          </a:p>
        </p:txBody>
      </p:sp>
    </p:spTree>
    <p:extLst>
      <p:ext uri="{BB962C8B-B14F-4D97-AF65-F5344CB8AC3E}">
        <p14:creationId xmlns:p14="http://schemas.microsoft.com/office/powerpoint/2010/main" val="1399890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Roboto" panose="02000000000000000000" pitchFamily="2" charset="0"/>
        <a:ea typeface="+mn-ea"/>
        <a:cs typeface="+mn-cs"/>
      </a:defRPr>
    </a:lvl1pPr>
    <a:lvl2pPr marL="457200" algn="l" defTabSz="914400" rtl="0" eaLnBrk="1" latinLnBrk="0" hangingPunct="1">
      <a:defRPr sz="1200" kern="1200">
        <a:solidFill>
          <a:schemeClr val="tx1"/>
        </a:solidFill>
        <a:latin typeface="Roboto" panose="02000000000000000000" pitchFamily="2" charset="0"/>
        <a:ea typeface="+mn-ea"/>
        <a:cs typeface="+mn-cs"/>
      </a:defRPr>
    </a:lvl2pPr>
    <a:lvl3pPr marL="914400" algn="l" defTabSz="914400" rtl="0" eaLnBrk="1" latinLnBrk="0" hangingPunct="1">
      <a:defRPr sz="1200" kern="1200">
        <a:solidFill>
          <a:schemeClr val="tx1"/>
        </a:solidFill>
        <a:latin typeface="Roboto" panose="02000000000000000000" pitchFamily="2" charset="0"/>
        <a:ea typeface="+mn-ea"/>
        <a:cs typeface="+mn-cs"/>
      </a:defRPr>
    </a:lvl3pPr>
    <a:lvl4pPr marL="1371600" algn="l" defTabSz="914400" rtl="0" eaLnBrk="1" latinLnBrk="0" hangingPunct="1">
      <a:defRPr sz="1200" kern="1200">
        <a:solidFill>
          <a:schemeClr val="tx1"/>
        </a:solidFill>
        <a:latin typeface="Roboto" panose="02000000000000000000" pitchFamily="2" charset="0"/>
        <a:ea typeface="+mn-ea"/>
        <a:cs typeface="+mn-cs"/>
      </a:defRPr>
    </a:lvl4pPr>
    <a:lvl5pPr marL="1828800" algn="l" defTabSz="914400" rtl="0" eaLnBrk="1" latinLnBrk="0" hangingPunct="1">
      <a:defRPr sz="1200" kern="1200">
        <a:solidFill>
          <a:schemeClr val="tx1"/>
        </a:solidFill>
        <a:latin typeface="Roboto" panose="02000000000000000000"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401D1CB6-6B35-4216-835D-4B6D7DC10AA2}"/>
              </a:ext>
            </a:extLst>
          </p:cNvPr>
          <p:cNvSpPr/>
          <p:nvPr userDrawn="1"/>
        </p:nvSpPr>
        <p:spPr>
          <a:xfrm>
            <a:off x="9227489" y="5111778"/>
            <a:ext cx="2119048" cy="17462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7">
            <a:extLst>
              <a:ext uri="{FF2B5EF4-FFF2-40B4-BE49-F238E27FC236}">
                <a16:creationId xmlns:a16="http://schemas.microsoft.com/office/drawing/2014/main" id="{8570D387-A9DA-4389-8749-9601C83ADFA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90589" y="5111779"/>
            <a:ext cx="2387821" cy="1836000"/>
          </a:xfrm>
          <a:prstGeom prst="rect">
            <a:avLst/>
          </a:prstGeom>
        </p:spPr>
      </p:pic>
      <p:sp>
        <p:nvSpPr>
          <p:cNvPr id="2" name="Titel 1">
            <a:extLst>
              <a:ext uri="{FF2B5EF4-FFF2-40B4-BE49-F238E27FC236}">
                <a16:creationId xmlns:a16="http://schemas.microsoft.com/office/drawing/2014/main" id="{F769774B-F83A-5389-0CE0-44640849908A}"/>
              </a:ext>
            </a:extLst>
          </p:cNvPr>
          <p:cNvSpPr>
            <a:spLocks noGrp="1"/>
          </p:cNvSpPr>
          <p:nvPr>
            <p:ph type="title" hasCustomPrompt="1"/>
          </p:nvPr>
        </p:nvSpPr>
        <p:spPr>
          <a:xfrm>
            <a:off x="893232" y="2214000"/>
            <a:ext cx="10460567" cy="2808000"/>
          </a:xfrm>
        </p:spPr>
        <p:txBody>
          <a:bodyPr tIns="72000" anchor="t">
            <a:normAutofit/>
          </a:bodyPr>
          <a:lstStyle>
            <a:lvl1pPr>
              <a:lnSpc>
                <a:spcPts val="5200"/>
              </a:lnSpc>
              <a:defRPr sz="6200">
                <a:solidFill>
                  <a:schemeClr val="tx1"/>
                </a:solidFill>
              </a:defRPr>
            </a:lvl1pPr>
          </a:lstStyle>
          <a:p>
            <a:r>
              <a:rPr lang="nl-NL" dirty="0"/>
              <a:t>Titel van de presentatie</a:t>
            </a:r>
          </a:p>
        </p:txBody>
      </p:sp>
      <p:sp>
        <p:nvSpPr>
          <p:cNvPr id="4" name="Tijdelijke aanduiding voor tekst 4">
            <a:extLst>
              <a:ext uri="{FF2B5EF4-FFF2-40B4-BE49-F238E27FC236}">
                <a16:creationId xmlns:a16="http://schemas.microsoft.com/office/drawing/2014/main" id="{43D6CBE0-A4AA-B4D9-967A-23073B1CDB6B}"/>
              </a:ext>
            </a:extLst>
          </p:cNvPr>
          <p:cNvSpPr>
            <a:spLocks noGrp="1"/>
          </p:cNvSpPr>
          <p:nvPr>
            <p:ph type="body" sz="quarter" idx="13" hasCustomPrompt="1"/>
          </p:nvPr>
        </p:nvSpPr>
        <p:spPr>
          <a:xfrm>
            <a:off x="893234" y="5095875"/>
            <a:ext cx="8326800" cy="1009650"/>
          </a:xfrm>
        </p:spPr>
        <p:txBody>
          <a:bodyPr/>
          <a:lstStyle>
            <a:lvl1pPr marL="0" indent="0">
              <a:lnSpc>
                <a:spcPts val="2100"/>
              </a:lnSpc>
              <a:buNone/>
              <a:defRPr cap="all" baseline="0">
                <a:solidFill>
                  <a:schemeClr val="tx1"/>
                </a:solidFill>
                <a:latin typeface="+mj-lt"/>
              </a:defRPr>
            </a:lvl1pPr>
          </a:lstStyle>
          <a:p>
            <a:pPr lvl="0"/>
            <a:r>
              <a:rPr lang="nl-NL" dirty="0"/>
              <a:t>VOORBEELD VAN EEN ONDERTITEL</a:t>
            </a:r>
          </a:p>
        </p:txBody>
      </p:sp>
      <p:sp>
        <p:nvSpPr>
          <p:cNvPr id="5" name="Tijdelijke aanduiding voor tekst 8">
            <a:extLst>
              <a:ext uri="{FF2B5EF4-FFF2-40B4-BE49-F238E27FC236}">
                <a16:creationId xmlns:a16="http://schemas.microsoft.com/office/drawing/2014/main" id="{2EBE6325-786D-00A4-C84F-A8948AB45FCB}"/>
              </a:ext>
            </a:extLst>
          </p:cNvPr>
          <p:cNvSpPr>
            <a:spLocks noGrp="1"/>
          </p:cNvSpPr>
          <p:nvPr>
            <p:ph type="body" sz="quarter" idx="14" hasCustomPrompt="1"/>
          </p:nvPr>
        </p:nvSpPr>
        <p:spPr>
          <a:xfrm>
            <a:off x="893763" y="1196975"/>
            <a:ext cx="10458450" cy="588963"/>
          </a:xfrm>
        </p:spPr>
        <p:txBody>
          <a:bodyPr anchor="b">
            <a:normAutofit/>
          </a:bodyPr>
          <a:lstStyle>
            <a:lvl1pPr marL="0" indent="0">
              <a:lnSpc>
                <a:spcPts val="1500"/>
              </a:lnSpc>
              <a:buNone/>
              <a:defRPr sz="1800" cap="all" baseline="0">
                <a:solidFill>
                  <a:schemeClr val="tx2"/>
                </a:solidFill>
                <a:latin typeface="+mj-lt"/>
              </a:defRPr>
            </a:lvl1pPr>
            <a:lvl2pPr marL="180000" indent="0">
              <a:buNone/>
              <a:defRPr>
                <a:solidFill>
                  <a:schemeClr val="tx2"/>
                </a:solidFill>
              </a:defRPr>
            </a:lvl2pPr>
            <a:lvl3pPr marL="360000" indent="0">
              <a:buNone/>
              <a:defRPr>
                <a:solidFill>
                  <a:schemeClr val="tx2"/>
                </a:solidFill>
              </a:defRPr>
            </a:lvl3pPr>
            <a:lvl4pPr marL="540000" indent="0">
              <a:buNone/>
              <a:defRPr>
                <a:solidFill>
                  <a:schemeClr val="tx2"/>
                </a:solidFill>
              </a:defRPr>
            </a:lvl4pPr>
            <a:lvl5pPr marL="720000" indent="0">
              <a:buNone/>
              <a:defRPr>
                <a:solidFill>
                  <a:schemeClr val="tx2"/>
                </a:solidFill>
              </a:defRPr>
            </a:lvl5pPr>
          </a:lstStyle>
          <a:p>
            <a:pPr lvl="0"/>
            <a:r>
              <a:rPr lang="nl-NL" dirty="0"/>
              <a:t>NAAM OPLEIDING/FACULTEIT</a:t>
            </a:r>
          </a:p>
        </p:txBody>
      </p:sp>
    </p:spTree>
    <p:extLst>
      <p:ext uri="{BB962C8B-B14F-4D97-AF65-F5344CB8AC3E}">
        <p14:creationId xmlns:p14="http://schemas.microsoft.com/office/powerpoint/2010/main" val="358500664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Tekst_">
    <p:spTree>
      <p:nvGrpSpPr>
        <p:cNvPr id="1" name=""/>
        <p:cNvGrpSpPr/>
        <p:nvPr/>
      </p:nvGrpSpPr>
      <p:grpSpPr>
        <a:xfrm>
          <a:off x="0" y="0"/>
          <a:ext cx="0" cy="0"/>
          <a:chOff x="0" y="0"/>
          <a:chExt cx="0" cy="0"/>
        </a:xfrm>
      </p:grpSpPr>
      <p:sp>
        <p:nvSpPr>
          <p:cNvPr id="6" name="Tijdelijke aanduiding voor tekst 2"/>
          <p:cNvSpPr>
            <a:spLocks noGrp="1"/>
          </p:cNvSpPr>
          <p:nvPr>
            <p:ph type="body" sz="quarter" idx="11"/>
          </p:nvPr>
        </p:nvSpPr>
        <p:spPr>
          <a:xfrm>
            <a:off x="838200" y="1925638"/>
            <a:ext cx="105156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1B98C57B-182B-4B1A-8517-6B7CDA9A9E1B}"/>
              </a:ext>
            </a:extLst>
          </p:cNvPr>
          <p:cNvSpPr>
            <a:spLocks noGrp="1"/>
          </p:cNvSpPr>
          <p:nvPr>
            <p:ph type="sldNum" sz="quarter" idx="12"/>
          </p:nvPr>
        </p:nvSpPr>
        <p:spPr/>
        <p:txBody>
          <a:bodyPr/>
          <a:lstStyle/>
          <a:p>
            <a:fld id="{FACE7509-F60A-4509-9491-CD4ED7B54EDD}" type="slidenum">
              <a:rPr lang="nl-NL" smtClean="0"/>
              <a:pPr/>
              <a:t>‹nr.›</a:t>
            </a:fld>
            <a:endParaRPr lang="nl-NL"/>
          </a:p>
        </p:txBody>
      </p:sp>
      <p:sp>
        <p:nvSpPr>
          <p:cNvPr id="4" name="Titel 3">
            <a:extLst>
              <a:ext uri="{FF2B5EF4-FFF2-40B4-BE49-F238E27FC236}">
                <a16:creationId xmlns:a16="http://schemas.microsoft.com/office/drawing/2014/main" id="{C9172B17-8AD4-26A7-6FA3-2ED9E49C9F4A}"/>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2631550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en Tekst">
    <p:spTree>
      <p:nvGrpSpPr>
        <p:cNvPr id="1" name=""/>
        <p:cNvGrpSpPr/>
        <p:nvPr/>
      </p:nvGrpSpPr>
      <p:grpSpPr>
        <a:xfrm>
          <a:off x="0" y="0"/>
          <a:ext cx="0" cy="0"/>
          <a:chOff x="0" y="0"/>
          <a:chExt cx="0" cy="0"/>
        </a:xfrm>
      </p:grpSpPr>
      <p:sp>
        <p:nvSpPr>
          <p:cNvPr id="7" name="Tijdelijke aanduiding voor tekst 2"/>
          <p:cNvSpPr>
            <a:spLocks noGrp="1"/>
          </p:cNvSpPr>
          <p:nvPr>
            <p:ph type="body" sz="quarter" idx="11"/>
          </p:nvPr>
        </p:nvSpPr>
        <p:spPr>
          <a:xfrm>
            <a:off x="838200" y="1925638"/>
            <a:ext cx="52578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1D7D2143-8A99-4F87-AD10-03EFEAABE85B}"/>
              </a:ext>
            </a:extLst>
          </p:cNvPr>
          <p:cNvSpPr>
            <a:spLocks noGrp="1"/>
          </p:cNvSpPr>
          <p:nvPr>
            <p:ph type="sldNum" sz="quarter" idx="12"/>
          </p:nvPr>
        </p:nvSpPr>
        <p:spPr/>
        <p:txBody>
          <a:bodyPr/>
          <a:lstStyle/>
          <a:p>
            <a:fld id="{FACE7509-F60A-4509-9491-CD4ED7B54EDD}" type="slidenum">
              <a:rPr lang="nl-NL" smtClean="0"/>
              <a:pPr/>
              <a:t>‹nr.›</a:t>
            </a:fld>
            <a:endParaRPr lang="nl-NL"/>
          </a:p>
        </p:txBody>
      </p:sp>
      <p:sp>
        <p:nvSpPr>
          <p:cNvPr id="3" name="Titel 2">
            <a:extLst>
              <a:ext uri="{FF2B5EF4-FFF2-40B4-BE49-F238E27FC236}">
                <a16:creationId xmlns:a16="http://schemas.microsoft.com/office/drawing/2014/main" id="{B994DE5A-C2D7-258A-A0FC-F5B5AED62C46}"/>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46748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Tekst en Afbeelding">
    <p:spTree>
      <p:nvGrpSpPr>
        <p:cNvPr id="1" name=""/>
        <p:cNvGrpSpPr/>
        <p:nvPr/>
      </p:nvGrpSpPr>
      <p:grpSpPr>
        <a:xfrm>
          <a:off x="0" y="0"/>
          <a:ext cx="0" cy="0"/>
          <a:chOff x="0" y="0"/>
          <a:chExt cx="0" cy="0"/>
        </a:xfrm>
      </p:grpSpPr>
      <p:sp>
        <p:nvSpPr>
          <p:cNvPr id="6" name="Tijdelijke aanduiding voor afbeelding 5">
            <a:extLst>
              <a:ext uri="{FF2B5EF4-FFF2-40B4-BE49-F238E27FC236}">
                <a16:creationId xmlns:a16="http://schemas.microsoft.com/office/drawing/2014/main" id="{260C8E6A-14DF-4CBC-B795-FDA284EC4712}"/>
              </a:ext>
            </a:extLst>
          </p:cNvPr>
          <p:cNvSpPr>
            <a:spLocks noGrp="1"/>
          </p:cNvSpPr>
          <p:nvPr>
            <p:ph type="pic" sz="quarter" idx="11"/>
          </p:nvPr>
        </p:nvSpPr>
        <p:spPr>
          <a:xfrm>
            <a:off x="6553203" y="1917701"/>
            <a:ext cx="4800600" cy="4248000"/>
          </a:xfrm>
        </p:spPr>
        <p:txBody>
          <a:bodyPr>
            <a:normAutofit/>
          </a:bodyPr>
          <a:lstStyle>
            <a:lvl1pPr marL="0" indent="0">
              <a:buNone/>
              <a:defRPr sz="1275">
                <a:latin typeface="Roboto" panose="02000000000000000000" pitchFamily="2" charset="0"/>
                <a:ea typeface="Roboto" panose="02000000000000000000" pitchFamily="2" charset="0"/>
                <a:cs typeface="Arial" panose="020B0604020202020204" pitchFamily="34" charset="0"/>
              </a:defRPr>
            </a:lvl1pPr>
          </a:lstStyle>
          <a:p>
            <a:r>
              <a:rPr lang="nl-NL"/>
              <a:t>Klik op het pictogram als u een afbeelding wilt toevoegen</a:t>
            </a:r>
            <a:endParaRPr lang="en-GB" dirty="0"/>
          </a:p>
        </p:txBody>
      </p:sp>
      <p:sp>
        <p:nvSpPr>
          <p:cNvPr id="8" name="Tijdelijke aanduiding voor tekst 2"/>
          <p:cNvSpPr>
            <a:spLocks noGrp="1"/>
          </p:cNvSpPr>
          <p:nvPr>
            <p:ph type="body" sz="quarter" idx="12"/>
          </p:nvPr>
        </p:nvSpPr>
        <p:spPr>
          <a:xfrm>
            <a:off x="838200" y="1926000"/>
            <a:ext cx="52578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02897271-9D30-452B-AAF1-F0E2E5634182}"/>
              </a:ext>
            </a:extLst>
          </p:cNvPr>
          <p:cNvSpPr>
            <a:spLocks noGrp="1"/>
          </p:cNvSpPr>
          <p:nvPr>
            <p:ph type="sldNum" sz="quarter" idx="13"/>
          </p:nvPr>
        </p:nvSpPr>
        <p:spPr/>
        <p:txBody>
          <a:bodyPr/>
          <a:lstStyle/>
          <a:p>
            <a:fld id="{FACE7509-F60A-4509-9491-CD4ED7B54EDD}" type="slidenum">
              <a:rPr lang="nl-NL" smtClean="0"/>
              <a:pPr/>
              <a:t>‹nr.›</a:t>
            </a:fld>
            <a:endParaRPr lang="nl-NL"/>
          </a:p>
        </p:txBody>
      </p:sp>
      <p:sp>
        <p:nvSpPr>
          <p:cNvPr id="3" name="Titel 2">
            <a:extLst>
              <a:ext uri="{FF2B5EF4-FFF2-40B4-BE49-F238E27FC236}">
                <a16:creationId xmlns:a16="http://schemas.microsoft.com/office/drawing/2014/main" id="{641012E8-1AC2-CEB2-B751-E25CDCB3A642}"/>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3351361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ubbele Titel en Tekst">
    <p:spTree>
      <p:nvGrpSpPr>
        <p:cNvPr id="1" name=""/>
        <p:cNvGrpSpPr/>
        <p:nvPr/>
      </p:nvGrpSpPr>
      <p:grpSpPr>
        <a:xfrm>
          <a:off x="0" y="0"/>
          <a:ext cx="0" cy="0"/>
          <a:chOff x="0" y="0"/>
          <a:chExt cx="0" cy="0"/>
        </a:xfrm>
      </p:grpSpPr>
      <p:sp>
        <p:nvSpPr>
          <p:cNvPr id="9" name="Tijdelijke aanduiding voor tekst 4">
            <a:extLst>
              <a:ext uri="{FF2B5EF4-FFF2-40B4-BE49-F238E27FC236}">
                <a16:creationId xmlns:a16="http://schemas.microsoft.com/office/drawing/2014/main" id="{4B8653B3-70AE-4E3E-9A4D-3EAF4B4F4A9E}"/>
              </a:ext>
            </a:extLst>
          </p:cNvPr>
          <p:cNvSpPr>
            <a:spLocks noGrp="1"/>
          </p:cNvSpPr>
          <p:nvPr>
            <p:ph type="body" sz="quarter" idx="15" hasCustomPrompt="1"/>
          </p:nvPr>
        </p:nvSpPr>
        <p:spPr>
          <a:xfrm>
            <a:off x="6553200" y="1778435"/>
            <a:ext cx="4800600" cy="413103"/>
          </a:xfrm>
        </p:spPr>
        <p:txBody>
          <a:bodyPr anchor="ctr">
            <a:noAutofit/>
          </a:bodyPr>
          <a:lstStyle>
            <a:lvl1pPr marL="0" indent="0">
              <a:buNone/>
              <a:defRPr sz="2500" b="1" baseline="0">
                <a:latin typeface="+mn-lt"/>
                <a:ea typeface="Roboto Condensed SemiBold" panose="02000000000000000000" pitchFamily="2" charset="0"/>
              </a:defRPr>
            </a:lvl1pPr>
          </a:lstStyle>
          <a:p>
            <a:pPr lvl="0"/>
            <a:r>
              <a:rPr lang="nl-NL" dirty="0"/>
              <a:t>Klik voor </a:t>
            </a:r>
            <a:r>
              <a:rPr lang="nl-NL" dirty="0" err="1"/>
              <a:t>subkop</a:t>
            </a:r>
            <a:endParaRPr lang="en-GB" dirty="0"/>
          </a:p>
        </p:txBody>
      </p:sp>
      <p:sp>
        <p:nvSpPr>
          <p:cNvPr id="10" name="Tijdelijke aanduiding voor tekst 4">
            <a:extLst>
              <a:ext uri="{FF2B5EF4-FFF2-40B4-BE49-F238E27FC236}">
                <a16:creationId xmlns:a16="http://schemas.microsoft.com/office/drawing/2014/main" id="{60C7571E-BBB1-4DDF-9329-A0C028CAE8FB}"/>
              </a:ext>
            </a:extLst>
          </p:cNvPr>
          <p:cNvSpPr>
            <a:spLocks noGrp="1"/>
          </p:cNvSpPr>
          <p:nvPr>
            <p:ph type="body" sz="quarter" idx="16" hasCustomPrompt="1"/>
          </p:nvPr>
        </p:nvSpPr>
        <p:spPr>
          <a:xfrm>
            <a:off x="838200" y="1778435"/>
            <a:ext cx="4800600" cy="413103"/>
          </a:xfrm>
        </p:spPr>
        <p:txBody>
          <a:bodyPr anchor="ctr">
            <a:noAutofit/>
          </a:bodyPr>
          <a:lstStyle>
            <a:lvl1pPr marL="0" indent="0">
              <a:buNone/>
              <a:defRPr sz="2500" b="1">
                <a:latin typeface="+mn-lt"/>
                <a:ea typeface="Roboto Condensed SemiBold" panose="02000000000000000000" pitchFamily="2" charset="0"/>
              </a:defRPr>
            </a:lvl1pPr>
          </a:lstStyle>
          <a:p>
            <a:pPr lvl="0"/>
            <a:r>
              <a:rPr lang="nl-NL" dirty="0"/>
              <a:t>Klik voor </a:t>
            </a:r>
            <a:r>
              <a:rPr lang="nl-NL" dirty="0" err="1"/>
              <a:t>subkop</a:t>
            </a:r>
            <a:endParaRPr lang="en-GB" dirty="0"/>
          </a:p>
        </p:txBody>
      </p:sp>
      <p:sp>
        <p:nvSpPr>
          <p:cNvPr id="3" name="Tijdelijke aanduiding voor tekst 2"/>
          <p:cNvSpPr>
            <a:spLocks noGrp="1"/>
          </p:cNvSpPr>
          <p:nvPr>
            <p:ph type="body" sz="quarter" idx="18"/>
          </p:nvPr>
        </p:nvSpPr>
        <p:spPr>
          <a:xfrm>
            <a:off x="838200" y="2286000"/>
            <a:ext cx="4800600" cy="3905250"/>
          </a:xfrm>
        </p:spPr>
        <p:txBody>
          <a:bodyPr/>
          <a:lstStyle>
            <a:lvl1pPr>
              <a:defRPr>
                <a:latin typeface="Roboto" panose="02000000000000000000" pitchFamily="2" charset="0"/>
                <a:ea typeface="Roboto" panose="02000000000000000000" pitchFamily="2" charset="0"/>
              </a:defRPr>
            </a:lvl1pPr>
            <a:lvl2pPr>
              <a:defRPr>
                <a:latin typeface="Roboto" panose="02000000000000000000" pitchFamily="2" charset="0"/>
                <a:ea typeface="Roboto" panose="02000000000000000000" pitchFamily="2" charset="0"/>
              </a:defRPr>
            </a:lvl2pPr>
            <a:lvl3pPr>
              <a:defRPr>
                <a:latin typeface="Roboto" panose="02000000000000000000" pitchFamily="2" charset="0"/>
                <a:ea typeface="Roboto" panose="02000000000000000000" pitchFamily="2" charset="0"/>
              </a:defRPr>
            </a:lvl3pPr>
            <a:lvl4pPr>
              <a:defRPr>
                <a:latin typeface="Roboto" panose="02000000000000000000" pitchFamily="2" charset="0"/>
                <a:ea typeface="Roboto" panose="02000000000000000000" pitchFamily="2" charset="0"/>
              </a:defRPr>
            </a:lvl4pPr>
            <a:lvl5pPr>
              <a:defRPr>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2" name="Tijdelijke aanduiding voor tekst 4"/>
          <p:cNvSpPr>
            <a:spLocks noGrp="1"/>
          </p:cNvSpPr>
          <p:nvPr>
            <p:ph type="body" sz="quarter" idx="19"/>
          </p:nvPr>
        </p:nvSpPr>
        <p:spPr>
          <a:xfrm>
            <a:off x="6553200" y="2286000"/>
            <a:ext cx="4800600" cy="390525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25BC47CD-32CA-4434-A931-60298C186A0B}"/>
              </a:ext>
            </a:extLst>
          </p:cNvPr>
          <p:cNvSpPr>
            <a:spLocks noGrp="1"/>
          </p:cNvSpPr>
          <p:nvPr>
            <p:ph type="sldNum" sz="quarter" idx="20"/>
          </p:nvPr>
        </p:nvSpPr>
        <p:spPr/>
        <p:txBody>
          <a:bodyPr/>
          <a:lstStyle/>
          <a:p>
            <a:fld id="{FACE7509-F60A-4509-9491-CD4ED7B54EDD}" type="slidenum">
              <a:rPr lang="nl-NL" smtClean="0"/>
              <a:pPr/>
              <a:t>‹nr.›</a:t>
            </a:fld>
            <a:endParaRPr lang="nl-NL"/>
          </a:p>
        </p:txBody>
      </p:sp>
      <p:sp>
        <p:nvSpPr>
          <p:cNvPr id="4" name="Titel 3">
            <a:extLst>
              <a:ext uri="{FF2B5EF4-FFF2-40B4-BE49-F238E27FC236}">
                <a16:creationId xmlns:a16="http://schemas.microsoft.com/office/drawing/2014/main" id="{8A87FF08-62BD-7B59-1B53-E0597E4EFF60}"/>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281301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13" name="Rechthoek">
            <a:extLst>
              <a:ext uri="{FF2B5EF4-FFF2-40B4-BE49-F238E27FC236}">
                <a16:creationId xmlns:a16="http://schemas.microsoft.com/office/drawing/2014/main" id="{2F35E840-7D0C-489A-B88C-9B5B6A358F43}"/>
              </a:ext>
            </a:extLst>
          </p:cNvPr>
          <p:cNvSpPr/>
          <p:nvPr/>
        </p:nvSpPr>
        <p:spPr>
          <a:xfrm>
            <a:off x="3149600" y="733425"/>
            <a:ext cx="5892800" cy="5391150"/>
          </a:xfrm>
          <a:prstGeom prst="rect">
            <a:avLst/>
          </a:prstGeom>
          <a:solidFill>
            <a:srgbClr val="000000"/>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sz="2400"/>
          </a:p>
        </p:txBody>
      </p:sp>
      <p:sp>
        <p:nvSpPr>
          <p:cNvPr id="20" name="Tijdelijke aanduiding voor tekst 19">
            <a:extLst>
              <a:ext uri="{FF2B5EF4-FFF2-40B4-BE49-F238E27FC236}">
                <a16:creationId xmlns:a16="http://schemas.microsoft.com/office/drawing/2014/main" id="{7E150451-5081-475D-A7BF-2CE6F5C377F5}"/>
              </a:ext>
            </a:extLst>
          </p:cNvPr>
          <p:cNvSpPr>
            <a:spLocks noGrp="1"/>
          </p:cNvSpPr>
          <p:nvPr>
            <p:ph type="body" sz="quarter" idx="11" hasCustomPrompt="1"/>
          </p:nvPr>
        </p:nvSpPr>
        <p:spPr>
          <a:xfrm>
            <a:off x="3640216" y="5429602"/>
            <a:ext cx="4910667" cy="493713"/>
          </a:xfrm>
        </p:spPr>
        <p:txBody>
          <a:bodyPr anchor="b"/>
          <a:lstStyle>
            <a:lvl1pPr marL="0" indent="0">
              <a:spcBef>
                <a:spcPts val="0"/>
              </a:spcBef>
              <a:buNone/>
              <a:defRPr sz="1800" cap="all" baseline="0">
                <a:solidFill>
                  <a:schemeClr val="bg1"/>
                </a:solidFill>
                <a:latin typeface="+mj-lt"/>
                <a:ea typeface="Roboto" panose="02000000000000000000" pitchFamily="2" charset="0"/>
              </a:defRPr>
            </a:lvl1pPr>
          </a:lstStyle>
          <a:p>
            <a:pPr lvl="0"/>
            <a:r>
              <a:rPr lang="nl-NL" dirty="0"/>
              <a:t>NAAM</a:t>
            </a:r>
            <a:endParaRPr lang="en-GB" dirty="0"/>
          </a:p>
        </p:txBody>
      </p:sp>
      <p:pic>
        <p:nvPicPr>
          <p:cNvPr id="6" name="Afbeelding 2">
            <a:extLst>
              <a:ext uri="{FF2B5EF4-FFF2-40B4-BE49-F238E27FC236}">
                <a16:creationId xmlns:a16="http://schemas.microsoft.com/office/drawing/2014/main" id="{FFDA8079-95BD-45E3-8313-ABF6A59ED207}"/>
              </a:ext>
            </a:extLst>
          </p:cNvPr>
          <p:cNvPicPr>
            <a:picLocks noChangeAspect="1"/>
          </p:cNvPicPr>
          <p:nvPr userDrawn="1"/>
        </p:nvPicPr>
        <p:blipFill>
          <a:blip r:embed="rId2"/>
          <a:stretch>
            <a:fillRect/>
          </a:stretch>
        </p:blipFill>
        <p:spPr>
          <a:xfrm>
            <a:off x="3644574" y="601590"/>
            <a:ext cx="355939" cy="297299"/>
          </a:xfrm>
          <a:prstGeom prst="rect">
            <a:avLst/>
          </a:prstGeom>
        </p:spPr>
      </p:pic>
      <p:sp>
        <p:nvSpPr>
          <p:cNvPr id="2" name="Tijdelijke aanduiding voor dianummer 1">
            <a:extLst>
              <a:ext uri="{FF2B5EF4-FFF2-40B4-BE49-F238E27FC236}">
                <a16:creationId xmlns:a16="http://schemas.microsoft.com/office/drawing/2014/main" id="{904E24CA-A573-4CEE-A581-99C9D72CAA2A}"/>
              </a:ext>
            </a:extLst>
          </p:cNvPr>
          <p:cNvSpPr>
            <a:spLocks noGrp="1"/>
          </p:cNvSpPr>
          <p:nvPr>
            <p:ph type="sldNum" sz="quarter" idx="13"/>
          </p:nvPr>
        </p:nvSpPr>
        <p:spPr/>
        <p:txBody>
          <a:bodyPr/>
          <a:lstStyle/>
          <a:p>
            <a:fld id="{FACE7509-F60A-4509-9491-CD4ED7B54EDD}" type="slidenum">
              <a:rPr lang="nl-NL" smtClean="0"/>
              <a:pPr/>
              <a:t>‹nr.›</a:t>
            </a:fld>
            <a:endParaRPr lang="nl-NL"/>
          </a:p>
        </p:txBody>
      </p:sp>
      <p:sp>
        <p:nvSpPr>
          <p:cNvPr id="4" name="Titel 1">
            <a:extLst>
              <a:ext uri="{FF2B5EF4-FFF2-40B4-BE49-F238E27FC236}">
                <a16:creationId xmlns:a16="http://schemas.microsoft.com/office/drawing/2014/main" id="{36179686-86BA-8BF8-83CB-99A461D05CB6}"/>
              </a:ext>
            </a:extLst>
          </p:cNvPr>
          <p:cNvSpPr>
            <a:spLocks noGrp="1"/>
          </p:cNvSpPr>
          <p:nvPr>
            <p:ph type="title" hasCustomPrompt="1"/>
          </p:nvPr>
        </p:nvSpPr>
        <p:spPr>
          <a:xfrm>
            <a:off x="3640216" y="1722120"/>
            <a:ext cx="4911568" cy="3514726"/>
          </a:xfrm>
        </p:spPr>
        <p:txBody>
          <a:bodyPr anchor="t">
            <a:normAutofit/>
          </a:bodyPr>
          <a:lstStyle>
            <a:lvl1pPr>
              <a:lnSpc>
                <a:spcPts val="2400"/>
              </a:lnSpc>
              <a:defRPr sz="3000">
                <a:solidFill>
                  <a:schemeClr val="bg1"/>
                </a:solidFill>
              </a:defRPr>
            </a:lvl1pPr>
          </a:lstStyle>
          <a:p>
            <a:r>
              <a:rPr lang="nl-NL" dirty="0"/>
              <a:t>‘QUOTE’</a:t>
            </a:r>
          </a:p>
        </p:txBody>
      </p:sp>
    </p:spTree>
    <p:extLst>
      <p:ext uri="{BB962C8B-B14F-4D97-AF65-F5344CB8AC3E}">
        <p14:creationId xmlns:p14="http://schemas.microsoft.com/office/powerpoint/2010/main" val="2967552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6BC46703-C372-4CCF-BBDB-349EF159E7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pic>
        <p:nvPicPr>
          <p:cNvPr id="6" name="Afbeelding 5">
            <a:extLst>
              <a:ext uri="{FF2B5EF4-FFF2-40B4-BE49-F238E27FC236}">
                <a16:creationId xmlns:a16="http://schemas.microsoft.com/office/drawing/2014/main" id="{D2936B9B-9586-48DE-B845-C54BC129D8BB}"/>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9999687" y="6227764"/>
            <a:ext cx="1359194" cy="588915"/>
          </a:xfrm>
          <a:prstGeom prst="rect">
            <a:avLst/>
          </a:prstGeom>
        </p:spPr>
      </p:pic>
      <p:sp>
        <p:nvSpPr>
          <p:cNvPr id="7" name="Tijdelijke aanduiding voor dianummer 5">
            <a:extLst>
              <a:ext uri="{FF2B5EF4-FFF2-40B4-BE49-F238E27FC236}">
                <a16:creationId xmlns:a16="http://schemas.microsoft.com/office/drawing/2014/main" id="{AD4D3619-56D9-4271-9849-15E3BE0631EF}"/>
              </a:ext>
            </a:extLst>
          </p:cNvPr>
          <p:cNvSpPr>
            <a:spLocks noGrp="1"/>
          </p:cNvSpPr>
          <p:nvPr>
            <p:ph type="sldNum" sz="quarter" idx="4"/>
          </p:nvPr>
        </p:nvSpPr>
        <p:spPr>
          <a:xfrm>
            <a:off x="838200" y="6342598"/>
            <a:ext cx="1107478" cy="365125"/>
          </a:xfrm>
          <a:prstGeom prst="rect">
            <a:avLst/>
          </a:prstGeom>
        </p:spPr>
        <p:txBody>
          <a:bodyPr vert="horz" lIns="91440" tIns="45720" rIns="91440" bIns="45720" rtlCol="0" anchor="ctr"/>
          <a:lstStyle>
            <a:lvl1pPr algn="l">
              <a:defRPr sz="1200">
                <a:solidFill>
                  <a:schemeClr val="tx1"/>
                </a:solidFill>
              </a:defRPr>
            </a:lvl1pPr>
          </a:lstStyle>
          <a:p>
            <a:fld id="{FACE7509-F60A-4509-9491-CD4ED7B54EDD}" type="slidenum">
              <a:rPr lang="nl-NL" smtClean="0"/>
              <a:pPr/>
              <a:t>‹nr.›</a:t>
            </a:fld>
            <a:endParaRPr lang="nl-NL"/>
          </a:p>
        </p:txBody>
      </p:sp>
      <p:sp>
        <p:nvSpPr>
          <p:cNvPr id="5" name="Tijdelijke aanduiding voor titel 1">
            <a:extLst>
              <a:ext uri="{FF2B5EF4-FFF2-40B4-BE49-F238E27FC236}">
                <a16:creationId xmlns:a16="http://schemas.microsoft.com/office/drawing/2014/main" id="{D52231E0-D1FD-C94B-B7B4-2D459BE8204F}"/>
              </a:ext>
            </a:extLst>
          </p:cNvPr>
          <p:cNvSpPr>
            <a:spLocks noGrp="1"/>
          </p:cNvSpPr>
          <p:nvPr>
            <p:ph type="title"/>
          </p:nvPr>
        </p:nvSpPr>
        <p:spPr>
          <a:xfrm>
            <a:off x="838200" y="365129"/>
            <a:ext cx="10515600" cy="1325563"/>
          </a:xfrm>
          <a:prstGeom prst="rect">
            <a:avLst/>
          </a:prstGeom>
        </p:spPr>
        <p:txBody>
          <a:bodyPr vert="horz" lIns="91440" tIns="45720" rIns="91440" bIns="45720" rtlCol="0" anchor="b">
            <a:normAutofit/>
          </a:bodyPr>
          <a:lstStyle/>
          <a:p>
            <a:r>
              <a:rPr lang="nl-NL" dirty="0"/>
              <a:t>KLIK OM STIJL TE BEWERKEN</a:t>
            </a:r>
            <a:endParaRPr lang="en-GB" dirty="0"/>
          </a:p>
        </p:txBody>
      </p:sp>
    </p:spTree>
    <p:extLst>
      <p:ext uri="{BB962C8B-B14F-4D97-AF65-F5344CB8AC3E}">
        <p14:creationId xmlns:p14="http://schemas.microsoft.com/office/powerpoint/2010/main" val="14963746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ftr="0" dt="0"/>
  <p:txStyles>
    <p:titleStyle>
      <a:lvl1pPr algn="l" defTabSz="514337" rtl="0" eaLnBrk="1" latinLnBrk="0" hangingPunct="1">
        <a:lnSpc>
          <a:spcPts val="2600"/>
        </a:lnSpc>
        <a:spcBef>
          <a:spcPct val="0"/>
        </a:spcBef>
        <a:buNone/>
        <a:defRPr lang="nl-NL" sz="3200" b="1" kern="1200" cap="all" baseline="0" dirty="0">
          <a:solidFill>
            <a:schemeClr val="tx2"/>
          </a:solidFill>
          <a:latin typeface="Roboto Condensed SemiBold" panose="02000000000000000000" pitchFamily="2" charset="0"/>
          <a:ea typeface="Roboto Condensed SemiBold" panose="02000000000000000000" pitchFamily="2" charset="0"/>
          <a:cs typeface="Arial" panose="020B0604020202020204" pitchFamily="34" charset="0"/>
          <a:sym typeface="Avenir Next Condensed Demi Bold"/>
        </a:defRPr>
      </a:lvl1pPr>
    </p:titleStyle>
    <p:body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37" rtl="0" eaLnBrk="1" latinLnBrk="0" hangingPunct="1">
        <a:defRPr sz="1013" kern="1200">
          <a:solidFill>
            <a:schemeClr val="tx1"/>
          </a:solidFill>
          <a:latin typeface="+mn-lt"/>
          <a:ea typeface="+mn-ea"/>
          <a:cs typeface="+mn-cs"/>
        </a:defRPr>
      </a:lvl1pPr>
      <a:lvl2pPr marL="257169" algn="l" defTabSz="514337" rtl="0" eaLnBrk="1" latinLnBrk="0" hangingPunct="1">
        <a:defRPr sz="1013" kern="1200">
          <a:solidFill>
            <a:schemeClr val="tx1"/>
          </a:solidFill>
          <a:latin typeface="+mn-lt"/>
          <a:ea typeface="+mn-ea"/>
          <a:cs typeface="+mn-cs"/>
        </a:defRPr>
      </a:lvl2pPr>
      <a:lvl3pPr marL="514337" algn="l" defTabSz="514337" rtl="0" eaLnBrk="1" latinLnBrk="0" hangingPunct="1">
        <a:defRPr sz="1013" kern="1200">
          <a:solidFill>
            <a:schemeClr val="tx1"/>
          </a:solidFill>
          <a:latin typeface="+mn-lt"/>
          <a:ea typeface="+mn-ea"/>
          <a:cs typeface="+mn-cs"/>
        </a:defRPr>
      </a:lvl3pPr>
      <a:lvl4pPr marL="771506" algn="l" defTabSz="514337" rtl="0" eaLnBrk="1" latinLnBrk="0" hangingPunct="1">
        <a:defRPr sz="1013" kern="1200">
          <a:solidFill>
            <a:schemeClr val="tx1"/>
          </a:solidFill>
          <a:latin typeface="+mn-lt"/>
          <a:ea typeface="+mn-ea"/>
          <a:cs typeface="+mn-cs"/>
        </a:defRPr>
      </a:lvl4pPr>
      <a:lvl5pPr marL="1028675" algn="l" defTabSz="514337" rtl="0" eaLnBrk="1" latinLnBrk="0" hangingPunct="1">
        <a:defRPr sz="1013" kern="1200">
          <a:solidFill>
            <a:schemeClr val="tx1"/>
          </a:solidFill>
          <a:latin typeface="+mn-lt"/>
          <a:ea typeface="+mn-ea"/>
          <a:cs typeface="+mn-cs"/>
        </a:defRPr>
      </a:lvl5pPr>
      <a:lvl6pPr marL="1285843" algn="l" defTabSz="514337" rtl="0" eaLnBrk="1" latinLnBrk="0" hangingPunct="1">
        <a:defRPr sz="1013" kern="1200">
          <a:solidFill>
            <a:schemeClr val="tx1"/>
          </a:solidFill>
          <a:latin typeface="+mn-lt"/>
          <a:ea typeface="+mn-ea"/>
          <a:cs typeface="+mn-cs"/>
        </a:defRPr>
      </a:lvl6pPr>
      <a:lvl7pPr marL="1543011" algn="l" defTabSz="514337" rtl="0" eaLnBrk="1" latinLnBrk="0" hangingPunct="1">
        <a:defRPr sz="1013" kern="1200">
          <a:solidFill>
            <a:schemeClr val="tx1"/>
          </a:solidFill>
          <a:latin typeface="+mn-lt"/>
          <a:ea typeface="+mn-ea"/>
          <a:cs typeface="+mn-cs"/>
        </a:defRPr>
      </a:lvl7pPr>
      <a:lvl8pPr marL="1800180" algn="l" defTabSz="514337" rtl="0" eaLnBrk="1" latinLnBrk="0" hangingPunct="1">
        <a:defRPr sz="1013" kern="1200">
          <a:solidFill>
            <a:schemeClr val="tx1"/>
          </a:solidFill>
          <a:latin typeface="+mn-lt"/>
          <a:ea typeface="+mn-ea"/>
          <a:cs typeface="+mn-cs"/>
        </a:defRPr>
      </a:lvl8pPr>
      <a:lvl9pPr marL="2057349" algn="l" defTabSz="514337"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tekst 3">
            <a:extLst>
              <a:ext uri="{FF2B5EF4-FFF2-40B4-BE49-F238E27FC236}">
                <a16:creationId xmlns:a16="http://schemas.microsoft.com/office/drawing/2014/main" id="{382B343C-4AF3-5F22-B57B-AAED7B60C86E}"/>
              </a:ext>
            </a:extLst>
          </p:cNvPr>
          <p:cNvSpPr>
            <a:spLocks noGrp="1"/>
          </p:cNvSpPr>
          <p:nvPr>
            <p:ph type="body" sz="quarter" idx="14"/>
          </p:nvPr>
        </p:nvSpPr>
        <p:spPr>
          <a:xfrm>
            <a:off x="753086" y="0"/>
            <a:ext cx="10458450" cy="588963"/>
          </a:xfrm>
        </p:spPr>
        <p:txBody>
          <a:bodyPr/>
          <a:lstStyle/>
          <a:p>
            <a:r>
              <a:rPr lang="nl-NL" dirty="0"/>
              <a:t>BEOORDELEN															Werkblad</a:t>
            </a:r>
          </a:p>
        </p:txBody>
      </p:sp>
      <p:sp>
        <p:nvSpPr>
          <p:cNvPr id="2" name="Tekstvak 2">
            <a:extLst>
              <a:ext uri="{FF2B5EF4-FFF2-40B4-BE49-F238E27FC236}">
                <a16:creationId xmlns:a16="http://schemas.microsoft.com/office/drawing/2014/main" id="{93059042-F76B-813C-8D80-320C1BA80F5B}"/>
              </a:ext>
            </a:extLst>
          </p:cNvPr>
          <p:cNvSpPr txBox="1">
            <a:spLocks noChangeArrowheads="1"/>
          </p:cNvSpPr>
          <p:nvPr/>
        </p:nvSpPr>
        <p:spPr bwMode="auto">
          <a:xfrm>
            <a:off x="2881806" y="969760"/>
            <a:ext cx="6201010" cy="635721"/>
          </a:xfrm>
          <a:prstGeom prst="rect">
            <a:avLst/>
          </a:prstGeom>
          <a:noFill/>
          <a:ln w="12700">
            <a:noFill/>
            <a:miter lim="800000"/>
            <a:headEnd/>
            <a:tailEnd/>
          </a:ln>
        </p:spPr>
        <p:txBody>
          <a:bodyPr rot="0" vert="horz" wrap="square" lIns="91440" tIns="45720" rIns="91440" bIns="45720" anchor="t" anchorCtr="0">
            <a:noAutofit/>
          </a:bodyPr>
          <a:lstStyle/>
          <a:p>
            <a:pPr algn="ctr">
              <a:lnSpc>
                <a:spcPct val="107000"/>
              </a:lnSpc>
              <a:spcAft>
                <a:spcPts val="800"/>
              </a:spcAft>
            </a:pPr>
            <a:r>
              <a:rPr lang="nl-NL" sz="1200" b="1" dirty="0">
                <a:solidFill>
                  <a:srgbClr val="E50856"/>
                </a:solidFill>
                <a:effectLst/>
                <a:latin typeface="Roboto" panose="02000000000000000000" pitchFamily="2" charset="0"/>
                <a:ea typeface="Roboto" panose="02000000000000000000" pitchFamily="2" charset="0"/>
                <a:cs typeface="Times New Roman" panose="02020603050405020304" pitchFamily="18" charset="0"/>
              </a:rPr>
              <a:t>- De Maat -</a:t>
            </a:r>
            <a:endParaRPr lang="nl-NL" sz="1200" dirty="0">
              <a:solidFill>
                <a:srgbClr val="E50856"/>
              </a:solidFill>
              <a:effectLst/>
              <a:latin typeface="Roboto" panose="02000000000000000000" pitchFamily="2" charset="0"/>
              <a:ea typeface="Roboto" panose="02000000000000000000" pitchFamily="2" charset="0"/>
              <a:cs typeface="Times New Roman" panose="02020603050405020304" pitchFamily="18" charset="0"/>
            </a:endParaRPr>
          </a:p>
          <a:p>
            <a:pPr algn="ctr">
              <a:lnSpc>
                <a:spcPct val="107000"/>
              </a:lnSpc>
              <a:spcAft>
                <a:spcPts val="800"/>
              </a:spcAft>
            </a:pPr>
            <a:r>
              <a:rPr lang="nl-NL" sz="1400" dirty="0">
                <a:solidFill>
                  <a:srgbClr val="B82D1F"/>
                </a:solidFill>
                <a:effectLst/>
                <a:latin typeface="Roboto" panose="02000000000000000000" pitchFamily="2" charset="0"/>
                <a:ea typeface="Roboto" panose="02000000000000000000" pitchFamily="2" charset="0"/>
                <a:cs typeface="Times New Roman" panose="02020603050405020304" pitchFamily="18" charset="0"/>
              </a:rPr>
              <a:t> </a:t>
            </a:r>
            <a:endParaRPr lang="nl-NL" sz="1100" dirty="0">
              <a:solidFill>
                <a:srgbClr val="B82D1F"/>
              </a:solidFill>
              <a:effectLst/>
              <a:latin typeface="Roboto" panose="02000000000000000000" pitchFamily="2" charset="0"/>
              <a:ea typeface="Roboto" panose="02000000000000000000" pitchFamily="2" charset="0"/>
              <a:cs typeface="Times New Roman" panose="02020603050405020304" pitchFamily="18" charset="0"/>
            </a:endParaRPr>
          </a:p>
        </p:txBody>
      </p:sp>
      <p:pic>
        <p:nvPicPr>
          <p:cNvPr id="3" name="Picture 2">
            <a:extLst>
              <a:ext uri="{FF2B5EF4-FFF2-40B4-BE49-F238E27FC236}">
                <a16:creationId xmlns:a16="http://schemas.microsoft.com/office/drawing/2014/main" id="{FA26C27A-31AA-444B-E7CE-A865EC321338}"/>
              </a:ext>
            </a:extLst>
          </p:cNvPr>
          <p:cNvPicPr>
            <a:picLocks noChangeAspect="1"/>
          </p:cNvPicPr>
          <p:nvPr/>
        </p:nvPicPr>
        <p:blipFill>
          <a:blip r:embed="rId2"/>
          <a:stretch>
            <a:fillRect/>
          </a:stretch>
        </p:blipFill>
        <p:spPr>
          <a:xfrm>
            <a:off x="387224" y="652861"/>
            <a:ext cx="4577624" cy="2617977"/>
          </a:xfrm>
          <a:prstGeom prst="rect">
            <a:avLst/>
          </a:prstGeom>
        </p:spPr>
      </p:pic>
      <p:sp>
        <p:nvSpPr>
          <p:cNvPr id="9" name="Star: 6 Points 1">
            <a:extLst>
              <a:ext uri="{FF2B5EF4-FFF2-40B4-BE49-F238E27FC236}">
                <a16:creationId xmlns:a16="http://schemas.microsoft.com/office/drawing/2014/main" id="{C2DBD445-3FA4-9E7F-E5D4-53699E47E261}"/>
              </a:ext>
            </a:extLst>
          </p:cNvPr>
          <p:cNvSpPr/>
          <p:nvPr/>
        </p:nvSpPr>
        <p:spPr>
          <a:xfrm>
            <a:off x="3550341" y="2312110"/>
            <a:ext cx="4506732" cy="4330229"/>
          </a:xfrm>
          <a:prstGeom prst="star6">
            <a:avLst/>
          </a:prstGeom>
          <a:ln>
            <a:solidFill>
              <a:srgbClr val="B82D1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nl-NL"/>
          </a:p>
        </p:txBody>
      </p:sp>
      <p:sp>
        <p:nvSpPr>
          <p:cNvPr id="11" name="Rechthoek 2">
            <a:extLst>
              <a:ext uri="{FF2B5EF4-FFF2-40B4-BE49-F238E27FC236}">
                <a16:creationId xmlns:a16="http://schemas.microsoft.com/office/drawing/2014/main" id="{73591474-92DA-4B7A-886E-D039871A44C7}"/>
              </a:ext>
            </a:extLst>
          </p:cNvPr>
          <p:cNvSpPr/>
          <p:nvPr/>
        </p:nvSpPr>
        <p:spPr>
          <a:xfrm rot="5400000">
            <a:off x="1271868" y="3110961"/>
            <a:ext cx="1281691" cy="2732526"/>
          </a:xfrm>
          <a:prstGeom prst="rect">
            <a:avLst/>
          </a:prstGeom>
          <a:solidFill>
            <a:srgbClr val="F7D5D1"/>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nl-NL"/>
          </a:p>
        </p:txBody>
      </p:sp>
      <p:sp>
        <p:nvSpPr>
          <p:cNvPr id="12" name="Rechthoek 2">
            <a:extLst>
              <a:ext uri="{FF2B5EF4-FFF2-40B4-BE49-F238E27FC236}">
                <a16:creationId xmlns:a16="http://schemas.microsoft.com/office/drawing/2014/main" id="{B955E2AB-2F74-8002-D23C-0ECB084E9438}"/>
              </a:ext>
            </a:extLst>
          </p:cNvPr>
          <p:cNvSpPr/>
          <p:nvPr/>
        </p:nvSpPr>
        <p:spPr>
          <a:xfrm rot="5400000">
            <a:off x="2963136" y="5111116"/>
            <a:ext cx="1070876" cy="2215863"/>
          </a:xfrm>
          <a:prstGeom prst="rect">
            <a:avLst/>
          </a:prstGeom>
          <a:solidFill>
            <a:srgbClr val="F7D5D1"/>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nl-NL"/>
          </a:p>
        </p:txBody>
      </p:sp>
      <p:sp>
        <p:nvSpPr>
          <p:cNvPr id="13" name="Rechthoek 2">
            <a:extLst>
              <a:ext uri="{FF2B5EF4-FFF2-40B4-BE49-F238E27FC236}">
                <a16:creationId xmlns:a16="http://schemas.microsoft.com/office/drawing/2014/main" id="{D02DEC2F-FBC5-B118-A8FA-E9E46C0A4066}"/>
              </a:ext>
            </a:extLst>
          </p:cNvPr>
          <p:cNvSpPr/>
          <p:nvPr/>
        </p:nvSpPr>
        <p:spPr>
          <a:xfrm rot="5400000">
            <a:off x="7050057" y="5169078"/>
            <a:ext cx="1070876" cy="2215863"/>
          </a:xfrm>
          <a:prstGeom prst="rect">
            <a:avLst/>
          </a:prstGeom>
          <a:solidFill>
            <a:srgbClr val="F7D5D1"/>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nl-NL"/>
          </a:p>
        </p:txBody>
      </p:sp>
      <p:sp>
        <p:nvSpPr>
          <p:cNvPr id="14" name="Rechthoek 2">
            <a:extLst>
              <a:ext uri="{FF2B5EF4-FFF2-40B4-BE49-F238E27FC236}">
                <a16:creationId xmlns:a16="http://schemas.microsoft.com/office/drawing/2014/main" id="{2AE17F47-06EE-91D3-E3E0-4B62970B6047}"/>
              </a:ext>
            </a:extLst>
          </p:cNvPr>
          <p:cNvSpPr/>
          <p:nvPr/>
        </p:nvSpPr>
        <p:spPr>
          <a:xfrm rot="5400000">
            <a:off x="9053855" y="3013195"/>
            <a:ext cx="1281691" cy="2732526"/>
          </a:xfrm>
          <a:prstGeom prst="rect">
            <a:avLst/>
          </a:prstGeom>
          <a:solidFill>
            <a:srgbClr val="F7D5D1"/>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nl-NL"/>
          </a:p>
        </p:txBody>
      </p:sp>
      <p:sp>
        <p:nvSpPr>
          <p:cNvPr id="15" name="Rechthoek 2">
            <a:extLst>
              <a:ext uri="{FF2B5EF4-FFF2-40B4-BE49-F238E27FC236}">
                <a16:creationId xmlns:a16="http://schemas.microsoft.com/office/drawing/2014/main" id="{21579CAA-862D-66F6-3C72-2C61F64C4D98}"/>
              </a:ext>
            </a:extLst>
          </p:cNvPr>
          <p:cNvSpPr/>
          <p:nvPr/>
        </p:nvSpPr>
        <p:spPr>
          <a:xfrm rot="5400000">
            <a:off x="9053855" y="1095141"/>
            <a:ext cx="1281691" cy="2732526"/>
          </a:xfrm>
          <a:prstGeom prst="rect">
            <a:avLst/>
          </a:prstGeom>
          <a:solidFill>
            <a:srgbClr val="F7D5D1"/>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nl-NL"/>
          </a:p>
        </p:txBody>
      </p:sp>
      <p:sp>
        <p:nvSpPr>
          <p:cNvPr id="16" name="Tekstvak 2">
            <a:extLst>
              <a:ext uri="{FF2B5EF4-FFF2-40B4-BE49-F238E27FC236}">
                <a16:creationId xmlns:a16="http://schemas.microsoft.com/office/drawing/2014/main" id="{0CACA923-9C36-2FF4-9871-CF9920DF6A4B}"/>
              </a:ext>
            </a:extLst>
          </p:cNvPr>
          <p:cNvSpPr txBox="1">
            <a:spLocks noChangeArrowheads="1"/>
          </p:cNvSpPr>
          <p:nvPr/>
        </p:nvSpPr>
        <p:spPr bwMode="auto">
          <a:xfrm>
            <a:off x="4159075" y="3545457"/>
            <a:ext cx="3233833" cy="3236746"/>
          </a:xfrm>
          <a:prstGeom prst="rect">
            <a:avLst/>
          </a:prstGeom>
          <a:noFill/>
          <a:ln w="9525">
            <a:noFill/>
            <a:miter lim="800000"/>
            <a:headEnd/>
            <a:tailEnd/>
          </a:ln>
        </p:spPr>
        <p:txBody>
          <a:bodyPr rot="0" vert="horz" wrap="square" lIns="91440" tIns="45720" rIns="91440" bIns="45720" anchor="t" anchorCtr="0">
            <a:noAutofit/>
          </a:bodyPr>
          <a:lstStyle/>
          <a:p>
            <a:pPr algn="ctr">
              <a:lnSpc>
                <a:spcPct val="107000"/>
              </a:lnSpc>
              <a:spcAft>
                <a:spcPts val="800"/>
              </a:spcAft>
            </a:pPr>
            <a:r>
              <a:rPr lang="nl-NL" sz="1000" b="1">
                <a:solidFill>
                  <a:srgbClr val="E50856"/>
                </a:solidFill>
                <a:effectLst/>
                <a:ea typeface="Roboto" panose="02000000000000000000" pitchFamily="2" charset="0"/>
                <a:cs typeface="Times New Roman" panose="02020603050405020304" pitchFamily="18" charset="0"/>
              </a:rPr>
              <a:t>Leeruitkomst</a:t>
            </a:r>
            <a:r>
              <a:rPr lang="nl-NL" sz="1000" b="1" dirty="0">
                <a:solidFill>
                  <a:srgbClr val="E50856"/>
                </a:solidFill>
                <a:effectLst/>
                <a:ea typeface="Roboto" panose="02000000000000000000" pitchFamily="2" charset="0"/>
                <a:cs typeface="Times New Roman" panose="02020603050405020304" pitchFamily="18" charset="0"/>
              </a:rPr>
              <a:t>:</a:t>
            </a:r>
          </a:p>
          <a:p>
            <a:pPr algn="ctr">
              <a:lnSpc>
                <a:spcPct val="107000"/>
              </a:lnSpc>
              <a:spcAft>
                <a:spcPts val="800"/>
              </a:spcAft>
            </a:pPr>
            <a:r>
              <a:rPr lang="nl-NL" sz="800" b="0" i="0" dirty="0">
                <a:solidFill>
                  <a:srgbClr val="000000"/>
                </a:solidFill>
                <a:effectLst/>
                <a:ea typeface="Roboto" panose="02000000000000000000" pitchFamily="2" charset="0"/>
                <a:cs typeface="Roboto" panose="02000000000000000000" pitchFamily="2" charset="0"/>
              </a:rPr>
              <a:t>Je kunt een veilig en motiverend leerklimaat creëren door contact te maken met leerlingen, effectief gewenst gedrag en grenzen aan te geven, waarderend feedback te geven en oog te hebben voor de basisbehoeften en ontwikkeling van zowel de individuele leerling als de groep als geheel. Hierbij kan je wisselen tussen de docentrollen en houd je rekening met diversiteit. Je kunt kritisch kijken naar je eigen pedagogisch handelen en op basis daarvan je handelen </a:t>
            </a:r>
            <a:r>
              <a:rPr lang="nl-NL" sz="800" b="0" i="0" dirty="0">
                <a:effectLst/>
                <a:ea typeface="Roboto" panose="02000000000000000000" pitchFamily="2" charset="0"/>
                <a:cs typeface="Roboto" panose="02000000000000000000" pitchFamily="2" charset="0"/>
              </a:rPr>
              <a:t>aanpassen waarbij zowel bronnen vanuit de praktijk als bronnen uit de relevante theorie worden gebruikt.</a:t>
            </a:r>
          </a:p>
          <a:p>
            <a:pPr algn="ctr">
              <a:lnSpc>
                <a:spcPct val="107000"/>
              </a:lnSpc>
              <a:spcAft>
                <a:spcPts val="800"/>
              </a:spcAft>
            </a:pPr>
            <a:r>
              <a:rPr lang="nl-NL" sz="800" dirty="0">
                <a:solidFill>
                  <a:srgbClr val="E50856"/>
                </a:solidFill>
                <a:ea typeface="Roboto Slab"/>
                <a:cs typeface="Roboto Slab"/>
              </a:rPr>
              <a:t>Leeruitkomst hoofdfase bachelor</a:t>
            </a:r>
            <a:br>
              <a:rPr lang="nl-NL" sz="800" dirty="0">
                <a:solidFill>
                  <a:srgbClr val="E50856"/>
                </a:solidFill>
              </a:rPr>
            </a:br>
            <a:r>
              <a:rPr lang="nl-NL" sz="800" dirty="0">
                <a:solidFill>
                  <a:srgbClr val="E50856"/>
                </a:solidFill>
                <a:ea typeface="Roboto Slab"/>
                <a:cs typeface="Roboto Slab"/>
              </a:rPr>
              <a:t>Pedagogische bekwaamheid</a:t>
            </a:r>
            <a:endParaRPr lang="nl-NL" sz="800" dirty="0">
              <a:solidFill>
                <a:srgbClr val="E50856"/>
              </a:solidFill>
              <a:effectLst/>
              <a:ea typeface="Roboto" panose="02000000000000000000" pitchFamily="2" charset="0"/>
              <a:cs typeface="Roboto" panose="02000000000000000000" pitchFamily="2" charset="0"/>
            </a:endParaRPr>
          </a:p>
          <a:p>
            <a:pPr>
              <a:lnSpc>
                <a:spcPct val="107000"/>
              </a:lnSpc>
              <a:spcAft>
                <a:spcPts val="800"/>
              </a:spcAft>
            </a:pPr>
            <a:endParaRPr lang="nl-NL" sz="1100" dirty="0">
              <a:solidFill>
                <a:srgbClr val="B82D1F"/>
              </a:solidFill>
              <a:effectLst/>
              <a:latin typeface="Roboto" panose="02000000000000000000" pitchFamily="2" charset="0"/>
              <a:ea typeface="Roboto" panose="02000000000000000000" pitchFamily="2" charset="0"/>
              <a:cs typeface="Times New Roman" panose="02020603050405020304" pitchFamily="18" charset="0"/>
            </a:endParaRPr>
          </a:p>
        </p:txBody>
      </p:sp>
    </p:spTree>
    <p:extLst>
      <p:ext uri="{BB962C8B-B14F-4D97-AF65-F5344CB8AC3E}">
        <p14:creationId xmlns:p14="http://schemas.microsoft.com/office/powerpoint/2010/main" val="3073293024"/>
      </p:ext>
    </p:extLst>
  </p:cSld>
  <p:clrMapOvr>
    <a:masterClrMapping/>
  </p:clrMapOvr>
</p:sld>
</file>

<file path=ppt/theme/theme1.xml><?xml version="1.0" encoding="utf-8"?>
<a:theme xmlns:a="http://schemas.openxmlformats.org/drawingml/2006/main" name="Presentatie_Smal">
  <a:themeElements>
    <a:clrScheme name="HAN">
      <a:dk1>
        <a:sysClr val="windowText" lastClr="000000"/>
      </a:dk1>
      <a:lt1>
        <a:sysClr val="window" lastClr="FFFFFF"/>
      </a:lt1>
      <a:dk2>
        <a:srgbClr val="E50056"/>
      </a:dk2>
      <a:lt2>
        <a:srgbClr val="F8F8F8"/>
      </a:lt2>
      <a:accent1>
        <a:srgbClr val="000000"/>
      </a:accent1>
      <a:accent2>
        <a:srgbClr val="454545"/>
      </a:accent2>
      <a:accent3>
        <a:srgbClr val="757575"/>
      </a:accent3>
      <a:accent4>
        <a:srgbClr val="919191"/>
      </a:accent4>
      <a:accent5>
        <a:srgbClr val="E3E3E3"/>
      </a:accent5>
      <a:accent6>
        <a:srgbClr val="F8F8F8"/>
      </a:accent6>
      <a:hlink>
        <a:srgbClr val="000000"/>
      </a:hlink>
      <a:folHlink>
        <a:srgbClr val="000000"/>
      </a:folHlink>
    </a:clrScheme>
    <a:fontScheme name="HAN!">
      <a:majorFont>
        <a:latin typeface="Roboto Condensed SemiBold"/>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AN_PowerPoint_breed_wit_v2.1" id="{92CBC7AB-8886-3343-9313-0014277669FC}" vid="{B1563569-891F-4F48-AD92-8F3B6ACDC69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A457A4D2E51B14F88D470F52782FA7D" ma:contentTypeVersion="4" ma:contentTypeDescription="Create a new document." ma:contentTypeScope="" ma:versionID="ce885d763a3f7853ef49b3b9ea0f293f">
  <xsd:schema xmlns:xsd="http://www.w3.org/2001/XMLSchema" xmlns:xs="http://www.w3.org/2001/XMLSchema" xmlns:p="http://schemas.microsoft.com/office/2006/metadata/properties" xmlns:ns2="ee6fde1a-ebe4-44e6-8d92-34070855aeaf" targetNamespace="http://schemas.microsoft.com/office/2006/metadata/properties" ma:root="true" ma:fieldsID="c4b62f03d1641294a13c71ea34b76386" ns2:_="">
    <xsd:import namespace="ee6fde1a-ebe4-44e6-8d92-34070855aea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6fde1a-ebe4-44e6-8d92-34070855ae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1A66CAF-27E5-4E71-A9FF-55375C38E6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6fde1a-ebe4-44e6-8d92-34070855ae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871D5FA-9632-4EA8-A2CC-02B86B29C0C1}">
  <ds:schemaRefs>
    <ds:schemaRef ds:uri="http://schemas.microsoft.com/sharepoint/v3/contenttype/forms"/>
  </ds:schemaRefs>
</ds:datastoreItem>
</file>

<file path=customXml/itemProps3.xml><?xml version="1.0" encoding="utf-8"?>
<ds:datastoreItem xmlns:ds="http://schemas.openxmlformats.org/officeDocument/2006/customXml" ds:itemID="{B83FAB99-B7CD-40C9-92E7-B78F7B5FC6C4}">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Wit_breed 25.1</Template>
  <TotalTime>0</TotalTime>
  <Words>123</Words>
  <Application>Microsoft Office PowerPoint</Application>
  <PresentationFormat>Breedbeeld</PresentationFormat>
  <Paragraphs>6</Paragraphs>
  <Slides>1</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vt:i4>
      </vt:variant>
    </vt:vector>
  </HeadingPairs>
  <TitlesOfParts>
    <vt:vector size="6" baseType="lpstr">
      <vt:lpstr>Arial</vt:lpstr>
      <vt:lpstr>Roboto</vt:lpstr>
      <vt:lpstr>Roboto Condensed SemiBold</vt:lpstr>
      <vt:lpstr>Roboto Slab</vt:lpstr>
      <vt:lpstr>Presentatie_Smal</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Derby Wanders</dc:creator>
  <cp:lastModifiedBy>Derby Wanders</cp:lastModifiedBy>
  <cp:revision>2</cp:revision>
  <dcterms:created xsi:type="dcterms:W3CDTF">2025-03-28T07:56:18Z</dcterms:created>
  <dcterms:modified xsi:type="dcterms:W3CDTF">2025-05-21T07:01:44Z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0x0101001A457A4D2E51B14F88D470F52782FA7D</vt:lpwstr>
  </property>
</Properties>
</file>