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47"/>
  </p:normalViewPr>
  <p:slideViewPr>
    <p:cSldViewPr snapToGrid="0" snapToObjects="1" showGuides="1">
      <p:cViewPr varScale="1">
        <p:scale>
          <a:sx n="111" d="100"/>
          <a:sy n="111" d="100"/>
        </p:scale>
        <p:origin x="36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E87CB631-2F4B-40F0-98E2-C25E2B92F0BA}"/>
    <pc:docChg chg="custSel modSld">
      <pc:chgData name="Derby Wanders" userId="af18b0c0-b1f1-41e5-bb80-9bf6fd6c46ec" providerId="ADAL" clId="{E87CB631-2F4B-40F0-98E2-C25E2B92F0BA}" dt="2025-04-08T08:33:19.747" v="59" actId="403"/>
      <pc:docMkLst>
        <pc:docMk/>
      </pc:docMkLst>
      <pc:sldChg chg="addSp delSp modSp mod">
        <pc:chgData name="Derby Wanders" userId="af18b0c0-b1f1-41e5-bb80-9bf6fd6c46ec" providerId="ADAL" clId="{E87CB631-2F4B-40F0-98E2-C25E2B92F0BA}" dt="2025-04-08T08:33:19.747" v="59" actId="403"/>
        <pc:sldMkLst>
          <pc:docMk/>
          <pc:sldMk cId="3073293024" sldId="259"/>
        </pc:sldMkLst>
        <pc:spChg chg="add mod">
          <ac:chgData name="Derby Wanders" userId="af18b0c0-b1f1-41e5-bb80-9bf6fd6c46ec" providerId="ADAL" clId="{E87CB631-2F4B-40F0-98E2-C25E2B92F0BA}" dt="2025-04-08T08:32:39.576" v="54" actId="1076"/>
          <ac:spMkLst>
            <pc:docMk/>
            <pc:sldMk cId="3073293024" sldId="259"/>
            <ac:spMk id="2" creationId="{93059042-F76B-813C-8D80-320C1BA80F5B}"/>
          </ac:spMkLst>
        </pc:spChg>
        <pc:spChg chg="mod">
          <ac:chgData name="Derby Wanders" userId="af18b0c0-b1f1-41e5-bb80-9bf6fd6c46ec" providerId="ADAL" clId="{E87CB631-2F4B-40F0-98E2-C25E2B92F0BA}" dt="2025-04-08T08:29:56.811" v="15" actId="20577"/>
          <ac:spMkLst>
            <pc:docMk/>
            <pc:sldMk cId="3073293024" sldId="259"/>
            <ac:spMk id="4" creationId="{382B343C-4AF3-5F22-B57B-AAED7B60C86E}"/>
          </ac:spMkLst>
        </pc:spChg>
        <pc:spChg chg="add mod">
          <ac:chgData name="Derby Wanders" userId="af18b0c0-b1f1-41e5-bb80-9bf6fd6c46ec" providerId="ADAL" clId="{E87CB631-2F4B-40F0-98E2-C25E2B92F0BA}" dt="2025-04-08T08:30:58.129" v="30" actId="1076"/>
          <ac:spMkLst>
            <pc:docMk/>
            <pc:sldMk cId="3073293024" sldId="259"/>
            <ac:spMk id="9" creationId="{C2DBD445-3FA4-9E7F-E5D4-53699E47E261}"/>
          </ac:spMkLst>
        </pc:spChg>
        <pc:spChg chg="add mod">
          <ac:chgData name="Derby Wanders" userId="af18b0c0-b1f1-41e5-bb80-9bf6fd6c46ec" providerId="ADAL" clId="{E87CB631-2F4B-40F0-98E2-C25E2B92F0BA}" dt="2025-04-08T08:31:08.808" v="33" actId="1076"/>
          <ac:spMkLst>
            <pc:docMk/>
            <pc:sldMk cId="3073293024" sldId="259"/>
            <ac:spMk id="11" creationId="{73591474-92DA-4B7A-886E-D039871A44C7}"/>
          </ac:spMkLst>
        </pc:spChg>
        <pc:spChg chg="add mod">
          <ac:chgData name="Derby Wanders" userId="af18b0c0-b1f1-41e5-bb80-9bf6fd6c46ec" providerId="ADAL" clId="{E87CB631-2F4B-40F0-98E2-C25E2B92F0BA}" dt="2025-04-08T08:31:22.783" v="37" actId="14100"/>
          <ac:spMkLst>
            <pc:docMk/>
            <pc:sldMk cId="3073293024" sldId="259"/>
            <ac:spMk id="12" creationId="{B955E2AB-2F74-8002-D23C-0ECB084E9438}"/>
          </ac:spMkLst>
        </pc:spChg>
        <pc:spChg chg="add mod">
          <ac:chgData name="Derby Wanders" userId="af18b0c0-b1f1-41e5-bb80-9bf6fd6c46ec" providerId="ADAL" clId="{E87CB631-2F4B-40F0-98E2-C25E2B92F0BA}" dt="2025-04-08T08:31:29.322" v="39" actId="1076"/>
          <ac:spMkLst>
            <pc:docMk/>
            <pc:sldMk cId="3073293024" sldId="259"/>
            <ac:spMk id="13" creationId="{D02DEC2F-FBC5-B118-A8FA-E9E46C0A4066}"/>
          </ac:spMkLst>
        </pc:spChg>
        <pc:spChg chg="add mod">
          <ac:chgData name="Derby Wanders" userId="af18b0c0-b1f1-41e5-bb80-9bf6fd6c46ec" providerId="ADAL" clId="{E87CB631-2F4B-40F0-98E2-C25E2B92F0BA}" dt="2025-04-08T08:31:37.921" v="41" actId="1076"/>
          <ac:spMkLst>
            <pc:docMk/>
            <pc:sldMk cId="3073293024" sldId="259"/>
            <ac:spMk id="14" creationId="{2AE17F47-06EE-91D3-E3E0-4B62970B6047}"/>
          </ac:spMkLst>
        </pc:spChg>
        <pc:spChg chg="add mod">
          <ac:chgData name="Derby Wanders" userId="af18b0c0-b1f1-41e5-bb80-9bf6fd6c46ec" providerId="ADAL" clId="{E87CB631-2F4B-40F0-98E2-C25E2B92F0BA}" dt="2025-04-08T08:31:42.806" v="43" actId="1076"/>
          <ac:spMkLst>
            <pc:docMk/>
            <pc:sldMk cId="3073293024" sldId="259"/>
            <ac:spMk id="15" creationId="{21579CAA-862D-66F6-3C72-2C61F64C4D98}"/>
          </ac:spMkLst>
        </pc:spChg>
        <pc:spChg chg="add mod">
          <ac:chgData name="Derby Wanders" userId="af18b0c0-b1f1-41e5-bb80-9bf6fd6c46ec" providerId="ADAL" clId="{E87CB631-2F4B-40F0-98E2-C25E2B92F0BA}" dt="2025-04-08T08:33:19.747" v="59" actId="403"/>
          <ac:spMkLst>
            <pc:docMk/>
            <pc:sldMk cId="3073293024" sldId="259"/>
            <ac:spMk id="16" creationId="{0CACA923-9C36-2FF4-9871-CF9920DF6A4B}"/>
          </ac:spMkLst>
        </pc:spChg>
        <pc:picChg chg="add mod">
          <ac:chgData name="Derby Wanders" userId="af18b0c0-b1f1-41e5-bb80-9bf6fd6c46ec" providerId="ADAL" clId="{E87CB631-2F4B-40F0-98E2-C25E2B92F0BA}" dt="2025-04-08T08:32:49.866" v="56" actId="14100"/>
          <ac:picMkLst>
            <pc:docMk/>
            <pc:sldMk cId="3073293024" sldId="259"/>
            <ac:picMk id="3" creationId="{FA26C27A-31AA-444B-E7CE-A865EC321338}"/>
          </ac:picMkLst>
        </pc:picChg>
      </pc:sldChg>
    </pc:docChg>
  </pc:docChgLst>
  <pc:docChgLst>
    <pc:chgData name="Derby Wanders" userId="af18b0c0-b1f1-41e5-bb80-9bf6fd6c46ec" providerId="ADAL" clId="{9DB40302-33B1-4A7D-8D15-695E1D9D33F2}"/>
    <pc:docChg chg="modSld">
      <pc:chgData name="Derby Wanders" userId="af18b0c0-b1f1-41e5-bb80-9bf6fd6c46ec" providerId="ADAL" clId="{9DB40302-33B1-4A7D-8D15-695E1D9D33F2}" dt="2025-05-21T07:01:36.832" v="8" actId="20577"/>
      <pc:docMkLst>
        <pc:docMk/>
      </pc:docMkLst>
      <pc:sldChg chg="modSp mod">
        <pc:chgData name="Derby Wanders" userId="af18b0c0-b1f1-41e5-bb80-9bf6fd6c46ec" providerId="ADAL" clId="{9DB40302-33B1-4A7D-8D15-695E1D9D33F2}" dt="2025-05-21T07:01:36.832" v="8" actId="20577"/>
        <pc:sldMkLst>
          <pc:docMk/>
          <pc:sldMk cId="3073293024" sldId="259"/>
        </pc:sldMkLst>
        <pc:spChg chg="mod">
          <ac:chgData name="Derby Wanders" userId="af18b0c0-b1f1-41e5-bb80-9bf6fd6c46ec" providerId="ADAL" clId="{9DB40302-33B1-4A7D-8D15-695E1D9D33F2}" dt="2025-05-21T07:01:36.832" v="8" actId="20577"/>
          <ac:spMkLst>
            <pc:docMk/>
            <pc:sldMk cId="3073293024" sldId="259"/>
            <ac:spMk id="16" creationId="{0CACA923-9C36-2FF4-9871-CF9920DF6A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21-5-2025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753086" y="0"/>
            <a:ext cx="10458450" cy="588963"/>
          </a:xfrm>
        </p:spPr>
        <p:txBody>
          <a:bodyPr/>
          <a:lstStyle/>
          <a:p>
            <a:r>
              <a:rPr lang="nl-NL" dirty="0"/>
              <a:t>BEOORDELEN															Werkblad</a:t>
            </a:r>
          </a:p>
        </p:txBody>
      </p:sp>
      <p:sp>
        <p:nvSpPr>
          <p:cNvPr id="2" name="Tekstvak 2">
            <a:extLst>
              <a:ext uri="{FF2B5EF4-FFF2-40B4-BE49-F238E27FC236}">
                <a16:creationId xmlns:a16="http://schemas.microsoft.com/office/drawing/2014/main" id="{93059042-F76B-813C-8D80-320C1BA80F5B}"/>
              </a:ext>
            </a:extLst>
          </p:cNvPr>
          <p:cNvSpPr txBox="1">
            <a:spLocks noChangeArrowheads="1"/>
          </p:cNvSpPr>
          <p:nvPr/>
        </p:nvSpPr>
        <p:spPr bwMode="auto">
          <a:xfrm>
            <a:off x="2881806" y="969760"/>
            <a:ext cx="6201010" cy="635721"/>
          </a:xfrm>
          <a:prstGeom prst="rect">
            <a:avLst/>
          </a:prstGeom>
          <a:noFill/>
          <a:ln w="12700">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1200" b="1" dirty="0">
                <a:solidFill>
                  <a:srgbClr val="E50856"/>
                </a:solidFill>
                <a:effectLst/>
                <a:latin typeface="Roboto" panose="02000000000000000000" pitchFamily="2" charset="0"/>
                <a:ea typeface="Roboto" panose="02000000000000000000" pitchFamily="2" charset="0"/>
                <a:cs typeface="Times New Roman" panose="02020603050405020304" pitchFamily="18" charset="0"/>
              </a:rPr>
              <a:t>- De Maat -</a:t>
            </a:r>
            <a:endParaRPr lang="nl-NL" sz="1200" dirty="0">
              <a:solidFill>
                <a:srgbClr val="E50856"/>
              </a:solidFill>
              <a:effectLst/>
              <a:latin typeface="Roboto" panose="02000000000000000000" pitchFamily="2" charset="0"/>
              <a:ea typeface="Roboto" panose="02000000000000000000" pitchFamily="2" charset="0"/>
              <a:cs typeface="Times New Roman" panose="02020603050405020304" pitchFamily="18" charset="0"/>
            </a:endParaRPr>
          </a:p>
          <a:p>
            <a:pPr algn="ctr">
              <a:lnSpc>
                <a:spcPct val="107000"/>
              </a:lnSpc>
              <a:spcAft>
                <a:spcPts val="800"/>
              </a:spcAft>
            </a:pPr>
            <a:r>
              <a:rPr lang="nl-NL" sz="14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rPr>
              <a:t> </a:t>
            </a:r>
            <a:endParaRPr lang="nl-NL" sz="11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endParaRPr>
          </a:p>
        </p:txBody>
      </p:sp>
      <p:pic>
        <p:nvPicPr>
          <p:cNvPr id="3" name="Picture 2">
            <a:extLst>
              <a:ext uri="{FF2B5EF4-FFF2-40B4-BE49-F238E27FC236}">
                <a16:creationId xmlns:a16="http://schemas.microsoft.com/office/drawing/2014/main" id="{FA26C27A-31AA-444B-E7CE-A865EC321338}"/>
              </a:ext>
            </a:extLst>
          </p:cNvPr>
          <p:cNvPicPr>
            <a:picLocks noChangeAspect="1"/>
          </p:cNvPicPr>
          <p:nvPr/>
        </p:nvPicPr>
        <p:blipFill>
          <a:blip r:embed="rId2"/>
          <a:stretch>
            <a:fillRect/>
          </a:stretch>
        </p:blipFill>
        <p:spPr>
          <a:xfrm>
            <a:off x="387224" y="652861"/>
            <a:ext cx="4577624" cy="2617977"/>
          </a:xfrm>
          <a:prstGeom prst="rect">
            <a:avLst/>
          </a:prstGeom>
        </p:spPr>
      </p:pic>
      <p:sp>
        <p:nvSpPr>
          <p:cNvPr id="9" name="Star: 6 Points 1">
            <a:extLst>
              <a:ext uri="{FF2B5EF4-FFF2-40B4-BE49-F238E27FC236}">
                <a16:creationId xmlns:a16="http://schemas.microsoft.com/office/drawing/2014/main" id="{C2DBD445-3FA4-9E7F-E5D4-53699E47E261}"/>
              </a:ext>
            </a:extLst>
          </p:cNvPr>
          <p:cNvSpPr/>
          <p:nvPr/>
        </p:nvSpPr>
        <p:spPr>
          <a:xfrm>
            <a:off x="3550341" y="2312110"/>
            <a:ext cx="4506732" cy="4330229"/>
          </a:xfrm>
          <a:prstGeom prst="star6">
            <a:avLst/>
          </a:prstGeom>
          <a:ln>
            <a:solidFill>
              <a:srgbClr val="B82D1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
        <p:nvSpPr>
          <p:cNvPr id="11" name="Rechthoek 2">
            <a:extLst>
              <a:ext uri="{FF2B5EF4-FFF2-40B4-BE49-F238E27FC236}">
                <a16:creationId xmlns:a16="http://schemas.microsoft.com/office/drawing/2014/main" id="{73591474-92DA-4B7A-886E-D039871A44C7}"/>
              </a:ext>
            </a:extLst>
          </p:cNvPr>
          <p:cNvSpPr/>
          <p:nvPr/>
        </p:nvSpPr>
        <p:spPr>
          <a:xfrm rot="5400000">
            <a:off x="1271868" y="3110961"/>
            <a:ext cx="1281691" cy="2732526"/>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2" name="Rechthoek 2">
            <a:extLst>
              <a:ext uri="{FF2B5EF4-FFF2-40B4-BE49-F238E27FC236}">
                <a16:creationId xmlns:a16="http://schemas.microsoft.com/office/drawing/2014/main" id="{B955E2AB-2F74-8002-D23C-0ECB084E9438}"/>
              </a:ext>
            </a:extLst>
          </p:cNvPr>
          <p:cNvSpPr/>
          <p:nvPr/>
        </p:nvSpPr>
        <p:spPr>
          <a:xfrm rot="5400000">
            <a:off x="2963136" y="5111116"/>
            <a:ext cx="1070876" cy="2215863"/>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3" name="Rechthoek 2">
            <a:extLst>
              <a:ext uri="{FF2B5EF4-FFF2-40B4-BE49-F238E27FC236}">
                <a16:creationId xmlns:a16="http://schemas.microsoft.com/office/drawing/2014/main" id="{D02DEC2F-FBC5-B118-A8FA-E9E46C0A4066}"/>
              </a:ext>
            </a:extLst>
          </p:cNvPr>
          <p:cNvSpPr/>
          <p:nvPr/>
        </p:nvSpPr>
        <p:spPr>
          <a:xfrm rot="5400000">
            <a:off x="7050057" y="5169078"/>
            <a:ext cx="1070876" cy="2215863"/>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4" name="Rechthoek 2">
            <a:extLst>
              <a:ext uri="{FF2B5EF4-FFF2-40B4-BE49-F238E27FC236}">
                <a16:creationId xmlns:a16="http://schemas.microsoft.com/office/drawing/2014/main" id="{2AE17F47-06EE-91D3-E3E0-4B62970B6047}"/>
              </a:ext>
            </a:extLst>
          </p:cNvPr>
          <p:cNvSpPr/>
          <p:nvPr/>
        </p:nvSpPr>
        <p:spPr>
          <a:xfrm rot="5400000">
            <a:off x="9053855" y="3013195"/>
            <a:ext cx="1281691" cy="2732526"/>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5" name="Rechthoek 2">
            <a:extLst>
              <a:ext uri="{FF2B5EF4-FFF2-40B4-BE49-F238E27FC236}">
                <a16:creationId xmlns:a16="http://schemas.microsoft.com/office/drawing/2014/main" id="{21579CAA-862D-66F6-3C72-2C61F64C4D98}"/>
              </a:ext>
            </a:extLst>
          </p:cNvPr>
          <p:cNvSpPr/>
          <p:nvPr/>
        </p:nvSpPr>
        <p:spPr>
          <a:xfrm rot="5400000">
            <a:off x="9053855" y="1095141"/>
            <a:ext cx="1281691" cy="2732526"/>
          </a:xfrm>
          <a:prstGeom prst="rect">
            <a:avLst/>
          </a:prstGeom>
          <a:solidFill>
            <a:srgbClr val="F7D5D1"/>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16" name="Tekstvak 2">
            <a:extLst>
              <a:ext uri="{FF2B5EF4-FFF2-40B4-BE49-F238E27FC236}">
                <a16:creationId xmlns:a16="http://schemas.microsoft.com/office/drawing/2014/main" id="{0CACA923-9C36-2FF4-9871-CF9920DF6A4B}"/>
              </a:ext>
            </a:extLst>
          </p:cNvPr>
          <p:cNvSpPr txBox="1">
            <a:spLocks noChangeArrowheads="1"/>
          </p:cNvSpPr>
          <p:nvPr/>
        </p:nvSpPr>
        <p:spPr bwMode="auto">
          <a:xfrm>
            <a:off x="4159075" y="3545457"/>
            <a:ext cx="3233833" cy="3236746"/>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nl-NL" sz="1000" b="1">
                <a:solidFill>
                  <a:srgbClr val="E50856"/>
                </a:solidFill>
                <a:effectLst/>
                <a:ea typeface="Roboto" panose="02000000000000000000" pitchFamily="2" charset="0"/>
                <a:cs typeface="Times New Roman" panose="02020603050405020304" pitchFamily="18" charset="0"/>
              </a:rPr>
              <a:t>Leeruitkomst</a:t>
            </a:r>
            <a:r>
              <a:rPr lang="nl-NL" sz="1000" b="1" dirty="0">
                <a:solidFill>
                  <a:srgbClr val="E50856"/>
                </a:solidFill>
                <a:effectLst/>
                <a:ea typeface="Roboto" panose="02000000000000000000" pitchFamily="2" charset="0"/>
                <a:cs typeface="Times New Roman" panose="02020603050405020304" pitchFamily="18" charset="0"/>
              </a:rPr>
              <a:t>:</a:t>
            </a:r>
          </a:p>
          <a:p>
            <a:pPr algn="ctr">
              <a:lnSpc>
                <a:spcPct val="107000"/>
              </a:lnSpc>
              <a:spcAft>
                <a:spcPts val="800"/>
              </a:spcAft>
            </a:pPr>
            <a:r>
              <a:rPr lang="nl-NL" sz="800" b="0" i="0" dirty="0">
                <a:solidFill>
                  <a:srgbClr val="000000"/>
                </a:solidFill>
                <a:effectLst/>
                <a:ea typeface="Roboto" panose="02000000000000000000" pitchFamily="2" charset="0"/>
                <a:cs typeface="Roboto" panose="02000000000000000000" pitchFamily="2" charset="0"/>
              </a:rPr>
              <a:t>Je kunt een veilig en motiverend leerklimaat creëren door contact te maken met leerlingen, effectief gewenst gedrag en grenzen aan te geven, waarderend feedback te geven en oog te hebben voor de basisbehoeften en ontwikkeling van zowel de individuele leerling als de groep als geheel. Hierbij kan je wisselen tussen de docentrollen en houd je rekening met diversiteit. Je kunt kritisch kijken naar je eigen pedagogisch handelen en op basis daarvan je handelen </a:t>
            </a:r>
            <a:r>
              <a:rPr lang="nl-NL" sz="800" b="0" i="0" dirty="0">
                <a:effectLst/>
                <a:ea typeface="Roboto" panose="02000000000000000000" pitchFamily="2" charset="0"/>
                <a:cs typeface="Roboto" panose="02000000000000000000" pitchFamily="2" charset="0"/>
              </a:rPr>
              <a:t>aanpassen waarbij zowel bronnen vanuit de praktijk als bronnen uit de relevante theorie worden gebruikt.</a:t>
            </a:r>
          </a:p>
          <a:p>
            <a:pPr algn="ctr">
              <a:lnSpc>
                <a:spcPct val="107000"/>
              </a:lnSpc>
              <a:spcAft>
                <a:spcPts val="800"/>
              </a:spcAft>
            </a:pPr>
            <a:r>
              <a:rPr lang="nl-NL" sz="800" dirty="0">
                <a:solidFill>
                  <a:srgbClr val="E50856"/>
                </a:solidFill>
                <a:ea typeface="Roboto Slab"/>
                <a:cs typeface="Roboto Slab"/>
              </a:rPr>
              <a:t>Leeruitkomst hoofdfase bachelor</a:t>
            </a:r>
            <a:br>
              <a:rPr lang="nl-NL" sz="800" dirty="0">
                <a:solidFill>
                  <a:srgbClr val="E50856"/>
                </a:solidFill>
              </a:rPr>
            </a:br>
            <a:r>
              <a:rPr lang="nl-NL" sz="800" dirty="0">
                <a:solidFill>
                  <a:srgbClr val="E50856"/>
                </a:solidFill>
                <a:ea typeface="Roboto Slab"/>
                <a:cs typeface="Roboto Slab"/>
              </a:rPr>
              <a:t>Pedagogische bekwaamheid</a:t>
            </a:r>
            <a:endParaRPr lang="nl-NL" sz="800" dirty="0">
              <a:solidFill>
                <a:srgbClr val="E50856"/>
              </a:solidFill>
              <a:effectLst/>
              <a:ea typeface="Roboto" panose="02000000000000000000" pitchFamily="2" charset="0"/>
              <a:cs typeface="Roboto" panose="02000000000000000000" pitchFamily="2"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123</Words>
  <Application>Microsoft Office PowerPoint</Application>
  <PresentationFormat>Breedbeeld</PresentationFormat>
  <Paragraphs>6</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Roboto</vt:lpstr>
      <vt:lpstr>Roboto Condensed SemiBold</vt:lpstr>
      <vt:lpstr>Roboto Slab</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2025-03-28T07:56:18Z</dcterms:created>
  <dcterms:modified xsi:type="dcterms:W3CDTF">2025-05-21T07:01:44Z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