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6"/>
  </p:notesMasterIdLst>
  <p:sldIdLst>
    <p:sldId id="259" r:id="rId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0856"/>
    <a:srgbClr val="E500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905C40-D391-4576-A0B1-111215D83EDF}" v="4" dt="2025-05-20T09:49:43.900"/>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47"/>
  </p:normalViewPr>
  <p:slideViewPr>
    <p:cSldViewPr snapToGrid="0" snapToObjects="1" showGuides="1">
      <p:cViewPr varScale="1">
        <p:scale>
          <a:sx n="96" d="100"/>
          <a:sy n="96" d="100"/>
        </p:scale>
        <p:origin x="2104"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rby Wanders" userId="af18b0c0-b1f1-41e5-bb80-9bf6fd6c46ec" providerId="ADAL" clId="{CC905C40-D391-4576-A0B1-111215D83EDF}"/>
    <pc:docChg chg="modSld">
      <pc:chgData name="Derby Wanders" userId="af18b0c0-b1f1-41e5-bb80-9bf6fd6c46ec" providerId="ADAL" clId="{CC905C40-D391-4576-A0B1-111215D83EDF}" dt="2025-05-20T09:50:09.745" v="70" actId="14734"/>
      <pc:docMkLst>
        <pc:docMk/>
      </pc:docMkLst>
      <pc:sldChg chg="modSp mod">
        <pc:chgData name="Derby Wanders" userId="af18b0c0-b1f1-41e5-bb80-9bf6fd6c46ec" providerId="ADAL" clId="{CC905C40-D391-4576-A0B1-111215D83EDF}" dt="2025-05-20T09:50:09.745" v="70" actId="14734"/>
        <pc:sldMkLst>
          <pc:docMk/>
          <pc:sldMk cId="3073293024" sldId="259"/>
        </pc:sldMkLst>
        <pc:graphicFrameChg chg="mod modGraphic">
          <ac:chgData name="Derby Wanders" userId="af18b0c0-b1f1-41e5-bb80-9bf6fd6c46ec" providerId="ADAL" clId="{CC905C40-D391-4576-A0B1-111215D83EDF}" dt="2025-05-20T09:50:09.745" v="70" actId="14734"/>
          <ac:graphicFrameMkLst>
            <pc:docMk/>
            <pc:sldMk cId="3073293024" sldId="259"/>
            <ac:graphicFrameMk id="6" creationId="{025B9EE1-C0F6-1C03-9040-9C10D1D61D8E}"/>
          </ac:graphicFrameMkLst>
        </pc:graphicFrameChg>
      </pc:sldChg>
    </pc:docChg>
  </pc:docChgLst>
  <pc:docChgLst>
    <pc:chgData name="Derby Wanders" userId="af18b0c0-b1f1-41e5-bb80-9bf6fd6c46ec" providerId="ADAL" clId="{437AC067-880E-42DB-AE61-044490BF0244}"/>
    <pc:docChg chg="modSld">
      <pc:chgData name="Derby Wanders" userId="af18b0c0-b1f1-41e5-bb80-9bf6fd6c46ec" providerId="ADAL" clId="{437AC067-880E-42DB-AE61-044490BF0244}" dt="2025-04-08T05:55:29.437" v="125" actId="20577"/>
      <pc:docMkLst>
        <pc:docMk/>
      </pc:docMkLst>
      <pc:sldChg chg="modSp mod">
        <pc:chgData name="Derby Wanders" userId="af18b0c0-b1f1-41e5-bb80-9bf6fd6c46ec" providerId="ADAL" clId="{437AC067-880E-42DB-AE61-044490BF0244}" dt="2025-04-08T05:55:29.437" v="125" actId="20577"/>
        <pc:sldMkLst>
          <pc:docMk/>
          <pc:sldMk cId="3073293024" sldId="259"/>
        </pc:sldMkLst>
        <pc:spChg chg="mod">
          <ac:chgData name="Derby Wanders" userId="af18b0c0-b1f1-41e5-bb80-9bf6fd6c46ec" providerId="ADAL" clId="{437AC067-880E-42DB-AE61-044490BF0244}" dt="2025-04-08T05:52:12.788" v="98" actId="1076"/>
          <ac:spMkLst>
            <pc:docMk/>
            <pc:sldMk cId="3073293024" sldId="259"/>
            <ac:spMk id="4" creationId="{382B343C-4AF3-5F22-B57B-AAED7B60C86E}"/>
          </ac:spMkLst>
        </pc:spChg>
        <pc:graphicFrameChg chg="mod modGraphic">
          <ac:chgData name="Derby Wanders" userId="af18b0c0-b1f1-41e5-bb80-9bf6fd6c46ec" providerId="ADAL" clId="{437AC067-880E-42DB-AE61-044490BF0244}" dt="2025-04-08T05:55:29.437" v="125" actId="20577"/>
          <ac:graphicFrameMkLst>
            <pc:docMk/>
            <pc:sldMk cId="3073293024" sldId="259"/>
            <ac:graphicFrameMk id="6" creationId="{025B9EE1-C0F6-1C03-9040-9C10D1D61D8E}"/>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Roboto" panose="02000000000000000000" pitchFamily="2" charset="0"/>
              </a:defRPr>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Roboto" panose="02000000000000000000" pitchFamily="2" charset="0"/>
              </a:defRPr>
            </a:lvl1pPr>
          </a:lstStyle>
          <a:p>
            <a:fld id="{16261007-D337-4A97-AF82-811F77BE9512}" type="datetimeFigureOut">
              <a:rPr lang="nl-NL" smtClean="0"/>
              <a:pPr/>
              <a:t>20-5-2025</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Roboto" panose="02000000000000000000" pitchFamily="2" charset="0"/>
              </a:defRPr>
            </a:lvl1pPr>
          </a:lstStyle>
          <a:p>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Roboto" panose="02000000000000000000" pitchFamily="2" charset="0"/>
              </a:defRPr>
            </a:lvl1pPr>
          </a:lstStyle>
          <a:p>
            <a:fld id="{5EB975E7-4466-4875-9780-79F85FC725BE}" type="slidenum">
              <a:rPr lang="nl-NL" smtClean="0"/>
              <a:pPr/>
              <a:t>‹nr.›</a:t>
            </a:fld>
            <a:endParaRPr lang="nl-NL" dirty="0"/>
          </a:p>
        </p:txBody>
      </p:sp>
    </p:spTree>
    <p:extLst>
      <p:ext uri="{BB962C8B-B14F-4D97-AF65-F5344CB8AC3E}">
        <p14:creationId xmlns:p14="http://schemas.microsoft.com/office/powerpoint/2010/main" val="1399890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Roboto" panose="02000000000000000000" pitchFamily="2" charset="0"/>
        <a:ea typeface="+mn-ea"/>
        <a:cs typeface="+mn-cs"/>
      </a:defRPr>
    </a:lvl1pPr>
    <a:lvl2pPr marL="457200" algn="l" defTabSz="914400" rtl="0" eaLnBrk="1" latinLnBrk="0" hangingPunct="1">
      <a:defRPr sz="1200" kern="1200">
        <a:solidFill>
          <a:schemeClr val="tx1"/>
        </a:solidFill>
        <a:latin typeface="Roboto" panose="02000000000000000000" pitchFamily="2" charset="0"/>
        <a:ea typeface="+mn-ea"/>
        <a:cs typeface="+mn-cs"/>
      </a:defRPr>
    </a:lvl2pPr>
    <a:lvl3pPr marL="914400" algn="l" defTabSz="914400" rtl="0" eaLnBrk="1" latinLnBrk="0" hangingPunct="1">
      <a:defRPr sz="1200" kern="1200">
        <a:solidFill>
          <a:schemeClr val="tx1"/>
        </a:solidFill>
        <a:latin typeface="Roboto" panose="02000000000000000000" pitchFamily="2" charset="0"/>
        <a:ea typeface="+mn-ea"/>
        <a:cs typeface="+mn-cs"/>
      </a:defRPr>
    </a:lvl3pPr>
    <a:lvl4pPr marL="1371600" algn="l" defTabSz="914400" rtl="0" eaLnBrk="1" latinLnBrk="0" hangingPunct="1">
      <a:defRPr sz="1200" kern="1200">
        <a:solidFill>
          <a:schemeClr val="tx1"/>
        </a:solidFill>
        <a:latin typeface="Roboto" panose="02000000000000000000" pitchFamily="2" charset="0"/>
        <a:ea typeface="+mn-ea"/>
        <a:cs typeface="+mn-cs"/>
      </a:defRPr>
    </a:lvl4pPr>
    <a:lvl5pPr marL="1828800" algn="l" defTabSz="914400" rtl="0" eaLnBrk="1" latinLnBrk="0" hangingPunct="1">
      <a:defRPr sz="1200" kern="1200">
        <a:solidFill>
          <a:schemeClr val="tx1"/>
        </a:solidFill>
        <a:latin typeface="Roboto" panose="02000000000000000000"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401D1CB6-6B35-4216-835D-4B6D7DC10AA2}"/>
              </a:ext>
            </a:extLst>
          </p:cNvPr>
          <p:cNvSpPr/>
          <p:nvPr userDrawn="1"/>
        </p:nvSpPr>
        <p:spPr>
          <a:xfrm>
            <a:off x="9227489" y="5111778"/>
            <a:ext cx="2119048" cy="17462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7">
            <a:extLst>
              <a:ext uri="{FF2B5EF4-FFF2-40B4-BE49-F238E27FC236}">
                <a16:creationId xmlns:a16="http://schemas.microsoft.com/office/drawing/2014/main" id="{8570D387-A9DA-4389-8749-9601C83ADFA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90589" y="5111779"/>
            <a:ext cx="2387821" cy="1836000"/>
          </a:xfrm>
          <a:prstGeom prst="rect">
            <a:avLst/>
          </a:prstGeom>
        </p:spPr>
      </p:pic>
      <p:sp>
        <p:nvSpPr>
          <p:cNvPr id="2" name="Titel 1">
            <a:extLst>
              <a:ext uri="{FF2B5EF4-FFF2-40B4-BE49-F238E27FC236}">
                <a16:creationId xmlns:a16="http://schemas.microsoft.com/office/drawing/2014/main" id="{F769774B-F83A-5389-0CE0-44640849908A}"/>
              </a:ext>
            </a:extLst>
          </p:cNvPr>
          <p:cNvSpPr>
            <a:spLocks noGrp="1"/>
          </p:cNvSpPr>
          <p:nvPr>
            <p:ph type="title" hasCustomPrompt="1"/>
          </p:nvPr>
        </p:nvSpPr>
        <p:spPr>
          <a:xfrm>
            <a:off x="893232" y="2214000"/>
            <a:ext cx="10460567" cy="2808000"/>
          </a:xfrm>
        </p:spPr>
        <p:txBody>
          <a:bodyPr tIns="72000" anchor="t">
            <a:normAutofit/>
          </a:bodyPr>
          <a:lstStyle>
            <a:lvl1pPr>
              <a:lnSpc>
                <a:spcPts val="5200"/>
              </a:lnSpc>
              <a:defRPr sz="6200">
                <a:solidFill>
                  <a:schemeClr val="tx1"/>
                </a:solidFill>
              </a:defRPr>
            </a:lvl1pPr>
          </a:lstStyle>
          <a:p>
            <a:r>
              <a:rPr lang="nl-NL" dirty="0"/>
              <a:t>Titel van de presentatie</a:t>
            </a:r>
          </a:p>
        </p:txBody>
      </p:sp>
      <p:sp>
        <p:nvSpPr>
          <p:cNvPr id="4" name="Tijdelijke aanduiding voor tekst 4">
            <a:extLst>
              <a:ext uri="{FF2B5EF4-FFF2-40B4-BE49-F238E27FC236}">
                <a16:creationId xmlns:a16="http://schemas.microsoft.com/office/drawing/2014/main" id="{43D6CBE0-A4AA-B4D9-967A-23073B1CDB6B}"/>
              </a:ext>
            </a:extLst>
          </p:cNvPr>
          <p:cNvSpPr>
            <a:spLocks noGrp="1"/>
          </p:cNvSpPr>
          <p:nvPr>
            <p:ph type="body" sz="quarter" idx="13" hasCustomPrompt="1"/>
          </p:nvPr>
        </p:nvSpPr>
        <p:spPr>
          <a:xfrm>
            <a:off x="893234" y="5095875"/>
            <a:ext cx="8326800" cy="1009650"/>
          </a:xfrm>
        </p:spPr>
        <p:txBody>
          <a:bodyPr/>
          <a:lstStyle>
            <a:lvl1pPr marL="0" indent="0">
              <a:lnSpc>
                <a:spcPts val="2100"/>
              </a:lnSpc>
              <a:buNone/>
              <a:defRPr cap="all" baseline="0">
                <a:solidFill>
                  <a:schemeClr val="tx1"/>
                </a:solidFill>
                <a:latin typeface="+mj-lt"/>
              </a:defRPr>
            </a:lvl1pPr>
          </a:lstStyle>
          <a:p>
            <a:pPr lvl="0"/>
            <a:r>
              <a:rPr lang="nl-NL" dirty="0"/>
              <a:t>VOORBEELD VAN EEN ONDERTITEL</a:t>
            </a:r>
          </a:p>
        </p:txBody>
      </p:sp>
      <p:sp>
        <p:nvSpPr>
          <p:cNvPr id="5" name="Tijdelijke aanduiding voor tekst 8">
            <a:extLst>
              <a:ext uri="{FF2B5EF4-FFF2-40B4-BE49-F238E27FC236}">
                <a16:creationId xmlns:a16="http://schemas.microsoft.com/office/drawing/2014/main" id="{2EBE6325-786D-00A4-C84F-A8948AB45FCB}"/>
              </a:ext>
            </a:extLst>
          </p:cNvPr>
          <p:cNvSpPr>
            <a:spLocks noGrp="1"/>
          </p:cNvSpPr>
          <p:nvPr>
            <p:ph type="body" sz="quarter" idx="14" hasCustomPrompt="1"/>
          </p:nvPr>
        </p:nvSpPr>
        <p:spPr>
          <a:xfrm>
            <a:off x="893763" y="1196975"/>
            <a:ext cx="10458450" cy="588963"/>
          </a:xfrm>
        </p:spPr>
        <p:txBody>
          <a:bodyPr anchor="b">
            <a:normAutofit/>
          </a:bodyPr>
          <a:lstStyle>
            <a:lvl1pPr marL="0" indent="0">
              <a:lnSpc>
                <a:spcPts val="1500"/>
              </a:lnSpc>
              <a:buNone/>
              <a:defRPr sz="1800" cap="all" baseline="0">
                <a:solidFill>
                  <a:schemeClr val="tx2"/>
                </a:solidFill>
                <a:latin typeface="+mj-lt"/>
              </a:defRPr>
            </a:lvl1pPr>
            <a:lvl2pPr marL="180000" indent="0">
              <a:buNone/>
              <a:defRPr>
                <a:solidFill>
                  <a:schemeClr val="tx2"/>
                </a:solidFill>
              </a:defRPr>
            </a:lvl2pPr>
            <a:lvl3pPr marL="360000" indent="0">
              <a:buNone/>
              <a:defRPr>
                <a:solidFill>
                  <a:schemeClr val="tx2"/>
                </a:solidFill>
              </a:defRPr>
            </a:lvl3pPr>
            <a:lvl4pPr marL="540000" indent="0">
              <a:buNone/>
              <a:defRPr>
                <a:solidFill>
                  <a:schemeClr val="tx2"/>
                </a:solidFill>
              </a:defRPr>
            </a:lvl4pPr>
            <a:lvl5pPr marL="720000" indent="0">
              <a:buNone/>
              <a:defRPr>
                <a:solidFill>
                  <a:schemeClr val="tx2"/>
                </a:solidFill>
              </a:defRPr>
            </a:lvl5pPr>
          </a:lstStyle>
          <a:p>
            <a:pPr lvl="0"/>
            <a:r>
              <a:rPr lang="nl-NL" dirty="0"/>
              <a:t>NAAM OPLEIDING/FACULTEIT</a:t>
            </a:r>
          </a:p>
        </p:txBody>
      </p:sp>
    </p:spTree>
    <p:extLst>
      <p:ext uri="{BB962C8B-B14F-4D97-AF65-F5344CB8AC3E}">
        <p14:creationId xmlns:p14="http://schemas.microsoft.com/office/powerpoint/2010/main" val="358500664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Tekst_">
    <p:spTree>
      <p:nvGrpSpPr>
        <p:cNvPr id="1" name=""/>
        <p:cNvGrpSpPr/>
        <p:nvPr/>
      </p:nvGrpSpPr>
      <p:grpSpPr>
        <a:xfrm>
          <a:off x="0" y="0"/>
          <a:ext cx="0" cy="0"/>
          <a:chOff x="0" y="0"/>
          <a:chExt cx="0" cy="0"/>
        </a:xfrm>
      </p:grpSpPr>
      <p:sp>
        <p:nvSpPr>
          <p:cNvPr id="6" name="Tijdelijke aanduiding voor tekst 2"/>
          <p:cNvSpPr>
            <a:spLocks noGrp="1"/>
          </p:cNvSpPr>
          <p:nvPr>
            <p:ph type="body" sz="quarter" idx="11"/>
          </p:nvPr>
        </p:nvSpPr>
        <p:spPr>
          <a:xfrm>
            <a:off x="838200" y="1925638"/>
            <a:ext cx="105156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1B98C57B-182B-4B1A-8517-6B7CDA9A9E1B}"/>
              </a:ext>
            </a:extLst>
          </p:cNvPr>
          <p:cNvSpPr>
            <a:spLocks noGrp="1"/>
          </p:cNvSpPr>
          <p:nvPr>
            <p:ph type="sldNum" sz="quarter" idx="12"/>
          </p:nvPr>
        </p:nvSpPr>
        <p:spPr/>
        <p:txBody>
          <a:bodyPr/>
          <a:lstStyle/>
          <a:p>
            <a:fld id="{FACE7509-F60A-4509-9491-CD4ED7B54EDD}" type="slidenum">
              <a:rPr lang="nl-NL" smtClean="0"/>
              <a:pPr/>
              <a:t>‹nr.›</a:t>
            </a:fld>
            <a:endParaRPr lang="nl-NL"/>
          </a:p>
        </p:txBody>
      </p:sp>
      <p:sp>
        <p:nvSpPr>
          <p:cNvPr id="4" name="Titel 3">
            <a:extLst>
              <a:ext uri="{FF2B5EF4-FFF2-40B4-BE49-F238E27FC236}">
                <a16:creationId xmlns:a16="http://schemas.microsoft.com/office/drawing/2014/main" id="{C9172B17-8AD4-26A7-6FA3-2ED9E49C9F4A}"/>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2631550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en Tekst">
    <p:spTree>
      <p:nvGrpSpPr>
        <p:cNvPr id="1" name=""/>
        <p:cNvGrpSpPr/>
        <p:nvPr/>
      </p:nvGrpSpPr>
      <p:grpSpPr>
        <a:xfrm>
          <a:off x="0" y="0"/>
          <a:ext cx="0" cy="0"/>
          <a:chOff x="0" y="0"/>
          <a:chExt cx="0" cy="0"/>
        </a:xfrm>
      </p:grpSpPr>
      <p:sp>
        <p:nvSpPr>
          <p:cNvPr id="7" name="Tijdelijke aanduiding voor tekst 2"/>
          <p:cNvSpPr>
            <a:spLocks noGrp="1"/>
          </p:cNvSpPr>
          <p:nvPr>
            <p:ph type="body" sz="quarter" idx="11"/>
          </p:nvPr>
        </p:nvSpPr>
        <p:spPr>
          <a:xfrm>
            <a:off x="838200" y="1925638"/>
            <a:ext cx="52578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1D7D2143-8A99-4F87-AD10-03EFEAABE85B}"/>
              </a:ext>
            </a:extLst>
          </p:cNvPr>
          <p:cNvSpPr>
            <a:spLocks noGrp="1"/>
          </p:cNvSpPr>
          <p:nvPr>
            <p:ph type="sldNum" sz="quarter" idx="12"/>
          </p:nvPr>
        </p:nvSpPr>
        <p:spPr/>
        <p:txBody>
          <a:bodyPr/>
          <a:lstStyle/>
          <a:p>
            <a:fld id="{FACE7509-F60A-4509-9491-CD4ED7B54EDD}" type="slidenum">
              <a:rPr lang="nl-NL" smtClean="0"/>
              <a:pPr/>
              <a:t>‹nr.›</a:t>
            </a:fld>
            <a:endParaRPr lang="nl-NL"/>
          </a:p>
        </p:txBody>
      </p:sp>
      <p:sp>
        <p:nvSpPr>
          <p:cNvPr id="3" name="Titel 2">
            <a:extLst>
              <a:ext uri="{FF2B5EF4-FFF2-40B4-BE49-F238E27FC236}">
                <a16:creationId xmlns:a16="http://schemas.microsoft.com/office/drawing/2014/main" id="{B994DE5A-C2D7-258A-A0FC-F5B5AED62C46}"/>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46748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Tekst en Afbeelding">
    <p:spTree>
      <p:nvGrpSpPr>
        <p:cNvPr id="1" name=""/>
        <p:cNvGrpSpPr/>
        <p:nvPr/>
      </p:nvGrpSpPr>
      <p:grpSpPr>
        <a:xfrm>
          <a:off x="0" y="0"/>
          <a:ext cx="0" cy="0"/>
          <a:chOff x="0" y="0"/>
          <a:chExt cx="0" cy="0"/>
        </a:xfrm>
      </p:grpSpPr>
      <p:sp>
        <p:nvSpPr>
          <p:cNvPr id="6" name="Tijdelijke aanduiding voor afbeelding 5">
            <a:extLst>
              <a:ext uri="{FF2B5EF4-FFF2-40B4-BE49-F238E27FC236}">
                <a16:creationId xmlns:a16="http://schemas.microsoft.com/office/drawing/2014/main" id="{260C8E6A-14DF-4CBC-B795-FDA284EC4712}"/>
              </a:ext>
            </a:extLst>
          </p:cNvPr>
          <p:cNvSpPr>
            <a:spLocks noGrp="1"/>
          </p:cNvSpPr>
          <p:nvPr>
            <p:ph type="pic" sz="quarter" idx="11"/>
          </p:nvPr>
        </p:nvSpPr>
        <p:spPr>
          <a:xfrm>
            <a:off x="6553203" y="1917701"/>
            <a:ext cx="4800600" cy="4248000"/>
          </a:xfrm>
        </p:spPr>
        <p:txBody>
          <a:bodyPr>
            <a:normAutofit/>
          </a:bodyPr>
          <a:lstStyle>
            <a:lvl1pPr marL="0" indent="0">
              <a:buNone/>
              <a:defRPr sz="1275">
                <a:latin typeface="Roboto" panose="02000000000000000000" pitchFamily="2" charset="0"/>
                <a:ea typeface="Roboto" panose="02000000000000000000" pitchFamily="2" charset="0"/>
                <a:cs typeface="Arial" panose="020B0604020202020204" pitchFamily="34" charset="0"/>
              </a:defRPr>
            </a:lvl1pPr>
          </a:lstStyle>
          <a:p>
            <a:r>
              <a:rPr lang="nl-NL"/>
              <a:t>Klik op het pictogram als u een afbeelding wilt toevoegen</a:t>
            </a:r>
            <a:endParaRPr lang="en-GB" dirty="0"/>
          </a:p>
        </p:txBody>
      </p:sp>
      <p:sp>
        <p:nvSpPr>
          <p:cNvPr id="8" name="Tijdelijke aanduiding voor tekst 2"/>
          <p:cNvSpPr>
            <a:spLocks noGrp="1"/>
          </p:cNvSpPr>
          <p:nvPr>
            <p:ph type="body" sz="quarter" idx="12"/>
          </p:nvPr>
        </p:nvSpPr>
        <p:spPr>
          <a:xfrm>
            <a:off x="838200" y="1926000"/>
            <a:ext cx="52578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02897271-9D30-452B-AAF1-F0E2E5634182}"/>
              </a:ext>
            </a:extLst>
          </p:cNvPr>
          <p:cNvSpPr>
            <a:spLocks noGrp="1"/>
          </p:cNvSpPr>
          <p:nvPr>
            <p:ph type="sldNum" sz="quarter" idx="13"/>
          </p:nvPr>
        </p:nvSpPr>
        <p:spPr/>
        <p:txBody>
          <a:bodyPr/>
          <a:lstStyle/>
          <a:p>
            <a:fld id="{FACE7509-F60A-4509-9491-CD4ED7B54EDD}" type="slidenum">
              <a:rPr lang="nl-NL" smtClean="0"/>
              <a:pPr/>
              <a:t>‹nr.›</a:t>
            </a:fld>
            <a:endParaRPr lang="nl-NL"/>
          </a:p>
        </p:txBody>
      </p:sp>
      <p:sp>
        <p:nvSpPr>
          <p:cNvPr id="3" name="Titel 2">
            <a:extLst>
              <a:ext uri="{FF2B5EF4-FFF2-40B4-BE49-F238E27FC236}">
                <a16:creationId xmlns:a16="http://schemas.microsoft.com/office/drawing/2014/main" id="{641012E8-1AC2-CEB2-B751-E25CDCB3A642}"/>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3351361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ubbele Titel en Tekst">
    <p:spTree>
      <p:nvGrpSpPr>
        <p:cNvPr id="1" name=""/>
        <p:cNvGrpSpPr/>
        <p:nvPr/>
      </p:nvGrpSpPr>
      <p:grpSpPr>
        <a:xfrm>
          <a:off x="0" y="0"/>
          <a:ext cx="0" cy="0"/>
          <a:chOff x="0" y="0"/>
          <a:chExt cx="0" cy="0"/>
        </a:xfrm>
      </p:grpSpPr>
      <p:sp>
        <p:nvSpPr>
          <p:cNvPr id="9" name="Tijdelijke aanduiding voor tekst 4">
            <a:extLst>
              <a:ext uri="{FF2B5EF4-FFF2-40B4-BE49-F238E27FC236}">
                <a16:creationId xmlns:a16="http://schemas.microsoft.com/office/drawing/2014/main" id="{4B8653B3-70AE-4E3E-9A4D-3EAF4B4F4A9E}"/>
              </a:ext>
            </a:extLst>
          </p:cNvPr>
          <p:cNvSpPr>
            <a:spLocks noGrp="1"/>
          </p:cNvSpPr>
          <p:nvPr>
            <p:ph type="body" sz="quarter" idx="15" hasCustomPrompt="1"/>
          </p:nvPr>
        </p:nvSpPr>
        <p:spPr>
          <a:xfrm>
            <a:off x="6553200" y="1778435"/>
            <a:ext cx="4800600" cy="413103"/>
          </a:xfrm>
        </p:spPr>
        <p:txBody>
          <a:bodyPr anchor="ctr">
            <a:noAutofit/>
          </a:bodyPr>
          <a:lstStyle>
            <a:lvl1pPr marL="0" indent="0">
              <a:buNone/>
              <a:defRPr sz="2500" b="1" baseline="0">
                <a:latin typeface="+mn-lt"/>
                <a:ea typeface="Roboto Condensed SemiBold" panose="02000000000000000000" pitchFamily="2" charset="0"/>
              </a:defRPr>
            </a:lvl1pPr>
          </a:lstStyle>
          <a:p>
            <a:pPr lvl="0"/>
            <a:r>
              <a:rPr lang="nl-NL" dirty="0"/>
              <a:t>Klik voor </a:t>
            </a:r>
            <a:r>
              <a:rPr lang="nl-NL" dirty="0" err="1"/>
              <a:t>subkop</a:t>
            </a:r>
            <a:endParaRPr lang="en-GB" dirty="0"/>
          </a:p>
        </p:txBody>
      </p:sp>
      <p:sp>
        <p:nvSpPr>
          <p:cNvPr id="10" name="Tijdelijke aanduiding voor tekst 4">
            <a:extLst>
              <a:ext uri="{FF2B5EF4-FFF2-40B4-BE49-F238E27FC236}">
                <a16:creationId xmlns:a16="http://schemas.microsoft.com/office/drawing/2014/main" id="{60C7571E-BBB1-4DDF-9329-A0C028CAE8FB}"/>
              </a:ext>
            </a:extLst>
          </p:cNvPr>
          <p:cNvSpPr>
            <a:spLocks noGrp="1"/>
          </p:cNvSpPr>
          <p:nvPr>
            <p:ph type="body" sz="quarter" idx="16" hasCustomPrompt="1"/>
          </p:nvPr>
        </p:nvSpPr>
        <p:spPr>
          <a:xfrm>
            <a:off x="838200" y="1778435"/>
            <a:ext cx="4800600" cy="413103"/>
          </a:xfrm>
        </p:spPr>
        <p:txBody>
          <a:bodyPr anchor="ctr">
            <a:noAutofit/>
          </a:bodyPr>
          <a:lstStyle>
            <a:lvl1pPr marL="0" indent="0">
              <a:buNone/>
              <a:defRPr sz="2500" b="1">
                <a:latin typeface="+mn-lt"/>
                <a:ea typeface="Roboto Condensed SemiBold" panose="02000000000000000000" pitchFamily="2" charset="0"/>
              </a:defRPr>
            </a:lvl1pPr>
          </a:lstStyle>
          <a:p>
            <a:pPr lvl="0"/>
            <a:r>
              <a:rPr lang="nl-NL" dirty="0"/>
              <a:t>Klik voor </a:t>
            </a:r>
            <a:r>
              <a:rPr lang="nl-NL" dirty="0" err="1"/>
              <a:t>subkop</a:t>
            </a:r>
            <a:endParaRPr lang="en-GB" dirty="0"/>
          </a:p>
        </p:txBody>
      </p:sp>
      <p:sp>
        <p:nvSpPr>
          <p:cNvPr id="3" name="Tijdelijke aanduiding voor tekst 2"/>
          <p:cNvSpPr>
            <a:spLocks noGrp="1"/>
          </p:cNvSpPr>
          <p:nvPr>
            <p:ph type="body" sz="quarter" idx="18"/>
          </p:nvPr>
        </p:nvSpPr>
        <p:spPr>
          <a:xfrm>
            <a:off x="838200" y="2286000"/>
            <a:ext cx="4800600" cy="3905250"/>
          </a:xfrm>
        </p:spPr>
        <p:txBody>
          <a:bodyPr/>
          <a:lstStyle>
            <a:lvl1pPr>
              <a:defRPr>
                <a:latin typeface="Roboto" panose="02000000000000000000" pitchFamily="2" charset="0"/>
                <a:ea typeface="Roboto" panose="02000000000000000000" pitchFamily="2" charset="0"/>
              </a:defRPr>
            </a:lvl1pPr>
            <a:lvl2pPr>
              <a:defRPr>
                <a:latin typeface="Roboto" panose="02000000000000000000" pitchFamily="2" charset="0"/>
                <a:ea typeface="Roboto" panose="02000000000000000000" pitchFamily="2" charset="0"/>
              </a:defRPr>
            </a:lvl2pPr>
            <a:lvl3pPr>
              <a:defRPr>
                <a:latin typeface="Roboto" panose="02000000000000000000" pitchFamily="2" charset="0"/>
                <a:ea typeface="Roboto" panose="02000000000000000000" pitchFamily="2" charset="0"/>
              </a:defRPr>
            </a:lvl3pPr>
            <a:lvl4pPr>
              <a:defRPr>
                <a:latin typeface="Roboto" panose="02000000000000000000" pitchFamily="2" charset="0"/>
                <a:ea typeface="Roboto" panose="02000000000000000000" pitchFamily="2" charset="0"/>
              </a:defRPr>
            </a:lvl4pPr>
            <a:lvl5pPr>
              <a:defRPr>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2" name="Tijdelijke aanduiding voor tekst 4"/>
          <p:cNvSpPr>
            <a:spLocks noGrp="1"/>
          </p:cNvSpPr>
          <p:nvPr>
            <p:ph type="body" sz="quarter" idx="19"/>
          </p:nvPr>
        </p:nvSpPr>
        <p:spPr>
          <a:xfrm>
            <a:off x="6553200" y="2286000"/>
            <a:ext cx="4800600" cy="390525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25BC47CD-32CA-4434-A931-60298C186A0B}"/>
              </a:ext>
            </a:extLst>
          </p:cNvPr>
          <p:cNvSpPr>
            <a:spLocks noGrp="1"/>
          </p:cNvSpPr>
          <p:nvPr>
            <p:ph type="sldNum" sz="quarter" idx="20"/>
          </p:nvPr>
        </p:nvSpPr>
        <p:spPr/>
        <p:txBody>
          <a:bodyPr/>
          <a:lstStyle/>
          <a:p>
            <a:fld id="{FACE7509-F60A-4509-9491-CD4ED7B54EDD}" type="slidenum">
              <a:rPr lang="nl-NL" smtClean="0"/>
              <a:pPr/>
              <a:t>‹nr.›</a:t>
            </a:fld>
            <a:endParaRPr lang="nl-NL"/>
          </a:p>
        </p:txBody>
      </p:sp>
      <p:sp>
        <p:nvSpPr>
          <p:cNvPr id="4" name="Titel 3">
            <a:extLst>
              <a:ext uri="{FF2B5EF4-FFF2-40B4-BE49-F238E27FC236}">
                <a16:creationId xmlns:a16="http://schemas.microsoft.com/office/drawing/2014/main" id="{8A87FF08-62BD-7B59-1B53-E0597E4EFF60}"/>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281301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13" name="Rechthoek">
            <a:extLst>
              <a:ext uri="{FF2B5EF4-FFF2-40B4-BE49-F238E27FC236}">
                <a16:creationId xmlns:a16="http://schemas.microsoft.com/office/drawing/2014/main" id="{2F35E840-7D0C-489A-B88C-9B5B6A358F43}"/>
              </a:ext>
            </a:extLst>
          </p:cNvPr>
          <p:cNvSpPr/>
          <p:nvPr/>
        </p:nvSpPr>
        <p:spPr>
          <a:xfrm>
            <a:off x="3149600" y="733425"/>
            <a:ext cx="5892800" cy="5391150"/>
          </a:xfrm>
          <a:prstGeom prst="rect">
            <a:avLst/>
          </a:prstGeom>
          <a:solidFill>
            <a:srgbClr val="000000"/>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sz="2400"/>
          </a:p>
        </p:txBody>
      </p:sp>
      <p:sp>
        <p:nvSpPr>
          <p:cNvPr id="20" name="Tijdelijke aanduiding voor tekst 19">
            <a:extLst>
              <a:ext uri="{FF2B5EF4-FFF2-40B4-BE49-F238E27FC236}">
                <a16:creationId xmlns:a16="http://schemas.microsoft.com/office/drawing/2014/main" id="{7E150451-5081-475D-A7BF-2CE6F5C377F5}"/>
              </a:ext>
            </a:extLst>
          </p:cNvPr>
          <p:cNvSpPr>
            <a:spLocks noGrp="1"/>
          </p:cNvSpPr>
          <p:nvPr>
            <p:ph type="body" sz="quarter" idx="11" hasCustomPrompt="1"/>
          </p:nvPr>
        </p:nvSpPr>
        <p:spPr>
          <a:xfrm>
            <a:off x="3640216" y="5429602"/>
            <a:ext cx="4910667" cy="493713"/>
          </a:xfrm>
        </p:spPr>
        <p:txBody>
          <a:bodyPr anchor="b"/>
          <a:lstStyle>
            <a:lvl1pPr marL="0" indent="0">
              <a:spcBef>
                <a:spcPts val="0"/>
              </a:spcBef>
              <a:buNone/>
              <a:defRPr sz="1800" cap="all" baseline="0">
                <a:solidFill>
                  <a:schemeClr val="bg1"/>
                </a:solidFill>
                <a:latin typeface="+mj-lt"/>
                <a:ea typeface="Roboto" panose="02000000000000000000" pitchFamily="2" charset="0"/>
              </a:defRPr>
            </a:lvl1pPr>
          </a:lstStyle>
          <a:p>
            <a:pPr lvl="0"/>
            <a:r>
              <a:rPr lang="nl-NL" dirty="0"/>
              <a:t>NAAM</a:t>
            </a:r>
            <a:endParaRPr lang="en-GB" dirty="0"/>
          </a:p>
        </p:txBody>
      </p:sp>
      <p:pic>
        <p:nvPicPr>
          <p:cNvPr id="6" name="Afbeelding 2">
            <a:extLst>
              <a:ext uri="{FF2B5EF4-FFF2-40B4-BE49-F238E27FC236}">
                <a16:creationId xmlns:a16="http://schemas.microsoft.com/office/drawing/2014/main" id="{FFDA8079-95BD-45E3-8313-ABF6A59ED207}"/>
              </a:ext>
            </a:extLst>
          </p:cNvPr>
          <p:cNvPicPr>
            <a:picLocks noChangeAspect="1"/>
          </p:cNvPicPr>
          <p:nvPr userDrawn="1"/>
        </p:nvPicPr>
        <p:blipFill>
          <a:blip r:embed="rId2"/>
          <a:stretch>
            <a:fillRect/>
          </a:stretch>
        </p:blipFill>
        <p:spPr>
          <a:xfrm>
            <a:off x="3644574" y="601590"/>
            <a:ext cx="355939" cy="297299"/>
          </a:xfrm>
          <a:prstGeom prst="rect">
            <a:avLst/>
          </a:prstGeom>
        </p:spPr>
      </p:pic>
      <p:sp>
        <p:nvSpPr>
          <p:cNvPr id="2" name="Tijdelijke aanduiding voor dianummer 1">
            <a:extLst>
              <a:ext uri="{FF2B5EF4-FFF2-40B4-BE49-F238E27FC236}">
                <a16:creationId xmlns:a16="http://schemas.microsoft.com/office/drawing/2014/main" id="{904E24CA-A573-4CEE-A581-99C9D72CAA2A}"/>
              </a:ext>
            </a:extLst>
          </p:cNvPr>
          <p:cNvSpPr>
            <a:spLocks noGrp="1"/>
          </p:cNvSpPr>
          <p:nvPr>
            <p:ph type="sldNum" sz="quarter" idx="13"/>
          </p:nvPr>
        </p:nvSpPr>
        <p:spPr/>
        <p:txBody>
          <a:bodyPr/>
          <a:lstStyle/>
          <a:p>
            <a:fld id="{FACE7509-F60A-4509-9491-CD4ED7B54EDD}" type="slidenum">
              <a:rPr lang="nl-NL" smtClean="0"/>
              <a:pPr/>
              <a:t>‹nr.›</a:t>
            </a:fld>
            <a:endParaRPr lang="nl-NL"/>
          </a:p>
        </p:txBody>
      </p:sp>
      <p:sp>
        <p:nvSpPr>
          <p:cNvPr id="4" name="Titel 1">
            <a:extLst>
              <a:ext uri="{FF2B5EF4-FFF2-40B4-BE49-F238E27FC236}">
                <a16:creationId xmlns:a16="http://schemas.microsoft.com/office/drawing/2014/main" id="{36179686-86BA-8BF8-83CB-99A461D05CB6}"/>
              </a:ext>
            </a:extLst>
          </p:cNvPr>
          <p:cNvSpPr>
            <a:spLocks noGrp="1"/>
          </p:cNvSpPr>
          <p:nvPr>
            <p:ph type="title" hasCustomPrompt="1"/>
          </p:nvPr>
        </p:nvSpPr>
        <p:spPr>
          <a:xfrm>
            <a:off x="3640216" y="1722120"/>
            <a:ext cx="4911568" cy="3514726"/>
          </a:xfrm>
        </p:spPr>
        <p:txBody>
          <a:bodyPr anchor="t">
            <a:normAutofit/>
          </a:bodyPr>
          <a:lstStyle>
            <a:lvl1pPr>
              <a:lnSpc>
                <a:spcPts val="2400"/>
              </a:lnSpc>
              <a:defRPr sz="3000">
                <a:solidFill>
                  <a:schemeClr val="bg1"/>
                </a:solidFill>
              </a:defRPr>
            </a:lvl1pPr>
          </a:lstStyle>
          <a:p>
            <a:r>
              <a:rPr lang="nl-NL" dirty="0"/>
              <a:t>‘QUOTE’</a:t>
            </a:r>
          </a:p>
        </p:txBody>
      </p:sp>
    </p:spTree>
    <p:extLst>
      <p:ext uri="{BB962C8B-B14F-4D97-AF65-F5344CB8AC3E}">
        <p14:creationId xmlns:p14="http://schemas.microsoft.com/office/powerpoint/2010/main" val="2967552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6BC46703-C372-4CCF-BBDB-349EF159E7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pic>
        <p:nvPicPr>
          <p:cNvPr id="6" name="Afbeelding 5">
            <a:extLst>
              <a:ext uri="{FF2B5EF4-FFF2-40B4-BE49-F238E27FC236}">
                <a16:creationId xmlns:a16="http://schemas.microsoft.com/office/drawing/2014/main" id="{D2936B9B-9586-48DE-B845-C54BC129D8BB}"/>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9999687" y="6227764"/>
            <a:ext cx="1359194" cy="588915"/>
          </a:xfrm>
          <a:prstGeom prst="rect">
            <a:avLst/>
          </a:prstGeom>
        </p:spPr>
      </p:pic>
      <p:sp>
        <p:nvSpPr>
          <p:cNvPr id="7" name="Tijdelijke aanduiding voor dianummer 5">
            <a:extLst>
              <a:ext uri="{FF2B5EF4-FFF2-40B4-BE49-F238E27FC236}">
                <a16:creationId xmlns:a16="http://schemas.microsoft.com/office/drawing/2014/main" id="{AD4D3619-56D9-4271-9849-15E3BE0631EF}"/>
              </a:ext>
            </a:extLst>
          </p:cNvPr>
          <p:cNvSpPr>
            <a:spLocks noGrp="1"/>
          </p:cNvSpPr>
          <p:nvPr>
            <p:ph type="sldNum" sz="quarter" idx="4"/>
          </p:nvPr>
        </p:nvSpPr>
        <p:spPr>
          <a:xfrm>
            <a:off x="838200" y="6342598"/>
            <a:ext cx="1107478" cy="365125"/>
          </a:xfrm>
          <a:prstGeom prst="rect">
            <a:avLst/>
          </a:prstGeom>
        </p:spPr>
        <p:txBody>
          <a:bodyPr vert="horz" lIns="91440" tIns="45720" rIns="91440" bIns="45720" rtlCol="0" anchor="ctr"/>
          <a:lstStyle>
            <a:lvl1pPr algn="l">
              <a:defRPr sz="1200">
                <a:solidFill>
                  <a:schemeClr val="tx1"/>
                </a:solidFill>
              </a:defRPr>
            </a:lvl1pPr>
          </a:lstStyle>
          <a:p>
            <a:fld id="{FACE7509-F60A-4509-9491-CD4ED7B54EDD}" type="slidenum">
              <a:rPr lang="nl-NL" smtClean="0"/>
              <a:pPr/>
              <a:t>‹nr.›</a:t>
            </a:fld>
            <a:endParaRPr lang="nl-NL"/>
          </a:p>
        </p:txBody>
      </p:sp>
      <p:sp>
        <p:nvSpPr>
          <p:cNvPr id="5" name="Tijdelijke aanduiding voor titel 1">
            <a:extLst>
              <a:ext uri="{FF2B5EF4-FFF2-40B4-BE49-F238E27FC236}">
                <a16:creationId xmlns:a16="http://schemas.microsoft.com/office/drawing/2014/main" id="{D52231E0-D1FD-C94B-B7B4-2D459BE8204F}"/>
              </a:ext>
            </a:extLst>
          </p:cNvPr>
          <p:cNvSpPr>
            <a:spLocks noGrp="1"/>
          </p:cNvSpPr>
          <p:nvPr>
            <p:ph type="title"/>
          </p:nvPr>
        </p:nvSpPr>
        <p:spPr>
          <a:xfrm>
            <a:off x="838200" y="365129"/>
            <a:ext cx="10515600" cy="1325563"/>
          </a:xfrm>
          <a:prstGeom prst="rect">
            <a:avLst/>
          </a:prstGeom>
        </p:spPr>
        <p:txBody>
          <a:bodyPr vert="horz" lIns="91440" tIns="45720" rIns="91440" bIns="45720" rtlCol="0" anchor="b">
            <a:normAutofit/>
          </a:bodyPr>
          <a:lstStyle/>
          <a:p>
            <a:r>
              <a:rPr lang="nl-NL" dirty="0"/>
              <a:t>KLIK OM STIJL TE BEWERKEN</a:t>
            </a:r>
            <a:endParaRPr lang="en-GB" dirty="0"/>
          </a:p>
        </p:txBody>
      </p:sp>
    </p:spTree>
    <p:extLst>
      <p:ext uri="{BB962C8B-B14F-4D97-AF65-F5344CB8AC3E}">
        <p14:creationId xmlns:p14="http://schemas.microsoft.com/office/powerpoint/2010/main" val="14963746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ftr="0" dt="0"/>
  <p:txStyles>
    <p:titleStyle>
      <a:lvl1pPr algn="l" defTabSz="514337" rtl="0" eaLnBrk="1" latinLnBrk="0" hangingPunct="1">
        <a:lnSpc>
          <a:spcPts val="2600"/>
        </a:lnSpc>
        <a:spcBef>
          <a:spcPct val="0"/>
        </a:spcBef>
        <a:buNone/>
        <a:defRPr lang="nl-NL" sz="3200" b="1" kern="1200" cap="all" baseline="0" dirty="0">
          <a:solidFill>
            <a:schemeClr val="tx2"/>
          </a:solidFill>
          <a:latin typeface="Roboto Condensed SemiBold" panose="02000000000000000000" pitchFamily="2" charset="0"/>
          <a:ea typeface="Roboto Condensed SemiBold" panose="02000000000000000000" pitchFamily="2" charset="0"/>
          <a:cs typeface="Arial" panose="020B0604020202020204" pitchFamily="34" charset="0"/>
          <a:sym typeface="Avenir Next Condensed Demi Bold"/>
        </a:defRPr>
      </a:lvl1pPr>
    </p:titleStyle>
    <p:body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37" rtl="0" eaLnBrk="1" latinLnBrk="0" hangingPunct="1">
        <a:defRPr sz="1013" kern="1200">
          <a:solidFill>
            <a:schemeClr val="tx1"/>
          </a:solidFill>
          <a:latin typeface="+mn-lt"/>
          <a:ea typeface="+mn-ea"/>
          <a:cs typeface="+mn-cs"/>
        </a:defRPr>
      </a:lvl1pPr>
      <a:lvl2pPr marL="257169" algn="l" defTabSz="514337" rtl="0" eaLnBrk="1" latinLnBrk="0" hangingPunct="1">
        <a:defRPr sz="1013" kern="1200">
          <a:solidFill>
            <a:schemeClr val="tx1"/>
          </a:solidFill>
          <a:latin typeface="+mn-lt"/>
          <a:ea typeface="+mn-ea"/>
          <a:cs typeface="+mn-cs"/>
        </a:defRPr>
      </a:lvl2pPr>
      <a:lvl3pPr marL="514337" algn="l" defTabSz="514337" rtl="0" eaLnBrk="1" latinLnBrk="0" hangingPunct="1">
        <a:defRPr sz="1013" kern="1200">
          <a:solidFill>
            <a:schemeClr val="tx1"/>
          </a:solidFill>
          <a:latin typeface="+mn-lt"/>
          <a:ea typeface="+mn-ea"/>
          <a:cs typeface="+mn-cs"/>
        </a:defRPr>
      </a:lvl3pPr>
      <a:lvl4pPr marL="771506" algn="l" defTabSz="514337" rtl="0" eaLnBrk="1" latinLnBrk="0" hangingPunct="1">
        <a:defRPr sz="1013" kern="1200">
          <a:solidFill>
            <a:schemeClr val="tx1"/>
          </a:solidFill>
          <a:latin typeface="+mn-lt"/>
          <a:ea typeface="+mn-ea"/>
          <a:cs typeface="+mn-cs"/>
        </a:defRPr>
      </a:lvl4pPr>
      <a:lvl5pPr marL="1028675" algn="l" defTabSz="514337" rtl="0" eaLnBrk="1" latinLnBrk="0" hangingPunct="1">
        <a:defRPr sz="1013" kern="1200">
          <a:solidFill>
            <a:schemeClr val="tx1"/>
          </a:solidFill>
          <a:latin typeface="+mn-lt"/>
          <a:ea typeface="+mn-ea"/>
          <a:cs typeface="+mn-cs"/>
        </a:defRPr>
      </a:lvl5pPr>
      <a:lvl6pPr marL="1285843" algn="l" defTabSz="514337" rtl="0" eaLnBrk="1" latinLnBrk="0" hangingPunct="1">
        <a:defRPr sz="1013" kern="1200">
          <a:solidFill>
            <a:schemeClr val="tx1"/>
          </a:solidFill>
          <a:latin typeface="+mn-lt"/>
          <a:ea typeface="+mn-ea"/>
          <a:cs typeface="+mn-cs"/>
        </a:defRPr>
      </a:lvl6pPr>
      <a:lvl7pPr marL="1543011" algn="l" defTabSz="514337" rtl="0" eaLnBrk="1" latinLnBrk="0" hangingPunct="1">
        <a:defRPr sz="1013" kern="1200">
          <a:solidFill>
            <a:schemeClr val="tx1"/>
          </a:solidFill>
          <a:latin typeface="+mn-lt"/>
          <a:ea typeface="+mn-ea"/>
          <a:cs typeface="+mn-cs"/>
        </a:defRPr>
      </a:lvl7pPr>
      <a:lvl8pPr marL="1800180" algn="l" defTabSz="514337" rtl="0" eaLnBrk="1" latinLnBrk="0" hangingPunct="1">
        <a:defRPr sz="1013" kern="1200">
          <a:solidFill>
            <a:schemeClr val="tx1"/>
          </a:solidFill>
          <a:latin typeface="+mn-lt"/>
          <a:ea typeface="+mn-ea"/>
          <a:cs typeface="+mn-cs"/>
        </a:defRPr>
      </a:lvl8pPr>
      <a:lvl9pPr marL="2057349" algn="l" defTabSz="514337"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tekst 3">
            <a:extLst>
              <a:ext uri="{FF2B5EF4-FFF2-40B4-BE49-F238E27FC236}">
                <a16:creationId xmlns:a16="http://schemas.microsoft.com/office/drawing/2014/main" id="{382B343C-4AF3-5F22-B57B-AAED7B60C86E}"/>
              </a:ext>
            </a:extLst>
          </p:cNvPr>
          <p:cNvSpPr>
            <a:spLocks noGrp="1"/>
          </p:cNvSpPr>
          <p:nvPr>
            <p:ph type="body" sz="quarter" idx="14"/>
          </p:nvPr>
        </p:nvSpPr>
        <p:spPr>
          <a:xfrm>
            <a:off x="288804" y="15855"/>
            <a:ext cx="11015909" cy="588963"/>
          </a:xfrm>
        </p:spPr>
        <p:txBody>
          <a:bodyPr/>
          <a:lstStyle/>
          <a:p>
            <a:r>
              <a:rPr lang="nl-NL" dirty="0"/>
              <a:t>LEREN EN LEEROMGEVING		                     	Rijke leeromgeving &amp; regie op leren		</a:t>
            </a:r>
            <a:r>
              <a:rPr lang="nl-NL" dirty="0" err="1"/>
              <a:t>SEcenario’s</a:t>
            </a:r>
            <a:endParaRPr lang="nl-NL" dirty="0"/>
          </a:p>
        </p:txBody>
      </p:sp>
      <p:graphicFrame>
        <p:nvGraphicFramePr>
          <p:cNvPr id="6" name="Table 5">
            <a:extLst>
              <a:ext uri="{FF2B5EF4-FFF2-40B4-BE49-F238E27FC236}">
                <a16:creationId xmlns:a16="http://schemas.microsoft.com/office/drawing/2014/main" id="{025B9EE1-C0F6-1C03-9040-9C10D1D61D8E}"/>
              </a:ext>
            </a:extLst>
          </p:cNvPr>
          <p:cNvGraphicFramePr>
            <a:graphicFrameLocks noGrp="1"/>
          </p:cNvGraphicFramePr>
          <p:nvPr>
            <p:extLst>
              <p:ext uri="{D42A27DB-BD31-4B8C-83A1-F6EECF244321}">
                <p14:modId xmlns:p14="http://schemas.microsoft.com/office/powerpoint/2010/main" val="2522268041"/>
              </p:ext>
            </p:extLst>
          </p:nvPr>
        </p:nvGraphicFramePr>
        <p:xfrm>
          <a:off x="986900" y="768720"/>
          <a:ext cx="10451725" cy="5942296"/>
        </p:xfrm>
        <a:graphic>
          <a:graphicData uri="http://schemas.openxmlformats.org/drawingml/2006/table">
            <a:tbl>
              <a:tblPr firstRow="1" firstCol="1" bandRow="1">
                <a:tableStyleId>{5940675A-B579-460E-94D1-54222C63F5DA}</a:tableStyleId>
              </a:tblPr>
              <a:tblGrid>
                <a:gridCol w="1067187">
                  <a:extLst>
                    <a:ext uri="{9D8B030D-6E8A-4147-A177-3AD203B41FA5}">
                      <a16:colId xmlns:a16="http://schemas.microsoft.com/office/drawing/2014/main" val="3527916290"/>
                    </a:ext>
                  </a:extLst>
                </a:gridCol>
                <a:gridCol w="1707030">
                  <a:extLst>
                    <a:ext uri="{9D8B030D-6E8A-4147-A177-3AD203B41FA5}">
                      <a16:colId xmlns:a16="http://schemas.microsoft.com/office/drawing/2014/main" val="830781641"/>
                    </a:ext>
                  </a:extLst>
                </a:gridCol>
                <a:gridCol w="2256414">
                  <a:extLst>
                    <a:ext uri="{9D8B030D-6E8A-4147-A177-3AD203B41FA5}">
                      <a16:colId xmlns:a16="http://schemas.microsoft.com/office/drawing/2014/main" val="2606964446"/>
                    </a:ext>
                  </a:extLst>
                </a:gridCol>
                <a:gridCol w="2133931">
                  <a:extLst>
                    <a:ext uri="{9D8B030D-6E8A-4147-A177-3AD203B41FA5}">
                      <a16:colId xmlns:a16="http://schemas.microsoft.com/office/drawing/2014/main" val="3074143587"/>
                    </a:ext>
                  </a:extLst>
                </a:gridCol>
                <a:gridCol w="3287163">
                  <a:extLst>
                    <a:ext uri="{9D8B030D-6E8A-4147-A177-3AD203B41FA5}">
                      <a16:colId xmlns:a16="http://schemas.microsoft.com/office/drawing/2014/main" val="1254180881"/>
                    </a:ext>
                  </a:extLst>
                </a:gridCol>
              </a:tblGrid>
              <a:tr h="375419">
                <a:tc>
                  <a:txBody>
                    <a:bodyPr/>
                    <a:lstStyle/>
                    <a:p>
                      <a:pPr algn="l">
                        <a:lnSpc>
                          <a:spcPct val="107000"/>
                        </a:lnSpc>
                        <a:spcAft>
                          <a:spcPts val="0"/>
                        </a:spcAft>
                      </a:pPr>
                      <a:endParaRPr lang="nl-NL" sz="1050" dirty="0">
                        <a:solidFill>
                          <a:srgbClr val="335497"/>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1050" b="1" dirty="0">
                          <a:solidFill>
                            <a:srgbClr val="E50856"/>
                          </a:solidFill>
                          <a:effectLst/>
                        </a:rPr>
                        <a:t>Individuele begeleiding</a:t>
                      </a:r>
                      <a:endParaRPr lang="nl-NL" sz="1050" dirty="0">
                        <a:solidFill>
                          <a:srgbClr val="E50856"/>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1050" b="1" dirty="0">
                          <a:solidFill>
                            <a:schemeClr val="tx2"/>
                          </a:solidFill>
                          <a:effectLst/>
                        </a:rPr>
                        <a:t>Commitment Samen Opleiden</a:t>
                      </a:r>
                      <a:endParaRPr lang="nl-NL" sz="105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1050" b="1">
                          <a:solidFill>
                            <a:schemeClr val="tx2"/>
                          </a:solidFill>
                          <a:effectLst/>
                        </a:rPr>
                        <a:t>Verbinden en verbreden</a:t>
                      </a:r>
                      <a:endParaRPr lang="nl-NL" sz="1050">
                        <a:solidFill>
                          <a:schemeClr val="tx2"/>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1050" b="1" dirty="0">
                          <a:solidFill>
                            <a:schemeClr val="tx2"/>
                          </a:solidFill>
                          <a:effectLst/>
                        </a:rPr>
                        <a:t>Innovatie en co-creatie</a:t>
                      </a:r>
                      <a:endParaRPr lang="nl-NL" sz="105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extLst>
                  <a:ext uri="{0D108BD9-81ED-4DB2-BD59-A6C34878D82A}">
                    <a16:rowId xmlns:a16="http://schemas.microsoft.com/office/drawing/2014/main" val="4211209925"/>
                  </a:ext>
                </a:extLst>
              </a:tr>
              <a:tr h="5566877">
                <a:tc>
                  <a:txBody>
                    <a:bodyPr/>
                    <a:lstStyle/>
                    <a:p>
                      <a:pPr algn="l">
                        <a:lnSpc>
                          <a:spcPct val="107000"/>
                        </a:lnSpc>
                        <a:spcAft>
                          <a:spcPts val="0"/>
                        </a:spcAft>
                      </a:pPr>
                      <a:r>
                        <a:rPr lang="nl-NL" sz="800" b="1" dirty="0">
                          <a:effectLst/>
                          <a:latin typeface="+mn-lt"/>
                          <a:ea typeface="Roboto" panose="02000000000000000000" pitchFamily="2" charset="0"/>
                          <a:cs typeface="Arial" panose="020B0604020202020204" pitchFamily="34" charset="0"/>
                        </a:rPr>
                        <a:t>Rijke leeromgeving en regie op leren</a:t>
                      </a:r>
                    </a:p>
                    <a:p>
                      <a:pPr algn="l">
                        <a:lnSpc>
                          <a:spcPct val="107000"/>
                        </a:lnSpc>
                        <a:spcAft>
                          <a:spcPts val="0"/>
                        </a:spcAft>
                      </a:pPr>
                      <a:endParaRPr lang="nl-NL" sz="700" b="1" dirty="0">
                        <a:effectLst/>
                        <a:latin typeface="+mn-lt"/>
                        <a:ea typeface="Roboto" panose="02000000000000000000" pitchFamily="2" charset="0"/>
                        <a:cs typeface="Arial" panose="020B0604020202020204" pitchFamily="34" charset="0"/>
                      </a:endParaRPr>
                    </a:p>
                    <a:p>
                      <a:pPr algn="l">
                        <a:lnSpc>
                          <a:spcPct val="107000"/>
                        </a:lnSpc>
                        <a:spcAft>
                          <a:spcPts val="0"/>
                        </a:spcAft>
                      </a:pPr>
                      <a:endParaRPr lang="nl-NL" sz="700" b="1" dirty="0">
                        <a:effectLst/>
                        <a:latin typeface="+mn-lt"/>
                        <a:ea typeface="Roboto" panose="02000000000000000000" pitchFamily="2" charset="0"/>
                        <a:cs typeface="Arial" panose="020B0604020202020204" pitchFamily="34" charset="0"/>
                      </a:endParaRPr>
                    </a:p>
                    <a:p>
                      <a:pPr algn="l">
                        <a:lnSpc>
                          <a:spcPct val="107000"/>
                        </a:lnSpc>
                        <a:spcAft>
                          <a:spcPts val="0"/>
                        </a:spcAft>
                      </a:pPr>
                      <a:endParaRPr lang="nl-NL" sz="700" b="1" dirty="0">
                        <a:effectLst/>
                        <a:latin typeface="+mn-lt"/>
                        <a:ea typeface="Roboto" panose="02000000000000000000" pitchFamily="2" charset="0"/>
                        <a:cs typeface="Arial" panose="020B0604020202020204" pitchFamily="34" charset="0"/>
                      </a:endParaRPr>
                    </a:p>
                    <a:p>
                      <a:pPr algn="l">
                        <a:lnSpc>
                          <a:spcPct val="107000"/>
                        </a:lnSpc>
                        <a:spcAft>
                          <a:spcPts val="0"/>
                        </a:spcAft>
                      </a:pPr>
                      <a:endParaRPr lang="nl-NL" sz="700" b="1" dirty="0">
                        <a:effectLst/>
                        <a:latin typeface="+mn-lt"/>
                        <a:ea typeface="Roboto" panose="02000000000000000000" pitchFamily="2" charset="0"/>
                        <a:cs typeface="Arial" panose="020B0604020202020204" pitchFamily="34" charset="0"/>
                      </a:endParaRPr>
                    </a:p>
                    <a:p>
                      <a:pPr algn="l">
                        <a:lnSpc>
                          <a:spcPct val="107000"/>
                        </a:lnSpc>
                        <a:spcAft>
                          <a:spcPts val="0"/>
                        </a:spcAft>
                      </a:pPr>
                      <a:endParaRPr lang="nl-NL" sz="700" b="1" dirty="0">
                        <a:effectLst/>
                        <a:latin typeface="+mn-lt"/>
                        <a:ea typeface="Roboto" panose="02000000000000000000" pitchFamily="2" charset="0"/>
                        <a:cs typeface="Arial" panose="020B0604020202020204" pitchFamily="34" charset="0"/>
                      </a:endParaRPr>
                    </a:p>
                    <a:p>
                      <a:pPr algn="l">
                        <a:lnSpc>
                          <a:spcPct val="107000"/>
                        </a:lnSpc>
                        <a:spcAft>
                          <a:spcPts val="0"/>
                        </a:spcAft>
                      </a:pPr>
                      <a:endParaRPr lang="nl-NL" sz="700" b="1" dirty="0">
                        <a:effectLst/>
                        <a:latin typeface="+mn-lt"/>
                        <a:ea typeface="Roboto" panose="02000000000000000000" pitchFamily="2" charset="0"/>
                        <a:cs typeface="Arial" panose="020B0604020202020204" pitchFamily="34" charset="0"/>
                      </a:endParaRPr>
                    </a:p>
                    <a:p>
                      <a:pPr algn="l">
                        <a:lnSpc>
                          <a:spcPct val="107000"/>
                        </a:lnSpc>
                        <a:spcAft>
                          <a:spcPts val="0"/>
                        </a:spcAft>
                      </a:pPr>
                      <a:endParaRPr lang="nl-NL" sz="700" b="1" dirty="0">
                        <a:effectLst/>
                        <a:latin typeface="+mn-lt"/>
                      </a:endParaRPr>
                    </a:p>
                    <a:p>
                      <a:pPr algn="l">
                        <a:lnSpc>
                          <a:spcPct val="107000"/>
                        </a:lnSpc>
                        <a:spcAft>
                          <a:spcPts val="0"/>
                        </a:spcAft>
                      </a:pPr>
                      <a:endParaRPr lang="nl-NL" sz="700" b="1" dirty="0">
                        <a:effectLst/>
                        <a:latin typeface="+mn-lt"/>
                      </a:endParaRPr>
                    </a:p>
                    <a:p>
                      <a:pPr algn="l">
                        <a:lnSpc>
                          <a:spcPct val="107000"/>
                        </a:lnSpc>
                        <a:spcAft>
                          <a:spcPts val="0"/>
                        </a:spcAft>
                      </a:pPr>
                      <a:endParaRPr lang="nl-NL" sz="700" b="1" dirty="0">
                        <a:effectLst/>
                        <a:latin typeface="+mn-lt"/>
                      </a:endParaRPr>
                    </a:p>
                    <a:p>
                      <a:pPr algn="l">
                        <a:lnSpc>
                          <a:spcPct val="107000"/>
                        </a:lnSpc>
                        <a:spcAft>
                          <a:spcPts val="0"/>
                        </a:spcAft>
                      </a:pPr>
                      <a:endParaRPr lang="nl-NL" sz="700" b="1" dirty="0">
                        <a:effectLst/>
                        <a:latin typeface="+mn-lt"/>
                      </a:endParaRPr>
                    </a:p>
                    <a:p>
                      <a:pPr algn="l">
                        <a:lnSpc>
                          <a:spcPct val="107000"/>
                        </a:lnSpc>
                        <a:spcAft>
                          <a:spcPts val="0"/>
                        </a:spcAft>
                      </a:pPr>
                      <a:endParaRPr lang="nl-NL" sz="700" b="1" dirty="0">
                        <a:effectLst/>
                        <a:latin typeface="+mn-lt"/>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800" b="0" i="0" kern="1200" dirty="0">
                          <a:solidFill>
                            <a:schemeClr val="tx1"/>
                          </a:solidFill>
                          <a:effectLst/>
                          <a:latin typeface="+mn-lt"/>
                          <a:ea typeface="+mn-ea"/>
                          <a:cs typeface="+mn-cs"/>
                        </a:rPr>
                        <a:t>De leeromgeving bestaat uit dat wat de student/lerende tegenkomt gedurende de periode dat de student/lerende op de school stage loopt/werkt.  </a:t>
                      </a:r>
                      <a:endParaRPr lang="nl-NL" sz="800" dirty="0">
                        <a:solidFill>
                          <a:srgbClr val="000000"/>
                        </a:solidFill>
                        <a:effectLst/>
                        <a:latin typeface="+mn-lt"/>
                        <a:ea typeface="Roboto" panose="02000000000000000000" pitchFamily="2" charset="0"/>
                        <a:cs typeface="Arial" panose="020B0604020202020204" pitchFamily="34" charset="0"/>
                      </a:endParaRPr>
                    </a:p>
                    <a:p>
                      <a:pPr algn="l">
                        <a:lnSpc>
                          <a:spcPct val="107000"/>
                        </a:lnSpc>
                        <a:spcAft>
                          <a:spcPts val="0"/>
                        </a:spcAft>
                      </a:pPr>
                      <a:endParaRPr lang="nl-NL" sz="800" dirty="0">
                        <a:solidFill>
                          <a:srgbClr val="000000"/>
                        </a:solidFill>
                        <a:effectLst/>
                        <a:latin typeface="+mn-lt"/>
                        <a:ea typeface="Roboto" panose="02000000000000000000" pitchFamily="2" charset="0"/>
                        <a:cs typeface="Arial" panose="020B0604020202020204" pitchFamily="34" charset="0"/>
                      </a:endParaRPr>
                    </a:p>
                    <a:p>
                      <a:pPr algn="l">
                        <a:lnSpc>
                          <a:spcPct val="107000"/>
                        </a:lnSpc>
                        <a:spcAft>
                          <a:spcPts val="0"/>
                        </a:spcAft>
                      </a:pPr>
                      <a:endParaRPr lang="nl-NL" sz="800" dirty="0">
                        <a:solidFill>
                          <a:srgbClr val="000000"/>
                        </a:solidFill>
                        <a:effectLst/>
                        <a:latin typeface="+mn-lt"/>
                        <a:ea typeface="Roboto" panose="02000000000000000000" pitchFamily="2" charset="0"/>
                        <a:cs typeface="Arial" panose="020B0604020202020204" pitchFamily="34" charset="0"/>
                      </a:endParaRPr>
                    </a:p>
                    <a:p>
                      <a:pPr algn="l">
                        <a:lnSpc>
                          <a:spcPct val="107000"/>
                        </a:lnSpc>
                        <a:spcAft>
                          <a:spcPts val="0"/>
                        </a:spcAft>
                      </a:pPr>
                      <a:endParaRPr lang="nl-NL" sz="800" dirty="0">
                        <a:solidFill>
                          <a:srgbClr val="000000"/>
                        </a:solidFill>
                        <a:effectLst/>
                        <a:latin typeface="+mn-lt"/>
                        <a:ea typeface="Roboto" panose="02000000000000000000" pitchFamily="2" charset="0"/>
                        <a:cs typeface="Arial" panose="020B0604020202020204" pitchFamily="34" charset="0"/>
                      </a:endParaRPr>
                    </a:p>
                    <a:p>
                      <a:pPr algn="l">
                        <a:lnSpc>
                          <a:spcPct val="107000"/>
                        </a:lnSpc>
                        <a:spcAft>
                          <a:spcPts val="0"/>
                        </a:spcAft>
                      </a:pPr>
                      <a:endParaRPr lang="nl-NL" sz="800" dirty="0">
                        <a:solidFill>
                          <a:srgbClr val="000000"/>
                        </a:solidFill>
                        <a:effectLst/>
                        <a:latin typeface="+mn-lt"/>
                        <a:ea typeface="Roboto" panose="02000000000000000000" pitchFamily="2" charset="0"/>
                        <a:cs typeface="Arial" panose="020B0604020202020204" pitchFamily="34" charset="0"/>
                      </a:endParaRPr>
                    </a:p>
                    <a:p>
                      <a:pPr algn="l">
                        <a:lnSpc>
                          <a:spcPct val="107000"/>
                        </a:lnSpc>
                        <a:spcAft>
                          <a:spcPts val="0"/>
                        </a:spcAft>
                      </a:pPr>
                      <a:endParaRPr lang="nl-NL" sz="800" dirty="0">
                        <a:solidFill>
                          <a:srgbClr val="000000"/>
                        </a:solidFill>
                        <a:effectLst/>
                        <a:latin typeface="+mn-lt"/>
                        <a:ea typeface="Roboto" panose="02000000000000000000" pitchFamily="2" charset="0"/>
                        <a:cs typeface="Arial" panose="020B0604020202020204" pitchFamily="34" charset="0"/>
                      </a:endParaRPr>
                    </a:p>
                    <a:p>
                      <a:pPr algn="l">
                        <a:lnSpc>
                          <a:spcPct val="107000"/>
                        </a:lnSpc>
                        <a:spcAft>
                          <a:spcPts val="0"/>
                        </a:spcAft>
                      </a:pPr>
                      <a:endParaRPr lang="nl-NL" sz="800" dirty="0">
                        <a:solidFill>
                          <a:srgbClr val="000000"/>
                        </a:solidFill>
                        <a:effectLst/>
                        <a:latin typeface="+mn-lt"/>
                        <a:ea typeface="Roboto" panose="02000000000000000000" pitchFamily="2" charset="0"/>
                        <a:cs typeface="Arial" panose="020B0604020202020204" pitchFamily="34" charset="0"/>
                      </a:endParaRPr>
                    </a:p>
                    <a:p>
                      <a:pPr algn="l">
                        <a:lnSpc>
                          <a:spcPct val="107000"/>
                        </a:lnSpc>
                        <a:spcAft>
                          <a:spcPts val="0"/>
                        </a:spcAft>
                      </a:pPr>
                      <a:endParaRPr lang="nl-NL" sz="800" dirty="0">
                        <a:solidFill>
                          <a:srgbClr val="000000"/>
                        </a:solidFill>
                        <a:effectLst/>
                        <a:latin typeface="+mn-lt"/>
                        <a:ea typeface="Roboto" panose="02000000000000000000" pitchFamily="2" charset="0"/>
                        <a:cs typeface="Arial" panose="020B0604020202020204" pitchFamily="34" charset="0"/>
                      </a:endParaRPr>
                    </a:p>
                    <a:p>
                      <a:pPr algn="l">
                        <a:lnSpc>
                          <a:spcPct val="107000"/>
                        </a:lnSpc>
                        <a:spcAft>
                          <a:spcPts val="0"/>
                        </a:spcAft>
                      </a:pPr>
                      <a:endParaRPr lang="nl-NL" sz="800" dirty="0">
                        <a:solidFill>
                          <a:schemeClr val="tx1"/>
                        </a:solidFill>
                        <a:effectLst/>
                        <a:latin typeface="+mn-lt"/>
                      </a:endParaRPr>
                    </a:p>
                    <a:p>
                      <a:pPr algn="l">
                        <a:lnSpc>
                          <a:spcPct val="107000"/>
                        </a:lnSpc>
                        <a:spcAft>
                          <a:spcPts val="0"/>
                        </a:spcAft>
                      </a:pPr>
                      <a:endParaRPr lang="nl-NL" sz="800" dirty="0">
                        <a:solidFill>
                          <a:schemeClr val="tx1"/>
                        </a:solidFill>
                        <a:effectLst/>
                        <a:latin typeface="+mn-lt"/>
                      </a:endParaRPr>
                    </a:p>
                    <a:p>
                      <a:pPr algn="l">
                        <a:lnSpc>
                          <a:spcPct val="107000"/>
                        </a:lnSpc>
                        <a:spcAft>
                          <a:spcPts val="0"/>
                        </a:spcAft>
                      </a:pPr>
                      <a:endParaRPr lang="nl-NL" sz="800" dirty="0">
                        <a:effectLst/>
                        <a:latin typeface="+mn-lt"/>
                      </a:endParaRPr>
                    </a:p>
                    <a:p>
                      <a:pPr algn="l">
                        <a:lnSpc>
                          <a:spcPct val="107000"/>
                        </a:lnSpc>
                        <a:spcAft>
                          <a:spcPts val="0"/>
                        </a:spcAft>
                      </a:pPr>
                      <a:endParaRPr lang="nl-NL" sz="800" dirty="0">
                        <a:effectLst/>
                        <a:latin typeface="+mn-lt"/>
                      </a:endParaRPr>
                    </a:p>
                    <a:p>
                      <a:pPr algn="l">
                        <a:lnSpc>
                          <a:spcPct val="107000"/>
                        </a:lnSpc>
                        <a:spcAft>
                          <a:spcPts val="0"/>
                        </a:spcAft>
                      </a:pPr>
                      <a:endParaRPr lang="nl-NL" sz="800" dirty="0">
                        <a:effectLst/>
                        <a:latin typeface="+mn-lt"/>
                      </a:endParaRPr>
                    </a:p>
                    <a:p>
                      <a:pPr algn="l">
                        <a:lnSpc>
                          <a:spcPct val="107000"/>
                        </a:lnSpc>
                        <a:spcAft>
                          <a:spcPts val="0"/>
                        </a:spcAft>
                      </a:pPr>
                      <a:endParaRPr lang="nl-NL" sz="800" dirty="0">
                        <a:effectLst/>
                        <a:latin typeface="+mn-lt"/>
                      </a:endParaRPr>
                    </a:p>
                    <a:p>
                      <a:pPr algn="l">
                        <a:lnSpc>
                          <a:spcPct val="107000"/>
                        </a:lnSpc>
                        <a:spcAft>
                          <a:spcPts val="0"/>
                        </a:spcAft>
                      </a:pPr>
                      <a:endParaRPr lang="nl-NL" sz="800" dirty="0">
                        <a:effectLst/>
                        <a:latin typeface="+mn-lt"/>
                      </a:endParaRPr>
                    </a:p>
                    <a:p>
                      <a:pPr algn="l">
                        <a:lnSpc>
                          <a:spcPct val="107000"/>
                        </a:lnSpc>
                        <a:spcAft>
                          <a:spcPts val="0"/>
                        </a:spcAft>
                      </a:pPr>
                      <a:endParaRPr lang="nl-NL" sz="800" dirty="0">
                        <a:effectLst/>
                        <a:latin typeface="+mn-lt"/>
                        <a:ea typeface="Roboto" panose="02000000000000000000" pitchFamily="2" charset="0"/>
                        <a:cs typeface="Arial" panose="020B0604020202020204" pitchFamily="34" charset="0"/>
                      </a:endParaRPr>
                    </a:p>
                  </a:txBody>
                  <a:tcPr marL="68580" marR="68580" marT="0" marB="0"/>
                </a:tc>
                <a:tc>
                  <a:txBody>
                    <a:bodyPr/>
                    <a:lstStyle/>
                    <a:p>
                      <a:pPr rtl="0" fontAlgn="base"/>
                      <a:r>
                        <a:rPr lang="nl-NL" sz="800" b="0" i="0" kern="1200" dirty="0">
                          <a:solidFill>
                            <a:schemeClr val="tx1"/>
                          </a:solidFill>
                          <a:effectLst/>
                          <a:latin typeface="+mn-lt"/>
                          <a:ea typeface="+mn-ea"/>
                          <a:cs typeface="+mn-cs"/>
                        </a:rPr>
                        <a:t>Opleidingsschool breed wordt er gestart met het gezamenlijk ontwerpen en uitvoeren van een opleidingsplan waarin het stimuleren van zelfregie, zowel bij studenten als leerlingen, een uitgangspunt is.​</a:t>
                      </a:r>
                    </a:p>
                    <a:p>
                      <a:pPr rtl="0" fontAlgn="base"/>
                      <a:r>
                        <a:rPr lang="nl-NL" sz="800" b="0" i="0" kern="1200" dirty="0">
                          <a:solidFill>
                            <a:schemeClr val="tx1"/>
                          </a:solidFill>
                          <a:effectLst/>
                          <a:latin typeface="+mn-lt"/>
                          <a:ea typeface="+mn-ea"/>
                          <a:cs typeface="+mn-cs"/>
                        </a:rPr>
                        <a:t>​</a:t>
                      </a:r>
                    </a:p>
                    <a:p>
                      <a:pPr rtl="0" fontAlgn="base"/>
                      <a:r>
                        <a:rPr lang="nl-NL" sz="800" b="0" i="0" u="none" strike="noStrike" kern="1200" dirty="0">
                          <a:solidFill>
                            <a:schemeClr val="tx1"/>
                          </a:solidFill>
                          <a:effectLst/>
                          <a:latin typeface="+mn-lt"/>
                          <a:ea typeface="+mn-ea"/>
                          <a:cs typeface="+mn-cs"/>
                        </a:rPr>
                        <a:t>Er wordt verkend op welke wijze studenten expliciet gestimuleerd kunnen worden in het nemen van regie op leren. Dit is een complex proces waarbij sturing van opleiders essentieel is. Er wordt van hen verwacht dat ze hier voorbeeldgedrag in vertonen.</a:t>
                      </a:r>
                      <a:r>
                        <a:rPr lang="nl-NL" sz="800" b="0" i="0" kern="1200" dirty="0">
                          <a:solidFill>
                            <a:schemeClr val="tx1"/>
                          </a:solidFill>
                          <a:effectLst/>
                          <a:latin typeface="+mn-lt"/>
                          <a:ea typeface="+mn-ea"/>
                          <a:cs typeface="+mn-cs"/>
                        </a:rPr>
                        <a:t>​</a:t>
                      </a:r>
                    </a:p>
                    <a:p>
                      <a:pPr rtl="0" fontAlgn="base"/>
                      <a:r>
                        <a:rPr lang="nl-NL" sz="800" b="0" i="0" kern="1200" dirty="0">
                          <a:solidFill>
                            <a:schemeClr val="tx1"/>
                          </a:solidFill>
                          <a:effectLst/>
                          <a:latin typeface="+mn-lt"/>
                          <a:ea typeface="+mn-ea"/>
                          <a:cs typeface="+mn-cs"/>
                        </a:rPr>
                        <a:t>​</a:t>
                      </a:r>
                    </a:p>
                    <a:p>
                      <a:pPr rtl="0" fontAlgn="base"/>
                      <a:r>
                        <a:rPr lang="nl-NL" sz="800" b="0" i="0" u="none" strike="noStrike" kern="1200" dirty="0">
                          <a:solidFill>
                            <a:schemeClr val="tx1"/>
                          </a:solidFill>
                          <a:effectLst/>
                          <a:latin typeface="+mn-lt"/>
                          <a:ea typeface="+mn-ea"/>
                          <a:cs typeface="+mn-cs"/>
                        </a:rPr>
                        <a:t>Er wordt verkend op welke wijze de sturing van het leren van de student afgebouwd kan worden en de complexiteit voor de lerende toe kan nemen, zodat bij afnemende sturing de lerende wel blijft leren en ontwikkelen. Er wordt gestart met het ontwikkelen van een leerlijn. Hierin wordt opgenomen hoe bij startende studenten bijvoorbeeld kleine keuzemogelijkheden worden aangeboden en de keuzemogelijkheden steeds breder en opener worden.</a:t>
                      </a:r>
                      <a:endParaRPr lang="nl-NL" sz="800" b="0" i="0" kern="1200" dirty="0">
                        <a:solidFill>
                          <a:schemeClr val="tx1"/>
                        </a:solidFill>
                        <a:effectLst/>
                        <a:latin typeface="+mn-lt"/>
                        <a:ea typeface="+mn-ea"/>
                        <a:cs typeface="+mn-cs"/>
                      </a:endParaRPr>
                    </a:p>
                    <a:p>
                      <a:pPr algn="l">
                        <a:lnSpc>
                          <a:spcPct val="107000"/>
                        </a:lnSpc>
                        <a:spcAft>
                          <a:spcPts val="0"/>
                        </a:spcAft>
                      </a:pPr>
                      <a:endParaRPr lang="nl-NL" sz="700" dirty="0">
                        <a:effectLst/>
                        <a:latin typeface="+mn-lt"/>
                        <a:ea typeface="Roboto" panose="02000000000000000000" pitchFamily="2" charset="0"/>
                        <a:cs typeface="Arial" panose="020B0604020202020204" pitchFamily="34" charset="0"/>
                      </a:endParaRPr>
                    </a:p>
                  </a:txBody>
                  <a:tcPr marL="68580" marR="68580" marT="0" marB="0"/>
                </a:tc>
                <a:tc>
                  <a:txBody>
                    <a:bodyPr/>
                    <a:lstStyle/>
                    <a:p>
                      <a:pPr rtl="0" fontAlgn="base"/>
                      <a:r>
                        <a:rPr lang="nl-NL" sz="800" b="0" i="0" kern="1200" dirty="0">
                          <a:solidFill>
                            <a:schemeClr val="tx1"/>
                          </a:solidFill>
                          <a:effectLst/>
                          <a:latin typeface="+mn-lt"/>
                          <a:ea typeface="+mn-ea"/>
                          <a:cs typeface="+mn-cs"/>
                        </a:rPr>
                        <a:t>Er is een gezamenlijk opleidingsplan waarin is beschreven vanuit welke </a:t>
                      </a:r>
                      <a:r>
                        <a:rPr lang="nl-NL" sz="800" b="1" i="1" kern="1200" dirty="0">
                          <a:solidFill>
                            <a:schemeClr val="tx1"/>
                          </a:solidFill>
                          <a:effectLst/>
                          <a:latin typeface="+mn-lt"/>
                          <a:ea typeface="+mn-ea"/>
                          <a:cs typeface="+mn-cs"/>
                        </a:rPr>
                        <a:t>didactische concepten </a:t>
                      </a:r>
                      <a:r>
                        <a:rPr lang="nl-NL" sz="800" b="0" i="0" kern="1200" dirty="0">
                          <a:solidFill>
                            <a:schemeClr val="tx1"/>
                          </a:solidFill>
                          <a:effectLst/>
                          <a:latin typeface="+mn-lt"/>
                          <a:ea typeface="+mn-ea"/>
                          <a:cs typeface="+mn-cs"/>
                        </a:rPr>
                        <a:t>we samen willen opleiden, uitgesplitst naar doelgroep en welke leeractiviteiten er in de opleidingsschool beschikbaar zijn. ​</a:t>
                      </a:r>
                    </a:p>
                    <a:p>
                      <a:pPr rtl="0" fontAlgn="base"/>
                      <a:r>
                        <a:rPr lang="nl-NL" sz="800" b="0" i="0" kern="1200" dirty="0">
                          <a:solidFill>
                            <a:schemeClr val="tx1"/>
                          </a:solidFill>
                          <a:effectLst/>
                          <a:latin typeface="+mn-lt"/>
                          <a:ea typeface="+mn-ea"/>
                          <a:cs typeface="+mn-cs"/>
                        </a:rPr>
                        <a:t>​</a:t>
                      </a:r>
                    </a:p>
                    <a:p>
                      <a:pPr rtl="0" fontAlgn="base"/>
                      <a:r>
                        <a:rPr lang="nl-NL" sz="800" b="0" i="0" u="none" strike="noStrike" kern="1200" dirty="0">
                          <a:solidFill>
                            <a:schemeClr val="tx1"/>
                          </a:solidFill>
                          <a:effectLst/>
                          <a:latin typeface="+mn-lt"/>
                          <a:ea typeface="+mn-ea"/>
                          <a:cs typeface="+mn-cs"/>
                        </a:rPr>
                        <a:t>Er is een gedeelde visie op waarom en hoe regie op leren bij studenten/</a:t>
                      </a:r>
                      <a:r>
                        <a:rPr lang="nl-NL" sz="800" b="0" i="0" u="none" strike="noStrike" kern="1200" dirty="0" err="1">
                          <a:solidFill>
                            <a:schemeClr val="tx1"/>
                          </a:solidFill>
                          <a:effectLst/>
                          <a:latin typeface="+mn-lt"/>
                          <a:ea typeface="+mn-ea"/>
                          <a:cs typeface="+mn-cs"/>
                        </a:rPr>
                        <a:t>lerenden</a:t>
                      </a:r>
                      <a:r>
                        <a:rPr lang="nl-NL" sz="800" b="0" i="0" u="none" strike="noStrike" kern="1200" dirty="0">
                          <a:solidFill>
                            <a:schemeClr val="tx1"/>
                          </a:solidFill>
                          <a:effectLst/>
                          <a:latin typeface="+mn-lt"/>
                          <a:ea typeface="+mn-ea"/>
                          <a:cs typeface="+mn-cs"/>
                        </a:rPr>
                        <a:t> te versterken.</a:t>
                      </a:r>
                      <a:r>
                        <a:rPr lang="nl-NL" sz="800" b="0" i="0" kern="1200" dirty="0">
                          <a:solidFill>
                            <a:schemeClr val="tx1"/>
                          </a:solidFill>
                          <a:effectLst/>
                          <a:latin typeface="+mn-lt"/>
                          <a:ea typeface="+mn-ea"/>
                          <a:cs typeface="+mn-cs"/>
                        </a:rPr>
                        <a:t>​</a:t>
                      </a:r>
                    </a:p>
                    <a:p>
                      <a:pPr rtl="0" fontAlgn="base"/>
                      <a:r>
                        <a:rPr lang="nl-NL" sz="800" b="0" i="0" kern="1200" dirty="0">
                          <a:solidFill>
                            <a:schemeClr val="tx1"/>
                          </a:solidFill>
                          <a:effectLst/>
                          <a:latin typeface="+mn-lt"/>
                          <a:ea typeface="+mn-ea"/>
                          <a:cs typeface="+mn-cs"/>
                        </a:rPr>
                        <a:t>​</a:t>
                      </a:r>
                    </a:p>
                    <a:p>
                      <a:pPr rtl="0" fontAlgn="base"/>
                      <a:r>
                        <a:rPr lang="nl-NL" sz="800" b="0" i="0" u="none" strike="noStrike" kern="1200" dirty="0">
                          <a:solidFill>
                            <a:schemeClr val="tx1"/>
                          </a:solidFill>
                          <a:effectLst/>
                          <a:latin typeface="+mn-lt"/>
                          <a:ea typeface="+mn-ea"/>
                          <a:cs typeface="+mn-cs"/>
                        </a:rPr>
                        <a:t>Hierbij wordt actief gebruik gemaakt van onderzoeken die inzicht geven in voorwaarden om regie op leren te versterken. Starten vanuit duidelijke sturing  en deze doordacht afbouwen passend bij de student is een vanzelfsprekendheid voor de opleiders betrokken bij de student/lerende.</a:t>
                      </a:r>
                      <a:r>
                        <a:rPr lang="nl-NL" sz="800" b="0" i="0" kern="1200" dirty="0">
                          <a:solidFill>
                            <a:schemeClr val="tx1"/>
                          </a:solidFill>
                          <a:effectLst/>
                          <a:latin typeface="+mn-lt"/>
                          <a:ea typeface="+mn-ea"/>
                          <a:cs typeface="+mn-cs"/>
                        </a:rPr>
                        <a:t>​</a:t>
                      </a:r>
                    </a:p>
                    <a:p>
                      <a:pPr rtl="0" fontAlgn="base"/>
                      <a:r>
                        <a:rPr lang="nl-NL" sz="800" b="0" i="0" kern="1200" dirty="0">
                          <a:solidFill>
                            <a:schemeClr val="tx1"/>
                          </a:solidFill>
                          <a:effectLst/>
                          <a:latin typeface="+mn-lt"/>
                          <a:ea typeface="+mn-ea"/>
                          <a:cs typeface="+mn-cs"/>
                        </a:rPr>
                        <a:t>​</a:t>
                      </a:r>
                    </a:p>
                    <a:p>
                      <a:pPr algn="l">
                        <a:lnSpc>
                          <a:spcPct val="107000"/>
                        </a:lnSpc>
                        <a:spcAft>
                          <a:spcPts val="0"/>
                        </a:spcAft>
                      </a:pPr>
                      <a:endParaRPr lang="nl-NL" sz="700" dirty="0">
                        <a:effectLst/>
                        <a:latin typeface="+mn-lt"/>
                        <a:ea typeface="Roboto"/>
                        <a:cs typeface="Arial"/>
                      </a:endParaRPr>
                    </a:p>
                  </a:txBody>
                  <a:tcPr marL="68580" marR="68580" marT="0" marB="0"/>
                </a:tc>
                <a:tc>
                  <a:txBody>
                    <a:bodyPr/>
                    <a:lstStyle/>
                    <a:p>
                      <a:pPr rtl="0" fontAlgn="base"/>
                      <a:r>
                        <a:rPr lang="nl-NL" sz="800" b="0" i="0" kern="1200" dirty="0">
                          <a:solidFill>
                            <a:schemeClr val="tx1"/>
                          </a:solidFill>
                          <a:effectLst/>
                          <a:latin typeface="+mn-lt"/>
                          <a:ea typeface="+mn-ea"/>
                          <a:cs typeface="+mn-cs"/>
                        </a:rPr>
                        <a:t>De gezamenlijke didactische opleidingsconcepten liggen vast en bij alle betrokkenen bekend en doorleefd. </a:t>
                      </a:r>
                      <a:r>
                        <a:rPr lang="en-US" sz="800" b="0" i="0" kern="1200" dirty="0">
                          <a:solidFill>
                            <a:schemeClr val="tx1"/>
                          </a:solidFill>
                          <a:effectLst/>
                          <a:latin typeface="+mn-lt"/>
                          <a:ea typeface="+mn-ea"/>
                          <a:cs typeface="+mn-cs"/>
                        </a:rPr>
                        <a:t>​</a:t>
                      </a:r>
                    </a:p>
                    <a:p>
                      <a:pPr rtl="0" fontAlgn="base"/>
                      <a:r>
                        <a:rPr lang="nl-NL" sz="800" b="0" i="0" kern="1200" dirty="0">
                          <a:solidFill>
                            <a:schemeClr val="tx1"/>
                          </a:solidFill>
                          <a:effectLst/>
                          <a:latin typeface="+mn-lt"/>
                          <a:ea typeface="+mn-ea"/>
                          <a:cs typeface="+mn-cs"/>
                        </a:rPr>
                        <a:t>​</a:t>
                      </a:r>
                    </a:p>
                    <a:p>
                      <a:pPr rtl="0" fontAlgn="base"/>
                      <a:r>
                        <a:rPr lang="nl-NL" sz="800" b="0" i="0" u="none" strike="noStrike" kern="1200" dirty="0">
                          <a:solidFill>
                            <a:schemeClr val="tx1"/>
                          </a:solidFill>
                          <a:effectLst/>
                          <a:latin typeface="+mn-lt"/>
                          <a:ea typeface="+mn-ea"/>
                          <a:cs typeface="+mn-cs"/>
                        </a:rPr>
                        <a:t>Binnen het partnerschap wordt gezamenlijk met alle betrokkenen een leeromgeving vormgegeven met daarin verschillende mogelijkheden voor studenten/</a:t>
                      </a:r>
                      <a:r>
                        <a:rPr lang="nl-NL" sz="800" b="0" i="0" u="none" strike="noStrike" kern="1200" dirty="0" err="1">
                          <a:solidFill>
                            <a:schemeClr val="tx1"/>
                          </a:solidFill>
                          <a:effectLst/>
                          <a:latin typeface="+mn-lt"/>
                          <a:ea typeface="+mn-ea"/>
                          <a:cs typeface="+mn-cs"/>
                        </a:rPr>
                        <a:t>lerenden</a:t>
                      </a:r>
                      <a:r>
                        <a:rPr lang="nl-NL" sz="800" b="0" i="0" u="none" strike="noStrike" kern="1200" dirty="0">
                          <a:solidFill>
                            <a:schemeClr val="tx1"/>
                          </a:solidFill>
                          <a:effectLst/>
                          <a:latin typeface="+mn-lt"/>
                          <a:ea typeface="+mn-ea"/>
                          <a:cs typeface="+mn-cs"/>
                        </a:rPr>
                        <a:t> om regie te nemen over hun eigen leerproces. Deze mogelijkheden worden in samenspraak met studenten/</a:t>
                      </a:r>
                      <a:r>
                        <a:rPr lang="nl-NL" sz="800" b="0" i="0" u="none" strike="noStrike" kern="1200" dirty="0" err="1">
                          <a:solidFill>
                            <a:schemeClr val="tx1"/>
                          </a:solidFill>
                          <a:effectLst/>
                          <a:latin typeface="+mn-lt"/>
                          <a:ea typeface="+mn-ea"/>
                          <a:cs typeface="+mn-cs"/>
                        </a:rPr>
                        <a:t>lerenden</a:t>
                      </a:r>
                      <a:r>
                        <a:rPr lang="nl-NL" sz="800" b="0" i="0" u="none" strike="noStrike" kern="1200" dirty="0">
                          <a:solidFill>
                            <a:schemeClr val="tx1"/>
                          </a:solidFill>
                          <a:effectLst/>
                          <a:latin typeface="+mn-lt"/>
                          <a:ea typeface="+mn-ea"/>
                          <a:cs typeface="+mn-cs"/>
                        </a:rPr>
                        <a:t> verkend en leveren hier ook actief een bijdrage aan. De betrokkenen krijgen hierin  professionele ruimte.</a:t>
                      </a:r>
                      <a:endParaRPr lang="nl-NL" sz="800" b="0" i="0" kern="1200" dirty="0">
                        <a:solidFill>
                          <a:schemeClr val="tx1"/>
                        </a:solidFill>
                        <a:effectLst/>
                        <a:latin typeface="+mn-lt"/>
                        <a:ea typeface="+mn-ea"/>
                        <a:cs typeface="+mn-cs"/>
                      </a:endParaRPr>
                    </a:p>
                    <a:p>
                      <a:pPr algn="l">
                        <a:lnSpc>
                          <a:spcPct val="107000"/>
                        </a:lnSpc>
                        <a:spcAft>
                          <a:spcPts val="0"/>
                        </a:spcAft>
                      </a:pPr>
                      <a:endParaRPr lang="nl-NL" sz="700" dirty="0">
                        <a:effectLst/>
                        <a:latin typeface="+mn-lt"/>
                        <a:ea typeface="Roboto" panose="02000000000000000000" pitchFamily="2" charset="0"/>
                        <a:cs typeface="Arial" panose="020B0604020202020204" pitchFamily="34" charset="0"/>
                      </a:endParaRPr>
                    </a:p>
                  </a:txBody>
                  <a:tcPr marL="68580" marR="68580" marT="0" marB="0"/>
                </a:tc>
                <a:extLst>
                  <a:ext uri="{0D108BD9-81ED-4DB2-BD59-A6C34878D82A}">
                    <a16:rowId xmlns:a16="http://schemas.microsoft.com/office/drawing/2014/main" val="2437274328"/>
                  </a:ext>
                </a:extLst>
              </a:tr>
            </a:tbl>
          </a:graphicData>
        </a:graphic>
      </p:graphicFrame>
    </p:spTree>
    <p:extLst>
      <p:ext uri="{BB962C8B-B14F-4D97-AF65-F5344CB8AC3E}">
        <p14:creationId xmlns:p14="http://schemas.microsoft.com/office/powerpoint/2010/main" val="3073293024"/>
      </p:ext>
    </p:extLst>
  </p:cSld>
  <p:clrMapOvr>
    <a:masterClrMapping/>
  </p:clrMapOvr>
</p:sld>
</file>

<file path=ppt/theme/theme1.xml><?xml version="1.0" encoding="utf-8"?>
<a:theme xmlns:a="http://schemas.openxmlformats.org/drawingml/2006/main" name="Presentatie_Smal">
  <a:themeElements>
    <a:clrScheme name="HAN">
      <a:dk1>
        <a:sysClr val="windowText" lastClr="000000"/>
      </a:dk1>
      <a:lt1>
        <a:sysClr val="window" lastClr="FFFFFF"/>
      </a:lt1>
      <a:dk2>
        <a:srgbClr val="E50056"/>
      </a:dk2>
      <a:lt2>
        <a:srgbClr val="F8F8F8"/>
      </a:lt2>
      <a:accent1>
        <a:srgbClr val="000000"/>
      </a:accent1>
      <a:accent2>
        <a:srgbClr val="454545"/>
      </a:accent2>
      <a:accent3>
        <a:srgbClr val="757575"/>
      </a:accent3>
      <a:accent4>
        <a:srgbClr val="919191"/>
      </a:accent4>
      <a:accent5>
        <a:srgbClr val="E3E3E3"/>
      </a:accent5>
      <a:accent6>
        <a:srgbClr val="F8F8F8"/>
      </a:accent6>
      <a:hlink>
        <a:srgbClr val="000000"/>
      </a:hlink>
      <a:folHlink>
        <a:srgbClr val="000000"/>
      </a:folHlink>
    </a:clrScheme>
    <a:fontScheme name="HAN!">
      <a:majorFont>
        <a:latin typeface="Roboto Condensed SemiBold"/>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AN_PowerPoint_breed_wit_v2.1" id="{92CBC7AB-8886-3343-9313-0014277669FC}" vid="{B1563569-891F-4F48-AD92-8F3B6ACDC69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A457A4D2E51B14F88D470F52782FA7D" ma:contentTypeVersion="4" ma:contentTypeDescription="Create a new document." ma:contentTypeScope="" ma:versionID="ce885d763a3f7853ef49b3b9ea0f293f">
  <xsd:schema xmlns:xsd="http://www.w3.org/2001/XMLSchema" xmlns:xs="http://www.w3.org/2001/XMLSchema" xmlns:p="http://schemas.microsoft.com/office/2006/metadata/properties" xmlns:ns2="ee6fde1a-ebe4-44e6-8d92-34070855aeaf" targetNamespace="http://schemas.microsoft.com/office/2006/metadata/properties" ma:root="true" ma:fieldsID="c4b62f03d1641294a13c71ea34b76386" ns2:_="">
    <xsd:import namespace="ee6fde1a-ebe4-44e6-8d92-34070855aea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6fde1a-ebe4-44e6-8d92-34070855ae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1A66CAF-27E5-4E71-A9FF-55375C38E6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6fde1a-ebe4-44e6-8d92-34070855ae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83FAB99-B7CD-40C9-92E7-B78F7B5FC6C4}">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E871D5FA-9632-4EA8-A2CC-02B86B29C0C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Wit_breed 25.1</Template>
  <TotalTime>0</TotalTime>
  <Words>376</Words>
  <Application>Microsoft Office PowerPoint</Application>
  <PresentationFormat>Breedbeeld</PresentationFormat>
  <Paragraphs>43</Paragraphs>
  <Slides>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vt:i4>
      </vt:variant>
    </vt:vector>
  </HeadingPairs>
  <TitlesOfParts>
    <vt:vector size="5" baseType="lpstr">
      <vt:lpstr>Arial</vt:lpstr>
      <vt:lpstr>Roboto</vt:lpstr>
      <vt:lpstr>Roboto Condensed SemiBold</vt:lpstr>
      <vt:lpstr>Presentatie_Smal</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Derby Wanders</dc:creator>
  <cp:lastModifiedBy>Derby Wanders</cp:lastModifiedBy>
  <cp:revision>2</cp:revision>
  <dcterms:created xsi:type="dcterms:W3CDTF">2025-03-28T07:08:30Z</dcterms:created>
  <dcterms:modified xsi:type="dcterms:W3CDTF">2025-05-20T09:50:14Z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0x0101001A457A4D2E51B14F88D470F52782FA7D</vt:lpwstr>
  </property>
</Properties>
</file>