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265" r:id="rId5"/>
    <p:sldId id="261" r:id="rId6"/>
    <p:sldId id="267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0856"/>
    <a:srgbClr val="E500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0" autoAdjust="0"/>
    <p:restoredTop sz="94647"/>
  </p:normalViewPr>
  <p:slideViewPr>
    <p:cSldViewPr snapToGrid="0" snapToObjects="1" showGuides="1">
      <p:cViewPr varScale="1">
        <p:scale>
          <a:sx n="96" d="100"/>
          <a:sy n="96" d="100"/>
        </p:scale>
        <p:origin x="183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rby Wanders" userId="af18b0c0-b1f1-41e5-bb80-9bf6fd6c46ec" providerId="ADAL" clId="{AD61A7E8-CE64-4A6B-886F-EC7A4F09E6F5}"/>
    <pc:docChg chg="undo custSel addSld delSld modSld">
      <pc:chgData name="Derby Wanders" userId="af18b0c0-b1f1-41e5-bb80-9bf6fd6c46ec" providerId="ADAL" clId="{AD61A7E8-CE64-4A6B-886F-EC7A4F09E6F5}" dt="2025-04-08T06:34:17.330" v="426" actId="207"/>
      <pc:docMkLst>
        <pc:docMk/>
      </pc:docMkLst>
      <pc:sldChg chg="addSp delSp modSp mod">
        <pc:chgData name="Derby Wanders" userId="af18b0c0-b1f1-41e5-bb80-9bf6fd6c46ec" providerId="ADAL" clId="{AD61A7E8-CE64-4A6B-886F-EC7A4F09E6F5}" dt="2025-04-08T05:31:41.974" v="411" actId="20577"/>
        <pc:sldMkLst>
          <pc:docMk/>
          <pc:sldMk cId="75528547" sldId="261"/>
        </pc:sldMkLst>
        <pc:spChg chg="add mod">
          <ac:chgData name="Derby Wanders" userId="af18b0c0-b1f1-41e5-bb80-9bf6fd6c46ec" providerId="ADAL" clId="{AD61A7E8-CE64-4A6B-886F-EC7A4F09E6F5}" dt="2025-04-08T05:31:41.974" v="411" actId="20577"/>
          <ac:spMkLst>
            <pc:docMk/>
            <pc:sldMk cId="75528547" sldId="261"/>
            <ac:spMk id="3" creationId="{3B5A987D-B58D-8C4B-6D80-AC4DAB445742}"/>
          </ac:spMkLst>
        </pc:spChg>
        <pc:spChg chg="mod">
          <ac:chgData name="Derby Wanders" userId="af18b0c0-b1f1-41e5-bb80-9bf6fd6c46ec" providerId="ADAL" clId="{AD61A7E8-CE64-4A6B-886F-EC7A4F09E6F5}" dt="2025-04-08T05:30:37.593" v="393" actId="20577"/>
          <ac:spMkLst>
            <pc:docMk/>
            <pc:sldMk cId="75528547" sldId="261"/>
            <ac:spMk id="4" creationId="{36893223-96FC-EC31-A6E1-5F23B05975D3}"/>
          </ac:spMkLst>
        </pc:spChg>
        <pc:spChg chg="mod">
          <ac:chgData name="Derby Wanders" userId="af18b0c0-b1f1-41e5-bb80-9bf6fd6c46ec" providerId="ADAL" clId="{AD61A7E8-CE64-4A6B-886F-EC7A4F09E6F5}" dt="2025-04-08T05:30:15.851" v="329" actId="20577"/>
          <ac:spMkLst>
            <pc:docMk/>
            <pc:sldMk cId="75528547" sldId="261"/>
            <ac:spMk id="16" creationId="{CFB78C8F-1AFE-D9C4-13FF-C41BA46993DC}"/>
          </ac:spMkLst>
        </pc:spChg>
        <pc:picChg chg="add mod">
          <ac:chgData name="Derby Wanders" userId="af18b0c0-b1f1-41e5-bb80-9bf6fd6c46ec" providerId="ADAL" clId="{AD61A7E8-CE64-4A6B-886F-EC7A4F09E6F5}" dt="2025-04-08T05:31:03.470" v="404" actId="1076"/>
          <ac:picMkLst>
            <pc:docMk/>
            <pc:sldMk cId="75528547" sldId="261"/>
            <ac:picMk id="2" creationId="{47C10907-8A9D-560F-0E22-012BBD4109DE}"/>
          </ac:picMkLst>
        </pc:picChg>
      </pc:sldChg>
      <pc:sldChg chg="del">
        <pc:chgData name="Derby Wanders" userId="af18b0c0-b1f1-41e5-bb80-9bf6fd6c46ec" providerId="ADAL" clId="{AD61A7E8-CE64-4A6B-886F-EC7A4F09E6F5}" dt="2025-04-08T05:31:59.103" v="412" actId="2696"/>
        <pc:sldMkLst>
          <pc:docMk/>
          <pc:sldMk cId="4189979416" sldId="262"/>
        </pc:sldMkLst>
      </pc:sldChg>
      <pc:sldChg chg="addSp delSp modSp mod">
        <pc:chgData name="Derby Wanders" userId="af18b0c0-b1f1-41e5-bb80-9bf6fd6c46ec" providerId="ADAL" clId="{AD61A7E8-CE64-4A6B-886F-EC7A4F09E6F5}" dt="2025-04-08T06:34:17.330" v="426" actId="207"/>
        <pc:sldMkLst>
          <pc:docMk/>
          <pc:sldMk cId="4229732641" sldId="265"/>
        </pc:sldMkLst>
        <pc:spChg chg="mod">
          <ac:chgData name="Derby Wanders" userId="af18b0c0-b1f1-41e5-bb80-9bf6fd6c46ec" providerId="ADAL" clId="{AD61A7E8-CE64-4A6B-886F-EC7A4F09E6F5}" dt="2025-04-08T05:20:29.164" v="129" actId="20577"/>
          <ac:spMkLst>
            <pc:docMk/>
            <pc:sldMk cId="4229732641" sldId="265"/>
            <ac:spMk id="3" creationId="{E1B156AE-D65E-03E0-B7BD-B5C07D5F979D}"/>
          </ac:spMkLst>
        </pc:spChg>
        <pc:spChg chg="mod">
          <ac:chgData name="Derby Wanders" userId="af18b0c0-b1f1-41e5-bb80-9bf6fd6c46ec" providerId="ADAL" clId="{AD61A7E8-CE64-4A6B-886F-EC7A4F09E6F5}" dt="2025-04-08T05:20:09.347" v="26" actId="20577"/>
          <ac:spMkLst>
            <pc:docMk/>
            <pc:sldMk cId="4229732641" sldId="265"/>
            <ac:spMk id="4" creationId="{3A589858-EFB9-FC1F-7DF5-2478242E35D1}"/>
          </ac:spMkLst>
        </pc:spChg>
        <pc:graphicFrameChg chg="add mod modGraphic">
          <ac:chgData name="Derby Wanders" userId="af18b0c0-b1f1-41e5-bb80-9bf6fd6c46ec" providerId="ADAL" clId="{AD61A7E8-CE64-4A6B-886F-EC7A4F09E6F5}" dt="2025-04-08T05:24:50.603" v="242" actId="20577"/>
          <ac:graphicFrameMkLst>
            <pc:docMk/>
            <pc:sldMk cId="4229732641" sldId="265"/>
            <ac:graphicFrameMk id="2" creationId="{DF3A0350-1A2E-FEF5-8727-A55BE3F6798F}"/>
          </ac:graphicFrameMkLst>
        </pc:graphicFrameChg>
      </pc:sldChg>
      <pc:sldChg chg="addSp delSp modSp mod">
        <pc:chgData name="Derby Wanders" userId="af18b0c0-b1f1-41e5-bb80-9bf6fd6c46ec" providerId="ADAL" clId="{AD61A7E8-CE64-4A6B-886F-EC7A4F09E6F5}" dt="2025-04-08T05:30:01.725" v="301" actId="20577"/>
        <pc:sldMkLst>
          <pc:docMk/>
          <pc:sldMk cId="3344611333" sldId="266"/>
        </pc:sldMkLst>
        <pc:spChg chg="add mod">
          <ac:chgData name="Derby Wanders" userId="af18b0c0-b1f1-41e5-bb80-9bf6fd6c46ec" providerId="ADAL" clId="{AD61A7E8-CE64-4A6B-886F-EC7A4F09E6F5}" dt="2025-04-08T05:29:09.386" v="272" actId="1076"/>
          <ac:spMkLst>
            <pc:docMk/>
            <pc:sldMk cId="3344611333" sldId="266"/>
            <ac:spMk id="4" creationId="{A4DE8AC5-47E8-1434-572D-A1C9A11AB27C}"/>
          </ac:spMkLst>
        </pc:spChg>
        <pc:spChg chg="mod">
          <ac:chgData name="Derby Wanders" userId="af18b0c0-b1f1-41e5-bb80-9bf6fd6c46ec" providerId="ADAL" clId="{AD61A7E8-CE64-4A6B-886F-EC7A4F09E6F5}" dt="2025-04-08T05:30:01.725" v="301" actId="20577"/>
          <ac:spMkLst>
            <pc:docMk/>
            <pc:sldMk cId="3344611333" sldId="266"/>
            <ac:spMk id="6" creationId="{4BC518E3-4AC5-8A32-3D1D-1926338D14C9}"/>
          </ac:spMkLst>
        </pc:spChg>
        <pc:spChg chg="add mod">
          <ac:chgData name="Derby Wanders" userId="af18b0c0-b1f1-41e5-bb80-9bf6fd6c46ec" providerId="ADAL" clId="{AD61A7E8-CE64-4A6B-886F-EC7A4F09E6F5}" dt="2025-04-08T05:29:31.733" v="274" actId="14100"/>
          <ac:spMkLst>
            <pc:docMk/>
            <pc:sldMk cId="3344611333" sldId="266"/>
            <ac:spMk id="7" creationId="{264D69E1-00C5-5729-1C41-D88F9FEEC9EA}"/>
          </ac:spMkLst>
        </pc:spChg>
        <pc:picChg chg="add mod">
          <ac:chgData name="Derby Wanders" userId="af18b0c0-b1f1-41e5-bb80-9bf6fd6c46ec" providerId="ADAL" clId="{AD61A7E8-CE64-4A6B-886F-EC7A4F09E6F5}" dt="2025-04-08T05:26:09.045" v="254"/>
          <ac:picMkLst>
            <pc:docMk/>
            <pc:sldMk cId="3344611333" sldId="266"/>
            <ac:picMk id="14" creationId="{137E3A4F-272C-0D50-CF78-C09593344E83}"/>
          </ac:picMkLst>
        </pc:picChg>
        <pc:picChg chg="add mod">
          <ac:chgData name="Derby Wanders" userId="af18b0c0-b1f1-41e5-bb80-9bf6fd6c46ec" providerId="ADAL" clId="{AD61A7E8-CE64-4A6B-886F-EC7A4F09E6F5}" dt="2025-04-08T05:26:13.983" v="255"/>
          <ac:picMkLst>
            <pc:docMk/>
            <pc:sldMk cId="3344611333" sldId="266"/>
            <ac:picMk id="15" creationId="{22AC9368-673E-36E7-DB62-7D84ED2BDD9C}"/>
          </ac:picMkLst>
        </pc:picChg>
        <pc:picChg chg="add mod">
          <ac:chgData name="Derby Wanders" userId="af18b0c0-b1f1-41e5-bb80-9bf6fd6c46ec" providerId="ADAL" clId="{AD61A7E8-CE64-4A6B-886F-EC7A4F09E6F5}" dt="2025-04-08T05:26:19.521" v="256"/>
          <ac:picMkLst>
            <pc:docMk/>
            <pc:sldMk cId="3344611333" sldId="266"/>
            <ac:picMk id="16" creationId="{D9F4E872-BA3F-7E2E-EB64-3A61F8E28BCB}"/>
          </ac:picMkLst>
        </pc:picChg>
        <pc:picChg chg="add mod">
          <ac:chgData name="Derby Wanders" userId="af18b0c0-b1f1-41e5-bb80-9bf6fd6c46ec" providerId="ADAL" clId="{AD61A7E8-CE64-4A6B-886F-EC7A4F09E6F5}" dt="2025-04-08T05:26:23.522" v="257"/>
          <ac:picMkLst>
            <pc:docMk/>
            <pc:sldMk cId="3344611333" sldId="266"/>
            <ac:picMk id="17" creationId="{A722F1EC-DACB-DD01-C400-545CDF6C44C8}"/>
          </ac:picMkLst>
        </pc:picChg>
        <pc:picChg chg="add mod">
          <ac:chgData name="Derby Wanders" userId="af18b0c0-b1f1-41e5-bb80-9bf6fd6c46ec" providerId="ADAL" clId="{AD61A7E8-CE64-4A6B-886F-EC7A4F09E6F5}" dt="2025-04-08T05:26:27.136" v="258"/>
          <ac:picMkLst>
            <pc:docMk/>
            <pc:sldMk cId="3344611333" sldId="266"/>
            <ac:picMk id="18" creationId="{964F7DE3-06EC-F7B1-CD02-4C2D6217D703}"/>
          </ac:picMkLst>
        </pc:picChg>
      </pc:sldChg>
      <pc:sldChg chg="addSp delSp modSp add mod">
        <pc:chgData name="Derby Wanders" userId="af18b0c0-b1f1-41e5-bb80-9bf6fd6c46ec" providerId="ADAL" clId="{AD61A7E8-CE64-4A6B-886F-EC7A4F09E6F5}" dt="2025-04-08T05:32:16.502" v="417"/>
        <pc:sldMkLst>
          <pc:docMk/>
          <pc:sldMk cId="2778162945" sldId="267"/>
        </pc:sldMkLst>
        <pc:spChg chg="mod">
          <ac:chgData name="Derby Wanders" userId="af18b0c0-b1f1-41e5-bb80-9bf6fd6c46ec" providerId="ADAL" clId="{AD61A7E8-CE64-4A6B-886F-EC7A4F09E6F5}" dt="2025-04-08T05:32:05.317" v="415" actId="20577"/>
          <ac:spMkLst>
            <pc:docMk/>
            <pc:sldMk cId="2778162945" sldId="267"/>
            <ac:spMk id="16" creationId="{3FCF6F57-BE52-565A-2FD3-0F7733A6ED37}"/>
          </ac:spMkLst>
        </pc:spChg>
        <pc:picChg chg="add mod">
          <ac:chgData name="Derby Wanders" userId="af18b0c0-b1f1-41e5-bb80-9bf6fd6c46ec" providerId="ADAL" clId="{AD61A7E8-CE64-4A6B-886F-EC7A4F09E6F5}" dt="2025-04-08T05:32:16.502" v="417"/>
          <ac:picMkLst>
            <pc:docMk/>
            <pc:sldMk cId="2778162945" sldId="267"/>
            <ac:picMk id="5" creationId="{5702BD2E-DCBE-5DEA-59CD-31A514BA3B20}"/>
          </ac:picMkLst>
        </pc:picChg>
      </pc:sldChg>
    </pc:docChg>
  </pc:docChgLst>
  <pc:docChgLst>
    <pc:chgData name="Derby Wanders" userId="af18b0c0-b1f1-41e5-bb80-9bf6fd6c46ec" providerId="ADAL" clId="{08538321-CCF2-40AC-90B6-C450E595E6E3}"/>
    <pc:docChg chg="custSel delSld modSld">
      <pc:chgData name="Derby Wanders" userId="af18b0c0-b1f1-41e5-bb80-9bf6fd6c46ec" providerId="ADAL" clId="{08538321-CCF2-40AC-90B6-C450E595E6E3}" dt="2025-05-20T09:47:22.844" v="32" actId="11529"/>
      <pc:docMkLst>
        <pc:docMk/>
      </pc:docMkLst>
      <pc:sldChg chg="delSp modSp mod">
        <pc:chgData name="Derby Wanders" userId="af18b0c0-b1f1-41e5-bb80-9bf6fd6c46ec" providerId="ADAL" clId="{08538321-CCF2-40AC-90B6-C450E595E6E3}" dt="2025-05-20T09:46:22.076" v="17" actId="20577"/>
        <pc:sldMkLst>
          <pc:docMk/>
          <pc:sldMk cId="75528547" sldId="261"/>
        </pc:sldMkLst>
        <pc:spChg chg="del">
          <ac:chgData name="Derby Wanders" userId="af18b0c0-b1f1-41e5-bb80-9bf6fd6c46ec" providerId="ADAL" clId="{08538321-CCF2-40AC-90B6-C450E595E6E3}" dt="2025-05-20T09:46:07.960" v="6" actId="478"/>
          <ac:spMkLst>
            <pc:docMk/>
            <pc:sldMk cId="75528547" sldId="261"/>
            <ac:spMk id="3" creationId="{3B5A987D-B58D-8C4B-6D80-AC4DAB445742}"/>
          </ac:spMkLst>
        </pc:spChg>
        <pc:spChg chg="mod">
          <ac:chgData name="Derby Wanders" userId="af18b0c0-b1f1-41e5-bb80-9bf6fd6c46ec" providerId="ADAL" clId="{08538321-CCF2-40AC-90B6-C450E595E6E3}" dt="2025-05-20T09:46:22.076" v="17" actId="20577"/>
          <ac:spMkLst>
            <pc:docMk/>
            <pc:sldMk cId="75528547" sldId="261"/>
            <ac:spMk id="4" creationId="{36893223-96FC-EC31-A6E1-5F23B05975D3}"/>
          </ac:spMkLst>
        </pc:spChg>
        <pc:spChg chg="mod">
          <ac:chgData name="Derby Wanders" userId="af18b0c0-b1f1-41e5-bb80-9bf6fd6c46ec" providerId="ADAL" clId="{08538321-CCF2-40AC-90B6-C450E595E6E3}" dt="2025-05-20T09:45:52.141" v="3" actId="20577"/>
          <ac:spMkLst>
            <pc:docMk/>
            <pc:sldMk cId="75528547" sldId="261"/>
            <ac:spMk id="16" creationId="{CFB78C8F-1AFE-D9C4-13FF-C41BA46993DC}"/>
          </ac:spMkLst>
        </pc:spChg>
      </pc:sldChg>
      <pc:sldChg chg="delSp mod">
        <pc:chgData name="Derby Wanders" userId="af18b0c0-b1f1-41e5-bb80-9bf6fd6c46ec" providerId="ADAL" clId="{08538321-CCF2-40AC-90B6-C450E595E6E3}" dt="2025-05-20T09:44:53.456" v="0" actId="478"/>
        <pc:sldMkLst>
          <pc:docMk/>
          <pc:sldMk cId="4229732641" sldId="265"/>
        </pc:sldMkLst>
        <pc:spChg chg="del">
          <ac:chgData name="Derby Wanders" userId="af18b0c0-b1f1-41e5-bb80-9bf6fd6c46ec" providerId="ADAL" clId="{08538321-CCF2-40AC-90B6-C450E595E6E3}" dt="2025-05-20T09:44:53.456" v="0" actId="478"/>
          <ac:spMkLst>
            <pc:docMk/>
            <pc:sldMk cId="4229732641" sldId="265"/>
            <ac:spMk id="5" creationId="{14F4CEE8-2913-CA1C-BFA3-F1C3644673B3}"/>
          </ac:spMkLst>
        </pc:spChg>
      </pc:sldChg>
      <pc:sldChg chg="del">
        <pc:chgData name="Derby Wanders" userId="af18b0c0-b1f1-41e5-bb80-9bf6fd6c46ec" providerId="ADAL" clId="{08538321-CCF2-40AC-90B6-C450E595E6E3}" dt="2025-05-20T09:45:47.562" v="1" actId="2696"/>
        <pc:sldMkLst>
          <pc:docMk/>
          <pc:sldMk cId="3344611333" sldId="266"/>
        </pc:sldMkLst>
      </pc:sldChg>
      <pc:sldChg chg="addSp delSp modSp mod">
        <pc:chgData name="Derby Wanders" userId="af18b0c0-b1f1-41e5-bb80-9bf6fd6c46ec" providerId="ADAL" clId="{08538321-CCF2-40AC-90B6-C450E595E6E3}" dt="2025-05-20T09:47:22.844" v="32" actId="11529"/>
        <pc:sldMkLst>
          <pc:docMk/>
          <pc:sldMk cId="2778162945" sldId="267"/>
        </pc:sldMkLst>
        <pc:spChg chg="del">
          <ac:chgData name="Derby Wanders" userId="af18b0c0-b1f1-41e5-bb80-9bf6fd6c46ec" providerId="ADAL" clId="{08538321-CCF2-40AC-90B6-C450E595E6E3}" dt="2025-05-20T09:46:46.108" v="18" actId="478"/>
          <ac:spMkLst>
            <pc:docMk/>
            <pc:sldMk cId="2778162945" sldId="267"/>
            <ac:spMk id="3" creationId="{22E5DB94-E881-CB77-534F-8C9F164F21E8}"/>
          </ac:spMkLst>
        </pc:spChg>
        <pc:spChg chg="mod">
          <ac:chgData name="Derby Wanders" userId="af18b0c0-b1f1-41e5-bb80-9bf6fd6c46ec" providerId="ADAL" clId="{08538321-CCF2-40AC-90B6-C450E595E6E3}" dt="2025-05-20T09:46:53.197" v="31" actId="20577"/>
          <ac:spMkLst>
            <pc:docMk/>
            <pc:sldMk cId="2778162945" sldId="267"/>
            <ac:spMk id="4" creationId="{5CC495E6-21BB-3802-43BC-3F2C6D7F598C}"/>
          </ac:spMkLst>
        </pc:spChg>
        <pc:spChg chg="mod">
          <ac:chgData name="Derby Wanders" userId="af18b0c0-b1f1-41e5-bb80-9bf6fd6c46ec" providerId="ADAL" clId="{08538321-CCF2-40AC-90B6-C450E595E6E3}" dt="2025-05-20T09:45:56.801" v="5" actId="20577"/>
          <ac:spMkLst>
            <pc:docMk/>
            <pc:sldMk cId="2778162945" sldId="267"/>
            <ac:spMk id="16" creationId="{3FCF6F57-BE52-565A-2FD3-0F7733A6ED37}"/>
          </ac:spMkLst>
        </pc:spChg>
        <pc:cxnChg chg="add">
          <ac:chgData name="Derby Wanders" userId="af18b0c0-b1f1-41e5-bb80-9bf6fd6c46ec" providerId="ADAL" clId="{08538321-CCF2-40AC-90B6-C450E595E6E3}" dt="2025-05-20T09:47:22.844" v="32" actId="11529"/>
          <ac:cxnSpMkLst>
            <pc:docMk/>
            <pc:sldMk cId="2778162945" sldId="267"/>
            <ac:cxnSpMk id="8" creationId="{EF35B6AF-7770-29B8-A541-55B9C716D304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6A08037D-6AAD-8629-CA32-FF0CF5AF65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B1C6A33-5C97-C508-5E75-651E1AF576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6FAA5-4BAE-4EAE-AE20-929CCAA9A992}" type="datetimeFigureOut">
              <a:rPr lang="nl-NL" smtClean="0"/>
              <a:t>20-5-2025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5ACA52D-C5EB-D606-CD5C-D1ABFC02A49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D96EEC7-9E17-6187-E784-0D3C2870E57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E86F2-401D-4BE8-9977-B00A0F812B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67605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Roboto" panose="02000000000000000000" pitchFamily="2" charset="0"/>
              </a:defRPr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Roboto" panose="02000000000000000000" pitchFamily="2" charset="0"/>
              </a:defRPr>
            </a:lvl1pPr>
          </a:lstStyle>
          <a:p>
            <a:fld id="{16261007-D337-4A97-AF82-811F77BE9512}" type="datetimeFigureOut">
              <a:rPr lang="nl-NL" smtClean="0"/>
              <a:pPr/>
              <a:t>20-5-2025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Roboto" panose="02000000000000000000" pitchFamily="2" charset="0"/>
              </a:defRPr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Roboto" panose="02000000000000000000" pitchFamily="2" charset="0"/>
              </a:defRPr>
            </a:lvl1pPr>
          </a:lstStyle>
          <a:p>
            <a:fld id="{5EB975E7-4466-4875-9780-79F85FC725BE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98909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401D1CB6-6B35-4216-835D-4B6D7DC10AA2}"/>
              </a:ext>
            </a:extLst>
          </p:cNvPr>
          <p:cNvSpPr/>
          <p:nvPr userDrawn="1"/>
        </p:nvSpPr>
        <p:spPr>
          <a:xfrm>
            <a:off x="9227489" y="5111778"/>
            <a:ext cx="2119048" cy="1746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8570D387-A9DA-4389-8749-9601C83ADF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0589" y="5111779"/>
            <a:ext cx="2387821" cy="1836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769774B-F83A-5389-0CE0-4464084990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3232" y="2214000"/>
            <a:ext cx="10460567" cy="2808000"/>
          </a:xfrm>
        </p:spPr>
        <p:txBody>
          <a:bodyPr tIns="72000" anchor="t">
            <a:normAutofit/>
          </a:bodyPr>
          <a:lstStyle>
            <a:lvl1pPr>
              <a:lnSpc>
                <a:spcPts val="5200"/>
              </a:lnSpc>
              <a:defRPr sz="62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Titel van de presentatie</a:t>
            </a:r>
          </a:p>
        </p:txBody>
      </p:sp>
      <p:sp>
        <p:nvSpPr>
          <p:cNvPr id="4" name="Tijdelijke aanduiding voor tekst 4">
            <a:extLst>
              <a:ext uri="{FF2B5EF4-FFF2-40B4-BE49-F238E27FC236}">
                <a16:creationId xmlns:a16="http://schemas.microsoft.com/office/drawing/2014/main" id="{43D6CBE0-A4AA-B4D9-967A-23073B1CDB6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93234" y="5095875"/>
            <a:ext cx="8326800" cy="1009650"/>
          </a:xfrm>
        </p:spPr>
        <p:txBody>
          <a:bodyPr/>
          <a:lstStyle>
            <a:lvl1pPr marL="0" indent="0">
              <a:lnSpc>
                <a:spcPts val="2100"/>
              </a:lnSpc>
              <a:buNone/>
              <a:defRPr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nl-NL" dirty="0"/>
              <a:t>VOORBEELD VAN EEN ONDERTITEL</a:t>
            </a:r>
          </a:p>
        </p:txBody>
      </p:sp>
      <p:sp>
        <p:nvSpPr>
          <p:cNvPr id="5" name="Tijdelijke aanduiding voor tekst 8">
            <a:extLst>
              <a:ext uri="{FF2B5EF4-FFF2-40B4-BE49-F238E27FC236}">
                <a16:creationId xmlns:a16="http://schemas.microsoft.com/office/drawing/2014/main" id="{2EBE6325-786D-00A4-C84F-A8948AB45F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3763" y="1196975"/>
            <a:ext cx="10458450" cy="588963"/>
          </a:xfrm>
        </p:spPr>
        <p:txBody>
          <a:bodyPr anchor="b">
            <a:normAutofit/>
          </a:bodyPr>
          <a:lstStyle>
            <a:lvl1pPr marL="0" indent="0">
              <a:lnSpc>
                <a:spcPts val="1500"/>
              </a:lnSpc>
              <a:buNone/>
              <a:defRPr sz="1800" cap="all" baseline="0">
                <a:solidFill>
                  <a:schemeClr val="tx2"/>
                </a:solidFill>
                <a:latin typeface="+mj-lt"/>
              </a:defRPr>
            </a:lvl1pPr>
            <a:lvl2pPr marL="180000" indent="0">
              <a:buNone/>
              <a:defRPr>
                <a:solidFill>
                  <a:schemeClr val="tx2"/>
                </a:solidFill>
              </a:defRPr>
            </a:lvl2pPr>
            <a:lvl3pPr marL="360000" indent="0">
              <a:buNone/>
              <a:defRPr>
                <a:solidFill>
                  <a:schemeClr val="tx2"/>
                </a:solidFill>
              </a:defRPr>
            </a:lvl3pPr>
            <a:lvl4pPr marL="540000" indent="0">
              <a:buNone/>
              <a:defRPr>
                <a:solidFill>
                  <a:schemeClr val="tx2"/>
                </a:solidFill>
              </a:defRPr>
            </a:lvl4pPr>
            <a:lvl5pPr marL="720000" indent="0"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 dirty="0"/>
              <a:t>NAAM OPLEIDING/FACULTEIT</a:t>
            </a:r>
          </a:p>
        </p:txBody>
      </p:sp>
    </p:spTree>
    <p:extLst>
      <p:ext uri="{BB962C8B-B14F-4D97-AF65-F5344CB8AC3E}">
        <p14:creationId xmlns:p14="http://schemas.microsoft.com/office/powerpoint/2010/main" val="3585006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838200" y="1925638"/>
            <a:ext cx="10515600" cy="4248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B98C57B-182B-4B1A-8517-6B7CDA9A9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C9172B17-8AD4-26A7-6FA3-2ED9E49C9F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2631550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838200" y="1925638"/>
            <a:ext cx="5257800" cy="4248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 dirty="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D7D2143-8A99-4F87-AD10-03EFEAABE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994DE5A-C2D7-258A-A0FC-F5B5AED62C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4674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260C8E6A-14DF-4CBC-B795-FDA284EC47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553203" y="1917701"/>
            <a:ext cx="4800600" cy="4248000"/>
          </a:xfrm>
        </p:spPr>
        <p:txBody>
          <a:bodyPr>
            <a:normAutofit/>
          </a:bodyPr>
          <a:lstStyle>
            <a:lvl1pPr marL="0" indent="0">
              <a:buNone/>
              <a:defRPr sz="1275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en-GB" dirty="0"/>
          </a:p>
        </p:txBody>
      </p:sp>
      <p:sp>
        <p:nvSpPr>
          <p:cNvPr id="8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838200" y="1926000"/>
            <a:ext cx="5257800" cy="4248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 dirty="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02897271-9D30-452B-AAF1-F0E2E563418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41012E8-1AC2-CEB2-B751-E25CDCB3A6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3351361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bbe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tekst 4">
            <a:extLst>
              <a:ext uri="{FF2B5EF4-FFF2-40B4-BE49-F238E27FC236}">
                <a16:creationId xmlns:a16="http://schemas.microsoft.com/office/drawing/2014/main" id="{4B8653B3-70AE-4E3E-9A4D-3EAF4B4F4A9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53200" y="1778435"/>
            <a:ext cx="4800600" cy="413103"/>
          </a:xfrm>
        </p:spPr>
        <p:txBody>
          <a:bodyPr anchor="ctr">
            <a:noAutofit/>
          </a:bodyPr>
          <a:lstStyle>
            <a:lvl1pPr marL="0" indent="0">
              <a:buNone/>
              <a:defRPr sz="2500" b="1" baseline="0">
                <a:latin typeface="+mn-lt"/>
                <a:ea typeface="Roboto Condensed SemiBold" panose="02000000000000000000" pitchFamily="2" charset="0"/>
              </a:defRPr>
            </a:lvl1pPr>
          </a:lstStyle>
          <a:p>
            <a:pPr lvl="0"/>
            <a:r>
              <a:rPr lang="nl-NL" dirty="0"/>
              <a:t>Klik voor </a:t>
            </a:r>
            <a:r>
              <a:rPr lang="nl-NL" dirty="0" err="1"/>
              <a:t>subkop</a:t>
            </a:r>
            <a:endParaRPr lang="en-GB" dirty="0"/>
          </a:p>
        </p:txBody>
      </p:sp>
      <p:sp>
        <p:nvSpPr>
          <p:cNvPr id="10" name="Tijdelijke aanduiding voor tekst 4">
            <a:extLst>
              <a:ext uri="{FF2B5EF4-FFF2-40B4-BE49-F238E27FC236}">
                <a16:creationId xmlns:a16="http://schemas.microsoft.com/office/drawing/2014/main" id="{60C7571E-BBB1-4DDF-9329-A0C028CAE8F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1778435"/>
            <a:ext cx="4800600" cy="413103"/>
          </a:xfrm>
        </p:spPr>
        <p:txBody>
          <a:bodyPr anchor="ctr">
            <a:noAutofit/>
          </a:bodyPr>
          <a:lstStyle>
            <a:lvl1pPr marL="0" indent="0">
              <a:buNone/>
              <a:defRPr sz="2500" b="1">
                <a:latin typeface="+mn-lt"/>
                <a:ea typeface="Roboto Condensed SemiBold" panose="02000000000000000000" pitchFamily="2" charset="0"/>
              </a:defRPr>
            </a:lvl1pPr>
          </a:lstStyle>
          <a:p>
            <a:pPr lvl="0"/>
            <a:r>
              <a:rPr lang="nl-NL" dirty="0"/>
              <a:t>Klik voor </a:t>
            </a:r>
            <a:r>
              <a:rPr lang="nl-NL" dirty="0" err="1"/>
              <a:t>subkop</a:t>
            </a:r>
            <a:endParaRPr lang="en-GB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8"/>
          </p:nvPr>
        </p:nvSpPr>
        <p:spPr>
          <a:xfrm>
            <a:off x="838200" y="2286000"/>
            <a:ext cx="4800600" cy="3905250"/>
          </a:xfr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2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6553200" y="2286000"/>
            <a:ext cx="4800600" cy="390525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 dirty="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25BC47CD-32CA-4434-A931-60298C186A0B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A87FF08-62BD-7B59-1B53-E0597E4EFF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281301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">
            <a:extLst>
              <a:ext uri="{FF2B5EF4-FFF2-40B4-BE49-F238E27FC236}">
                <a16:creationId xmlns:a16="http://schemas.microsoft.com/office/drawing/2014/main" id="{2F35E840-7D0C-489A-B88C-9B5B6A358F43}"/>
              </a:ext>
            </a:extLst>
          </p:cNvPr>
          <p:cNvSpPr/>
          <p:nvPr/>
        </p:nvSpPr>
        <p:spPr>
          <a:xfrm>
            <a:off x="3149600" y="733425"/>
            <a:ext cx="5892800" cy="539115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2400"/>
          </a:p>
        </p:txBody>
      </p:sp>
      <p:sp>
        <p:nvSpPr>
          <p:cNvPr id="20" name="Tijdelijke aanduiding voor tekst 19">
            <a:extLst>
              <a:ext uri="{FF2B5EF4-FFF2-40B4-BE49-F238E27FC236}">
                <a16:creationId xmlns:a16="http://schemas.microsoft.com/office/drawing/2014/main" id="{7E150451-5081-475D-A7BF-2CE6F5C377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40216" y="5429602"/>
            <a:ext cx="4910667" cy="493713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cap="all" baseline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</a:lstStyle>
          <a:p>
            <a:pPr lvl="0"/>
            <a:r>
              <a:rPr lang="nl-NL" dirty="0"/>
              <a:t>NAAM</a:t>
            </a:r>
            <a:endParaRPr lang="en-GB" dirty="0"/>
          </a:p>
        </p:txBody>
      </p:sp>
      <p:pic>
        <p:nvPicPr>
          <p:cNvPr id="6" name="Afbeelding 2">
            <a:extLst>
              <a:ext uri="{FF2B5EF4-FFF2-40B4-BE49-F238E27FC236}">
                <a16:creationId xmlns:a16="http://schemas.microsoft.com/office/drawing/2014/main" id="{FFDA8079-95BD-45E3-8313-ABF6A59ED2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44574" y="601590"/>
            <a:ext cx="355939" cy="297299"/>
          </a:xfrm>
          <a:prstGeom prst="rect">
            <a:avLst/>
          </a:prstGeom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904E24CA-A573-4CEE-A581-99C9D72CAA2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36179686-86BA-8BF8-83CB-99A461D05C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40216" y="1722120"/>
            <a:ext cx="4911568" cy="3514726"/>
          </a:xfrm>
        </p:spPr>
        <p:txBody>
          <a:bodyPr anchor="t">
            <a:normAutofit/>
          </a:bodyPr>
          <a:lstStyle>
            <a:lvl1pPr>
              <a:lnSpc>
                <a:spcPts val="24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‘QUOTE’</a:t>
            </a:r>
          </a:p>
        </p:txBody>
      </p:sp>
    </p:spTree>
    <p:extLst>
      <p:ext uri="{BB962C8B-B14F-4D97-AF65-F5344CB8AC3E}">
        <p14:creationId xmlns:p14="http://schemas.microsoft.com/office/powerpoint/2010/main" val="2967552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BC46703-C372-4CCF-BBDB-349EF159E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2936B9B-9586-48DE-B845-C54BC129D8B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9687" y="6227764"/>
            <a:ext cx="1359194" cy="588915"/>
          </a:xfrm>
          <a:prstGeom prst="rect">
            <a:avLst/>
          </a:prstGeom>
        </p:spPr>
      </p:pic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AD4D3619-56D9-4271-9849-15E3BE0631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42598"/>
            <a:ext cx="11074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5" name="Tijdelijke aanduiding voor titel 1">
            <a:extLst>
              <a:ext uri="{FF2B5EF4-FFF2-40B4-BE49-F238E27FC236}">
                <a16:creationId xmlns:a16="http://schemas.microsoft.com/office/drawing/2014/main" id="{D52231E0-D1FD-C94B-B7B4-2D459BE82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dirty="0"/>
              <a:t>KLIK OM STIJL TE BEWERKEN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37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sldNum="0" hdr="0" ftr="0" dt="0"/>
  <p:txStyles>
    <p:titleStyle>
      <a:lvl1pPr algn="l" defTabSz="514337" rtl="0" eaLnBrk="1" latinLnBrk="0" hangingPunct="1">
        <a:lnSpc>
          <a:spcPts val="2600"/>
        </a:lnSpc>
        <a:spcBef>
          <a:spcPct val="0"/>
        </a:spcBef>
        <a:buNone/>
        <a:defRPr lang="nl-NL" sz="3200" b="1" kern="1200" cap="all" baseline="0" dirty="0">
          <a:solidFill>
            <a:schemeClr val="tx2"/>
          </a:solidFill>
          <a:latin typeface="Roboto Condensed SemiBold" panose="02000000000000000000" pitchFamily="2" charset="0"/>
          <a:ea typeface="Roboto Condensed SemiBold" panose="02000000000000000000" pitchFamily="2" charset="0"/>
          <a:cs typeface="Arial" panose="020B0604020202020204" pitchFamily="34" charset="0"/>
          <a:sym typeface="Avenir Next Condensed Demi Bold"/>
        </a:defRPr>
      </a:lvl1pPr>
    </p:titleStyle>
    <p:bodyStyle>
      <a:lvl1pPr marL="18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1pPr>
      <a:lvl2pPr marL="36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­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2pPr>
      <a:lvl3pPr marL="54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3pPr>
      <a:lvl4pPr marL="72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4pPr>
      <a:lvl5pPr marL="90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en-GB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5pPr>
      <a:lvl6pPr marL="1414427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1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A589858-EFB9-FC1F-7DF5-2478242E35D1}"/>
              </a:ext>
            </a:extLst>
          </p:cNvPr>
          <p:cNvSpPr txBox="1">
            <a:spLocks/>
          </p:cNvSpPr>
          <p:nvPr/>
        </p:nvSpPr>
        <p:spPr>
          <a:xfrm>
            <a:off x="992037" y="328742"/>
            <a:ext cx="10458450" cy="588963"/>
          </a:xfrm>
          <a:prstGeom prst="rect">
            <a:avLst/>
          </a:prstGeom>
        </p:spPr>
        <p:txBody>
          <a:bodyPr/>
          <a:lstStyle>
            <a:lvl1pPr marL="18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6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­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54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72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90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GB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1414427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596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765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33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800" cap="all" dirty="0">
                <a:latin typeface="+mj-lt"/>
              </a:rPr>
              <a:t>THEMA: </a:t>
            </a:r>
            <a:r>
              <a:rPr lang="nl-NL" sz="1800" cap="all" dirty="0">
                <a:solidFill>
                  <a:schemeClr val="tx2"/>
                </a:solidFill>
                <a:latin typeface="+mj-lt"/>
              </a:rPr>
              <a:t>RIJKE LEEROMGEVING</a:t>
            </a:r>
            <a:r>
              <a:rPr lang="nl-NL" dirty="0"/>
              <a:t>								</a:t>
            </a:r>
            <a:r>
              <a:rPr lang="nl-NL" sz="1800" cap="all" dirty="0">
                <a:latin typeface="+mj-lt"/>
              </a:rPr>
              <a:t>ONDERDEEL:</a:t>
            </a:r>
            <a:r>
              <a:rPr lang="nl-NL" dirty="0"/>
              <a:t>	</a:t>
            </a:r>
            <a:r>
              <a:rPr lang="nl-NL" sz="1800" cap="all" dirty="0">
                <a:solidFill>
                  <a:schemeClr val="tx2"/>
                </a:solidFill>
                <a:latin typeface="+mj-lt"/>
              </a:rPr>
              <a:t>Reflectiekaart 1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E1B156AE-D65E-03E0-B7BD-B5C07D5F979D}"/>
              </a:ext>
            </a:extLst>
          </p:cNvPr>
          <p:cNvSpPr txBox="1"/>
          <p:nvPr/>
        </p:nvSpPr>
        <p:spPr>
          <a:xfrm>
            <a:off x="992037" y="970404"/>
            <a:ext cx="9790981" cy="388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nl-NL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- </a:t>
            </a:r>
            <a:r>
              <a:rPr lang="nl-NL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Perspectieven op een rijke leeromgeving</a:t>
            </a:r>
            <a:r>
              <a:rPr lang="nl-NL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nl-NL" sz="1800" dirty="0">
                <a:solidFill>
                  <a:srgbClr val="33549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-</a:t>
            </a:r>
            <a:r>
              <a:rPr lang="nl-NL" sz="1800" i="1" dirty="0">
                <a:solidFill>
                  <a:srgbClr val="33549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endParaRPr lang="nl-NL" sz="1800" dirty="0">
              <a:solidFill>
                <a:srgbClr val="335497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F7D1FCC0-59B3-F221-63B9-39B36EC6955A}"/>
              </a:ext>
            </a:extLst>
          </p:cNvPr>
          <p:cNvSpPr/>
          <p:nvPr/>
        </p:nvSpPr>
        <p:spPr>
          <a:xfrm>
            <a:off x="129209" y="149087"/>
            <a:ext cx="11907078" cy="657970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1A3B50D1-CE51-EBEF-30FF-DCA1C74DDA76}"/>
              </a:ext>
            </a:extLst>
          </p:cNvPr>
          <p:cNvSpPr/>
          <p:nvPr/>
        </p:nvSpPr>
        <p:spPr>
          <a:xfrm>
            <a:off x="230588" y="253225"/>
            <a:ext cx="11674274" cy="6370212"/>
          </a:xfrm>
          <a:prstGeom prst="rect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DF3A0350-1A2E-FEF5-8727-A55BE3F679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750401"/>
              </p:ext>
            </p:extLst>
          </p:nvPr>
        </p:nvGraphicFramePr>
        <p:xfrm>
          <a:off x="962923" y="1339803"/>
          <a:ext cx="8861015" cy="48113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4335521">
                  <a:extLst>
                    <a:ext uri="{9D8B030D-6E8A-4147-A177-3AD203B41FA5}">
                      <a16:colId xmlns:a16="http://schemas.microsoft.com/office/drawing/2014/main" val="732317395"/>
                    </a:ext>
                  </a:extLst>
                </a:gridCol>
                <a:gridCol w="4525494">
                  <a:extLst>
                    <a:ext uri="{9D8B030D-6E8A-4147-A177-3AD203B41FA5}">
                      <a16:colId xmlns:a16="http://schemas.microsoft.com/office/drawing/2014/main" val="1614704288"/>
                    </a:ext>
                  </a:extLst>
                </a:gridCol>
              </a:tblGrid>
              <a:tr h="2356964">
                <a:tc>
                  <a:txBody>
                    <a:bodyPr/>
                    <a:lstStyle/>
                    <a:p>
                      <a:pPr marL="91440" indent="-171450">
                        <a:lnSpc>
                          <a:spcPts val="2370"/>
                        </a:lnSpc>
                        <a:spcBef>
                          <a:spcPts val="315"/>
                        </a:spcBef>
                      </a:pPr>
                      <a:r>
                        <a:rPr lang="nl-NL" sz="1000" b="1" dirty="0">
                          <a:solidFill>
                            <a:srgbClr val="E50856"/>
                          </a:solidFill>
                          <a:effectLst/>
                          <a:latin typeface="+mn-lt"/>
                        </a:rPr>
                        <a:t>          Voor</a:t>
                      </a:r>
                      <a:r>
                        <a:rPr lang="nl-NL" sz="1000" b="1" spc="10" dirty="0">
                          <a:solidFill>
                            <a:srgbClr val="E50856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b="1" dirty="0">
                          <a:solidFill>
                            <a:srgbClr val="E50856"/>
                          </a:solidFill>
                          <a:effectLst/>
                          <a:latin typeface="+mn-lt"/>
                        </a:rPr>
                        <a:t>en met</a:t>
                      </a:r>
                      <a:r>
                        <a:rPr lang="nl-NL" sz="1000" b="1" spc="5" dirty="0">
                          <a:solidFill>
                            <a:srgbClr val="E50856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b="1" spc="-10" dirty="0">
                          <a:solidFill>
                            <a:srgbClr val="E50856"/>
                          </a:solidFill>
                          <a:effectLst/>
                          <a:latin typeface="+mn-lt"/>
                        </a:rPr>
                        <a:t>leerlingen/studenten</a:t>
                      </a:r>
                      <a:endParaRPr lang="nl-NL" sz="1000" b="1" dirty="0">
                        <a:solidFill>
                          <a:srgbClr val="E50856"/>
                        </a:solidFill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lnSpc>
                          <a:spcPts val="1320"/>
                        </a:lnSpc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2890" algn="l"/>
                        </a:tabLst>
                      </a:pPr>
                      <a:r>
                        <a:rPr lang="nl-NL" sz="1000" spc="0" dirty="0">
                          <a:effectLst/>
                          <a:latin typeface="+mn-lt"/>
                        </a:rPr>
                        <a:t>Voorbereiden</a:t>
                      </a:r>
                      <a:r>
                        <a:rPr lang="nl-NL" sz="1000" spc="-5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van</a:t>
                      </a:r>
                      <a:r>
                        <a:rPr lang="nl-NL" sz="1000" spc="-2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activiteiten</a:t>
                      </a:r>
                      <a:r>
                        <a:rPr lang="nl-NL" sz="1000" spc="-5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(zoals</a:t>
                      </a:r>
                      <a:r>
                        <a:rPr lang="nl-NL" sz="1000" spc="-4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lessen,</a:t>
                      </a:r>
                      <a:r>
                        <a:rPr lang="nl-NL" sz="1000" spc="-4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hoeken,</a:t>
                      </a:r>
                      <a:r>
                        <a:rPr lang="nl-NL" sz="1000" spc="-4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-10" dirty="0">
                          <a:effectLst/>
                          <a:latin typeface="+mn-lt"/>
                        </a:rPr>
                        <a:t>thema’s)</a:t>
                      </a:r>
                      <a:endParaRPr lang="nl-NL" sz="1000" spc="0" dirty="0"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lnSpc>
                          <a:spcPts val="1320"/>
                        </a:lnSpc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2890" algn="l"/>
                        </a:tabLst>
                      </a:pPr>
                      <a:r>
                        <a:rPr lang="nl-NL" sz="1000" spc="0" dirty="0">
                          <a:effectLst/>
                          <a:latin typeface="+mn-lt"/>
                        </a:rPr>
                        <a:t>(Les)activiteiten</a:t>
                      </a:r>
                      <a:r>
                        <a:rPr lang="nl-NL" sz="1000" spc="-5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(vakken),</a:t>
                      </a:r>
                      <a:r>
                        <a:rPr lang="nl-NL" sz="1000" spc="-3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die</a:t>
                      </a:r>
                      <a:r>
                        <a:rPr lang="nl-NL" sz="1000" spc="-2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voorbereid</a:t>
                      </a:r>
                      <a:r>
                        <a:rPr lang="nl-NL" sz="1000" spc="-3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zijn,</a:t>
                      </a:r>
                      <a:r>
                        <a:rPr lang="nl-NL" sz="1000" spc="-1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uitvoeren</a:t>
                      </a:r>
                      <a:r>
                        <a:rPr lang="nl-NL" sz="1000" spc="-5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in</a:t>
                      </a:r>
                      <a:r>
                        <a:rPr lang="nl-NL" sz="1000" spc="-3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de</a:t>
                      </a:r>
                      <a:r>
                        <a:rPr lang="nl-NL" sz="1000" spc="-1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eigen</a:t>
                      </a:r>
                      <a:r>
                        <a:rPr lang="nl-NL" sz="1000" spc="-2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-10" dirty="0">
                          <a:effectLst/>
                          <a:latin typeface="+mn-lt"/>
                        </a:rPr>
                        <a:t>groep</a:t>
                      </a:r>
                      <a:endParaRPr lang="nl-NL" sz="1000" spc="0" dirty="0">
                        <a:effectLst/>
                        <a:latin typeface="+mn-lt"/>
                      </a:endParaRPr>
                    </a:p>
                    <a:p>
                      <a:pPr marL="342900" marR="297180" lvl="0" indent="-342900">
                        <a:lnSpc>
                          <a:spcPct val="97000"/>
                        </a:lnSpc>
                        <a:spcBef>
                          <a:spcPts val="10"/>
                        </a:spcBef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2255" algn="l"/>
                          <a:tab pos="263525" algn="l"/>
                        </a:tabLst>
                      </a:pPr>
                      <a:r>
                        <a:rPr lang="nl-NL" sz="1000" spc="0" dirty="0">
                          <a:effectLst/>
                          <a:latin typeface="+mn-lt"/>
                        </a:rPr>
                        <a:t>(Les)activiteiten</a:t>
                      </a:r>
                      <a:r>
                        <a:rPr lang="nl-NL" sz="1000" spc="-4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(vakken)</a:t>
                      </a:r>
                      <a:r>
                        <a:rPr lang="nl-NL" sz="1000" spc="-3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uitvoeren</a:t>
                      </a:r>
                      <a:r>
                        <a:rPr lang="nl-NL" sz="1000" spc="-4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in</a:t>
                      </a:r>
                      <a:r>
                        <a:rPr lang="nl-NL" sz="1000" spc="-2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de</a:t>
                      </a:r>
                      <a:r>
                        <a:rPr lang="nl-NL" sz="1000" spc="-1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eigen</a:t>
                      </a:r>
                      <a:r>
                        <a:rPr lang="nl-NL" sz="1000" spc="-2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groep,</a:t>
                      </a:r>
                      <a:r>
                        <a:rPr lang="nl-NL" sz="1000" spc="-3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die</a:t>
                      </a:r>
                      <a:r>
                        <a:rPr lang="nl-NL" sz="1000" spc="-2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onverwacht zijn (onvoorbereid, improviseren)</a:t>
                      </a:r>
                    </a:p>
                    <a:p>
                      <a:pPr marL="342900" lvl="0" indent="-342900">
                        <a:lnSpc>
                          <a:spcPts val="1320"/>
                        </a:lnSpc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2890" algn="l"/>
                        </a:tabLst>
                      </a:pPr>
                      <a:r>
                        <a:rPr lang="nl-NL" sz="1000" spc="0" dirty="0">
                          <a:effectLst/>
                          <a:latin typeface="+mn-lt"/>
                        </a:rPr>
                        <a:t>Hanteren</a:t>
                      </a:r>
                      <a:r>
                        <a:rPr lang="nl-NL" sz="1000" spc="-3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van</a:t>
                      </a:r>
                      <a:r>
                        <a:rPr lang="nl-NL" sz="1000" spc="-2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de</a:t>
                      </a:r>
                      <a:r>
                        <a:rPr lang="nl-NL" sz="1000" spc="-1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verschillende</a:t>
                      </a:r>
                      <a:r>
                        <a:rPr lang="nl-NL" sz="1000" spc="-4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werkvormen</a:t>
                      </a:r>
                      <a:r>
                        <a:rPr lang="nl-NL" sz="1000" spc="-4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en</a:t>
                      </a:r>
                      <a:r>
                        <a:rPr lang="nl-NL" sz="1000" spc="-10" dirty="0">
                          <a:effectLst/>
                          <a:latin typeface="+mn-lt"/>
                        </a:rPr>
                        <a:t> instructiemodellen.</a:t>
                      </a:r>
                      <a:endParaRPr lang="nl-NL" sz="1000" spc="0" dirty="0"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lnSpc>
                          <a:spcPts val="1320"/>
                        </a:lnSpc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2890" algn="l"/>
                        </a:tabLst>
                      </a:pPr>
                      <a:r>
                        <a:rPr lang="nl-NL" sz="1000" spc="0" dirty="0">
                          <a:effectLst/>
                          <a:latin typeface="+mn-lt"/>
                        </a:rPr>
                        <a:t>Zelf</a:t>
                      </a:r>
                      <a:r>
                        <a:rPr lang="nl-NL" sz="1000" spc="-2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les(en),</a:t>
                      </a:r>
                      <a:r>
                        <a:rPr lang="nl-NL" sz="1000" spc="-1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lesmateriaal,</a:t>
                      </a:r>
                      <a:r>
                        <a:rPr lang="nl-NL" sz="1000" spc="-4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een</a:t>
                      </a:r>
                      <a:r>
                        <a:rPr lang="nl-NL" sz="1000" spc="-1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thema</a:t>
                      </a:r>
                      <a:r>
                        <a:rPr lang="nl-NL" sz="1000" spc="-4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of</a:t>
                      </a:r>
                      <a:r>
                        <a:rPr lang="nl-NL" sz="1000" spc="-1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hoek</a:t>
                      </a:r>
                      <a:r>
                        <a:rPr lang="nl-NL" sz="1000" spc="-2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-10" dirty="0">
                          <a:effectLst/>
                          <a:latin typeface="+mn-lt"/>
                        </a:rPr>
                        <a:t>ontwerpen</a:t>
                      </a:r>
                      <a:endParaRPr lang="nl-NL" sz="1000" spc="0" dirty="0"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lnSpc>
                          <a:spcPts val="1320"/>
                        </a:lnSpc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2890" algn="l"/>
                        </a:tabLst>
                      </a:pPr>
                      <a:r>
                        <a:rPr lang="nl-NL" sz="1000" spc="0" dirty="0">
                          <a:effectLst/>
                          <a:latin typeface="+mn-lt"/>
                        </a:rPr>
                        <a:t>Planning</a:t>
                      </a:r>
                      <a:r>
                        <a:rPr lang="nl-NL" sz="1000" spc="-3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van</a:t>
                      </a:r>
                      <a:r>
                        <a:rPr lang="nl-NL" sz="1000" spc="-2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de</a:t>
                      </a:r>
                      <a:r>
                        <a:rPr lang="nl-NL" sz="1000" spc="-2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activiteiten</a:t>
                      </a:r>
                      <a:r>
                        <a:rPr lang="nl-NL" sz="1000" spc="-4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maken</a:t>
                      </a:r>
                      <a:r>
                        <a:rPr lang="nl-NL" sz="1000" spc="-3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voor</a:t>
                      </a:r>
                      <a:r>
                        <a:rPr lang="nl-NL" sz="1000" spc="-4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een</a:t>
                      </a:r>
                      <a:r>
                        <a:rPr lang="nl-NL" sz="1000" spc="-1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of</a:t>
                      </a:r>
                      <a:r>
                        <a:rPr lang="nl-NL" sz="1000" spc="-2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meerdere</a:t>
                      </a:r>
                      <a:r>
                        <a:rPr lang="nl-NL" sz="1000" spc="-2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-10" dirty="0">
                          <a:effectLst/>
                          <a:latin typeface="+mn-lt"/>
                        </a:rPr>
                        <a:t>dagen.</a:t>
                      </a:r>
                      <a:endParaRPr lang="nl-NL" sz="1000" spc="0" dirty="0"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lnSpc>
                          <a:spcPts val="1320"/>
                        </a:lnSpc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2890" algn="l"/>
                        </a:tabLst>
                      </a:pPr>
                      <a:r>
                        <a:rPr lang="nl-NL" sz="1000" spc="0" dirty="0">
                          <a:effectLst/>
                          <a:latin typeface="+mn-lt"/>
                        </a:rPr>
                        <a:t>Een</a:t>
                      </a:r>
                      <a:r>
                        <a:rPr lang="nl-NL" sz="1000" spc="-2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lessencyclus</a:t>
                      </a:r>
                      <a:r>
                        <a:rPr lang="nl-NL" sz="1000" spc="-5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-10" dirty="0">
                          <a:effectLst/>
                          <a:latin typeface="+mn-lt"/>
                        </a:rPr>
                        <a:t>verzorgen.</a:t>
                      </a:r>
                      <a:endParaRPr lang="nl-NL" sz="1000" spc="0" dirty="0"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lnSpc>
                          <a:spcPts val="1320"/>
                        </a:lnSpc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2890" algn="l"/>
                        </a:tabLst>
                      </a:pPr>
                      <a:r>
                        <a:rPr lang="nl-NL" sz="1000" spc="0" dirty="0">
                          <a:effectLst/>
                          <a:latin typeface="+mn-lt"/>
                        </a:rPr>
                        <a:t>Vervangen</a:t>
                      </a:r>
                      <a:r>
                        <a:rPr lang="nl-NL" sz="1000" spc="-2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van</a:t>
                      </a:r>
                      <a:r>
                        <a:rPr lang="nl-NL" sz="1000" spc="-2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collega’s</a:t>
                      </a:r>
                      <a:r>
                        <a:rPr lang="nl-NL" sz="1000" spc="-4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in</a:t>
                      </a:r>
                      <a:r>
                        <a:rPr lang="nl-NL" sz="1000" spc="-2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een</a:t>
                      </a:r>
                      <a:r>
                        <a:rPr lang="nl-NL" sz="1000" spc="-1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andere</a:t>
                      </a:r>
                      <a:r>
                        <a:rPr lang="nl-NL" sz="1000" spc="-2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klas</a:t>
                      </a:r>
                      <a:r>
                        <a:rPr lang="nl-NL" sz="1000" spc="-3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of</a:t>
                      </a:r>
                      <a:r>
                        <a:rPr lang="nl-NL" sz="1000" spc="-2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van</a:t>
                      </a:r>
                      <a:r>
                        <a:rPr lang="nl-NL" sz="1000" spc="-1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de</a:t>
                      </a:r>
                      <a:r>
                        <a:rPr lang="nl-NL" sz="1000" spc="-1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-10" dirty="0">
                          <a:effectLst/>
                          <a:latin typeface="+mn-lt"/>
                        </a:rPr>
                        <a:t>mentor</a:t>
                      </a:r>
                      <a:endParaRPr lang="nl-NL" sz="1000" spc="0" dirty="0">
                        <a:effectLst/>
                        <a:latin typeface="+mn-lt"/>
                      </a:endParaRPr>
                    </a:p>
                    <a:p>
                      <a:pPr marL="342900" marR="277495" lvl="0" indent="-342900">
                        <a:lnSpc>
                          <a:spcPct val="97000"/>
                        </a:lnSpc>
                        <a:spcBef>
                          <a:spcPts val="10"/>
                        </a:spcBef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2255" algn="l"/>
                          <a:tab pos="263525" algn="l"/>
                        </a:tabLst>
                      </a:pPr>
                      <a:r>
                        <a:rPr lang="nl-NL" sz="1000" spc="0" dirty="0">
                          <a:effectLst/>
                          <a:latin typeface="+mn-lt"/>
                        </a:rPr>
                        <a:t>Gesprekjes</a:t>
                      </a:r>
                      <a:r>
                        <a:rPr lang="nl-NL" sz="1000" spc="-3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voeren</a:t>
                      </a:r>
                      <a:r>
                        <a:rPr lang="nl-NL" sz="1000" spc="-2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met</a:t>
                      </a:r>
                      <a:r>
                        <a:rPr lang="nl-NL" sz="1000" spc="-4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individuele</a:t>
                      </a:r>
                      <a:r>
                        <a:rPr lang="nl-NL" sz="1000" spc="-2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leerlingen</a:t>
                      </a:r>
                      <a:r>
                        <a:rPr lang="nl-NL" sz="1000" spc="-3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(gepland</a:t>
                      </a:r>
                      <a:r>
                        <a:rPr lang="nl-NL" sz="1000" spc="-3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of</a:t>
                      </a:r>
                      <a:r>
                        <a:rPr lang="nl-NL" sz="1000" spc="-2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met</a:t>
                      </a:r>
                      <a:r>
                        <a:rPr lang="nl-NL" sz="1000" spc="-3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bepaald doel), Groepje(s) leerlingen begeleiden</a:t>
                      </a:r>
                    </a:p>
                    <a:p>
                      <a:pPr marL="342900" lvl="0" indent="-342900">
                        <a:lnSpc>
                          <a:spcPts val="1330"/>
                        </a:lnSpc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2890" algn="l"/>
                        </a:tabLst>
                      </a:pPr>
                      <a:r>
                        <a:rPr lang="nl-NL" sz="1000" spc="0" dirty="0">
                          <a:effectLst/>
                          <a:latin typeface="+mn-lt"/>
                        </a:rPr>
                        <a:t>Nakijken</a:t>
                      </a:r>
                      <a:r>
                        <a:rPr lang="nl-NL" sz="1000" spc="-2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en/of</a:t>
                      </a:r>
                      <a:r>
                        <a:rPr lang="nl-NL" sz="1000" spc="-3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corrigeren</a:t>
                      </a:r>
                      <a:r>
                        <a:rPr lang="nl-NL" sz="1000" spc="-4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van</a:t>
                      </a:r>
                      <a:r>
                        <a:rPr lang="nl-NL" sz="1000" spc="-2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toetsen</a:t>
                      </a:r>
                      <a:r>
                        <a:rPr lang="nl-NL" sz="1000" spc="-6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,</a:t>
                      </a:r>
                      <a:r>
                        <a:rPr lang="nl-NL" sz="1000" spc="-1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Maken</a:t>
                      </a:r>
                      <a:r>
                        <a:rPr lang="nl-NL" sz="1000" spc="-3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van</a:t>
                      </a:r>
                      <a:r>
                        <a:rPr lang="nl-NL" sz="1000" spc="-2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-10" dirty="0">
                          <a:effectLst/>
                          <a:latin typeface="+mn-lt"/>
                        </a:rPr>
                        <a:t>toetsen</a:t>
                      </a:r>
                      <a:endParaRPr lang="nl-NL" sz="1000" spc="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075" indent="-171450">
                        <a:lnSpc>
                          <a:spcPts val="2370"/>
                        </a:lnSpc>
                        <a:spcBef>
                          <a:spcPts val="315"/>
                        </a:spcBef>
                      </a:pPr>
                      <a:r>
                        <a:rPr lang="nl-NL" sz="1000" b="1" dirty="0">
                          <a:solidFill>
                            <a:srgbClr val="E50856"/>
                          </a:solidFill>
                          <a:effectLst/>
                          <a:latin typeface="+mn-lt"/>
                        </a:rPr>
                        <a:t>          Op</a:t>
                      </a:r>
                      <a:r>
                        <a:rPr lang="nl-NL" sz="1000" b="1" spc="20" dirty="0">
                          <a:solidFill>
                            <a:srgbClr val="E50856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b="1" spc="-10" dirty="0">
                          <a:solidFill>
                            <a:srgbClr val="E50856"/>
                          </a:solidFill>
                          <a:effectLst/>
                          <a:latin typeface="+mn-lt"/>
                        </a:rPr>
                        <a:t>schoolniveau</a:t>
                      </a:r>
                      <a:endParaRPr lang="nl-NL" sz="1000" b="1" dirty="0">
                        <a:solidFill>
                          <a:srgbClr val="E50856"/>
                        </a:solidFill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lnSpc>
                          <a:spcPts val="1320"/>
                        </a:lnSpc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3525" algn="l"/>
                        </a:tabLst>
                      </a:pP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Teamvergaderingen</a:t>
                      </a:r>
                      <a:r>
                        <a:rPr lang="nl-NL" sz="1000" spc="-65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bijwonen,</a:t>
                      </a:r>
                      <a:r>
                        <a:rPr lang="nl-NL" sz="1000" spc="-6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Participeren</a:t>
                      </a:r>
                      <a:r>
                        <a:rPr lang="nl-NL" sz="1000" spc="-65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</a:t>
                      </a:r>
                      <a:r>
                        <a:rPr lang="nl-NL" sz="1000" spc="-45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-1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bouwvergaderingen</a:t>
                      </a:r>
                      <a:endParaRPr lang="nl-NL" sz="1000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342900" marR="547370" lvl="0" indent="-342900">
                        <a:lnSpc>
                          <a:spcPct val="97000"/>
                        </a:lnSpc>
                        <a:spcBef>
                          <a:spcPts val="10"/>
                        </a:spcBef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2890" algn="l"/>
                          <a:tab pos="264160" algn="l"/>
                        </a:tabLst>
                      </a:pP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Participeren</a:t>
                      </a:r>
                      <a:r>
                        <a:rPr lang="nl-NL" sz="1000" spc="-45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</a:t>
                      </a:r>
                      <a:r>
                        <a:rPr lang="nl-NL" sz="1000" spc="-2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een</a:t>
                      </a:r>
                      <a:r>
                        <a:rPr lang="nl-NL" sz="1000" spc="-25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werkgroep</a:t>
                      </a:r>
                      <a:r>
                        <a:rPr lang="nl-NL" sz="1000" spc="-35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of</a:t>
                      </a:r>
                      <a:r>
                        <a:rPr lang="nl-NL" sz="1000" spc="-2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commissie</a:t>
                      </a:r>
                      <a:r>
                        <a:rPr lang="nl-NL" sz="1000" spc="-55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(bv.</a:t>
                      </a:r>
                      <a:r>
                        <a:rPr lang="nl-NL" sz="1000" spc="-1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Kamp,</a:t>
                      </a:r>
                      <a:r>
                        <a:rPr lang="nl-NL" sz="1000" spc="-3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studiedag </a:t>
                      </a:r>
                      <a:r>
                        <a:rPr lang="nl-NL" sz="1000" spc="-1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voorbereiden)</a:t>
                      </a:r>
                      <a:endParaRPr lang="nl-NL" sz="1000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lnSpc>
                          <a:spcPts val="1320"/>
                        </a:lnSpc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3525" algn="l"/>
                        </a:tabLst>
                      </a:pP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Bijwonen</a:t>
                      </a:r>
                      <a:r>
                        <a:rPr lang="nl-NL" sz="1000" spc="-4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van</a:t>
                      </a:r>
                      <a:r>
                        <a:rPr lang="nl-NL" sz="1000" spc="-3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leerling-</a:t>
                      </a:r>
                      <a:r>
                        <a:rPr lang="nl-NL" sz="1000" spc="-3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of</a:t>
                      </a:r>
                      <a:r>
                        <a:rPr lang="nl-NL" sz="1000" spc="-2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-1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groepsbesprekingen</a:t>
                      </a:r>
                      <a:endParaRPr lang="nl-NL" sz="1000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lnSpc>
                          <a:spcPts val="1320"/>
                        </a:lnSpc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3525" algn="l"/>
                        </a:tabLst>
                      </a:pP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Samenwerken</a:t>
                      </a:r>
                      <a:r>
                        <a:rPr lang="nl-NL" sz="1000" spc="-6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met</a:t>
                      </a:r>
                      <a:r>
                        <a:rPr lang="nl-NL" sz="1000" spc="-3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of</a:t>
                      </a:r>
                      <a:r>
                        <a:rPr lang="nl-NL" sz="1000" spc="-2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ondersteunen</a:t>
                      </a:r>
                      <a:r>
                        <a:rPr lang="nl-NL" sz="1000" spc="-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van</a:t>
                      </a:r>
                      <a:r>
                        <a:rPr lang="nl-NL" sz="1000" spc="-25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andere</a:t>
                      </a:r>
                      <a:r>
                        <a:rPr lang="nl-NL" sz="1000" spc="-2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collega’s</a:t>
                      </a:r>
                      <a:r>
                        <a:rPr lang="nl-NL" sz="1000" spc="-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dan</a:t>
                      </a:r>
                      <a:r>
                        <a:rPr lang="nl-NL" sz="1000" spc="-25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</a:t>
                      </a:r>
                      <a:r>
                        <a:rPr lang="nl-NL" sz="1000" spc="-1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mentor</a:t>
                      </a:r>
                      <a:endParaRPr lang="nl-NL" sz="1000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342900" marR="304800" lvl="0" indent="-342900">
                        <a:lnSpc>
                          <a:spcPct val="97000"/>
                        </a:lnSpc>
                        <a:spcBef>
                          <a:spcPts val="10"/>
                        </a:spcBef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2890" algn="l"/>
                          <a:tab pos="264160" algn="l"/>
                        </a:tabLst>
                      </a:pP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Samenwerken</a:t>
                      </a:r>
                      <a:r>
                        <a:rPr lang="nl-NL" sz="1000" spc="-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met</a:t>
                      </a:r>
                      <a:r>
                        <a:rPr lang="nl-NL" sz="1000" spc="-35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/gesprekken</a:t>
                      </a:r>
                      <a:r>
                        <a:rPr lang="nl-NL" sz="1000" spc="-55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voeren</a:t>
                      </a:r>
                      <a:r>
                        <a:rPr lang="nl-NL" sz="1000" spc="-25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met</a:t>
                      </a:r>
                      <a:r>
                        <a:rPr lang="nl-NL" sz="1000" spc="-45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onderwijsondersteunend personeel (vb. TOA)</a:t>
                      </a:r>
                    </a:p>
                    <a:p>
                      <a:pPr marL="342900" lvl="0" indent="-342900">
                        <a:lnSpc>
                          <a:spcPts val="1320"/>
                        </a:lnSpc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3525" algn="l"/>
                        </a:tabLst>
                      </a:pP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Gesprek(ken)</a:t>
                      </a:r>
                      <a:r>
                        <a:rPr lang="nl-NL" sz="1000" spc="-2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met</a:t>
                      </a:r>
                      <a:r>
                        <a:rPr lang="nl-NL" sz="1000" spc="-2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</a:t>
                      </a:r>
                      <a:r>
                        <a:rPr lang="nl-NL" sz="1000" spc="-15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-1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directie</a:t>
                      </a:r>
                      <a:endParaRPr lang="nl-NL" sz="1000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lnSpc>
                          <a:spcPts val="1320"/>
                        </a:lnSpc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3525" algn="l"/>
                        </a:tabLst>
                      </a:pP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Gesprekken</a:t>
                      </a:r>
                      <a:r>
                        <a:rPr lang="nl-NL" sz="1000" spc="-3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voeren</a:t>
                      </a:r>
                      <a:r>
                        <a:rPr lang="nl-NL" sz="1000" spc="-4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met</a:t>
                      </a:r>
                      <a:r>
                        <a:rPr lang="nl-NL" sz="1000" spc="-35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interne/externe</a:t>
                      </a:r>
                      <a:r>
                        <a:rPr lang="nl-NL" sz="1000" spc="-4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deskundigen</a:t>
                      </a:r>
                      <a:r>
                        <a:rPr lang="nl-NL" sz="1000" spc="-4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(vb.</a:t>
                      </a:r>
                      <a:r>
                        <a:rPr lang="nl-NL" sz="1000" spc="-3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IB,</a:t>
                      </a:r>
                      <a:r>
                        <a:rPr lang="nl-NL" sz="1000" spc="-1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-25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RT)</a:t>
                      </a:r>
                      <a:endParaRPr lang="nl-NL" sz="1000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lnSpc>
                          <a:spcPts val="1320"/>
                        </a:lnSpc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3525" algn="l"/>
                        </a:tabLst>
                      </a:pP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Bezoeken</a:t>
                      </a:r>
                      <a:r>
                        <a:rPr lang="nl-NL" sz="1000" spc="-45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andere</a:t>
                      </a:r>
                      <a:r>
                        <a:rPr lang="nl-NL" sz="1000" spc="-1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scholen,</a:t>
                      </a:r>
                      <a:r>
                        <a:rPr lang="nl-NL" sz="1000" spc="-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instellingen</a:t>
                      </a:r>
                      <a:r>
                        <a:rPr lang="nl-NL" sz="1000" spc="-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waar</a:t>
                      </a:r>
                      <a:r>
                        <a:rPr lang="nl-NL" sz="1000" spc="-3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</a:t>
                      </a:r>
                      <a:r>
                        <a:rPr lang="nl-NL" sz="1000" spc="-15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school</a:t>
                      </a:r>
                      <a:r>
                        <a:rPr lang="nl-NL" sz="1000" spc="-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contact</a:t>
                      </a:r>
                      <a:r>
                        <a:rPr lang="nl-NL" sz="1000" spc="-55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mee</a:t>
                      </a:r>
                      <a:r>
                        <a:rPr lang="nl-NL" sz="1000" spc="-35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-1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heeft.</a:t>
                      </a:r>
                      <a:endParaRPr lang="nl-NL" sz="1000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342900" marR="175895" lvl="0" indent="-342900">
                        <a:lnSpc>
                          <a:spcPct val="97000"/>
                        </a:lnSpc>
                        <a:spcBef>
                          <a:spcPts val="10"/>
                        </a:spcBef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2890" algn="l"/>
                          <a:tab pos="264160" algn="l"/>
                        </a:tabLst>
                      </a:pP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Activiteiten</a:t>
                      </a:r>
                      <a:r>
                        <a:rPr lang="nl-NL" sz="1000" spc="-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voor</a:t>
                      </a:r>
                      <a:r>
                        <a:rPr lang="nl-NL" sz="1000" spc="-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ouders</a:t>
                      </a:r>
                      <a:r>
                        <a:rPr lang="nl-NL" sz="1000" spc="-25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(kijkavond,</a:t>
                      </a:r>
                      <a:r>
                        <a:rPr lang="nl-NL" sz="1000" spc="-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informatieavond,</a:t>
                      </a:r>
                      <a:r>
                        <a:rPr lang="nl-NL" sz="1000" spc="-6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oudergesprekken, huisbezoek) bijwonen en mee voorbereiden </a:t>
                      </a:r>
                      <a:endParaRPr lang="nl-NL" sz="100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41681279"/>
                  </a:ext>
                </a:extLst>
              </a:tr>
              <a:tr h="2438873">
                <a:tc>
                  <a:txBody>
                    <a:bodyPr/>
                    <a:lstStyle/>
                    <a:p>
                      <a:pPr marL="91440" indent="-171450">
                        <a:lnSpc>
                          <a:spcPts val="2370"/>
                        </a:lnSpc>
                        <a:spcBef>
                          <a:spcPts val="320"/>
                        </a:spcBef>
                      </a:pPr>
                      <a:r>
                        <a:rPr lang="nl-NL" sz="1000" b="1" dirty="0">
                          <a:solidFill>
                            <a:srgbClr val="E50856"/>
                          </a:solidFill>
                          <a:effectLst/>
                          <a:latin typeface="+mn-lt"/>
                        </a:rPr>
                        <a:t>          Gebruik</a:t>
                      </a:r>
                      <a:r>
                        <a:rPr lang="nl-NL" sz="1000" b="1" spc="25" dirty="0">
                          <a:solidFill>
                            <a:srgbClr val="E50856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b="1" dirty="0">
                          <a:solidFill>
                            <a:srgbClr val="E50856"/>
                          </a:solidFill>
                          <a:effectLst/>
                          <a:latin typeface="+mn-lt"/>
                        </a:rPr>
                        <a:t>van</a:t>
                      </a:r>
                      <a:r>
                        <a:rPr lang="nl-NL" sz="1000" b="1" spc="25" dirty="0">
                          <a:solidFill>
                            <a:srgbClr val="E50856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000" b="1" spc="-10" dirty="0">
                          <a:solidFill>
                            <a:srgbClr val="E50856"/>
                          </a:solidFill>
                          <a:effectLst/>
                          <a:latin typeface="+mn-lt"/>
                        </a:rPr>
                        <a:t>hulpbronnen</a:t>
                      </a:r>
                      <a:endParaRPr lang="nl-NL" sz="1000" b="1" dirty="0">
                        <a:solidFill>
                          <a:srgbClr val="E50856"/>
                        </a:solidFill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lnSpc>
                          <a:spcPts val="1320"/>
                        </a:lnSpc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2890" algn="l"/>
                        </a:tabLst>
                      </a:pPr>
                      <a:r>
                        <a:rPr lang="nl-NL" sz="1000" spc="0" dirty="0">
                          <a:effectLst/>
                          <a:latin typeface="+mn-lt"/>
                        </a:rPr>
                        <a:t>Lezen</a:t>
                      </a:r>
                      <a:r>
                        <a:rPr lang="nl-NL" sz="1000" spc="-6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van</a:t>
                      </a:r>
                      <a:r>
                        <a:rPr lang="nl-NL" sz="1000" spc="-4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schooldocumenten</a:t>
                      </a:r>
                      <a:r>
                        <a:rPr lang="nl-NL" sz="1000" spc="-6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zoals</a:t>
                      </a:r>
                      <a:r>
                        <a:rPr lang="nl-NL" sz="1000" spc="-5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schoolplan,</a:t>
                      </a:r>
                      <a:r>
                        <a:rPr lang="nl-NL" sz="1000" spc="-6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-10" dirty="0">
                          <a:effectLst/>
                          <a:latin typeface="+mn-lt"/>
                        </a:rPr>
                        <a:t>schoolgids</a:t>
                      </a:r>
                      <a:endParaRPr lang="nl-NL" sz="1000" spc="0" dirty="0"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lnSpc>
                          <a:spcPts val="1320"/>
                        </a:lnSpc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2890" algn="l"/>
                        </a:tabLst>
                      </a:pPr>
                      <a:r>
                        <a:rPr lang="nl-NL" sz="1000" spc="0" dirty="0">
                          <a:effectLst/>
                          <a:latin typeface="+mn-lt"/>
                        </a:rPr>
                        <a:t>Gebruik</a:t>
                      </a:r>
                      <a:r>
                        <a:rPr lang="nl-NL" sz="1000" spc="-1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maken</a:t>
                      </a:r>
                      <a:r>
                        <a:rPr lang="nl-NL" sz="1000" spc="-3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van</a:t>
                      </a:r>
                      <a:r>
                        <a:rPr lang="nl-NL" sz="1000" spc="-2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op</a:t>
                      </a:r>
                      <a:r>
                        <a:rPr lang="nl-NL" sz="1000" spc="-3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school</a:t>
                      </a:r>
                      <a:r>
                        <a:rPr lang="nl-NL" sz="1000" spc="-4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aanwezige</a:t>
                      </a:r>
                      <a:r>
                        <a:rPr lang="nl-NL" sz="1000" spc="-3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boeken,</a:t>
                      </a:r>
                      <a:r>
                        <a:rPr lang="nl-NL" sz="1000" spc="-3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-10" dirty="0">
                          <a:effectLst/>
                          <a:latin typeface="+mn-lt"/>
                        </a:rPr>
                        <a:t>tijdschriften</a:t>
                      </a:r>
                      <a:endParaRPr lang="nl-NL" sz="1000" spc="0" dirty="0">
                        <a:effectLst/>
                        <a:latin typeface="+mn-lt"/>
                      </a:endParaRPr>
                    </a:p>
                    <a:p>
                      <a:pPr marL="342900" marR="765810" lvl="0" indent="-342900">
                        <a:lnSpc>
                          <a:spcPct val="97000"/>
                        </a:lnSpc>
                        <a:spcBef>
                          <a:spcPts val="10"/>
                        </a:spcBef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2255" algn="l"/>
                          <a:tab pos="263525" algn="l"/>
                        </a:tabLst>
                      </a:pPr>
                      <a:r>
                        <a:rPr lang="nl-NL" sz="1000" spc="0" dirty="0">
                          <a:effectLst/>
                          <a:latin typeface="+mn-lt"/>
                        </a:rPr>
                        <a:t>Gebruiken</a:t>
                      </a:r>
                      <a:r>
                        <a:rPr lang="nl-NL" sz="1000" spc="-3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van</a:t>
                      </a:r>
                      <a:r>
                        <a:rPr lang="nl-NL" sz="1000" spc="-2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op</a:t>
                      </a:r>
                      <a:r>
                        <a:rPr lang="nl-NL" sz="1000" spc="-4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school</a:t>
                      </a:r>
                      <a:r>
                        <a:rPr lang="nl-NL" sz="1000" spc="-4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aanwezige</a:t>
                      </a:r>
                      <a:r>
                        <a:rPr lang="nl-NL" sz="1000" spc="-3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ruimtes</a:t>
                      </a:r>
                      <a:r>
                        <a:rPr lang="nl-NL" sz="1000" spc="-4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(,</a:t>
                      </a:r>
                      <a:r>
                        <a:rPr lang="nl-NL" sz="1000" spc="-1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technieklokaal, computerlokaal</a:t>
                      </a:r>
                      <a:r>
                        <a:rPr lang="nl-NL" sz="1000" spc="-2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etc.)</a:t>
                      </a:r>
                    </a:p>
                    <a:p>
                      <a:pPr marL="342900" lvl="0" indent="-342900">
                        <a:lnSpc>
                          <a:spcPts val="1320"/>
                        </a:lnSpc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2890" algn="l"/>
                        </a:tabLst>
                      </a:pPr>
                      <a:r>
                        <a:rPr lang="nl-NL" sz="1000" spc="0" dirty="0">
                          <a:effectLst/>
                          <a:latin typeface="+mn-lt"/>
                        </a:rPr>
                        <a:t>Lezen</a:t>
                      </a:r>
                      <a:r>
                        <a:rPr lang="nl-NL" sz="1000" spc="-2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van</a:t>
                      </a:r>
                      <a:r>
                        <a:rPr lang="nl-NL" sz="1000" spc="-1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-10" dirty="0" err="1">
                          <a:effectLst/>
                          <a:latin typeface="+mn-lt"/>
                        </a:rPr>
                        <a:t>leerlingendosssiers</a:t>
                      </a:r>
                      <a:endParaRPr lang="nl-NL" sz="1000" spc="0" dirty="0"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lnSpc>
                          <a:spcPts val="1320"/>
                        </a:lnSpc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2890" algn="l"/>
                        </a:tabLst>
                      </a:pPr>
                      <a:r>
                        <a:rPr lang="nl-NL" sz="1000" spc="0" dirty="0">
                          <a:effectLst/>
                          <a:latin typeface="+mn-lt"/>
                        </a:rPr>
                        <a:t>Doornemen</a:t>
                      </a:r>
                      <a:r>
                        <a:rPr lang="nl-NL" sz="1000" spc="-7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van</a:t>
                      </a:r>
                      <a:r>
                        <a:rPr lang="nl-NL" sz="1000" spc="-5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notulen,</a:t>
                      </a:r>
                      <a:r>
                        <a:rPr lang="nl-NL" sz="1000" spc="-6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schoolnieuwsbrieven</a:t>
                      </a:r>
                      <a:r>
                        <a:rPr lang="nl-NL" sz="1000" spc="-6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-20" dirty="0">
                          <a:effectLst/>
                          <a:latin typeface="+mn-lt"/>
                        </a:rPr>
                        <a:t>etc.</a:t>
                      </a:r>
                      <a:endParaRPr lang="nl-NL" sz="1000" spc="0" dirty="0">
                        <a:effectLst/>
                        <a:latin typeface="+mn-lt"/>
                      </a:endParaRPr>
                    </a:p>
                    <a:p>
                      <a:pPr marL="342900" marR="153035" lvl="0" indent="-342900">
                        <a:lnSpc>
                          <a:spcPct val="97000"/>
                        </a:lnSpc>
                        <a:spcBef>
                          <a:spcPts val="10"/>
                        </a:spcBef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2255" algn="l"/>
                          <a:tab pos="263525" algn="l"/>
                        </a:tabLst>
                      </a:pPr>
                      <a:r>
                        <a:rPr lang="nl-NL" sz="1000" spc="0" dirty="0">
                          <a:effectLst/>
                          <a:latin typeface="+mn-lt"/>
                        </a:rPr>
                        <a:t>Gebruiken</a:t>
                      </a:r>
                      <a:r>
                        <a:rPr lang="nl-NL" sz="1000" spc="-2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maken</a:t>
                      </a:r>
                      <a:r>
                        <a:rPr lang="nl-NL" sz="1000" spc="-3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van</a:t>
                      </a:r>
                      <a:r>
                        <a:rPr lang="nl-NL" sz="1000" spc="-2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ICT-voorzieningen</a:t>
                      </a:r>
                      <a:r>
                        <a:rPr lang="nl-NL" sz="1000" spc="-4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op</a:t>
                      </a:r>
                      <a:r>
                        <a:rPr lang="nl-NL" sz="1000" spc="-2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school</a:t>
                      </a:r>
                      <a:r>
                        <a:rPr lang="nl-NL" sz="1000" spc="-6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(schoolmail,</a:t>
                      </a:r>
                      <a:r>
                        <a:rPr lang="nl-NL" sz="1000" spc="-4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intranet, </a:t>
                      </a:r>
                      <a:r>
                        <a:rPr lang="nl-NL" sz="1000" spc="-10" dirty="0" err="1">
                          <a:effectLst/>
                          <a:latin typeface="+mn-lt"/>
                        </a:rPr>
                        <a:t>leerlingregistratie</a:t>
                      </a:r>
                      <a:r>
                        <a:rPr lang="nl-NL" sz="1000" spc="-10" dirty="0">
                          <a:effectLst/>
                          <a:latin typeface="+mn-lt"/>
                        </a:rPr>
                        <a:t>)</a:t>
                      </a:r>
                      <a:endParaRPr lang="nl-NL" sz="1000" spc="0" dirty="0">
                        <a:effectLst/>
                        <a:latin typeface="+mn-lt"/>
                      </a:endParaRPr>
                    </a:p>
                    <a:p>
                      <a:pPr marL="342900" marR="648335" lvl="0" indent="-342900">
                        <a:lnSpc>
                          <a:spcPct val="97000"/>
                        </a:lnSpc>
                        <a:spcBef>
                          <a:spcPts val="5"/>
                        </a:spcBef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2255" algn="l"/>
                          <a:tab pos="263525" algn="l"/>
                        </a:tabLst>
                      </a:pPr>
                      <a:r>
                        <a:rPr lang="nl-NL" sz="1000" spc="0" dirty="0">
                          <a:effectLst/>
                          <a:latin typeface="+mn-lt"/>
                        </a:rPr>
                        <a:t>Gebruik</a:t>
                      </a:r>
                      <a:r>
                        <a:rPr lang="nl-NL" sz="1000" spc="-2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maken</a:t>
                      </a:r>
                      <a:r>
                        <a:rPr lang="nl-NL" sz="1000" spc="-4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van</a:t>
                      </a:r>
                      <a:r>
                        <a:rPr lang="nl-NL" sz="1000" spc="-3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didactische</a:t>
                      </a:r>
                      <a:r>
                        <a:rPr lang="nl-NL" sz="1000" spc="-6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ICT-toepassingen</a:t>
                      </a:r>
                      <a:r>
                        <a:rPr lang="nl-NL" sz="1000" spc="-5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(elektronische leeromgeving, educatieve software)</a:t>
                      </a:r>
                      <a:endParaRPr lang="nl-NL" sz="1000" spc="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075" marR="22225" indent="-171450">
                        <a:lnSpc>
                          <a:spcPts val="1320"/>
                        </a:lnSpc>
                        <a:spcBef>
                          <a:spcPts val="305"/>
                        </a:spcBef>
                      </a:pPr>
                      <a:br>
                        <a:rPr lang="nl-NL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</a:t>
                      </a:r>
                      <a:r>
                        <a:rPr lang="nl-NL" sz="1000" b="1" dirty="0">
                          <a:solidFill>
                            <a:srgbClr val="E50856"/>
                          </a:solidFill>
                          <a:effectLst/>
                          <a:latin typeface="+mn-lt"/>
                        </a:rPr>
                        <a:t>Professionaliserings- en </a:t>
                      </a:r>
                      <a:r>
                        <a:rPr lang="nl-NL" sz="1000" b="1" spc="-10" dirty="0">
                          <a:solidFill>
                            <a:srgbClr val="E50856"/>
                          </a:solidFill>
                          <a:effectLst/>
                          <a:latin typeface="+mn-lt"/>
                        </a:rPr>
                        <a:t>innovatieactiviteiten</a:t>
                      </a:r>
                      <a:endParaRPr lang="nl-NL" sz="1000" b="1" dirty="0">
                        <a:solidFill>
                          <a:srgbClr val="E50856"/>
                        </a:solidFill>
                        <a:effectLst/>
                        <a:latin typeface="+mn-lt"/>
                      </a:endParaRPr>
                    </a:p>
                    <a:p>
                      <a:pPr marL="342900" marR="391795" lvl="0" indent="-342900">
                        <a:lnSpc>
                          <a:spcPct val="97000"/>
                        </a:lnSpc>
                        <a:spcBef>
                          <a:spcPts val="5"/>
                        </a:spcBef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2890" algn="l"/>
                          <a:tab pos="264160" algn="l"/>
                        </a:tabLst>
                      </a:pPr>
                      <a:r>
                        <a:rPr lang="nl-NL" sz="1000" spc="0" dirty="0">
                          <a:effectLst/>
                          <a:latin typeface="+mn-lt"/>
                        </a:rPr>
                        <a:t>Deelnemen</a:t>
                      </a:r>
                      <a:r>
                        <a:rPr lang="nl-NL" sz="1000" spc="-5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aan</a:t>
                      </a:r>
                      <a:r>
                        <a:rPr lang="nl-NL" sz="1000" spc="-3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studiemiddagen</a:t>
                      </a:r>
                      <a:r>
                        <a:rPr lang="nl-NL" sz="1000" spc="-5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en</a:t>
                      </a:r>
                      <a:r>
                        <a:rPr lang="nl-NL" sz="1000" spc="-1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cursussen</a:t>
                      </a:r>
                      <a:r>
                        <a:rPr lang="nl-NL" sz="1000" spc="-5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of</a:t>
                      </a:r>
                      <a:r>
                        <a:rPr lang="nl-NL" sz="1000" spc="-2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trainingen</a:t>
                      </a:r>
                      <a:r>
                        <a:rPr lang="nl-NL" sz="1000" spc="-4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voor</a:t>
                      </a:r>
                      <a:r>
                        <a:rPr lang="nl-NL" sz="1000" spc="-4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het team (in en buiten de school).</a:t>
                      </a:r>
                    </a:p>
                    <a:p>
                      <a:pPr marL="342900" lvl="0" indent="-342900">
                        <a:lnSpc>
                          <a:spcPts val="1320"/>
                        </a:lnSpc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3525" algn="l"/>
                        </a:tabLst>
                      </a:pPr>
                      <a:r>
                        <a:rPr lang="nl-NL" sz="1000" spc="0" dirty="0">
                          <a:effectLst/>
                          <a:latin typeface="+mn-lt"/>
                        </a:rPr>
                        <a:t>Intervisie</a:t>
                      </a:r>
                      <a:r>
                        <a:rPr lang="nl-NL" sz="1000" spc="-3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met</a:t>
                      </a:r>
                      <a:r>
                        <a:rPr lang="nl-NL" sz="1000" spc="-4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collega’s</a:t>
                      </a:r>
                      <a:r>
                        <a:rPr lang="nl-NL" sz="1000" spc="-5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van</a:t>
                      </a:r>
                      <a:r>
                        <a:rPr lang="nl-NL" sz="1000" spc="-3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de</a:t>
                      </a:r>
                      <a:r>
                        <a:rPr lang="nl-NL" sz="1000" spc="-10" dirty="0">
                          <a:effectLst/>
                          <a:latin typeface="+mn-lt"/>
                        </a:rPr>
                        <a:t> school</a:t>
                      </a:r>
                      <a:endParaRPr lang="nl-NL" sz="1000" spc="0" dirty="0"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lnSpc>
                          <a:spcPts val="1320"/>
                        </a:lnSpc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3525" algn="l"/>
                        </a:tabLst>
                      </a:pPr>
                      <a:r>
                        <a:rPr lang="nl-NL" sz="1000" spc="0" dirty="0">
                          <a:effectLst/>
                          <a:latin typeface="+mn-lt"/>
                        </a:rPr>
                        <a:t>Meedraaien</a:t>
                      </a:r>
                      <a:r>
                        <a:rPr lang="nl-NL" sz="1000" spc="-3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in</a:t>
                      </a:r>
                      <a:r>
                        <a:rPr lang="nl-NL" sz="1000" spc="-3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het</a:t>
                      </a:r>
                      <a:r>
                        <a:rPr lang="nl-NL" sz="1000" spc="-2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inwerktraject</a:t>
                      </a:r>
                      <a:r>
                        <a:rPr lang="nl-NL" sz="1000" spc="-3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voor</a:t>
                      </a:r>
                      <a:r>
                        <a:rPr lang="nl-NL" sz="1000" spc="-3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nieuwe</a:t>
                      </a:r>
                      <a:r>
                        <a:rPr lang="nl-NL" sz="1000" spc="-2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-10" dirty="0">
                          <a:effectLst/>
                          <a:latin typeface="+mn-lt"/>
                        </a:rPr>
                        <a:t>collega’s</a:t>
                      </a:r>
                      <a:endParaRPr lang="nl-NL" sz="1000" spc="0" dirty="0"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lnSpc>
                          <a:spcPts val="1320"/>
                        </a:lnSpc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3525" algn="l"/>
                        </a:tabLst>
                      </a:pPr>
                      <a:r>
                        <a:rPr lang="nl-NL" sz="1000" spc="0" dirty="0">
                          <a:effectLst/>
                          <a:latin typeface="+mn-lt"/>
                        </a:rPr>
                        <a:t>Deelnemen</a:t>
                      </a:r>
                      <a:r>
                        <a:rPr lang="nl-NL" sz="1000" spc="-5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aan</a:t>
                      </a:r>
                      <a:r>
                        <a:rPr lang="nl-NL" sz="1000" spc="-3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een</a:t>
                      </a:r>
                      <a:r>
                        <a:rPr lang="nl-NL" sz="1000" spc="-2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kenniskring</a:t>
                      </a:r>
                      <a:r>
                        <a:rPr lang="nl-NL" sz="1000" spc="-4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of</a:t>
                      </a:r>
                      <a:r>
                        <a:rPr lang="nl-NL" sz="1000" spc="-3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-10" dirty="0">
                          <a:effectLst/>
                          <a:latin typeface="+mn-lt"/>
                        </a:rPr>
                        <a:t>onderzoek</a:t>
                      </a:r>
                      <a:endParaRPr lang="nl-NL" sz="1000" spc="0" dirty="0"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lnSpc>
                          <a:spcPts val="1320"/>
                        </a:lnSpc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3525" algn="l"/>
                        </a:tabLst>
                      </a:pPr>
                      <a:r>
                        <a:rPr lang="nl-NL" sz="1000" spc="0" dirty="0">
                          <a:effectLst/>
                          <a:latin typeface="+mn-lt"/>
                        </a:rPr>
                        <a:t>Observeren</a:t>
                      </a:r>
                      <a:r>
                        <a:rPr lang="nl-NL" sz="1000" spc="-4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van</a:t>
                      </a:r>
                      <a:r>
                        <a:rPr lang="nl-NL" sz="1000" spc="-3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de</a:t>
                      </a:r>
                      <a:r>
                        <a:rPr lang="nl-NL" sz="1000" spc="-2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mentor/collega’s</a:t>
                      </a:r>
                      <a:r>
                        <a:rPr lang="nl-NL" sz="1000" spc="-6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in</a:t>
                      </a:r>
                      <a:r>
                        <a:rPr lang="nl-NL" sz="1000" spc="-3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andere</a:t>
                      </a:r>
                      <a:r>
                        <a:rPr lang="nl-NL" sz="1000" spc="-3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-10" dirty="0">
                          <a:effectLst/>
                          <a:latin typeface="+mn-lt"/>
                        </a:rPr>
                        <a:t>groepen</a:t>
                      </a:r>
                      <a:endParaRPr lang="nl-NL" sz="1000" spc="0" dirty="0"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lnSpc>
                          <a:spcPts val="1320"/>
                        </a:lnSpc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3525" algn="l"/>
                        </a:tabLst>
                      </a:pPr>
                      <a:r>
                        <a:rPr lang="nl-NL" sz="1000" spc="0" dirty="0">
                          <a:effectLst/>
                          <a:latin typeface="+mn-lt"/>
                        </a:rPr>
                        <a:t>Samenwerken</a:t>
                      </a:r>
                      <a:r>
                        <a:rPr lang="nl-NL" sz="1000" spc="-6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met</a:t>
                      </a:r>
                      <a:r>
                        <a:rPr lang="nl-NL" sz="1000" spc="-3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medestudenten,</a:t>
                      </a:r>
                      <a:r>
                        <a:rPr lang="nl-NL" sz="1000" spc="-5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Intervisie</a:t>
                      </a:r>
                      <a:r>
                        <a:rPr lang="nl-NL" sz="1000" spc="-3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met</a:t>
                      </a:r>
                      <a:r>
                        <a:rPr lang="nl-NL" sz="1000" spc="-3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-10" dirty="0">
                          <a:effectLst/>
                          <a:latin typeface="+mn-lt"/>
                        </a:rPr>
                        <a:t>medestudenten</a:t>
                      </a:r>
                      <a:endParaRPr lang="nl-NL" sz="1000" spc="0" dirty="0"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lnSpc>
                          <a:spcPts val="1320"/>
                        </a:lnSpc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3525" algn="l"/>
                        </a:tabLst>
                      </a:pPr>
                      <a:r>
                        <a:rPr lang="nl-NL" sz="1000" spc="0" dirty="0">
                          <a:effectLst/>
                          <a:latin typeface="+mn-lt"/>
                        </a:rPr>
                        <a:t>Feedback</a:t>
                      </a:r>
                      <a:r>
                        <a:rPr lang="nl-NL" sz="1000" spc="-6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of</a:t>
                      </a:r>
                      <a:r>
                        <a:rPr lang="nl-NL" sz="1000" spc="-4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begeleidingsgesprekken</a:t>
                      </a:r>
                      <a:r>
                        <a:rPr lang="nl-NL" sz="1000" spc="-6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met</a:t>
                      </a:r>
                      <a:r>
                        <a:rPr lang="nl-NL" sz="1000" spc="-4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mentor</a:t>
                      </a:r>
                      <a:r>
                        <a:rPr lang="nl-NL" sz="1000" spc="-6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-10" dirty="0">
                          <a:effectLst/>
                          <a:latin typeface="+mn-lt"/>
                        </a:rPr>
                        <a:t>voeren</a:t>
                      </a:r>
                      <a:endParaRPr lang="nl-NL" sz="1000" spc="0" dirty="0"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lnSpc>
                          <a:spcPts val="1320"/>
                        </a:lnSpc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3525" algn="l"/>
                        </a:tabLst>
                      </a:pPr>
                      <a:r>
                        <a:rPr lang="nl-NL" sz="1000" spc="0" dirty="0">
                          <a:effectLst/>
                          <a:latin typeface="+mn-lt"/>
                        </a:rPr>
                        <a:t>Feedback</a:t>
                      </a:r>
                      <a:r>
                        <a:rPr lang="nl-NL" sz="1000" spc="-6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of</a:t>
                      </a:r>
                      <a:r>
                        <a:rPr lang="nl-NL" sz="1000" spc="-3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begeleidingsgesprekken</a:t>
                      </a:r>
                      <a:r>
                        <a:rPr lang="nl-NL" sz="1000" spc="-6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met</a:t>
                      </a:r>
                      <a:r>
                        <a:rPr lang="nl-NL" sz="1000" spc="-4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Opleider</a:t>
                      </a:r>
                      <a:r>
                        <a:rPr lang="nl-NL" sz="1000" spc="-3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in</a:t>
                      </a:r>
                      <a:r>
                        <a:rPr lang="nl-NL" sz="1000" spc="-4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de</a:t>
                      </a:r>
                      <a:r>
                        <a:rPr lang="nl-NL" sz="1000" spc="-2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-10" dirty="0">
                          <a:effectLst/>
                          <a:latin typeface="+mn-lt"/>
                        </a:rPr>
                        <a:t>school</a:t>
                      </a:r>
                      <a:endParaRPr lang="nl-NL" sz="1000" spc="0" dirty="0"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lnSpc>
                          <a:spcPts val="1320"/>
                        </a:lnSpc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3525" algn="l"/>
                        </a:tabLst>
                      </a:pPr>
                      <a:r>
                        <a:rPr lang="nl-NL" sz="1000" spc="0" dirty="0">
                          <a:effectLst/>
                          <a:latin typeface="+mn-lt"/>
                        </a:rPr>
                        <a:t>Feedback</a:t>
                      </a:r>
                      <a:r>
                        <a:rPr lang="nl-NL" sz="1000" spc="-3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gesprek</a:t>
                      </a:r>
                      <a:r>
                        <a:rPr lang="nl-NL" sz="1000" spc="-3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-</a:t>
                      </a:r>
                      <a:r>
                        <a:rPr lang="nl-NL" sz="1000" spc="-1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hulp</a:t>
                      </a:r>
                      <a:r>
                        <a:rPr lang="nl-NL" sz="1000" spc="-2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vragen</a:t>
                      </a:r>
                      <a:r>
                        <a:rPr lang="nl-NL" sz="1000" spc="-3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aan</a:t>
                      </a:r>
                      <a:r>
                        <a:rPr lang="nl-NL" sz="1000" spc="-3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andere</a:t>
                      </a:r>
                      <a:r>
                        <a:rPr lang="nl-NL" sz="1000" spc="-2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-10" dirty="0">
                          <a:effectLst/>
                          <a:latin typeface="+mn-lt"/>
                        </a:rPr>
                        <a:t>collega(s)</a:t>
                      </a:r>
                      <a:endParaRPr lang="nl-NL" sz="1000" spc="0" dirty="0"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lnSpc>
                          <a:spcPts val="1330"/>
                        </a:lnSpc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63525" algn="l"/>
                        </a:tabLst>
                      </a:pPr>
                      <a:r>
                        <a:rPr lang="nl-NL" sz="1000" spc="0" dirty="0">
                          <a:effectLst/>
                          <a:latin typeface="+mn-lt"/>
                        </a:rPr>
                        <a:t>Op</a:t>
                      </a:r>
                      <a:r>
                        <a:rPr lang="nl-NL" sz="1000" spc="-3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school</a:t>
                      </a:r>
                      <a:r>
                        <a:rPr lang="nl-NL" sz="1000" spc="-4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theorie</a:t>
                      </a:r>
                      <a:r>
                        <a:rPr lang="nl-NL" sz="1000" spc="-4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lezen</a:t>
                      </a:r>
                      <a:r>
                        <a:rPr lang="nl-NL" sz="1000" spc="-1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en/of</a:t>
                      </a:r>
                      <a:r>
                        <a:rPr lang="nl-NL" sz="1000" spc="-3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werken</a:t>
                      </a:r>
                      <a:r>
                        <a:rPr lang="nl-NL" sz="1000" spc="-2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aan</a:t>
                      </a:r>
                      <a:r>
                        <a:rPr lang="nl-NL" sz="1000" spc="-3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opdrachten</a:t>
                      </a:r>
                      <a:r>
                        <a:rPr lang="nl-NL" sz="1000" spc="-50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vanuit</a:t>
                      </a:r>
                      <a:r>
                        <a:rPr lang="nl-NL" sz="1000" spc="-35" dirty="0">
                          <a:effectLst/>
                          <a:latin typeface="+mn-lt"/>
                        </a:rPr>
                        <a:t> </a:t>
                      </a:r>
                      <a:r>
                        <a:rPr lang="nl-NL" sz="1000" spc="0" dirty="0">
                          <a:effectLst/>
                          <a:latin typeface="+mn-lt"/>
                        </a:rPr>
                        <a:t>de</a:t>
                      </a:r>
                      <a:r>
                        <a:rPr lang="nl-NL" sz="1000" spc="-10" dirty="0">
                          <a:effectLst/>
                          <a:latin typeface="+mn-lt"/>
                        </a:rPr>
                        <a:t> opleiding</a:t>
                      </a:r>
                      <a:endParaRPr lang="nl-NL" sz="1000" spc="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81830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9732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6">
            <a:extLst>
              <a:ext uri="{FF2B5EF4-FFF2-40B4-BE49-F238E27FC236}">
                <a16:creationId xmlns:a16="http://schemas.microsoft.com/office/drawing/2014/main" id="{36893223-96FC-EC31-A6E1-5F23B05975D3}"/>
              </a:ext>
            </a:extLst>
          </p:cNvPr>
          <p:cNvSpPr txBox="1"/>
          <p:nvPr/>
        </p:nvSpPr>
        <p:spPr>
          <a:xfrm>
            <a:off x="946361" y="765307"/>
            <a:ext cx="8538679" cy="4219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nl-NL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- </a:t>
            </a:r>
            <a:r>
              <a:rPr lang="nl-NL" sz="20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Een autonome ondersteunende leeromgeving</a:t>
            </a:r>
            <a:r>
              <a:rPr lang="nl-NL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– </a:t>
            </a:r>
            <a:r>
              <a:rPr lang="nl-NL" sz="20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pagina </a:t>
            </a:r>
            <a:r>
              <a:rPr lang="nl-NL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1/2</a:t>
            </a:r>
            <a:r>
              <a:rPr lang="nl-NL" sz="2000" i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endParaRPr lang="nl-NL" sz="2000" dirty="0"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D91B7F12-E73A-EAE1-F57B-9086A4565669}"/>
              </a:ext>
            </a:extLst>
          </p:cNvPr>
          <p:cNvSpPr/>
          <p:nvPr/>
        </p:nvSpPr>
        <p:spPr>
          <a:xfrm>
            <a:off x="129209" y="149087"/>
            <a:ext cx="11907078" cy="657970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79725002-BC02-7987-29AD-8474779BD1A3}"/>
              </a:ext>
            </a:extLst>
          </p:cNvPr>
          <p:cNvSpPr/>
          <p:nvPr/>
        </p:nvSpPr>
        <p:spPr>
          <a:xfrm>
            <a:off x="230588" y="253225"/>
            <a:ext cx="11674274" cy="6370212"/>
          </a:xfrm>
          <a:prstGeom prst="rect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Tijdelijke aanduiding voor tekst 3">
            <a:extLst>
              <a:ext uri="{FF2B5EF4-FFF2-40B4-BE49-F238E27FC236}">
                <a16:creationId xmlns:a16="http://schemas.microsoft.com/office/drawing/2014/main" id="{CFB78C8F-1AFE-D9C4-13FF-C41BA46993DC}"/>
              </a:ext>
            </a:extLst>
          </p:cNvPr>
          <p:cNvSpPr txBox="1">
            <a:spLocks/>
          </p:cNvSpPr>
          <p:nvPr/>
        </p:nvSpPr>
        <p:spPr>
          <a:xfrm>
            <a:off x="992037" y="328742"/>
            <a:ext cx="10458450" cy="588963"/>
          </a:xfrm>
          <a:prstGeom prst="rect">
            <a:avLst/>
          </a:prstGeom>
        </p:spPr>
        <p:txBody>
          <a:bodyPr/>
          <a:lstStyle>
            <a:lvl1pPr marL="18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6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­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54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72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90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GB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1414427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596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765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33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800" cap="all" dirty="0">
                <a:latin typeface="+mj-lt"/>
              </a:rPr>
              <a:t>THEMA: </a:t>
            </a:r>
            <a:r>
              <a:rPr lang="nl-NL" sz="1800" cap="all" dirty="0">
                <a:solidFill>
                  <a:schemeClr val="tx2"/>
                </a:solidFill>
                <a:latin typeface="+mj-lt"/>
              </a:rPr>
              <a:t>RIJKE LEEROMGEVING	</a:t>
            </a:r>
            <a:r>
              <a:rPr lang="nl-NL" dirty="0"/>
              <a:t> 							</a:t>
            </a:r>
            <a:r>
              <a:rPr lang="nl-NL" sz="1800" cap="all" dirty="0">
                <a:latin typeface="+mj-lt"/>
              </a:rPr>
              <a:t>ONDERDEEL:</a:t>
            </a:r>
            <a:r>
              <a:rPr lang="nl-NL" dirty="0"/>
              <a:t>	</a:t>
            </a:r>
            <a:r>
              <a:rPr lang="nl-NL" sz="1800" cap="all" dirty="0">
                <a:solidFill>
                  <a:schemeClr val="tx2"/>
                </a:solidFill>
                <a:latin typeface="+mj-lt"/>
              </a:rPr>
              <a:t>Reflectiekaart 2</a:t>
            </a:r>
          </a:p>
        </p:txBody>
      </p:sp>
      <p:pic>
        <p:nvPicPr>
          <p:cNvPr id="2" name="Afbeelding 9">
            <a:extLst>
              <a:ext uri="{FF2B5EF4-FFF2-40B4-BE49-F238E27FC236}">
                <a16:creationId xmlns:a16="http://schemas.microsoft.com/office/drawing/2014/main" id="{47C10907-8A9D-560F-0E22-012BBD4109D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518" y="1146116"/>
            <a:ext cx="8892540" cy="524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28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ACA8D2-6710-1E38-69DE-BEA885EB5E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6">
            <a:extLst>
              <a:ext uri="{FF2B5EF4-FFF2-40B4-BE49-F238E27FC236}">
                <a16:creationId xmlns:a16="http://schemas.microsoft.com/office/drawing/2014/main" id="{5CC495E6-21BB-3802-43BC-3F2C6D7F598C}"/>
              </a:ext>
            </a:extLst>
          </p:cNvPr>
          <p:cNvSpPr txBox="1"/>
          <p:nvPr/>
        </p:nvSpPr>
        <p:spPr>
          <a:xfrm>
            <a:off x="946361" y="765307"/>
            <a:ext cx="8538679" cy="4219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nl-NL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- </a:t>
            </a:r>
            <a:r>
              <a:rPr lang="nl-NL" sz="20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Een autonome ondersteunende leeromgeving</a:t>
            </a:r>
            <a:r>
              <a:rPr lang="nl-NL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– </a:t>
            </a:r>
            <a:r>
              <a:rPr lang="nl-NL" sz="20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pagina 2/2</a:t>
            </a:r>
            <a:r>
              <a:rPr lang="nl-NL" sz="2000" i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endParaRPr lang="nl-NL" sz="2000" dirty="0"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B5EA1088-943B-55BD-C277-97CC79FC6947}"/>
              </a:ext>
            </a:extLst>
          </p:cNvPr>
          <p:cNvSpPr/>
          <p:nvPr/>
        </p:nvSpPr>
        <p:spPr>
          <a:xfrm>
            <a:off x="129209" y="149087"/>
            <a:ext cx="11907078" cy="657970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59D00F51-3FB6-3F45-BFA4-FBE5D38F0F42}"/>
              </a:ext>
            </a:extLst>
          </p:cNvPr>
          <p:cNvSpPr/>
          <p:nvPr/>
        </p:nvSpPr>
        <p:spPr>
          <a:xfrm>
            <a:off x="230588" y="253225"/>
            <a:ext cx="11674274" cy="6370212"/>
          </a:xfrm>
          <a:prstGeom prst="rect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Tijdelijke aanduiding voor tekst 3">
            <a:extLst>
              <a:ext uri="{FF2B5EF4-FFF2-40B4-BE49-F238E27FC236}">
                <a16:creationId xmlns:a16="http://schemas.microsoft.com/office/drawing/2014/main" id="{3FCF6F57-BE52-565A-2FD3-0F7733A6ED37}"/>
              </a:ext>
            </a:extLst>
          </p:cNvPr>
          <p:cNvSpPr txBox="1">
            <a:spLocks/>
          </p:cNvSpPr>
          <p:nvPr/>
        </p:nvSpPr>
        <p:spPr>
          <a:xfrm>
            <a:off x="992037" y="328742"/>
            <a:ext cx="10458450" cy="588963"/>
          </a:xfrm>
          <a:prstGeom prst="rect">
            <a:avLst/>
          </a:prstGeom>
        </p:spPr>
        <p:txBody>
          <a:bodyPr/>
          <a:lstStyle>
            <a:lvl1pPr marL="18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6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­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54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72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90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GB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1414427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596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765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33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800" cap="all" dirty="0">
                <a:latin typeface="+mj-lt"/>
              </a:rPr>
              <a:t>THEMA: </a:t>
            </a:r>
            <a:r>
              <a:rPr lang="nl-NL" sz="1800" cap="all" dirty="0">
                <a:solidFill>
                  <a:schemeClr val="tx2"/>
                </a:solidFill>
                <a:latin typeface="+mj-lt"/>
              </a:rPr>
              <a:t>RIJKE LEEROMGEVING	</a:t>
            </a:r>
            <a:r>
              <a:rPr lang="nl-NL" dirty="0"/>
              <a:t> 							</a:t>
            </a:r>
            <a:r>
              <a:rPr lang="nl-NL" sz="1800" cap="all" dirty="0">
                <a:latin typeface="+mj-lt"/>
              </a:rPr>
              <a:t>ONDERDEEL:</a:t>
            </a:r>
            <a:r>
              <a:rPr lang="nl-NL" dirty="0"/>
              <a:t>	</a:t>
            </a:r>
            <a:r>
              <a:rPr lang="nl-NL" sz="1800" cap="all" dirty="0">
                <a:solidFill>
                  <a:schemeClr val="tx2"/>
                </a:solidFill>
                <a:latin typeface="+mj-lt"/>
              </a:rPr>
              <a:t>Reflectiekaart 3</a:t>
            </a:r>
          </a:p>
        </p:txBody>
      </p:sp>
      <p:pic>
        <p:nvPicPr>
          <p:cNvPr id="5" name="Afbeelding 10">
            <a:extLst>
              <a:ext uri="{FF2B5EF4-FFF2-40B4-BE49-F238E27FC236}">
                <a16:creationId xmlns:a16="http://schemas.microsoft.com/office/drawing/2014/main" id="{5702BD2E-DCBE-5DEA-59CD-31A514BA3B2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636" y="1542189"/>
            <a:ext cx="8892540" cy="2844800"/>
          </a:xfrm>
          <a:prstGeom prst="rect">
            <a:avLst/>
          </a:prstGeom>
        </p:spPr>
      </p:pic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EF35B6AF-7770-29B8-A541-55B9C716D304}"/>
              </a:ext>
            </a:extLst>
          </p:cNvPr>
          <p:cNvCxnSpPr>
            <a:endCxn id="5" idx="2"/>
          </p:cNvCxnSpPr>
          <p:nvPr/>
        </p:nvCxnSpPr>
        <p:spPr>
          <a:xfrm>
            <a:off x="946361" y="4386989"/>
            <a:ext cx="43995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816294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e_Smal">
  <a:themeElements>
    <a:clrScheme name="HAN">
      <a:dk1>
        <a:sysClr val="windowText" lastClr="000000"/>
      </a:dk1>
      <a:lt1>
        <a:sysClr val="window" lastClr="FFFFFF"/>
      </a:lt1>
      <a:dk2>
        <a:srgbClr val="E50056"/>
      </a:dk2>
      <a:lt2>
        <a:srgbClr val="F8F8F8"/>
      </a:lt2>
      <a:accent1>
        <a:srgbClr val="000000"/>
      </a:accent1>
      <a:accent2>
        <a:srgbClr val="454545"/>
      </a:accent2>
      <a:accent3>
        <a:srgbClr val="757575"/>
      </a:accent3>
      <a:accent4>
        <a:srgbClr val="919191"/>
      </a:accent4>
      <a:accent5>
        <a:srgbClr val="E3E3E3"/>
      </a:accent5>
      <a:accent6>
        <a:srgbClr val="F8F8F8"/>
      </a:accent6>
      <a:hlink>
        <a:srgbClr val="000000"/>
      </a:hlink>
      <a:folHlink>
        <a:srgbClr val="000000"/>
      </a:folHlink>
    </a:clrScheme>
    <a:fontScheme name="HAN!">
      <a:majorFont>
        <a:latin typeface="Roboto Condensed SemiBold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AN_PowerPoint_breed_wit_v2.1" id="{92CBC7AB-8886-3343-9313-0014277669FC}" vid="{B1563569-891F-4F48-AD92-8F3B6ACDC690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457A4D2E51B14F88D470F52782FA7D" ma:contentTypeVersion="4" ma:contentTypeDescription="Create a new document." ma:contentTypeScope="" ma:versionID="ce885d763a3f7853ef49b3b9ea0f293f">
  <xsd:schema xmlns:xsd="http://www.w3.org/2001/XMLSchema" xmlns:xs="http://www.w3.org/2001/XMLSchema" xmlns:p="http://schemas.microsoft.com/office/2006/metadata/properties" xmlns:ns2="ee6fde1a-ebe4-44e6-8d92-34070855aeaf" targetNamespace="http://schemas.microsoft.com/office/2006/metadata/properties" ma:root="true" ma:fieldsID="c4b62f03d1641294a13c71ea34b76386" ns2:_="">
    <xsd:import namespace="ee6fde1a-ebe4-44e6-8d92-34070855ae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6fde1a-ebe4-44e6-8d92-34070855ae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A66CAF-27E5-4E71-A9FF-55375C38E6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6fde1a-ebe4-44e6-8d92-34070855ae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3FAB99-B7CD-40C9-92E7-B78F7B5FC6C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871D5FA-9632-4EA8-A2CC-02B86B29C0C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Wit_breed 25.1</Template>
  <TotalTime>0</TotalTime>
  <Words>468</Words>
  <Application>Microsoft Office PowerPoint</Application>
  <PresentationFormat>Breedbeeld</PresentationFormat>
  <Paragraphs>46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Aptos</vt:lpstr>
      <vt:lpstr>Arial</vt:lpstr>
      <vt:lpstr>Roboto</vt:lpstr>
      <vt:lpstr>Roboto Condensed SemiBold</vt:lpstr>
      <vt:lpstr>Presentatie_Smal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Derby Wanders</dc:creator>
  <cp:lastModifiedBy>Derby Wanders</cp:lastModifiedBy>
  <cp:revision>2</cp:revision>
  <dcterms:created xsi:type="dcterms:W3CDTF">2025-03-28T07:41:28Z</dcterms:created>
  <dcterms:modified xsi:type="dcterms:W3CDTF">2025-05-20T09:47:30Z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0x0101001A457A4D2E51B14F88D470F52782FA7D</vt:lpwstr>
  </property>
</Properties>
</file>