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5" r:id="rId5"/>
    <p:sldId id="261" r:id="rId6"/>
    <p:sldId id="266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761630CD-0A1F-4CC2-9BFF-F98BA96F42F0}"/>
    <pc:docChg chg="modSld">
      <pc:chgData name="Derby Wanders" userId="af18b0c0-b1f1-41e5-bb80-9bf6fd6c46ec" providerId="ADAL" clId="{761630CD-0A1F-4CC2-9BFF-F98BA96F42F0}" dt="2025-05-20T09:26:52.004" v="1" actId="1076"/>
      <pc:docMkLst>
        <pc:docMk/>
      </pc:docMkLst>
      <pc:sldChg chg="modSp mod">
        <pc:chgData name="Derby Wanders" userId="af18b0c0-b1f1-41e5-bb80-9bf6fd6c46ec" providerId="ADAL" clId="{761630CD-0A1F-4CC2-9BFF-F98BA96F42F0}" dt="2025-05-20T09:26:52.004" v="1" actId="1076"/>
        <pc:sldMkLst>
          <pc:docMk/>
          <pc:sldMk cId="75528547" sldId="261"/>
        </pc:sldMkLst>
        <pc:spChg chg="mod">
          <ac:chgData name="Derby Wanders" userId="af18b0c0-b1f1-41e5-bb80-9bf6fd6c46ec" providerId="ADAL" clId="{761630CD-0A1F-4CC2-9BFF-F98BA96F42F0}" dt="2025-05-20T09:26:52.004" v="1" actId="1076"/>
          <ac:spMkLst>
            <pc:docMk/>
            <pc:sldMk cId="75528547" sldId="261"/>
            <ac:spMk id="5" creationId="{7AD52783-12AA-1A52-F78A-4042642CB004}"/>
          </ac:spMkLst>
        </pc:spChg>
      </pc:sldChg>
      <pc:sldChg chg="modSp mod">
        <pc:chgData name="Derby Wanders" userId="af18b0c0-b1f1-41e5-bb80-9bf6fd6c46ec" providerId="ADAL" clId="{761630CD-0A1F-4CC2-9BFF-F98BA96F42F0}" dt="2025-05-20T09:26:46.302" v="0" actId="1076"/>
        <pc:sldMkLst>
          <pc:docMk/>
          <pc:sldMk cId="57773237" sldId="266"/>
        </pc:sldMkLst>
        <pc:spChg chg="mod">
          <ac:chgData name="Derby Wanders" userId="af18b0c0-b1f1-41e5-bb80-9bf6fd6c46ec" providerId="ADAL" clId="{761630CD-0A1F-4CC2-9BFF-F98BA96F42F0}" dt="2025-05-20T09:26:46.302" v="0" actId="1076"/>
          <ac:spMkLst>
            <pc:docMk/>
            <pc:sldMk cId="57773237" sldId="266"/>
            <ac:spMk id="5" creationId="{ADDBC59A-B5D0-2131-3883-443FE8DC18A1}"/>
          </ac:spMkLst>
        </pc:spChg>
      </pc:sldChg>
    </pc:docChg>
  </pc:docChgLst>
  <pc:docChgLst>
    <pc:chgData name="Derby Wanders" userId="af18b0c0-b1f1-41e5-bb80-9bf6fd6c46ec" providerId="ADAL" clId="{B2E7496E-CB9B-458B-A82E-AF69B98B27EB}"/>
    <pc:docChg chg="undo redo custSel addSld delSld modSld">
      <pc:chgData name="Derby Wanders" userId="af18b0c0-b1f1-41e5-bb80-9bf6fd6c46ec" providerId="ADAL" clId="{B2E7496E-CB9B-458B-A82E-AF69B98B27EB}" dt="2025-04-08T05:04:01.210" v="281" actId="20577"/>
      <pc:docMkLst>
        <pc:docMk/>
      </pc:docMkLst>
      <pc:sldChg chg="addSp delSp modSp mod">
        <pc:chgData name="Derby Wanders" userId="af18b0c0-b1f1-41e5-bb80-9bf6fd6c46ec" providerId="ADAL" clId="{B2E7496E-CB9B-458B-A82E-AF69B98B27EB}" dt="2025-04-08T04:59:52.833" v="264" actId="1076"/>
        <pc:sldMkLst>
          <pc:docMk/>
          <pc:sldMk cId="75528547" sldId="261"/>
        </pc:sldMkLst>
        <pc:spChg chg="mod">
          <ac:chgData name="Derby Wanders" userId="af18b0c0-b1f1-41e5-bb80-9bf6fd6c46ec" providerId="ADAL" clId="{B2E7496E-CB9B-458B-A82E-AF69B98B27EB}" dt="2025-04-08T04:58:31.114" v="112" actId="20577"/>
          <ac:spMkLst>
            <pc:docMk/>
            <pc:sldMk cId="75528547" sldId="261"/>
            <ac:spMk id="4" creationId="{36893223-96FC-EC31-A6E1-5F23B05975D3}"/>
          </ac:spMkLst>
        </pc:spChg>
        <pc:spChg chg="mod">
          <ac:chgData name="Derby Wanders" userId="af18b0c0-b1f1-41e5-bb80-9bf6fd6c46ec" providerId="ADAL" clId="{B2E7496E-CB9B-458B-A82E-AF69B98B27EB}" dt="2025-04-08T04:59:52.833" v="264" actId="1076"/>
          <ac:spMkLst>
            <pc:docMk/>
            <pc:sldMk cId="75528547" sldId="261"/>
            <ac:spMk id="5" creationId="{7AD52783-12AA-1A52-F78A-4042642CB004}"/>
          </ac:spMkLst>
        </pc:spChg>
        <pc:spChg chg="mod">
          <ac:chgData name="Derby Wanders" userId="af18b0c0-b1f1-41e5-bb80-9bf6fd6c46ec" providerId="ADAL" clId="{B2E7496E-CB9B-458B-A82E-AF69B98B27EB}" dt="2025-04-08T04:58:45.684" v="136" actId="20577"/>
          <ac:spMkLst>
            <pc:docMk/>
            <pc:sldMk cId="75528547" sldId="261"/>
            <ac:spMk id="16" creationId="{CFB78C8F-1AFE-D9C4-13FF-C41BA46993DC}"/>
          </ac:spMkLst>
        </pc:spChg>
        <pc:picChg chg="add mod">
          <ac:chgData name="Derby Wanders" userId="af18b0c0-b1f1-41e5-bb80-9bf6fd6c46ec" providerId="ADAL" clId="{B2E7496E-CB9B-458B-A82E-AF69B98B27EB}" dt="2025-04-08T04:59:44.870" v="263"/>
          <ac:picMkLst>
            <pc:docMk/>
            <pc:sldMk cId="75528547" sldId="261"/>
            <ac:picMk id="2" creationId="{0515EBE1-73F1-9361-8DB3-376B636E0418}"/>
          </ac:picMkLst>
        </pc:picChg>
      </pc:sldChg>
      <pc:sldChg chg="add del">
        <pc:chgData name="Derby Wanders" userId="af18b0c0-b1f1-41e5-bb80-9bf6fd6c46ec" providerId="ADAL" clId="{B2E7496E-CB9B-458B-A82E-AF69B98B27EB}" dt="2025-04-08T05:01:27.985" v="274" actId="2696"/>
        <pc:sldMkLst>
          <pc:docMk/>
          <pc:sldMk cId="4189979416" sldId="262"/>
        </pc:sldMkLst>
      </pc:sldChg>
      <pc:sldChg chg="addSp delSp modSp mod">
        <pc:chgData name="Derby Wanders" userId="af18b0c0-b1f1-41e5-bb80-9bf6fd6c46ec" providerId="ADAL" clId="{B2E7496E-CB9B-458B-A82E-AF69B98B27EB}" dt="2025-04-08T05:04:01.210" v="281" actId="20577"/>
        <pc:sldMkLst>
          <pc:docMk/>
          <pc:sldMk cId="4229732641" sldId="265"/>
        </pc:sldMkLst>
        <pc:spChg chg="add mod">
          <ac:chgData name="Derby Wanders" userId="af18b0c0-b1f1-41e5-bb80-9bf6fd6c46ec" providerId="ADAL" clId="{B2E7496E-CB9B-458B-A82E-AF69B98B27EB}" dt="2025-04-08T05:04:01.210" v="281" actId="20577"/>
          <ac:spMkLst>
            <pc:docMk/>
            <pc:sldMk cId="4229732641" sldId="265"/>
            <ac:spMk id="2" creationId="{859FB8F3-C940-2E62-C00A-E6A713DC31FE}"/>
          </ac:spMkLst>
        </pc:spChg>
        <pc:spChg chg="mod">
          <ac:chgData name="Derby Wanders" userId="af18b0c0-b1f1-41e5-bb80-9bf6fd6c46ec" providerId="ADAL" clId="{B2E7496E-CB9B-458B-A82E-AF69B98B27EB}" dt="2025-04-08T05:03:53.833" v="280" actId="1076"/>
          <ac:spMkLst>
            <pc:docMk/>
            <pc:sldMk cId="4229732641" sldId="265"/>
            <ac:spMk id="3" creationId="{E1B156AE-D65E-03E0-B7BD-B5C07D5F979D}"/>
          </ac:spMkLst>
        </pc:spChg>
        <pc:spChg chg="mod">
          <ac:chgData name="Derby Wanders" userId="af18b0c0-b1f1-41e5-bb80-9bf6fd6c46ec" providerId="ADAL" clId="{B2E7496E-CB9B-458B-A82E-AF69B98B27EB}" dt="2025-04-08T04:55:28.244" v="20" actId="20577"/>
          <ac:spMkLst>
            <pc:docMk/>
            <pc:sldMk cId="4229732641" sldId="265"/>
            <ac:spMk id="4" creationId="{3A589858-EFB9-FC1F-7DF5-2478242E35D1}"/>
          </ac:spMkLst>
        </pc:spChg>
        <pc:spChg chg="add mod">
          <ac:chgData name="Derby Wanders" userId="af18b0c0-b1f1-41e5-bb80-9bf6fd6c46ec" providerId="ADAL" clId="{B2E7496E-CB9B-458B-A82E-AF69B98B27EB}" dt="2025-04-08T04:57:07.269" v="47" actId="207"/>
          <ac:spMkLst>
            <pc:docMk/>
            <pc:sldMk cId="4229732641" sldId="265"/>
            <ac:spMk id="8" creationId="{0352244D-C369-D078-7563-1CFA9E4116D7}"/>
          </ac:spMkLst>
        </pc:spChg>
        <pc:spChg chg="add mod">
          <ac:chgData name="Derby Wanders" userId="af18b0c0-b1f1-41e5-bb80-9bf6fd6c46ec" providerId="ADAL" clId="{B2E7496E-CB9B-458B-A82E-AF69B98B27EB}" dt="2025-04-08T04:57:22.419" v="49" actId="207"/>
          <ac:spMkLst>
            <pc:docMk/>
            <pc:sldMk cId="4229732641" sldId="265"/>
            <ac:spMk id="9" creationId="{87D72C5B-B22A-C3AA-DB40-592365F84CAF}"/>
          </ac:spMkLst>
        </pc:spChg>
        <pc:picChg chg="add mod">
          <ac:chgData name="Derby Wanders" userId="af18b0c0-b1f1-41e5-bb80-9bf6fd6c46ec" providerId="ADAL" clId="{B2E7496E-CB9B-458B-A82E-AF69B98B27EB}" dt="2025-04-08T04:57:37.396" v="51" actId="1076"/>
          <ac:picMkLst>
            <pc:docMk/>
            <pc:sldMk cId="4229732641" sldId="265"/>
            <ac:picMk id="10" creationId="{925D85FA-7717-11DE-EDD7-54B5576369DC}"/>
          </ac:picMkLst>
        </pc:picChg>
      </pc:sldChg>
      <pc:sldChg chg="addSp delSp modSp add mod">
        <pc:chgData name="Derby Wanders" userId="af18b0c0-b1f1-41e5-bb80-9bf6fd6c46ec" providerId="ADAL" clId="{B2E7496E-CB9B-458B-A82E-AF69B98B27EB}" dt="2025-04-08T05:03:34.589" v="279" actId="11529"/>
        <pc:sldMkLst>
          <pc:docMk/>
          <pc:sldMk cId="57773237" sldId="266"/>
        </pc:sldMkLst>
        <pc:spChg chg="mod">
          <ac:chgData name="Derby Wanders" userId="af18b0c0-b1f1-41e5-bb80-9bf6fd6c46ec" providerId="ADAL" clId="{B2E7496E-CB9B-458B-A82E-AF69B98B27EB}" dt="2025-04-08T05:00:30.979" v="267" actId="20577"/>
          <ac:spMkLst>
            <pc:docMk/>
            <pc:sldMk cId="57773237" sldId="266"/>
            <ac:spMk id="16" creationId="{55073777-C104-74F7-2B02-45DB24195E58}"/>
          </ac:spMkLst>
        </pc:spChg>
        <pc:picChg chg="add mod">
          <ac:chgData name="Derby Wanders" userId="af18b0c0-b1f1-41e5-bb80-9bf6fd6c46ec" providerId="ADAL" clId="{B2E7496E-CB9B-458B-A82E-AF69B98B27EB}" dt="2025-04-08T05:01:54.990" v="277" actId="1076"/>
          <ac:picMkLst>
            <pc:docMk/>
            <pc:sldMk cId="57773237" sldId="266"/>
            <ac:picMk id="3" creationId="{FD25EF1B-3D01-CDDE-778C-B29548831D7E}"/>
          </ac:picMkLst>
        </pc:picChg>
      </pc:sldChg>
      <pc:sldChg chg="del">
        <pc:chgData name="Derby Wanders" userId="af18b0c0-b1f1-41e5-bb80-9bf6fd6c46ec" providerId="ADAL" clId="{B2E7496E-CB9B-458B-A82E-AF69B98B27EB}" dt="2025-04-08T04:58:10.939" v="52" actId="2696"/>
        <pc:sldMkLst>
          <pc:docMk/>
          <pc:sldMk cId="3344611333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A08037D-6AAD-8629-CA32-FF0CF5AF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1C6A33-5C97-C508-5E75-651E1AF57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FAA5-4BAE-4EAE-AE20-929CCAA9A992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ACA52D-C5EB-D606-CD5C-D1ABFC02A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96EEC7-9E17-6187-E784-0D3C2870E5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86F2-401D-4BE8-9977-B00A0F812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7605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589858-EFB9-FC1F-7DF5-2478242E35D1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REGIE OP LEREN	</a:t>
            </a:r>
            <a:r>
              <a:rPr lang="nl-NL" dirty="0"/>
              <a:t> 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B156AE-D65E-03E0-B7BD-B5C07D5F979D}"/>
              </a:ext>
            </a:extLst>
          </p:cNvPr>
          <p:cNvSpPr txBox="1"/>
          <p:nvPr/>
        </p:nvSpPr>
        <p:spPr>
          <a:xfrm>
            <a:off x="992037" y="841661"/>
            <a:ext cx="979098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Zelfregie</a:t>
            </a:r>
            <a:r>
              <a:rPr lang="nl-NL" sz="18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</a:t>
            </a:r>
            <a:r>
              <a:rPr lang="nl-NL" sz="1800" i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1800" dirty="0">
              <a:solidFill>
                <a:srgbClr val="33549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7D1FCC0-59B3-F221-63B9-39B36EC6955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A3B50D1-CE51-EBEF-30FF-DCA1C74DDA76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59FB8F3-C940-2E62-C00A-E6A713DC3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239" y="1530789"/>
            <a:ext cx="410280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b="0" i="0" u="none" strike="noStrike" cap="none" normalizeH="0" baseline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Zimmerman </a:t>
            </a:r>
            <a:r>
              <a:rPr kumimoji="0" lang="en-GB" altLang="nl-NL" sz="1400" b="0" i="0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(2009): Self-regulated learning refers to self-generated thoughts, feelings, and actions for attaining one’s learning goals. </a:t>
            </a: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352244D-C369-D078-7563-1CFA9E4116D7}"/>
              </a:ext>
            </a:extLst>
          </p:cNvPr>
          <p:cNvSpPr>
            <a:spLocks noChangeArrowheads="1"/>
          </p:cNvSpPr>
          <p:nvPr/>
        </p:nvSpPr>
        <p:spPr bwMode="auto">
          <a:xfrm rot="21130864">
            <a:off x="1124849" y="3716139"/>
            <a:ext cx="377307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1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SLO: Zelfregulering houdt in: zelfstandig handelen en daarvoor verantwoordelijkheid nemen in de context van een bepaalde situatie/omgeving, rekening houdend met de eigen capaciteiten. Het gaat om het heft in handen nemen en niet klakkeloos aanwijzingen of voorschriften volgen. D</a:t>
            </a:r>
            <a:r>
              <a:rPr kumimoji="0" lang="nl-NL" altLang="nl-NL" sz="1200" b="0" i="1" u="none" strike="noStrike" cap="none" normalizeH="0" baseline="0" dirty="0" bmk="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aarvoor is het nodig zicht te hebben op de eigen doelen, motieven en capaciteiten.</a:t>
            </a:r>
            <a:endParaRPr kumimoji="0" lang="nl-NL" altLang="nl-NL" sz="1200" b="0" i="0" u="none" strike="noStrike" cap="none" normalizeH="0" baseline="0" dirty="0">
              <a:ln>
                <a:noFill/>
              </a:ln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7D72C5B-B22A-C3AA-DB40-592365F84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1163" y="1975745"/>
            <a:ext cx="44672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GB" altLang="nl-NL" sz="1400" dirty="0" err="1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</a:t>
            </a:r>
            <a:r>
              <a:rPr kumimoji="0" lang="en-GB" altLang="nl-NL" sz="1400" b="0" i="0" u="none" strike="noStrike" cap="none" normalizeH="0" baseline="0" dirty="0" err="1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rie</a:t>
            </a:r>
            <a:r>
              <a:rPr kumimoji="0" lang="en-GB" altLang="nl-NL" sz="1400" b="0" i="0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en-GB" altLang="nl-NL" sz="1400" b="0" i="0" u="none" strike="noStrike" cap="none" normalizeH="0" baseline="0" dirty="0" err="1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componenten</a:t>
            </a:r>
            <a:r>
              <a:rPr kumimoji="0" lang="en-GB" altLang="nl-NL" sz="1400" b="0" i="0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van </a:t>
            </a:r>
            <a:r>
              <a:rPr kumimoji="0" lang="en-GB" altLang="nl-NL" sz="1400" b="0" i="0" u="none" strike="noStrike" cap="none" normalizeH="0" baseline="0" dirty="0" err="1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zelfregulerend</a:t>
            </a:r>
            <a:r>
              <a:rPr kumimoji="0" lang="en-GB" altLang="nl-NL" sz="1400" b="0" i="0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en-GB" altLang="nl-NL" sz="1400" b="0" i="0" u="none" strike="noStrike" cap="none" normalizeH="0" baseline="0" dirty="0" err="1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leren</a:t>
            </a:r>
            <a:r>
              <a:rPr kumimoji="0" lang="en-GB" altLang="nl-NL" sz="1400" b="0" i="0" u="none" strike="noStrike" cap="none" normalizeH="0" baseline="0" dirty="0">
                <a:ln>
                  <a:noFill/>
                </a:ln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0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25D85FA-7717-11DE-EDD7-54B557636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11355"/>
            <a:ext cx="4086225" cy="332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6">
            <a:extLst>
              <a:ext uri="{FF2B5EF4-FFF2-40B4-BE49-F238E27FC236}">
                <a16:creationId xmlns:a16="http://schemas.microsoft.com/office/drawing/2014/main" id="{36893223-96FC-EC31-A6E1-5F23B05975D3}"/>
              </a:ext>
            </a:extLst>
          </p:cNvPr>
          <p:cNvSpPr txBox="1"/>
          <p:nvPr/>
        </p:nvSpPr>
        <p:spPr>
          <a:xfrm>
            <a:off x="946361" y="765307"/>
            <a:ext cx="8538679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autonome ondersteunende leeromgeving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Tekstvak 2">
            <a:extLst>
              <a:ext uri="{FF2B5EF4-FFF2-40B4-BE49-F238E27FC236}">
                <a16:creationId xmlns:a16="http://schemas.microsoft.com/office/drawing/2014/main" id="{7AD52783-12AA-1A52-F78A-4042642CB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182" y="1124202"/>
            <a:ext cx="5627449" cy="3581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Let op deze reflectiekaart bestrijkt 2 pagina’s!</a:t>
            </a:r>
            <a:endParaRPr lang="nl-NL" sz="1100" i="1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91B7F12-E73A-EAE1-F57B-9086A4565669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9725002-BC02-7987-29AD-8474779BD1A3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CFB78C8F-1AFE-D9C4-13FF-C41BA46993DC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REGIE OP LEREN	</a:t>
            </a:r>
            <a:r>
              <a:rPr lang="nl-NL" dirty="0"/>
              <a:t>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2</a:t>
            </a:r>
          </a:p>
        </p:txBody>
      </p:sp>
      <p:pic>
        <p:nvPicPr>
          <p:cNvPr id="2" name="Afbeelding 9">
            <a:extLst>
              <a:ext uri="{FF2B5EF4-FFF2-40B4-BE49-F238E27FC236}">
                <a16:creationId xmlns:a16="http://schemas.microsoft.com/office/drawing/2014/main" id="{0515EBE1-73F1-9361-8DB3-376B636E041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36" y="1413120"/>
            <a:ext cx="8892540" cy="524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EB584-8134-E4D2-F0F5-924F5039F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6">
            <a:extLst>
              <a:ext uri="{FF2B5EF4-FFF2-40B4-BE49-F238E27FC236}">
                <a16:creationId xmlns:a16="http://schemas.microsoft.com/office/drawing/2014/main" id="{75A92022-F46C-E1F9-1F58-2BBEAAF10180}"/>
              </a:ext>
            </a:extLst>
          </p:cNvPr>
          <p:cNvSpPr txBox="1"/>
          <p:nvPr/>
        </p:nvSpPr>
        <p:spPr>
          <a:xfrm>
            <a:off x="946361" y="765307"/>
            <a:ext cx="8538679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autonome ondersteunende leeromgeving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Tekstvak 2">
            <a:extLst>
              <a:ext uri="{FF2B5EF4-FFF2-40B4-BE49-F238E27FC236}">
                <a16:creationId xmlns:a16="http://schemas.microsoft.com/office/drawing/2014/main" id="{ADDBC59A-B5D0-2131-3883-443FE8DC1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182" y="1175199"/>
            <a:ext cx="5627449" cy="3581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Let op deze reflectiekaart bestrijkt 2 pagina’s!</a:t>
            </a:r>
            <a:endParaRPr lang="nl-NL" sz="1100" i="1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2A3E9FA-46E2-C790-778F-4582FC0915FE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6B1F394-995A-5FD5-D8B6-8F9FEE3C2DF3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55073777-C104-74F7-2B02-45DB24195E58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REGIE OP LEREN	</a:t>
            </a:r>
            <a:r>
              <a:rPr lang="nl-NL" dirty="0"/>
              <a:t>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3</a:t>
            </a:r>
          </a:p>
        </p:txBody>
      </p:sp>
      <p:pic>
        <p:nvPicPr>
          <p:cNvPr id="3" name="Afbeelding 10">
            <a:extLst>
              <a:ext uri="{FF2B5EF4-FFF2-40B4-BE49-F238E27FC236}">
                <a16:creationId xmlns:a16="http://schemas.microsoft.com/office/drawing/2014/main" id="{FD25EF1B-3D01-CDDE-778C-B29548831D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64" y="1542189"/>
            <a:ext cx="889254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323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175</Words>
  <Application>Microsoft Office PowerPoint</Application>
  <PresentationFormat>Breedbeeld</PresentationFormat>
  <Paragraphs>11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Aptos</vt:lpstr>
      <vt:lpstr>Arial</vt:lpstr>
      <vt:lpstr>Roboto</vt:lpstr>
      <vt:lpstr>Roboto Condensed SemiBold</vt:lpstr>
      <vt:lpstr>Presentatie_Smal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2025-03-28T07:41:28Z</dcterms:created>
  <dcterms:modified xsi:type="dcterms:W3CDTF">2025-05-20T09:26:54Z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