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9B481-2E91-42CF-BC81-0FCFD4755D6B}" v="16" dt="2025-04-08T07:54:51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111" d="100"/>
          <a:sy n="111" d="100"/>
        </p:scale>
        <p:origin x="3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23F9B481-2E91-42CF-BC81-0FCFD4755D6B}"/>
    <pc:docChg chg="custSel delSld modSld">
      <pc:chgData name="Derby Wanders" userId="af18b0c0-b1f1-41e5-bb80-9bf6fd6c46ec" providerId="ADAL" clId="{23F9B481-2E91-42CF-BC81-0FCFD4755D6B}" dt="2025-04-08T07:55:21.630" v="456" actId="2696"/>
      <pc:docMkLst>
        <pc:docMk/>
      </pc:docMkLst>
      <pc:sldChg chg="del">
        <pc:chgData name="Derby Wanders" userId="af18b0c0-b1f1-41e5-bb80-9bf6fd6c46ec" providerId="ADAL" clId="{23F9B481-2E91-42CF-BC81-0FCFD4755D6B}" dt="2025-04-08T07:55:19.396" v="455" actId="2696"/>
        <pc:sldMkLst>
          <pc:docMk/>
          <pc:sldMk cId="75528547" sldId="261"/>
        </pc:sldMkLst>
      </pc:sldChg>
      <pc:sldChg chg="del">
        <pc:chgData name="Derby Wanders" userId="af18b0c0-b1f1-41e5-bb80-9bf6fd6c46ec" providerId="ADAL" clId="{23F9B481-2E91-42CF-BC81-0FCFD4755D6B}" dt="2025-04-08T07:55:21.630" v="456" actId="2696"/>
        <pc:sldMkLst>
          <pc:docMk/>
          <pc:sldMk cId="4189979416" sldId="262"/>
        </pc:sldMkLst>
      </pc:sldChg>
      <pc:sldChg chg="addSp delSp modSp mod">
        <pc:chgData name="Derby Wanders" userId="af18b0c0-b1f1-41e5-bb80-9bf6fd6c46ec" providerId="ADAL" clId="{23F9B481-2E91-42CF-BC81-0FCFD4755D6B}" dt="2025-04-08T07:50:26.876" v="211" actId="1076"/>
        <pc:sldMkLst>
          <pc:docMk/>
          <pc:sldMk cId="4229732641" sldId="265"/>
        </pc:sldMkLst>
        <pc:spChg chg="add mod">
          <ac:chgData name="Derby Wanders" userId="af18b0c0-b1f1-41e5-bb80-9bf6fd6c46ec" providerId="ADAL" clId="{23F9B481-2E91-42CF-BC81-0FCFD4755D6B}" dt="2025-04-08T07:49:23.710" v="201" actId="404"/>
          <ac:spMkLst>
            <pc:docMk/>
            <pc:sldMk cId="4229732641" sldId="265"/>
            <ac:spMk id="2" creationId="{CA75385E-7FDC-AC0B-FDFF-B932C8190A6F}"/>
          </ac:spMkLst>
        </pc:spChg>
        <pc:spChg chg="mod">
          <ac:chgData name="Derby Wanders" userId="af18b0c0-b1f1-41e5-bb80-9bf6fd6c46ec" providerId="ADAL" clId="{23F9B481-2E91-42CF-BC81-0FCFD4755D6B}" dt="2025-04-08T07:50:26.876" v="211" actId="1076"/>
          <ac:spMkLst>
            <pc:docMk/>
            <pc:sldMk cId="4229732641" sldId="265"/>
            <ac:spMk id="3" creationId="{E1B156AE-D65E-03E0-B7BD-B5C07D5F979D}"/>
          </ac:spMkLst>
        </pc:spChg>
        <pc:spChg chg="mod">
          <ac:chgData name="Derby Wanders" userId="af18b0c0-b1f1-41e5-bb80-9bf6fd6c46ec" providerId="ADAL" clId="{23F9B481-2E91-42CF-BC81-0FCFD4755D6B}" dt="2025-04-08T07:47:31.256" v="65" actId="20577"/>
          <ac:spMkLst>
            <pc:docMk/>
            <pc:sldMk cId="4229732641" sldId="265"/>
            <ac:spMk id="4" creationId="{3A589858-EFB9-FC1F-7DF5-2478242E35D1}"/>
          </ac:spMkLst>
        </pc:spChg>
        <pc:spChg chg="add mod">
          <ac:chgData name="Derby Wanders" userId="af18b0c0-b1f1-41e5-bb80-9bf6fd6c46ec" providerId="ADAL" clId="{23F9B481-2E91-42CF-BC81-0FCFD4755D6B}" dt="2025-04-08T07:49:35.136" v="204" actId="2711"/>
          <ac:spMkLst>
            <pc:docMk/>
            <pc:sldMk cId="4229732641" sldId="265"/>
            <ac:spMk id="5" creationId="{552D1C81-E896-7F9A-7FEF-4FFC4766103B}"/>
          </ac:spMkLst>
        </pc:spChg>
        <pc:spChg chg="del">
          <ac:chgData name="Derby Wanders" userId="af18b0c0-b1f1-41e5-bb80-9bf6fd6c46ec" providerId="ADAL" clId="{23F9B481-2E91-42CF-BC81-0FCFD4755D6B}" dt="2025-04-08T07:47:57.991" v="179" actId="478"/>
          <ac:spMkLst>
            <pc:docMk/>
            <pc:sldMk cId="4229732641" sldId="265"/>
            <ac:spMk id="6" creationId="{0747CE57-98EE-57F3-3D60-1FC7CB7FDBD8}"/>
          </ac:spMkLst>
        </pc:spChg>
        <pc:spChg chg="add mod">
          <ac:chgData name="Derby Wanders" userId="af18b0c0-b1f1-41e5-bb80-9bf6fd6c46ec" providerId="ADAL" clId="{23F9B481-2E91-42CF-BC81-0FCFD4755D6B}" dt="2025-04-08T07:50:04.084" v="208" actId="404"/>
          <ac:spMkLst>
            <pc:docMk/>
            <pc:sldMk cId="4229732641" sldId="265"/>
            <ac:spMk id="11" creationId="{68213AE4-9900-36F3-C711-749751F0A88B}"/>
          </ac:spMkLst>
        </pc:spChg>
        <pc:spChg chg="add mod">
          <ac:chgData name="Derby Wanders" userId="af18b0c0-b1f1-41e5-bb80-9bf6fd6c46ec" providerId="ADAL" clId="{23F9B481-2E91-42CF-BC81-0FCFD4755D6B}" dt="2025-04-08T07:50:13.030" v="210" actId="404"/>
          <ac:spMkLst>
            <pc:docMk/>
            <pc:sldMk cId="4229732641" sldId="265"/>
            <ac:spMk id="12" creationId="{6888FD92-557B-99DD-8C55-13D12D563415}"/>
          </ac:spMkLst>
        </pc:spChg>
        <pc:spChg chg="del">
          <ac:chgData name="Derby Wanders" userId="af18b0c0-b1f1-41e5-bb80-9bf6fd6c46ec" providerId="ADAL" clId="{23F9B481-2E91-42CF-BC81-0FCFD4755D6B}" dt="2025-04-08T07:48:01.566" v="181" actId="478"/>
          <ac:spMkLst>
            <pc:docMk/>
            <pc:sldMk cId="4229732641" sldId="265"/>
            <ac:spMk id="14" creationId="{068B7DD4-97FA-7F08-5FB6-9295892BCD92}"/>
          </ac:spMkLst>
        </pc:spChg>
        <pc:spChg chg="del">
          <ac:chgData name="Derby Wanders" userId="af18b0c0-b1f1-41e5-bb80-9bf6fd6c46ec" providerId="ADAL" clId="{23F9B481-2E91-42CF-BC81-0FCFD4755D6B}" dt="2025-04-08T07:48:03.835" v="183" actId="478"/>
          <ac:spMkLst>
            <pc:docMk/>
            <pc:sldMk cId="4229732641" sldId="265"/>
            <ac:spMk id="16" creationId="{FB391588-DD67-CF14-F271-9A52245AD3EF}"/>
          </ac:spMkLst>
        </pc:spChg>
        <pc:spChg chg="del">
          <ac:chgData name="Derby Wanders" userId="af18b0c0-b1f1-41e5-bb80-9bf6fd6c46ec" providerId="ADAL" clId="{23F9B481-2E91-42CF-BC81-0FCFD4755D6B}" dt="2025-04-08T07:48:05.963" v="185" actId="478"/>
          <ac:spMkLst>
            <pc:docMk/>
            <pc:sldMk cId="4229732641" sldId="265"/>
            <ac:spMk id="18" creationId="{0E3910EF-F198-BA2D-9269-07B2455D75A3}"/>
          </ac:spMkLst>
        </pc:spChg>
        <pc:spChg chg="del">
          <ac:chgData name="Derby Wanders" userId="af18b0c0-b1f1-41e5-bb80-9bf6fd6c46ec" providerId="ADAL" clId="{23F9B481-2E91-42CF-BC81-0FCFD4755D6B}" dt="2025-04-08T07:48:09.043" v="187" actId="478"/>
          <ac:spMkLst>
            <pc:docMk/>
            <pc:sldMk cId="4229732641" sldId="265"/>
            <ac:spMk id="20" creationId="{CE3B000E-4835-EB2A-4C8E-28D46697332A}"/>
          </ac:spMkLst>
        </pc:spChg>
        <pc:spChg chg="del">
          <ac:chgData name="Derby Wanders" userId="af18b0c0-b1f1-41e5-bb80-9bf6fd6c46ec" providerId="ADAL" clId="{23F9B481-2E91-42CF-BC81-0FCFD4755D6B}" dt="2025-04-08T07:48:10.266" v="188" actId="478"/>
          <ac:spMkLst>
            <pc:docMk/>
            <pc:sldMk cId="4229732641" sldId="265"/>
            <ac:spMk id="21" creationId="{1BF5BF9E-D362-4C42-5E89-233EABD5BCF9}"/>
          </ac:spMkLst>
        </pc:spChg>
        <pc:spChg chg="del">
          <ac:chgData name="Derby Wanders" userId="af18b0c0-b1f1-41e5-bb80-9bf6fd6c46ec" providerId="ADAL" clId="{23F9B481-2E91-42CF-BC81-0FCFD4755D6B}" dt="2025-04-08T07:48:11.498" v="189" actId="478"/>
          <ac:spMkLst>
            <pc:docMk/>
            <pc:sldMk cId="4229732641" sldId="265"/>
            <ac:spMk id="22" creationId="{8046C691-A584-45C2-D902-EEE05AD142BF}"/>
          </ac:spMkLst>
        </pc:spChg>
        <pc:spChg chg="del">
          <ac:chgData name="Derby Wanders" userId="af18b0c0-b1f1-41e5-bb80-9bf6fd6c46ec" providerId="ADAL" clId="{23F9B481-2E91-42CF-BC81-0FCFD4755D6B}" dt="2025-04-08T07:48:12.539" v="190" actId="478"/>
          <ac:spMkLst>
            <pc:docMk/>
            <pc:sldMk cId="4229732641" sldId="265"/>
            <ac:spMk id="23" creationId="{83178D80-E20E-0156-B575-5490C2E97086}"/>
          </ac:spMkLst>
        </pc:spChg>
        <pc:spChg chg="del">
          <ac:chgData name="Derby Wanders" userId="af18b0c0-b1f1-41e5-bb80-9bf6fd6c46ec" providerId="ADAL" clId="{23F9B481-2E91-42CF-BC81-0FCFD4755D6B}" dt="2025-04-08T07:48:13.696" v="191" actId="478"/>
          <ac:spMkLst>
            <pc:docMk/>
            <pc:sldMk cId="4229732641" sldId="265"/>
            <ac:spMk id="24" creationId="{DFF7ADB2-2266-B337-0DEA-08C8D53CF5D2}"/>
          </ac:spMkLst>
        </pc:spChg>
        <pc:graphicFrameChg chg="add mod modGraphic">
          <ac:chgData name="Derby Wanders" userId="af18b0c0-b1f1-41e5-bb80-9bf6fd6c46ec" providerId="ADAL" clId="{23F9B481-2E91-42CF-BC81-0FCFD4755D6B}" dt="2025-04-08T07:49:47.769" v="205" actId="207"/>
          <ac:graphicFrameMkLst>
            <pc:docMk/>
            <pc:sldMk cId="4229732641" sldId="265"/>
            <ac:graphicFrameMk id="8" creationId="{FC73B7FC-0B5A-1BBE-E9E9-057C13F2D682}"/>
          </ac:graphicFrameMkLst>
        </pc:graphicFrameChg>
        <pc:picChg chg="del">
          <ac:chgData name="Derby Wanders" userId="af18b0c0-b1f1-41e5-bb80-9bf6fd6c46ec" providerId="ADAL" clId="{23F9B481-2E91-42CF-BC81-0FCFD4755D6B}" dt="2025-04-08T07:47:59.021" v="180" actId="478"/>
          <ac:picMkLst>
            <pc:docMk/>
            <pc:sldMk cId="4229732641" sldId="265"/>
            <ac:picMk id="7" creationId="{E3C3D30E-CF6B-B398-DA40-BA2B55209E52}"/>
          </ac:picMkLst>
        </pc:picChg>
        <pc:picChg chg="add mod">
          <ac:chgData name="Derby Wanders" userId="af18b0c0-b1f1-41e5-bb80-9bf6fd6c46ec" providerId="ADAL" clId="{23F9B481-2E91-42CF-BC81-0FCFD4755D6B}" dt="2025-04-08T07:49:57.463" v="206" actId="1076"/>
          <ac:picMkLst>
            <pc:docMk/>
            <pc:sldMk cId="4229732641" sldId="265"/>
            <ac:picMk id="9" creationId="{646880E3-C696-57EC-6ADD-AC62FF6495F6}"/>
          </ac:picMkLst>
        </pc:picChg>
        <pc:picChg chg="add mod">
          <ac:chgData name="Derby Wanders" userId="af18b0c0-b1f1-41e5-bb80-9bf6fd6c46ec" providerId="ADAL" clId="{23F9B481-2E91-42CF-BC81-0FCFD4755D6B}" dt="2025-04-08T07:48:51.649" v="196"/>
          <ac:picMkLst>
            <pc:docMk/>
            <pc:sldMk cId="4229732641" sldId="265"/>
            <ac:picMk id="10" creationId="{3F600ACB-C8A6-8234-C797-9C44577A0873}"/>
          </ac:picMkLst>
        </pc:picChg>
        <pc:picChg chg="del">
          <ac:chgData name="Derby Wanders" userId="af18b0c0-b1f1-41e5-bb80-9bf6fd6c46ec" providerId="ADAL" clId="{23F9B481-2E91-42CF-BC81-0FCFD4755D6B}" dt="2025-04-08T07:48:02.346" v="182" actId="478"/>
          <ac:picMkLst>
            <pc:docMk/>
            <pc:sldMk cId="4229732641" sldId="265"/>
            <ac:picMk id="15" creationId="{D5DA9D1D-C7B8-8073-9C1C-4FED2E7AFF79}"/>
          </ac:picMkLst>
        </pc:picChg>
        <pc:picChg chg="del">
          <ac:chgData name="Derby Wanders" userId="af18b0c0-b1f1-41e5-bb80-9bf6fd6c46ec" providerId="ADAL" clId="{23F9B481-2E91-42CF-BC81-0FCFD4755D6B}" dt="2025-04-08T07:48:04.658" v="184" actId="478"/>
          <ac:picMkLst>
            <pc:docMk/>
            <pc:sldMk cId="4229732641" sldId="265"/>
            <ac:picMk id="17" creationId="{BB7C7BBA-C5D6-D304-E42C-85CD5AD67990}"/>
          </ac:picMkLst>
        </pc:picChg>
        <pc:picChg chg="del">
          <ac:chgData name="Derby Wanders" userId="af18b0c0-b1f1-41e5-bb80-9bf6fd6c46ec" providerId="ADAL" clId="{23F9B481-2E91-42CF-BC81-0FCFD4755D6B}" dt="2025-04-08T07:48:06.729" v="186" actId="478"/>
          <ac:picMkLst>
            <pc:docMk/>
            <pc:sldMk cId="4229732641" sldId="265"/>
            <ac:picMk id="19" creationId="{BC515F4B-572D-E170-401E-C52276777FF2}"/>
          </ac:picMkLst>
        </pc:picChg>
      </pc:sldChg>
      <pc:sldChg chg="addSp delSp modSp mod">
        <pc:chgData name="Derby Wanders" userId="af18b0c0-b1f1-41e5-bb80-9bf6fd6c46ec" providerId="ADAL" clId="{23F9B481-2E91-42CF-BC81-0FCFD4755D6B}" dt="2025-04-08T07:55:13.543" v="454" actId="208"/>
        <pc:sldMkLst>
          <pc:docMk/>
          <pc:sldMk cId="3344611333" sldId="266"/>
        </pc:sldMkLst>
        <pc:spChg chg="add mod">
          <ac:chgData name="Derby Wanders" userId="af18b0c0-b1f1-41e5-bb80-9bf6fd6c46ec" providerId="ADAL" clId="{23F9B481-2E91-42CF-BC81-0FCFD4755D6B}" dt="2025-04-08T07:52:46.770" v="424" actId="255"/>
          <ac:spMkLst>
            <pc:docMk/>
            <pc:sldMk cId="3344611333" sldId="266"/>
            <ac:spMk id="4" creationId="{DA4E92E9-5A9D-5E2A-ABB4-6A28D7F9A423}"/>
          </ac:spMkLst>
        </pc:spChg>
        <pc:spChg chg="mod">
          <ac:chgData name="Derby Wanders" userId="af18b0c0-b1f1-41e5-bb80-9bf6fd6c46ec" providerId="ADAL" clId="{23F9B481-2E91-42CF-BC81-0FCFD4755D6B}" dt="2025-04-08T07:51:35.835" v="406" actId="20577"/>
          <ac:spMkLst>
            <pc:docMk/>
            <pc:sldMk cId="3344611333" sldId="266"/>
            <ac:spMk id="5" creationId="{BB523C4B-5981-D036-6308-84F345FE4350}"/>
          </ac:spMkLst>
        </pc:spChg>
        <pc:spChg chg="mod">
          <ac:chgData name="Derby Wanders" userId="af18b0c0-b1f1-41e5-bb80-9bf6fd6c46ec" providerId="ADAL" clId="{23F9B481-2E91-42CF-BC81-0FCFD4755D6B}" dt="2025-04-08T07:51:14.115" v="280" actId="20577"/>
          <ac:spMkLst>
            <pc:docMk/>
            <pc:sldMk cId="3344611333" sldId="266"/>
            <ac:spMk id="6" creationId="{4BC518E3-4AC5-8A32-3D1D-1926338D14C9}"/>
          </ac:spMkLst>
        </pc:spChg>
        <pc:spChg chg="add mod">
          <ac:chgData name="Derby Wanders" userId="af18b0c0-b1f1-41e5-bb80-9bf6fd6c46ec" providerId="ADAL" clId="{23F9B481-2E91-42CF-BC81-0FCFD4755D6B}" dt="2025-04-08T07:53:19.225" v="431" actId="207"/>
          <ac:spMkLst>
            <pc:docMk/>
            <pc:sldMk cId="3344611333" sldId="266"/>
            <ac:spMk id="7" creationId="{C17A54A4-5B96-6523-E318-1DD2F67F1F76}"/>
          </ac:spMkLst>
        </pc:spChg>
        <pc:spChg chg="del">
          <ac:chgData name="Derby Wanders" userId="af18b0c0-b1f1-41e5-bb80-9bf6fd6c46ec" providerId="ADAL" clId="{23F9B481-2E91-42CF-BC81-0FCFD4755D6B}" dt="2025-04-08T07:51:40.885" v="411" actId="478"/>
          <ac:spMkLst>
            <pc:docMk/>
            <pc:sldMk cId="3344611333" sldId="266"/>
            <ac:spMk id="11" creationId="{30ED7CC1-685D-AEE6-F2E8-FCC83910E8F5}"/>
          </ac:spMkLst>
        </pc:spChg>
        <pc:spChg chg="del">
          <ac:chgData name="Derby Wanders" userId="af18b0c0-b1f1-41e5-bb80-9bf6fd6c46ec" providerId="ADAL" clId="{23F9B481-2E91-42CF-BC81-0FCFD4755D6B}" dt="2025-04-08T07:51:41.751" v="412" actId="478"/>
          <ac:spMkLst>
            <pc:docMk/>
            <pc:sldMk cId="3344611333" sldId="266"/>
            <ac:spMk id="12" creationId="{14E1E069-6EC2-520B-EABF-A9C05B625DD8}"/>
          </ac:spMkLst>
        </pc:spChg>
        <pc:spChg chg="del">
          <ac:chgData name="Derby Wanders" userId="af18b0c0-b1f1-41e5-bb80-9bf6fd6c46ec" providerId="ADAL" clId="{23F9B481-2E91-42CF-BC81-0FCFD4755D6B}" dt="2025-04-08T07:51:43.195" v="413" actId="478"/>
          <ac:spMkLst>
            <pc:docMk/>
            <pc:sldMk cId="3344611333" sldId="266"/>
            <ac:spMk id="13" creationId="{427E39EB-1257-31F4-562A-106B76A08E43}"/>
          </ac:spMkLst>
        </pc:spChg>
        <pc:spChg chg="add mod">
          <ac:chgData name="Derby Wanders" userId="af18b0c0-b1f1-41e5-bb80-9bf6fd6c46ec" providerId="ADAL" clId="{23F9B481-2E91-42CF-BC81-0FCFD4755D6B}" dt="2025-04-08T07:53:22.757" v="432" actId="207"/>
          <ac:spMkLst>
            <pc:docMk/>
            <pc:sldMk cId="3344611333" sldId="266"/>
            <ac:spMk id="14" creationId="{A8E3C1D6-F2EA-97FD-FE44-233480A10126}"/>
          </ac:spMkLst>
        </pc:spChg>
        <pc:spChg chg="add mod">
          <ac:chgData name="Derby Wanders" userId="af18b0c0-b1f1-41e5-bb80-9bf6fd6c46ec" providerId="ADAL" clId="{23F9B481-2E91-42CF-BC81-0FCFD4755D6B}" dt="2025-04-08T07:53:28.461" v="433" actId="207"/>
          <ac:spMkLst>
            <pc:docMk/>
            <pc:sldMk cId="3344611333" sldId="266"/>
            <ac:spMk id="15" creationId="{F9E66490-3004-66EA-E092-CAA8D7A2BB94}"/>
          </ac:spMkLst>
        </pc:spChg>
        <pc:spChg chg="add mod">
          <ac:chgData name="Derby Wanders" userId="af18b0c0-b1f1-41e5-bb80-9bf6fd6c46ec" providerId="ADAL" clId="{23F9B481-2E91-42CF-BC81-0FCFD4755D6B}" dt="2025-04-08T07:54:35.102" v="447" actId="207"/>
          <ac:spMkLst>
            <pc:docMk/>
            <pc:sldMk cId="3344611333" sldId="266"/>
            <ac:spMk id="16" creationId="{F5B036E7-03D7-B143-4A9D-3671246310FF}"/>
          </ac:spMkLst>
        </pc:spChg>
        <pc:spChg chg="add mod">
          <ac:chgData name="Derby Wanders" userId="af18b0c0-b1f1-41e5-bb80-9bf6fd6c46ec" providerId="ADAL" clId="{23F9B481-2E91-42CF-BC81-0FCFD4755D6B}" dt="2025-04-08T07:54:38.281" v="448" actId="207"/>
          <ac:spMkLst>
            <pc:docMk/>
            <pc:sldMk cId="3344611333" sldId="266"/>
            <ac:spMk id="17" creationId="{B73B17FD-650F-B603-A31C-36743DC97F9F}"/>
          </ac:spMkLst>
        </pc:spChg>
        <pc:spChg chg="add mod">
          <ac:chgData name="Derby Wanders" userId="af18b0c0-b1f1-41e5-bb80-9bf6fd6c46ec" providerId="ADAL" clId="{23F9B481-2E91-42CF-BC81-0FCFD4755D6B}" dt="2025-04-08T07:54:41.207" v="449" actId="207"/>
          <ac:spMkLst>
            <pc:docMk/>
            <pc:sldMk cId="3344611333" sldId="266"/>
            <ac:spMk id="18" creationId="{8D480DB9-89D6-DEE9-FB0B-95F63ED040BF}"/>
          </ac:spMkLst>
        </pc:spChg>
        <pc:spChg chg="add mod">
          <ac:chgData name="Derby Wanders" userId="af18b0c0-b1f1-41e5-bb80-9bf6fd6c46ec" providerId="ADAL" clId="{23F9B481-2E91-42CF-BC81-0FCFD4755D6B}" dt="2025-04-08T07:54:44.564" v="450" actId="207"/>
          <ac:spMkLst>
            <pc:docMk/>
            <pc:sldMk cId="3344611333" sldId="266"/>
            <ac:spMk id="19" creationId="{C48E617E-A67D-D967-9636-B874C6333044}"/>
          </ac:spMkLst>
        </pc:spChg>
        <pc:spChg chg="add mod">
          <ac:chgData name="Derby Wanders" userId="af18b0c0-b1f1-41e5-bb80-9bf6fd6c46ec" providerId="ADAL" clId="{23F9B481-2E91-42CF-BC81-0FCFD4755D6B}" dt="2025-04-08T07:55:13.543" v="454" actId="208"/>
          <ac:spMkLst>
            <pc:docMk/>
            <pc:sldMk cId="3344611333" sldId="266"/>
            <ac:spMk id="20" creationId="{CB1D9AFF-601F-B760-9E2D-C899A4139446}"/>
          </ac:spMkLst>
        </pc:spChg>
        <pc:picChg chg="del mod">
          <ac:chgData name="Derby Wanders" userId="af18b0c0-b1f1-41e5-bb80-9bf6fd6c46ec" providerId="ADAL" clId="{23F9B481-2E91-42CF-BC81-0FCFD4755D6B}" dt="2025-04-08T07:51:38.750" v="408" actId="478"/>
          <ac:picMkLst>
            <pc:docMk/>
            <pc:sldMk cId="3344611333" sldId="266"/>
            <ac:picMk id="8" creationId="{6EE8BC94-D304-B1FA-E116-9CCD28874FE1}"/>
          </ac:picMkLst>
        </pc:picChg>
        <pc:picChg chg="del">
          <ac:chgData name="Derby Wanders" userId="af18b0c0-b1f1-41e5-bb80-9bf6fd6c46ec" providerId="ADAL" clId="{23F9B481-2E91-42CF-BC81-0FCFD4755D6B}" dt="2025-04-08T07:51:39.957" v="410" actId="478"/>
          <ac:picMkLst>
            <pc:docMk/>
            <pc:sldMk cId="3344611333" sldId="266"/>
            <ac:picMk id="9" creationId="{17A17C35-507C-7B51-3A69-5591FC57AA1E}"/>
          </ac:picMkLst>
        </pc:picChg>
        <pc:picChg chg="del">
          <ac:chgData name="Derby Wanders" userId="af18b0c0-b1f1-41e5-bb80-9bf6fd6c46ec" providerId="ADAL" clId="{23F9B481-2E91-42CF-BC81-0FCFD4755D6B}" dt="2025-04-08T07:51:39.481" v="409" actId="478"/>
          <ac:picMkLst>
            <pc:docMk/>
            <pc:sldMk cId="3344611333" sldId="266"/>
            <ac:picMk id="10" creationId="{6378F30B-491D-0B7E-A5E1-B92303E2888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A08037D-6AAD-8629-CA32-FF0CF5AF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B1C6A33-5C97-C508-5E75-651E1AF57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FAA5-4BAE-4EAE-AE20-929CCAA9A99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ACA52D-C5EB-D606-CD5C-D1ABFC02A4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96EEC7-9E17-6187-E784-0D3C2870E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86F2-401D-4BE8-9977-B00A0F812B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60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8-4-2025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589858-EFB9-FC1F-7DF5-2478242E35D1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 err="1">
                <a:solidFill>
                  <a:schemeClr val="tx2"/>
                </a:solidFill>
                <a:latin typeface="+mj-lt"/>
              </a:rPr>
              <a:t>PROFESSIONALISEriNG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 EN PROFESSIONELE ONTWIKKELING	</a:t>
            </a:r>
            <a:r>
              <a:rPr lang="nl-NL" dirty="0"/>
              <a:t> 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1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B156AE-D65E-03E0-B7BD-B5C07D5F979D}"/>
              </a:ext>
            </a:extLst>
          </p:cNvPr>
          <p:cNvSpPr txBox="1"/>
          <p:nvPr/>
        </p:nvSpPr>
        <p:spPr>
          <a:xfrm>
            <a:off x="992037" y="893925"/>
            <a:ext cx="9790981" cy="388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Opleidingsschool: Om welke competenties vraagt dat?</a:t>
            </a:r>
            <a:r>
              <a:rPr lang="nl-NL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18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</a:t>
            </a:r>
            <a:r>
              <a:rPr lang="nl-NL" sz="1800" i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1800" dirty="0">
              <a:solidFill>
                <a:srgbClr val="33549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F7D1FCC0-59B3-F221-63B9-39B36EC6955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A3B50D1-CE51-EBEF-30FF-DCA1C74DDA76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2">
            <a:extLst>
              <a:ext uri="{FF2B5EF4-FFF2-40B4-BE49-F238E27FC236}">
                <a16:creationId xmlns:a16="http://schemas.microsoft.com/office/drawing/2014/main" id="{CA75385E-7FDC-AC0B-FDFF-B932C8190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707" y="1252855"/>
            <a:ext cx="275844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Van stageschool…</a:t>
            </a:r>
            <a:endParaRPr lang="nl-NL" sz="1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2">
            <a:extLst>
              <a:ext uri="{FF2B5EF4-FFF2-40B4-BE49-F238E27FC236}">
                <a16:creationId xmlns:a16="http://schemas.microsoft.com/office/drawing/2014/main" id="{552D1C81-E896-7F9A-7FEF-4FFC47661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237" y="1271905"/>
            <a:ext cx="356108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…naar opleidingsschool</a:t>
            </a:r>
            <a:endParaRPr lang="nl-NL" sz="1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15">
            <a:extLst>
              <a:ext uri="{FF2B5EF4-FFF2-40B4-BE49-F238E27FC236}">
                <a16:creationId xmlns:a16="http://schemas.microsoft.com/office/drawing/2014/main" id="{FC73B7FC-0B5A-1BBE-E9E9-057C13F2D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06992"/>
              </p:ext>
            </p:extLst>
          </p:nvPr>
        </p:nvGraphicFramePr>
        <p:xfrm>
          <a:off x="971580" y="1701853"/>
          <a:ext cx="8728075" cy="28008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7355">
                  <a:extLst>
                    <a:ext uri="{9D8B030D-6E8A-4147-A177-3AD203B41FA5}">
                      <a16:colId xmlns:a16="http://schemas.microsoft.com/office/drawing/2014/main" val="1841915305"/>
                    </a:ext>
                  </a:extLst>
                </a:gridCol>
                <a:gridCol w="1890395">
                  <a:extLst>
                    <a:ext uri="{9D8B030D-6E8A-4147-A177-3AD203B41FA5}">
                      <a16:colId xmlns:a16="http://schemas.microsoft.com/office/drawing/2014/main" val="1236490965"/>
                    </a:ext>
                  </a:extLst>
                </a:gridCol>
                <a:gridCol w="3870325">
                  <a:extLst>
                    <a:ext uri="{9D8B030D-6E8A-4147-A177-3AD203B41FA5}">
                      <a16:colId xmlns:a16="http://schemas.microsoft.com/office/drawing/2014/main" val="1540017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Begeleiden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Thema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Coachen en opleiden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119292"/>
                  </a:ext>
                </a:extLst>
              </a:tr>
              <a:tr h="2307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Persoonlijke leerdoelen van de student staan centraal.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Start ondersteuning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Persoonlijke doelen én het beoogde niveau van de stage zijn uitgangspunt.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058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Student voert vaste opdrachten van het instituut uit op de werkplek. 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Leervragen en opleidingsdoelen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Opleiders (WPB, IO &amp; SO) helpen de student met in kaart brengen van begeleidings- en leerbehoefte op basis van het beoogde niveau van de stage.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34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Door standaard opdrachten instituut worden unieke elementen op de werkplek niet structureel benut, hooguit per toeval.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Betekenisvolle leercontext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Opleiders hebben inzicht in leeractiviteiten op de locatie en helpen student passende activiteiten te kiezen.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015181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wordt aangeboden op het instituut.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&amp; praktijk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Theorie wordt in de praktijk ook gelinkt aan het handelen van de student. 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426414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 vindt plaats door docent van het instituut die op lesbezoek komt bij de student.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Beoordeling vindt plaats op de werkplek middels 2paar ogen principe: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Werkplekbegeleider </a:t>
                      </a:r>
                      <a:b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IO of SO.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626587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….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</a:t>
                      </a:r>
                      <a:endParaRPr lang="nl-NL" sz="110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E50856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…</a:t>
                      </a:r>
                      <a:endParaRPr lang="nl-NL" sz="1100" dirty="0">
                        <a:solidFill>
                          <a:srgbClr val="E50856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587628"/>
                  </a:ext>
                </a:extLst>
              </a:tr>
            </a:tbl>
          </a:graphicData>
        </a:graphic>
      </p:graphicFrame>
      <p:pic>
        <p:nvPicPr>
          <p:cNvPr id="9" name="Afbeelding 6">
            <a:extLst>
              <a:ext uri="{FF2B5EF4-FFF2-40B4-BE49-F238E27FC236}">
                <a16:creationId xmlns:a16="http://schemas.microsoft.com/office/drawing/2014/main" id="{646880E3-C696-57EC-6ADD-AC62FF649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57" y="4448998"/>
            <a:ext cx="4010140" cy="2080260"/>
          </a:xfrm>
          <a:prstGeom prst="rect">
            <a:avLst/>
          </a:prstGeom>
        </p:spPr>
      </p:pic>
      <p:pic>
        <p:nvPicPr>
          <p:cNvPr id="10" name="Picture 14" descr="A picture containing dark, computer, person, room&#10;&#10;Description automatically generated">
            <a:extLst>
              <a:ext uri="{FF2B5EF4-FFF2-40B4-BE49-F238E27FC236}">
                <a16:creationId xmlns:a16="http://schemas.microsoft.com/office/drawing/2014/main" id="{3F600ACB-C8A6-8234-C797-9C44577A0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607" y="4413849"/>
            <a:ext cx="3561081" cy="1846675"/>
          </a:xfrm>
          <a:prstGeom prst="rect">
            <a:avLst/>
          </a:prstGeom>
        </p:spPr>
      </p:pic>
      <p:sp>
        <p:nvSpPr>
          <p:cNvPr id="11" name="Tekstvak 2">
            <a:extLst>
              <a:ext uri="{FF2B5EF4-FFF2-40B4-BE49-F238E27FC236}">
                <a16:creationId xmlns:a16="http://schemas.microsoft.com/office/drawing/2014/main" id="{68213AE4-9900-36F3-C711-749751F0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707" y="6348572"/>
            <a:ext cx="275844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 begeleiden…</a:t>
            </a:r>
            <a:endParaRPr lang="nl-N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2">
            <a:extLst>
              <a:ext uri="{FF2B5EF4-FFF2-40B4-BE49-F238E27FC236}">
                <a16:creationId xmlns:a16="http://schemas.microsoft.com/office/drawing/2014/main" id="{6888FD92-557B-99DD-8C55-13D12D56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237" y="6348572"/>
            <a:ext cx="356108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…naar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nl-N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én opleiden</a:t>
            </a:r>
            <a:endParaRPr lang="nl-N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AFF12-AE6C-D259-6E6A-3B1B3E935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23C4B-5981-D036-6308-84F345FE4350}"/>
              </a:ext>
            </a:extLst>
          </p:cNvPr>
          <p:cNvSpPr txBox="1"/>
          <p:nvPr/>
        </p:nvSpPr>
        <p:spPr>
          <a:xfrm>
            <a:off x="1459706" y="712835"/>
            <a:ext cx="7772400" cy="421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Voorwaarden voor effectieve professionalisering in het onderwijs -</a:t>
            </a:r>
            <a:r>
              <a:rPr lang="nl-NL" sz="20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nl-NL" sz="2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884BEC2-FCAD-932E-9754-0C5DC6E3CE8A}"/>
              </a:ext>
            </a:extLst>
          </p:cNvPr>
          <p:cNvSpPr/>
          <p:nvPr/>
        </p:nvSpPr>
        <p:spPr>
          <a:xfrm>
            <a:off x="129209" y="149087"/>
            <a:ext cx="11907078" cy="657970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532F337-5FCE-F52E-4C53-ACA7A570E40A}"/>
              </a:ext>
            </a:extLst>
          </p:cNvPr>
          <p:cNvSpPr/>
          <p:nvPr/>
        </p:nvSpPr>
        <p:spPr>
          <a:xfrm>
            <a:off x="230588" y="253225"/>
            <a:ext cx="11674274" cy="6370212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3">
            <a:extLst>
              <a:ext uri="{FF2B5EF4-FFF2-40B4-BE49-F238E27FC236}">
                <a16:creationId xmlns:a16="http://schemas.microsoft.com/office/drawing/2014/main" id="{4BC518E3-4AC5-8A32-3D1D-1926338D14C9}"/>
              </a:ext>
            </a:extLst>
          </p:cNvPr>
          <p:cNvSpPr txBox="1">
            <a:spLocks/>
          </p:cNvSpPr>
          <p:nvPr/>
        </p:nvSpPr>
        <p:spPr>
          <a:xfrm>
            <a:off x="992037" y="328742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latin typeface="+mj-lt"/>
              </a:rPr>
              <a:t>THEMA: 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PROFESSIONALISERING EN PROFESSIONELE ONTWIKKELING</a:t>
            </a:r>
            <a:r>
              <a:rPr lang="nl-NL" dirty="0"/>
              <a:t>	</a:t>
            </a:r>
            <a:r>
              <a:rPr lang="nl-NL" sz="1800" cap="all" dirty="0">
                <a:latin typeface="+mj-lt"/>
              </a:rPr>
              <a:t>ONDERDEEL:</a:t>
            </a:r>
            <a:r>
              <a:rPr lang="nl-NL" dirty="0"/>
              <a:t>	</a:t>
            </a:r>
            <a:r>
              <a:rPr lang="nl-NL" sz="1800" cap="all" dirty="0">
                <a:solidFill>
                  <a:schemeClr val="tx2"/>
                </a:solidFill>
                <a:latin typeface="+mj-lt"/>
              </a:rPr>
              <a:t>Reflectiekaart 2</a:t>
            </a: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A4E92E9-5A9D-5E2A-ABB4-6A28D7F9A423}"/>
              </a:ext>
            </a:extLst>
          </p:cNvPr>
          <p:cNvSpPr txBox="1">
            <a:spLocks/>
          </p:cNvSpPr>
          <p:nvPr/>
        </p:nvSpPr>
        <p:spPr>
          <a:xfrm>
            <a:off x="860584" y="1314766"/>
            <a:ext cx="2181225" cy="2102803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532130">
              <a:lnSpc>
                <a:spcPct val="107000"/>
              </a:lnSpc>
              <a:spcBef>
                <a:spcPts val="285"/>
              </a:spcBef>
              <a:spcAft>
                <a:spcPts val="800"/>
              </a:spcAft>
            </a:pPr>
            <a:r>
              <a:rPr lang="nl-NL" sz="1100" i="1" spc="-10" dirty="0">
                <a:solidFill>
                  <a:srgbClr val="E5085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“inhoudsgericht”</a:t>
            </a:r>
            <a:endParaRPr lang="nl-NL" sz="1100" dirty="0">
              <a:solidFill>
                <a:srgbClr val="E5085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95885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 gericht op lesstrategieën die verband houden met een specifiek curriculum ondersteunt het leren van leerkrachten binnen de klascontexten 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 et al., 2017). Denk hierbij aan professionalisering voor docenten wiskunde op het gebied van wiskundige</a:t>
            </a:r>
            <a:r>
              <a:rPr lang="nl-NL" sz="1000" spc="-6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didactiek</a:t>
            </a:r>
            <a:r>
              <a:rPr lang="nl-NL" sz="1000" spc="-4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</a:t>
            </a:r>
            <a:r>
              <a:rPr lang="nl-NL" sz="1000" spc="-6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een</a:t>
            </a:r>
            <a:r>
              <a:rPr lang="nl-NL" sz="1000" spc="-6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thema dat voor hen relevant is.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C17A54A4-5B96-6523-E318-1DD2F67F1F76}"/>
              </a:ext>
            </a:extLst>
          </p:cNvPr>
          <p:cNvSpPr txBox="1">
            <a:spLocks/>
          </p:cNvSpPr>
          <p:nvPr/>
        </p:nvSpPr>
        <p:spPr>
          <a:xfrm>
            <a:off x="3154204" y="1314766"/>
            <a:ext cx="271462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R="635" algn="ctr">
              <a:lnSpc>
                <a:spcPct val="107000"/>
              </a:lnSpc>
              <a:spcBef>
                <a:spcPts val="290"/>
              </a:spcBef>
              <a:spcAft>
                <a:spcPts val="800"/>
              </a:spcAft>
            </a:pPr>
            <a:r>
              <a:rPr lang="nl-NL" sz="1100" i="1" spc="-25" dirty="0">
                <a:solidFill>
                  <a:srgbClr val="E5085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“actief</a:t>
            </a:r>
            <a:r>
              <a:rPr lang="nl-NL" sz="1100" i="1" spc="-15" dirty="0">
                <a:solidFill>
                  <a:srgbClr val="E5085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100" i="1" spc="-10" dirty="0">
                <a:solidFill>
                  <a:srgbClr val="E5085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leren”</a:t>
            </a:r>
            <a:endParaRPr lang="nl-NL" sz="1100" dirty="0">
              <a:solidFill>
                <a:srgbClr val="E5085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995" marR="105410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Actief</a:t>
            </a:r>
            <a:r>
              <a:rPr lang="nl-NL" sz="1000" spc="-2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leren</a:t>
            </a:r>
            <a:r>
              <a:rPr lang="nl-NL" sz="1000" spc="-4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</a:t>
            </a:r>
            <a:r>
              <a:rPr lang="nl-NL" sz="10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docenten</a:t>
            </a:r>
            <a:r>
              <a:rPr lang="nl-NL" sz="1000" spc="-2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direct overgaan tot het toepassen en uitproberen van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nieuw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geleerde</a:t>
            </a:r>
            <a:r>
              <a:rPr lang="nl-NL" sz="10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onderwijsstrategieën. Daarmee ervaren we dezelfde manier van leren als bij onze leerlingen toepassen 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 et</a:t>
            </a:r>
            <a:r>
              <a:rPr lang="nl-NL" sz="10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al.,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2017).</a:t>
            </a:r>
            <a:r>
              <a:rPr lang="nl-NL" sz="1000" spc="-2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 er voor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geleerde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eigen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maken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 in onze eigen context, passend bij ons als persoon toe kunnen passen. Hierdoor wordt het betekenisvol.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8E3C1D6-F2EA-97FD-FE44-233480A10126}"/>
              </a:ext>
            </a:extLst>
          </p:cNvPr>
          <p:cNvSpPr txBox="1">
            <a:spLocks/>
          </p:cNvSpPr>
          <p:nvPr/>
        </p:nvSpPr>
        <p:spPr>
          <a:xfrm>
            <a:off x="5981224" y="1314766"/>
            <a:ext cx="202882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492760" marR="384810" indent="-106680">
              <a:lnSpc>
                <a:spcPct val="102000"/>
              </a:lnSpc>
              <a:spcBef>
                <a:spcPts val="290"/>
              </a:spcBef>
              <a:spcAft>
                <a:spcPts val="0"/>
              </a:spcAft>
            </a:pP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“ondersteunen</a:t>
            </a:r>
            <a:r>
              <a:rPr lang="nl-NL" sz="1100" i="1" spc="-8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 </a:t>
            </a:r>
            <a:r>
              <a:rPr lang="nl-NL" sz="1100" i="1" spc="-1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samenwerking”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20650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Creëert ruimte voor docenten om ideeën uit te wisselen en samen te werken in hun leerproces. Samenwerking tussen docenten creëert gemeenschappen die van positieve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invloed kunnen</a:t>
            </a:r>
            <a:r>
              <a:rPr lang="nl-NL" sz="10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zijn</a:t>
            </a:r>
            <a:r>
              <a:rPr lang="nl-NL" sz="10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 de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cultuur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nl-NL" sz="1000" spc="16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school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Hammond et al., 2017).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F9E66490-3004-66EA-E092-CAA8D7A2BB94}"/>
              </a:ext>
            </a:extLst>
          </p:cNvPr>
          <p:cNvSpPr txBox="1">
            <a:spLocks/>
          </p:cNvSpPr>
          <p:nvPr/>
        </p:nvSpPr>
        <p:spPr>
          <a:xfrm>
            <a:off x="8122444" y="1314766"/>
            <a:ext cx="1708785" cy="2102802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314325">
              <a:spcBef>
                <a:spcPts val="890"/>
              </a:spcBef>
              <a:spcAft>
                <a:spcPts val="0"/>
              </a:spcAft>
            </a:pPr>
            <a:r>
              <a:rPr lang="nl-NL" sz="1100" i="1" spc="-25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</a:t>
            </a:r>
            <a:r>
              <a:rPr lang="nl-NL" sz="1100" i="1" spc="-25" dirty="0" err="1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sustained</a:t>
            </a:r>
            <a:r>
              <a:rPr lang="nl-NL" sz="1100" i="1" spc="-25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10" dirty="0" err="1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duration</a:t>
            </a:r>
            <a:r>
              <a:rPr lang="nl-NL" sz="1100" i="1" spc="-1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13665">
              <a:lnSpc>
                <a:spcPct val="106000"/>
              </a:lnSpc>
              <a:spcBef>
                <a:spcPts val="890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Biedt docenten voldoende tijd om</a:t>
            </a:r>
            <a:r>
              <a:rPr lang="nl-NL" sz="10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5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leren,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oefenen,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nieuwe strategieën te implementeren en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erover na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denken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 op welke wijze ze die veranderingen in hun praktijk kunnen toepassen 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Hammond et al., 2017).</a:t>
            </a: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F5B036E7-03D7-B143-4A9D-3671246310FF}"/>
              </a:ext>
            </a:extLst>
          </p:cNvPr>
          <p:cNvSpPr txBox="1">
            <a:spLocks/>
          </p:cNvSpPr>
          <p:nvPr/>
        </p:nvSpPr>
        <p:spPr>
          <a:xfrm>
            <a:off x="860584" y="3597050"/>
            <a:ext cx="1391126" cy="1664151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R="398145" indent="12065" algn="ctr">
              <a:lnSpc>
                <a:spcPct val="102000"/>
              </a:lnSpc>
              <a:spcBef>
                <a:spcPts val="285"/>
              </a:spcBef>
              <a:spcAft>
                <a:spcPts val="0"/>
              </a:spcAft>
            </a:pP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“ruimte</a:t>
            </a:r>
            <a:r>
              <a:rPr lang="nl-NL" sz="1100" i="1" spc="-8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</a:t>
            </a:r>
            <a:r>
              <a:rPr lang="nl-NL" sz="1100" i="1" spc="-1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middelen”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360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 professionalisering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ook daadwerkelijk te kunnen benutten in de dagelijkse praktijk.</a:t>
            </a:r>
          </a:p>
          <a:p>
            <a:pPr marL="86360">
              <a:lnSpc>
                <a:spcPct val="106000"/>
              </a:lnSpc>
            </a:pP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6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6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 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B73B17FD-650F-B603-A31C-36743DC97F9F}"/>
              </a:ext>
            </a:extLst>
          </p:cNvPr>
          <p:cNvSpPr txBox="1">
            <a:spLocks/>
          </p:cNvSpPr>
          <p:nvPr/>
        </p:nvSpPr>
        <p:spPr>
          <a:xfrm>
            <a:off x="2382203" y="3614195"/>
            <a:ext cx="1994694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377825" algn="ctr">
              <a:spcBef>
                <a:spcPts val="285"/>
              </a:spcBef>
              <a:spcAft>
                <a:spcPts val="0"/>
              </a:spcAft>
            </a:pPr>
            <a:r>
              <a:rPr lang="nl-NL" sz="1100" i="1" spc="-3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“feedback</a:t>
            </a:r>
            <a:r>
              <a:rPr lang="nl-NL" sz="1100" i="1" spc="-25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3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100" i="1" spc="1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3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reflectie”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04140">
              <a:lnSpc>
                <a:spcPct val="106000"/>
              </a:lnSpc>
              <a:spcBef>
                <a:spcPts val="890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Zorgt voor ruimte en momenten van reflectie, het ontvangen van feedback en de ruimte om dit toe te passen.</a:t>
            </a:r>
            <a:r>
              <a:rPr lang="nl-NL" sz="1000" spc="-4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4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helpt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docenten</a:t>
            </a:r>
            <a:r>
              <a:rPr lang="nl-NL" sz="10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</a:t>
            </a:r>
            <a:r>
              <a:rPr lang="nl-NL" sz="1000" spc="-2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 denken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wat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</a:t>
            </a:r>
            <a:r>
              <a:rPr lang="nl-NL" sz="10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doen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0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waarom zij zo handelen in de praktijk</a:t>
            </a:r>
          </a:p>
          <a:p>
            <a:pPr marL="86995"/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</a:t>
            </a:r>
            <a:r>
              <a:rPr lang="nl-NL" sz="10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(2017).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8D480DB9-89D6-DEE9-FB0B-95F63ED040BF}"/>
              </a:ext>
            </a:extLst>
          </p:cNvPr>
          <p:cNvSpPr txBox="1">
            <a:spLocks/>
          </p:cNvSpPr>
          <p:nvPr/>
        </p:nvSpPr>
        <p:spPr>
          <a:xfrm>
            <a:off x="4507390" y="3597049"/>
            <a:ext cx="2450783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119380">
              <a:spcBef>
                <a:spcPts val="290"/>
              </a:spcBef>
              <a:spcAft>
                <a:spcPts val="0"/>
              </a:spcAft>
            </a:pP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“coaching</a:t>
            </a:r>
            <a:r>
              <a:rPr lang="nl-NL" sz="1100" i="1" spc="-65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</a:t>
            </a:r>
            <a:r>
              <a:rPr lang="nl-NL" sz="1100" i="1" spc="-4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support</a:t>
            </a:r>
            <a:r>
              <a:rPr lang="nl-NL" sz="1100" i="1" spc="-5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100" i="1" spc="-5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experts”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7630" marR="135890">
              <a:lnSpc>
                <a:spcPct val="106000"/>
              </a:lnSpc>
              <a:spcBef>
                <a:spcPts val="885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Coaching en deskundige ondersteuning die</a:t>
            </a:r>
            <a:r>
              <a:rPr lang="nl-NL" sz="1000" spc="-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bijdragen</a:t>
            </a:r>
            <a:r>
              <a:rPr lang="nl-NL" sz="10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aan</a:t>
            </a:r>
            <a:r>
              <a:rPr lang="nl-NL" sz="1000" spc="-3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delen</a:t>
            </a:r>
            <a:r>
              <a:rPr lang="nl-NL" sz="1000" spc="-6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0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expertise over 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vakinhoud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en 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evidence-based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praktijken. Net als bij onze studenten is het van belang dat dit aansluit op de individuele behoeften van leraren 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 et al., 2017)</a:t>
            </a: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C48E617E-A67D-D967-9636-B874C6333044}"/>
              </a:ext>
            </a:extLst>
          </p:cNvPr>
          <p:cNvSpPr txBox="1">
            <a:spLocks/>
          </p:cNvSpPr>
          <p:nvPr/>
        </p:nvSpPr>
        <p:spPr>
          <a:xfrm>
            <a:off x="7110643" y="3587935"/>
            <a:ext cx="2720585" cy="1647006"/>
          </a:xfrm>
          <a:prstGeom prst="rect">
            <a:avLst/>
          </a:prstGeom>
          <a:ln w="9525">
            <a:solidFill>
              <a:srgbClr val="00000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795655" marR="106045" indent="-451485">
              <a:lnSpc>
                <a:spcPct val="102000"/>
              </a:lnSpc>
              <a:spcBef>
                <a:spcPts val="290"/>
              </a:spcBef>
              <a:spcAft>
                <a:spcPts val="0"/>
              </a:spcAft>
            </a:pP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“benutten</a:t>
            </a:r>
            <a:r>
              <a:rPr lang="nl-NL" sz="1100" i="1" spc="-8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van</a:t>
            </a:r>
            <a:r>
              <a:rPr lang="nl-NL" sz="1100" i="1" spc="-6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100" i="1" spc="-2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effectieve </a:t>
            </a:r>
            <a:r>
              <a:rPr lang="nl-NL" sz="1100" i="1" spc="-1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praktijken”</a:t>
            </a:r>
            <a:endParaRPr lang="nl-NL" sz="11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6995" marR="106045">
              <a:lnSpc>
                <a:spcPct val="106000"/>
              </a:lnSpc>
              <a:spcBef>
                <a:spcPts val="845"/>
              </a:spcBef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Het benutten van effectieve praktijken, modellen en theorieën bieden docenten een duidelijke visie over hoe best 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practices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eruit zien (</a:t>
            </a:r>
            <a:r>
              <a:rPr lang="nl-NL" sz="10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Darling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-Hammond</a:t>
            </a:r>
            <a:r>
              <a:rPr lang="nl-NL" sz="1000" spc="-4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</a:t>
            </a:r>
            <a:r>
              <a:rPr lang="nl-NL" sz="1000" spc="-6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al.,</a:t>
            </a:r>
            <a:r>
              <a:rPr lang="nl-NL" sz="1000" spc="-5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2017).</a:t>
            </a:r>
            <a:r>
              <a:rPr lang="nl-NL" sz="1000" spc="-6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Denk hierbij aan voorbeelden van woordrapporten bekijken, video- intervisie, observatie bij elkaar etc.</a:t>
            </a: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CB1D9AFF-601F-B760-9E2D-C899A4139446}"/>
              </a:ext>
            </a:extLst>
          </p:cNvPr>
          <p:cNvSpPr txBox="1">
            <a:spLocks/>
          </p:cNvSpPr>
          <p:nvPr/>
        </p:nvSpPr>
        <p:spPr>
          <a:xfrm>
            <a:off x="1769267" y="5659439"/>
            <a:ext cx="7153275" cy="585470"/>
          </a:xfrm>
          <a:prstGeom prst="rect">
            <a:avLst/>
          </a:prstGeom>
          <a:ln w="9525">
            <a:solidFill>
              <a:srgbClr val="E50856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974090" marR="246380" indent="-732155">
              <a:lnSpc>
                <a:spcPct val="106000"/>
              </a:lnSpc>
              <a:spcBef>
                <a:spcPts val="350"/>
              </a:spcBef>
              <a:spcAft>
                <a:spcPts val="0"/>
              </a:spcAft>
            </a:pP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nl-NL" sz="12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welke</a:t>
            </a:r>
            <a:r>
              <a:rPr lang="nl-NL" sz="12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mate</a:t>
            </a:r>
            <a:r>
              <a:rPr lang="nl-NL" sz="12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zijn bovenstaande</a:t>
            </a:r>
            <a:r>
              <a:rPr lang="nl-NL" sz="12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voorwaarden</a:t>
            </a:r>
            <a:r>
              <a:rPr lang="nl-NL" sz="12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voor</a:t>
            </a:r>
            <a:r>
              <a:rPr lang="nl-NL" sz="1200" spc="-2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effectieve</a:t>
            </a:r>
            <a:r>
              <a:rPr lang="nl-NL" sz="1200" spc="-2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professionalisering</a:t>
            </a:r>
            <a:r>
              <a:rPr lang="nl-NL" sz="1200" spc="-3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professionele ontwikkeling aanwezig binnen de opleidingsschool?</a:t>
            </a:r>
          </a:p>
        </p:txBody>
      </p:sp>
    </p:spTree>
    <p:extLst>
      <p:ext uri="{BB962C8B-B14F-4D97-AF65-F5344CB8AC3E}">
        <p14:creationId xmlns:p14="http://schemas.microsoft.com/office/powerpoint/2010/main" val="33446113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638</Words>
  <Application>Microsoft Office PowerPoint</Application>
  <PresentationFormat>Breedbeeld</PresentationFormat>
  <Paragraphs>49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Roboto</vt:lpstr>
      <vt:lpstr>Roboto Condensed SemiBold</vt:lpstr>
      <vt:lpstr>Presentatie_Smal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2025-03-28T07:41:28Z</dcterms:created>
  <dcterms:modified xsi:type="dcterms:W3CDTF">2025-04-08T07:55:22Z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