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tif" ContentType="image/tif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7"/>
  </p:notesMasterIdLst>
  <p:handoutMasterIdLst>
    <p:handoutMasterId r:id="rId8"/>
  </p:handoutMasterIdLst>
  <p:sldIdLst>
    <p:sldId id="265" r:id="rId5"/>
    <p:sldId id="266" r:id="rId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0856"/>
    <a:srgbClr val="E500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3F9B481-2E91-42CF-BC81-0FCFD4755D6B}" v="16" dt="2025-04-08T07:54:51.98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90" autoAdjust="0"/>
    <p:restoredTop sz="94647"/>
  </p:normalViewPr>
  <p:slideViewPr>
    <p:cSldViewPr snapToGrid="0" snapToObjects="1" showGuides="1">
      <p:cViewPr varScale="1">
        <p:scale>
          <a:sx n="111" d="100"/>
          <a:sy n="111" d="100"/>
        </p:scale>
        <p:origin x="366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erby Wanders" userId="af18b0c0-b1f1-41e5-bb80-9bf6fd6c46ec" providerId="ADAL" clId="{23F9B481-2E91-42CF-BC81-0FCFD4755D6B}"/>
    <pc:docChg chg="custSel delSld modSld">
      <pc:chgData name="Derby Wanders" userId="af18b0c0-b1f1-41e5-bb80-9bf6fd6c46ec" providerId="ADAL" clId="{23F9B481-2E91-42CF-BC81-0FCFD4755D6B}" dt="2025-04-08T07:55:21.630" v="456" actId="2696"/>
      <pc:docMkLst>
        <pc:docMk/>
      </pc:docMkLst>
      <pc:sldChg chg="del">
        <pc:chgData name="Derby Wanders" userId="af18b0c0-b1f1-41e5-bb80-9bf6fd6c46ec" providerId="ADAL" clId="{23F9B481-2E91-42CF-BC81-0FCFD4755D6B}" dt="2025-04-08T07:55:19.396" v="455" actId="2696"/>
        <pc:sldMkLst>
          <pc:docMk/>
          <pc:sldMk cId="75528547" sldId="261"/>
        </pc:sldMkLst>
      </pc:sldChg>
      <pc:sldChg chg="del">
        <pc:chgData name="Derby Wanders" userId="af18b0c0-b1f1-41e5-bb80-9bf6fd6c46ec" providerId="ADAL" clId="{23F9B481-2E91-42CF-BC81-0FCFD4755D6B}" dt="2025-04-08T07:55:21.630" v="456" actId="2696"/>
        <pc:sldMkLst>
          <pc:docMk/>
          <pc:sldMk cId="4189979416" sldId="262"/>
        </pc:sldMkLst>
      </pc:sldChg>
      <pc:sldChg chg="addSp delSp modSp mod">
        <pc:chgData name="Derby Wanders" userId="af18b0c0-b1f1-41e5-bb80-9bf6fd6c46ec" providerId="ADAL" clId="{23F9B481-2E91-42CF-BC81-0FCFD4755D6B}" dt="2025-04-08T07:50:26.876" v="211" actId="1076"/>
        <pc:sldMkLst>
          <pc:docMk/>
          <pc:sldMk cId="4229732641" sldId="265"/>
        </pc:sldMkLst>
        <pc:spChg chg="add mod">
          <ac:chgData name="Derby Wanders" userId="af18b0c0-b1f1-41e5-bb80-9bf6fd6c46ec" providerId="ADAL" clId="{23F9B481-2E91-42CF-BC81-0FCFD4755D6B}" dt="2025-04-08T07:49:23.710" v="201" actId="404"/>
          <ac:spMkLst>
            <pc:docMk/>
            <pc:sldMk cId="4229732641" sldId="265"/>
            <ac:spMk id="2" creationId="{CA75385E-7FDC-AC0B-FDFF-B932C8190A6F}"/>
          </ac:spMkLst>
        </pc:spChg>
        <pc:spChg chg="mod">
          <ac:chgData name="Derby Wanders" userId="af18b0c0-b1f1-41e5-bb80-9bf6fd6c46ec" providerId="ADAL" clId="{23F9B481-2E91-42CF-BC81-0FCFD4755D6B}" dt="2025-04-08T07:50:26.876" v="211" actId="1076"/>
          <ac:spMkLst>
            <pc:docMk/>
            <pc:sldMk cId="4229732641" sldId="265"/>
            <ac:spMk id="3" creationId="{E1B156AE-D65E-03E0-B7BD-B5C07D5F979D}"/>
          </ac:spMkLst>
        </pc:spChg>
        <pc:spChg chg="mod">
          <ac:chgData name="Derby Wanders" userId="af18b0c0-b1f1-41e5-bb80-9bf6fd6c46ec" providerId="ADAL" clId="{23F9B481-2E91-42CF-BC81-0FCFD4755D6B}" dt="2025-04-08T07:47:31.256" v="65" actId="20577"/>
          <ac:spMkLst>
            <pc:docMk/>
            <pc:sldMk cId="4229732641" sldId="265"/>
            <ac:spMk id="4" creationId="{3A589858-EFB9-FC1F-7DF5-2478242E35D1}"/>
          </ac:spMkLst>
        </pc:spChg>
        <pc:spChg chg="add mod">
          <ac:chgData name="Derby Wanders" userId="af18b0c0-b1f1-41e5-bb80-9bf6fd6c46ec" providerId="ADAL" clId="{23F9B481-2E91-42CF-BC81-0FCFD4755D6B}" dt="2025-04-08T07:49:35.136" v="204" actId="2711"/>
          <ac:spMkLst>
            <pc:docMk/>
            <pc:sldMk cId="4229732641" sldId="265"/>
            <ac:spMk id="5" creationId="{552D1C81-E896-7F9A-7FEF-4FFC4766103B}"/>
          </ac:spMkLst>
        </pc:spChg>
        <pc:spChg chg="del">
          <ac:chgData name="Derby Wanders" userId="af18b0c0-b1f1-41e5-bb80-9bf6fd6c46ec" providerId="ADAL" clId="{23F9B481-2E91-42CF-BC81-0FCFD4755D6B}" dt="2025-04-08T07:47:57.991" v="179" actId="478"/>
          <ac:spMkLst>
            <pc:docMk/>
            <pc:sldMk cId="4229732641" sldId="265"/>
            <ac:spMk id="6" creationId="{0747CE57-98EE-57F3-3D60-1FC7CB7FDBD8}"/>
          </ac:spMkLst>
        </pc:spChg>
        <pc:spChg chg="add mod">
          <ac:chgData name="Derby Wanders" userId="af18b0c0-b1f1-41e5-bb80-9bf6fd6c46ec" providerId="ADAL" clId="{23F9B481-2E91-42CF-BC81-0FCFD4755D6B}" dt="2025-04-08T07:50:04.084" v="208" actId="404"/>
          <ac:spMkLst>
            <pc:docMk/>
            <pc:sldMk cId="4229732641" sldId="265"/>
            <ac:spMk id="11" creationId="{68213AE4-9900-36F3-C711-749751F0A88B}"/>
          </ac:spMkLst>
        </pc:spChg>
        <pc:spChg chg="add mod">
          <ac:chgData name="Derby Wanders" userId="af18b0c0-b1f1-41e5-bb80-9bf6fd6c46ec" providerId="ADAL" clId="{23F9B481-2E91-42CF-BC81-0FCFD4755D6B}" dt="2025-04-08T07:50:13.030" v="210" actId="404"/>
          <ac:spMkLst>
            <pc:docMk/>
            <pc:sldMk cId="4229732641" sldId="265"/>
            <ac:spMk id="12" creationId="{6888FD92-557B-99DD-8C55-13D12D563415}"/>
          </ac:spMkLst>
        </pc:spChg>
        <pc:spChg chg="del">
          <ac:chgData name="Derby Wanders" userId="af18b0c0-b1f1-41e5-bb80-9bf6fd6c46ec" providerId="ADAL" clId="{23F9B481-2E91-42CF-BC81-0FCFD4755D6B}" dt="2025-04-08T07:48:01.566" v="181" actId="478"/>
          <ac:spMkLst>
            <pc:docMk/>
            <pc:sldMk cId="4229732641" sldId="265"/>
            <ac:spMk id="14" creationId="{068B7DD4-97FA-7F08-5FB6-9295892BCD92}"/>
          </ac:spMkLst>
        </pc:spChg>
        <pc:spChg chg="del">
          <ac:chgData name="Derby Wanders" userId="af18b0c0-b1f1-41e5-bb80-9bf6fd6c46ec" providerId="ADAL" clId="{23F9B481-2E91-42CF-BC81-0FCFD4755D6B}" dt="2025-04-08T07:48:03.835" v="183" actId="478"/>
          <ac:spMkLst>
            <pc:docMk/>
            <pc:sldMk cId="4229732641" sldId="265"/>
            <ac:spMk id="16" creationId="{FB391588-DD67-CF14-F271-9A52245AD3EF}"/>
          </ac:spMkLst>
        </pc:spChg>
        <pc:spChg chg="del">
          <ac:chgData name="Derby Wanders" userId="af18b0c0-b1f1-41e5-bb80-9bf6fd6c46ec" providerId="ADAL" clId="{23F9B481-2E91-42CF-BC81-0FCFD4755D6B}" dt="2025-04-08T07:48:05.963" v="185" actId="478"/>
          <ac:spMkLst>
            <pc:docMk/>
            <pc:sldMk cId="4229732641" sldId="265"/>
            <ac:spMk id="18" creationId="{0E3910EF-F198-BA2D-9269-07B2455D75A3}"/>
          </ac:spMkLst>
        </pc:spChg>
        <pc:spChg chg="del">
          <ac:chgData name="Derby Wanders" userId="af18b0c0-b1f1-41e5-bb80-9bf6fd6c46ec" providerId="ADAL" clId="{23F9B481-2E91-42CF-BC81-0FCFD4755D6B}" dt="2025-04-08T07:48:09.043" v="187" actId="478"/>
          <ac:spMkLst>
            <pc:docMk/>
            <pc:sldMk cId="4229732641" sldId="265"/>
            <ac:spMk id="20" creationId="{CE3B000E-4835-EB2A-4C8E-28D46697332A}"/>
          </ac:spMkLst>
        </pc:spChg>
        <pc:spChg chg="del">
          <ac:chgData name="Derby Wanders" userId="af18b0c0-b1f1-41e5-bb80-9bf6fd6c46ec" providerId="ADAL" clId="{23F9B481-2E91-42CF-BC81-0FCFD4755D6B}" dt="2025-04-08T07:48:10.266" v="188" actId="478"/>
          <ac:spMkLst>
            <pc:docMk/>
            <pc:sldMk cId="4229732641" sldId="265"/>
            <ac:spMk id="21" creationId="{1BF5BF9E-D362-4C42-5E89-233EABD5BCF9}"/>
          </ac:spMkLst>
        </pc:spChg>
        <pc:spChg chg="del">
          <ac:chgData name="Derby Wanders" userId="af18b0c0-b1f1-41e5-bb80-9bf6fd6c46ec" providerId="ADAL" clId="{23F9B481-2E91-42CF-BC81-0FCFD4755D6B}" dt="2025-04-08T07:48:11.498" v="189" actId="478"/>
          <ac:spMkLst>
            <pc:docMk/>
            <pc:sldMk cId="4229732641" sldId="265"/>
            <ac:spMk id="22" creationId="{8046C691-A584-45C2-D902-EEE05AD142BF}"/>
          </ac:spMkLst>
        </pc:spChg>
        <pc:spChg chg="del">
          <ac:chgData name="Derby Wanders" userId="af18b0c0-b1f1-41e5-bb80-9bf6fd6c46ec" providerId="ADAL" clId="{23F9B481-2E91-42CF-BC81-0FCFD4755D6B}" dt="2025-04-08T07:48:12.539" v="190" actId="478"/>
          <ac:spMkLst>
            <pc:docMk/>
            <pc:sldMk cId="4229732641" sldId="265"/>
            <ac:spMk id="23" creationId="{83178D80-E20E-0156-B575-5490C2E97086}"/>
          </ac:spMkLst>
        </pc:spChg>
        <pc:spChg chg="del">
          <ac:chgData name="Derby Wanders" userId="af18b0c0-b1f1-41e5-bb80-9bf6fd6c46ec" providerId="ADAL" clId="{23F9B481-2E91-42CF-BC81-0FCFD4755D6B}" dt="2025-04-08T07:48:13.696" v="191" actId="478"/>
          <ac:spMkLst>
            <pc:docMk/>
            <pc:sldMk cId="4229732641" sldId="265"/>
            <ac:spMk id="24" creationId="{DFF7ADB2-2266-B337-0DEA-08C8D53CF5D2}"/>
          </ac:spMkLst>
        </pc:spChg>
        <pc:graphicFrameChg chg="add mod modGraphic">
          <ac:chgData name="Derby Wanders" userId="af18b0c0-b1f1-41e5-bb80-9bf6fd6c46ec" providerId="ADAL" clId="{23F9B481-2E91-42CF-BC81-0FCFD4755D6B}" dt="2025-04-08T07:49:47.769" v="205" actId="207"/>
          <ac:graphicFrameMkLst>
            <pc:docMk/>
            <pc:sldMk cId="4229732641" sldId="265"/>
            <ac:graphicFrameMk id="8" creationId="{FC73B7FC-0B5A-1BBE-E9E9-057C13F2D682}"/>
          </ac:graphicFrameMkLst>
        </pc:graphicFrameChg>
        <pc:picChg chg="del">
          <ac:chgData name="Derby Wanders" userId="af18b0c0-b1f1-41e5-bb80-9bf6fd6c46ec" providerId="ADAL" clId="{23F9B481-2E91-42CF-BC81-0FCFD4755D6B}" dt="2025-04-08T07:47:59.021" v="180" actId="478"/>
          <ac:picMkLst>
            <pc:docMk/>
            <pc:sldMk cId="4229732641" sldId="265"/>
            <ac:picMk id="7" creationId="{E3C3D30E-CF6B-B398-DA40-BA2B55209E52}"/>
          </ac:picMkLst>
        </pc:picChg>
        <pc:picChg chg="add mod">
          <ac:chgData name="Derby Wanders" userId="af18b0c0-b1f1-41e5-bb80-9bf6fd6c46ec" providerId="ADAL" clId="{23F9B481-2E91-42CF-BC81-0FCFD4755D6B}" dt="2025-04-08T07:49:57.463" v="206" actId="1076"/>
          <ac:picMkLst>
            <pc:docMk/>
            <pc:sldMk cId="4229732641" sldId="265"/>
            <ac:picMk id="9" creationId="{646880E3-C696-57EC-6ADD-AC62FF6495F6}"/>
          </ac:picMkLst>
        </pc:picChg>
        <pc:picChg chg="add mod">
          <ac:chgData name="Derby Wanders" userId="af18b0c0-b1f1-41e5-bb80-9bf6fd6c46ec" providerId="ADAL" clId="{23F9B481-2E91-42CF-BC81-0FCFD4755D6B}" dt="2025-04-08T07:48:51.649" v="196"/>
          <ac:picMkLst>
            <pc:docMk/>
            <pc:sldMk cId="4229732641" sldId="265"/>
            <ac:picMk id="10" creationId="{3F600ACB-C8A6-8234-C797-9C44577A0873}"/>
          </ac:picMkLst>
        </pc:picChg>
        <pc:picChg chg="del">
          <ac:chgData name="Derby Wanders" userId="af18b0c0-b1f1-41e5-bb80-9bf6fd6c46ec" providerId="ADAL" clId="{23F9B481-2E91-42CF-BC81-0FCFD4755D6B}" dt="2025-04-08T07:48:02.346" v="182" actId="478"/>
          <ac:picMkLst>
            <pc:docMk/>
            <pc:sldMk cId="4229732641" sldId="265"/>
            <ac:picMk id="15" creationId="{D5DA9D1D-C7B8-8073-9C1C-4FED2E7AFF79}"/>
          </ac:picMkLst>
        </pc:picChg>
        <pc:picChg chg="del">
          <ac:chgData name="Derby Wanders" userId="af18b0c0-b1f1-41e5-bb80-9bf6fd6c46ec" providerId="ADAL" clId="{23F9B481-2E91-42CF-BC81-0FCFD4755D6B}" dt="2025-04-08T07:48:04.658" v="184" actId="478"/>
          <ac:picMkLst>
            <pc:docMk/>
            <pc:sldMk cId="4229732641" sldId="265"/>
            <ac:picMk id="17" creationId="{BB7C7BBA-C5D6-D304-E42C-85CD5AD67990}"/>
          </ac:picMkLst>
        </pc:picChg>
        <pc:picChg chg="del">
          <ac:chgData name="Derby Wanders" userId="af18b0c0-b1f1-41e5-bb80-9bf6fd6c46ec" providerId="ADAL" clId="{23F9B481-2E91-42CF-BC81-0FCFD4755D6B}" dt="2025-04-08T07:48:06.729" v="186" actId="478"/>
          <ac:picMkLst>
            <pc:docMk/>
            <pc:sldMk cId="4229732641" sldId="265"/>
            <ac:picMk id="19" creationId="{BC515F4B-572D-E170-401E-C52276777FF2}"/>
          </ac:picMkLst>
        </pc:picChg>
      </pc:sldChg>
      <pc:sldChg chg="addSp delSp modSp mod">
        <pc:chgData name="Derby Wanders" userId="af18b0c0-b1f1-41e5-bb80-9bf6fd6c46ec" providerId="ADAL" clId="{23F9B481-2E91-42CF-BC81-0FCFD4755D6B}" dt="2025-04-08T07:55:13.543" v="454" actId="208"/>
        <pc:sldMkLst>
          <pc:docMk/>
          <pc:sldMk cId="3344611333" sldId="266"/>
        </pc:sldMkLst>
        <pc:spChg chg="add mod">
          <ac:chgData name="Derby Wanders" userId="af18b0c0-b1f1-41e5-bb80-9bf6fd6c46ec" providerId="ADAL" clId="{23F9B481-2E91-42CF-BC81-0FCFD4755D6B}" dt="2025-04-08T07:52:46.770" v="424" actId="255"/>
          <ac:spMkLst>
            <pc:docMk/>
            <pc:sldMk cId="3344611333" sldId="266"/>
            <ac:spMk id="4" creationId="{DA4E92E9-5A9D-5E2A-ABB4-6A28D7F9A423}"/>
          </ac:spMkLst>
        </pc:spChg>
        <pc:spChg chg="mod">
          <ac:chgData name="Derby Wanders" userId="af18b0c0-b1f1-41e5-bb80-9bf6fd6c46ec" providerId="ADAL" clId="{23F9B481-2E91-42CF-BC81-0FCFD4755D6B}" dt="2025-04-08T07:51:35.835" v="406" actId="20577"/>
          <ac:spMkLst>
            <pc:docMk/>
            <pc:sldMk cId="3344611333" sldId="266"/>
            <ac:spMk id="5" creationId="{BB523C4B-5981-D036-6308-84F345FE4350}"/>
          </ac:spMkLst>
        </pc:spChg>
        <pc:spChg chg="mod">
          <ac:chgData name="Derby Wanders" userId="af18b0c0-b1f1-41e5-bb80-9bf6fd6c46ec" providerId="ADAL" clId="{23F9B481-2E91-42CF-BC81-0FCFD4755D6B}" dt="2025-04-08T07:51:14.115" v="280" actId="20577"/>
          <ac:spMkLst>
            <pc:docMk/>
            <pc:sldMk cId="3344611333" sldId="266"/>
            <ac:spMk id="6" creationId="{4BC518E3-4AC5-8A32-3D1D-1926338D14C9}"/>
          </ac:spMkLst>
        </pc:spChg>
        <pc:spChg chg="add mod">
          <ac:chgData name="Derby Wanders" userId="af18b0c0-b1f1-41e5-bb80-9bf6fd6c46ec" providerId="ADAL" clId="{23F9B481-2E91-42CF-BC81-0FCFD4755D6B}" dt="2025-04-08T07:53:19.225" v="431" actId="207"/>
          <ac:spMkLst>
            <pc:docMk/>
            <pc:sldMk cId="3344611333" sldId="266"/>
            <ac:spMk id="7" creationId="{C17A54A4-5B96-6523-E318-1DD2F67F1F76}"/>
          </ac:spMkLst>
        </pc:spChg>
        <pc:spChg chg="del">
          <ac:chgData name="Derby Wanders" userId="af18b0c0-b1f1-41e5-bb80-9bf6fd6c46ec" providerId="ADAL" clId="{23F9B481-2E91-42CF-BC81-0FCFD4755D6B}" dt="2025-04-08T07:51:40.885" v="411" actId="478"/>
          <ac:spMkLst>
            <pc:docMk/>
            <pc:sldMk cId="3344611333" sldId="266"/>
            <ac:spMk id="11" creationId="{30ED7CC1-685D-AEE6-F2E8-FCC83910E8F5}"/>
          </ac:spMkLst>
        </pc:spChg>
        <pc:spChg chg="del">
          <ac:chgData name="Derby Wanders" userId="af18b0c0-b1f1-41e5-bb80-9bf6fd6c46ec" providerId="ADAL" clId="{23F9B481-2E91-42CF-BC81-0FCFD4755D6B}" dt="2025-04-08T07:51:41.751" v="412" actId="478"/>
          <ac:spMkLst>
            <pc:docMk/>
            <pc:sldMk cId="3344611333" sldId="266"/>
            <ac:spMk id="12" creationId="{14E1E069-6EC2-520B-EABF-A9C05B625DD8}"/>
          </ac:spMkLst>
        </pc:spChg>
        <pc:spChg chg="del">
          <ac:chgData name="Derby Wanders" userId="af18b0c0-b1f1-41e5-bb80-9bf6fd6c46ec" providerId="ADAL" clId="{23F9B481-2E91-42CF-BC81-0FCFD4755D6B}" dt="2025-04-08T07:51:43.195" v="413" actId="478"/>
          <ac:spMkLst>
            <pc:docMk/>
            <pc:sldMk cId="3344611333" sldId="266"/>
            <ac:spMk id="13" creationId="{427E39EB-1257-31F4-562A-106B76A08E43}"/>
          </ac:spMkLst>
        </pc:spChg>
        <pc:spChg chg="add mod">
          <ac:chgData name="Derby Wanders" userId="af18b0c0-b1f1-41e5-bb80-9bf6fd6c46ec" providerId="ADAL" clId="{23F9B481-2E91-42CF-BC81-0FCFD4755D6B}" dt="2025-04-08T07:53:22.757" v="432" actId="207"/>
          <ac:spMkLst>
            <pc:docMk/>
            <pc:sldMk cId="3344611333" sldId="266"/>
            <ac:spMk id="14" creationId="{A8E3C1D6-F2EA-97FD-FE44-233480A10126}"/>
          </ac:spMkLst>
        </pc:spChg>
        <pc:spChg chg="add mod">
          <ac:chgData name="Derby Wanders" userId="af18b0c0-b1f1-41e5-bb80-9bf6fd6c46ec" providerId="ADAL" clId="{23F9B481-2E91-42CF-BC81-0FCFD4755D6B}" dt="2025-04-08T07:53:28.461" v="433" actId="207"/>
          <ac:spMkLst>
            <pc:docMk/>
            <pc:sldMk cId="3344611333" sldId="266"/>
            <ac:spMk id="15" creationId="{F9E66490-3004-66EA-E092-CAA8D7A2BB94}"/>
          </ac:spMkLst>
        </pc:spChg>
        <pc:spChg chg="add mod">
          <ac:chgData name="Derby Wanders" userId="af18b0c0-b1f1-41e5-bb80-9bf6fd6c46ec" providerId="ADAL" clId="{23F9B481-2E91-42CF-BC81-0FCFD4755D6B}" dt="2025-04-08T07:54:35.102" v="447" actId="207"/>
          <ac:spMkLst>
            <pc:docMk/>
            <pc:sldMk cId="3344611333" sldId="266"/>
            <ac:spMk id="16" creationId="{F5B036E7-03D7-B143-4A9D-3671246310FF}"/>
          </ac:spMkLst>
        </pc:spChg>
        <pc:spChg chg="add mod">
          <ac:chgData name="Derby Wanders" userId="af18b0c0-b1f1-41e5-bb80-9bf6fd6c46ec" providerId="ADAL" clId="{23F9B481-2E91-42CF-BC81-0FCFD4755D6B}" dt="2025-04-08T07:54:38.281" v="448" actId="207"/>
          <ac:spMkLst>
            <pc:docMk/>
            <pc:sldMk cId="3344611333" sldId="266"/>
            <ac:spMk id="17" creationId="{B73B17FD-650F-B603-A31C-36743DC97F9F}"/>
          </ac:spMkLst>
        </pc:spChg>
        <pc:spChg chg="add mod">
          <ac:chgData name="Derby Wanders" userId="af18b0c0-b1f1-41e5-bb80-9bf6fd6c46ec" providerId="ADAL" clId="{23F9B481-2E91-42CF-BC81-0FCFD4755D6B}" dt="2025-04-08T07:54:41.207" v="449" actId="207"/>
          <ac:spMkLst>
            <pc:docMk/>
            <pc:sldMk cId="3344611333" sldId="266"/>
            <ac:spMk id="18" creationId="{8D480DB9-89D6-DEE9-FB0B-95F63ED040BF}"/>
          </ac:spMkLst>
        </pc:spChg>
        <pc:spChg chg="add mod">
          <ac:chgData name="Derby Wanders" userId="af18b0c0-b1f1-41e5-bb80-9bf6fd6c46ec" providerId="ADAL" clId="{23F9B481-2E91-42CF-BC81-0FCFD4755D6B}" dt="2025-04-08T07:54:44.564" v="450" actId="207"/>
          <ac:spMkLst>
            <pc:docMk/>
            <pc:sldMk cId="3344611333" sldId="266"/>
            <ac:spMk id="19" creationId="{C48E617E-A67D-D967-9636-B874C6333044}"/>
          </ac:spMkLst>
        </pc:spChg>
        <pc:spChg chg="add mod">
          <ac:chgData name="Derby Wanders" userId="af18b0c0-b1f1-41e5-bb80-9bf6fd6c46ec" providerId="ADAL" clId="{23F9B481-2E91-42CF-BC81-0FCFD4755D6B}" dt="2025-04-08T07:55:13.543" v="454" actId="208"/>
          <ac:spMkLst>
            <pc:docMk/>
            <pc:sldMk cId="3344611333" sldId="266"/>
            <ac:spMk id="20" creationId="{CB1D9AFF-601F-B760-9E2D-C899A4139446}"/>
          </ac:spMkLst>
        </pc:spChg>
        <pc:picChg chg="del mod">
          <ac:chgData name="Derby Wanders" userId="af18b0c0-b1f1-41e5-bb80-9bf6fd6c46ec" providerId="ADAL" clId="{23F9B481-2E91-42CF-BC81-0FCFD4755D6B}" dt="2025-04-08T07:51:38.750" v="408" actId="478"/>
          <ac:picMkLst>
            <pc:docMk/>
            <pc:sldMk cId="3344611333" sldId="266"/>
            <ac:picMk id="8" creationId="{6EE8BC94-D304-B1FA-E116-9CCD28874FE1}"/>
          </ac:picMkLst>
        </pc:picChg>
        <pc:picChg chg="del">
          <ac:chgData name="Derby Wanders" userId="af18b0c0-b1f1-41e5-bb80-9bf6fd6c46ec" providerId="ADAL" clId="{23F9B481-2E91-42CF-BC81-0FCFD4755D6B}" dt="2025-04-08T07:51:39.957" v="410" actId="478"/>
          <ac:picMkLst>
            <pc:docMk/>
            <pc:sldMk cId="3344611333" sldId="266"/>
            <ac:picMk id="9" creationId="{17A17C35-507C-7B51-3A69-5591FC57AA1E}"/>
          </ac:picMkLst>
        </pc:picChg>
        <pc:picChg chg="del">
          <ac:chgData name="Derby Wanders" userId="af18b0c0-b1f1-41e5-bb80-9bf6fd6c46ec" providerId="ADAL" clId="{23F9B481-2E91-42CF-BC81-0FCFD4755D6B}" dt="2025-04-08T07:51:39.481" v="409" actId="478"/>
          <ac:picMkLst>
            <pc:docMk/>
            <pc:sldMk cId="3344611333" sldId="266"/>
            <ac:picMk id="10" creationId="{6378F30B-491D-0B7E-A5E1-B92303E28887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6A08037D-6AAD-8629-CA32-FF0CF5AF655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BB1C6A33-5C97-C508-5E75-651E1AF576B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E6FAA5-4BAE-4EAE-AE20-929CCAA9A992}" type="datetimeFigureOut">
              <a:rPr lang="nl-NL" smtClean="0"/>
              <a:t>8-4-2025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65ACA52D-C5EB-D606-CD5C-D1ABFC02A49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ED96EEC7-9E17-6187-E784-0D3C2870E57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1E86F2-401D-4BE8-9977-B00A0F812B7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3676051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Roboto" panose="02000000000000000000" pitchFamily="2" charset="0"/>
              </a:defRPr>
            </a:lvl1pPr>
          </a:lstStyle>
          <a:p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Roboto" panose="02000000000000000000" pitchFamily="2" charset="0"/>
              </a:defRPr>
            </a:lvl1pPr>
          </a:lstStyle>
          <a:p>
            <a:fld id="{16261007-D337-4A97-AF82-811F77BE9512}" type="datetimeFigureOut">
              <a:rPr lang="nl-NL" smtClean="0"/>
              <a:pPr/>
              <a:t>8-4-2025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Roboto" panose="02000000000000000000" pitchFamily="2" charset="0"/>
              </a:defRPr>
            </a:lvl1pPr>
          </a:lstStyle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Roboto" panose="02000000000000000000" pitchFamily="2" charset="0"/>
              </a:defRPr>
            </a:lvl1pPr>
          </a:lstStyle>
          <a:p>
            <a:fld id="{5EB975E7-4466-4875-9780-79F85FC725BE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9989098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Roboto" panose="02000000000000000000" pitchFamily="2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Roboto" panose="02000000000000000000" pitchFamily="2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Roboto" panose="02000000000000000000" pitchFamily="2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Roboto" panose="02000000000000000000" pitchFamily="2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Roboto" panose="02000000000000000000" pitchFamily="2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id="{401D1CB6-6B35-4216-835D-4B6D7DC10AA2}"/>
              </a:ext>
            </a:extLst>
          </p:cNvPr>
          <p:cNvSpPr/>
          <p:nvPr userDrawn="1"/>
        </p:nvSpPr>
        <p:spPr>
          <a:xfrm>
            <a:off x="9227489" y="5111778"/>
            <a:ext cx="2119048" cy="17462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8570D387-A9DA-4389-8749-9601C83ADFA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0589" y="5111779"/>
            <a:ext cx="2387821" cy="1836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F769774B-F83A-5389-0CE0-44640849908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93232" y="2214000"/>
            <a:ext cx="10460567" cy="2808000"/>
          </a:xfrm>
        </p:spPr>
        <p:txBody>
          <a:bodyPr tIns="72000" anchor="t">
            <a:normAutofit/>
          </a:bodyPr>
          <a:lstStyle>
            <a:lvl1pPr>
              <a:lnSpc>
                <a:spcPts val="5200"/>
              </a:lnSpc>
              <a:defRPr sz="6200">
                <a:solidFill>
                  <a:schemeClr val="tx1"/>
                </a:solidFill>
              </a:defRPr>
            </a:lvl1pPr>
          </a:lstStyle>
          <a:p>
            <a:r>
              <a:rPr lang="nl-NL" dirty="0"/>
              <a:t>Titel van de presentatie</a:t>
            </a:r>
          </a:p>
        </p:txBody>
      </p:sp>
      <p:sp>
        <p:nvSpPr>
          <p:cNvPr id="4" name="Tijdelijke aanduiding voor tekst 4">
            <a:extLst>
              <a:ext uri="{FF2B5EF4-FFF2-40B4-BE49-F238E27FC236}">
                <a16:creationId xmlns:a16="http://schemas.microsoft.com/office/drawing/2014/main" id="{43D6CBE0-A4AA-B4D9-967A-23073B1CDB6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93234" y="5095875"/>
            <a:ext cx="8326800" cy="1009650"/>
          </a:xfrm>
        </p:spPr>
        <p:txBody>
          <a:bodyPr/>
          <a:lstStyle>
            <a:lvl1pPr marL="0" indent="0">
              <a:lnSpc>
                <a:spcPts val="2100"/>
              </a:lnSpc>
              <a:buNone/>
              <a:defRPr cap="all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nl-NL" dirty="0"/>
              <a:t>VOORBEELD VAN EEN ONDERTITEL</a:t>
            </a:r>
          </a:p>
        </p:txBody>
      </p:sp>
      <p:sp>
        <p:nvSpPr>
          <p:cNvPr id="5" name="Tijdelijke aanduiding voor tekst 8">
            <a:extLst>
              <a:ext uri="{FF2B5EF4-FFF2-40B4-BE49-F238E27FC236}">
                <a16:creationId xmlns:a16="http://schemas.microsoft.com/office/drawing/2014/main" id="{2EBE6325-786D-00A4-C84F-A8948AB45FC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93763" y="1196975"/>
            <a:ext cx="10458450" cy="588963"/>
          </a:xfrm>
        </p:spPr>
        <p:txBody>
          <a:bodyPr anchor="b">
            <a:normAutofit/>
          </a:bodyPr>
          <a:lstStyle>
            <a:lvl1pPr marL="0" indent="0">
              <a:lnSpc>
                <a:spcPts val="1500"/>
              </a:lnSpc>
              <a:buNone/>
              <a:defRPr sz="1800" cap="all" baseline="0">
                <a:solidFill>
                  <a:schemeClr val="tx2"/>
                </a:solidFill>
                <a:latin typeface="+mj-lt"/>
              </a:defRPr>
            </a:lvl1pPr>
            <a:lvl2pPr marL="180000" indent="0">
              <a:buNone/>
              <a:defRPr>
                <a:solidFill>
                  <a:schemeClr val="tx2"/>
                </a:solidFill>
              </a:defRPr>
            </a:lvl2pPr>
            <a:lvl3pPr marL="360000" indent="0">
              <a:buNone/>
              <a:defRPr>
                <a:solidFill>
                  <a:schemeClr val="tx2"/>
                </a:solidFill>
              </a:defRPr>
            </a:lvl3pPr>
            <a:lvl4pPr marL="540000" indent="0">
              <a:buNone/>
              <a:defRPr>
                <a:solidFill>
                  <a:schemeClr val="tx2"/>
                </a:solidFill>
              </a:defRPr>
            </a:lvl4pPr>
            <a:lvl5pPr marL="720000" indent="0"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nl-NL" dirty="0"/>
              <a:t>NAAM OPLEIDING/FACULTEIT</a:t>
            </a:r>
          </a:p>
        </p:txBody>
      </p:sp>
    </p:spTree>
    <p:extLst>
      <p:ext uri="{BB962C8B-B14F-4D97-AF65-F5344CB8AC3E}">
        <p14:creationId xmlns:p14="http://schemas.microsoft.com/office/powerpoint/2010/main" val="3585006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Tekst_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tekst 2"/>
          <p:cNvSpPr>
            <a:spLocks noGrp="1"/>
          </p:cNvSpPr>
          <p:nvPr>
            <p:ph type="body" sz="quarter" idx="11"/>
          </p:nvPr>
        </p:nvSpPr>
        <p:spPr>
          <a:xfrm>
            <a:off x="838200" y="1925638"/>
            <a:ext cx="10515600" cy="424800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1pPr>
            <a:lvl2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2pPr>
            <a:lvl3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3pPr>
            <a:lvl4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4pPr>
            <a:lvl5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1B98C57B-182B-4B1A-8517-6B7CDA9A9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E7509-F60A-4509-9491-CD4ED7B54EDD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C9172B17-8AD4-26A7-6FA3-2ED9E49C9F4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 dirty="0"/>
              <a:t>ONDERWERP / titel</a:t>
            </a:r>
          </a:p>
        </p:txBody>
      </p:sp>
    </p:spTree>
    <p:extLst>
      <p:ext uri="{BB962C8B-B14F-4D97-AF65-F5344CB8AC3E}">
        <p14:creationId xmlns:p14="http://schemas.microsoft.com/office/powerpoint/2010/main" val="2631550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tekst 2"/>
          <p:cNvSpPr>
            <a:spLocks noGrp="1"/>
          </p:cNvSpPr>
          <p:nvPr>
            <p:ph type="body" sz="quarter" idx="11"/>
          </p:nvPr>
        </p:nvSpPr>
        <p:spPr>
          <a:xfrm>
            <a:off x="838200" y="1925638"/>
            <a:ext cx="5257800" cy="424800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1pPr>
            <a:lvl2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2pPr>
            <a:lvl3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3pPr>
            <a:lvl4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4pPr>
            <a:lvl5pPr>
              <a:defRPr lang="nl-NL" dirty="0"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1D7D2143-8A99-4F87-AD10-03EFEAABE8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E7509-F60A-4509-9491-CD4ED7B54EDD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B994DE5A-C2D7-258A-A0FC-F5B5AED62C4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 dirty="0"/>
              <a:t>ONDERWERP / titel</a:t>
            </a:r>
          </a:p>
        </p:txBody>
      </p:sp>
    </p:spTree>
    <p:extLst>
      <p:ext uri="{BB962C8B-B14F-4D97-AF65-F5344CB8AC3E}">
        <p14:creationId xmlns:p14="http://schemas.microsoft.com/office/powerpoint/2010/main" val="46748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kst en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afbeelding 5">
            <a:extLst>
              <a:ext uri="{FF2B5EF4-FFF2-40B4-BE49-F238E27FC236}">
                <a16:creationId xmlns:a16="http://schemas.microsoft.com/office/drawing/2014/main" id="{260C8E6A-14DF-4CBC-B795-FDA284EC471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553203" y="1917701"/>
            <a:ext cx="4800600" cy="4248000"/>
          </a:xfrm>
        </p:spPr>
        <p:txBody>
          <a:bodyPr>
            <a:normAutofit/>
          </a:bodyPr>
          <a:lstStyle>
            <a:lvl1pPr marL="0" indent="0">
              <a:buNone/>
              <a:defRPr sz="1275"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en-GB" dirty="0"/>
          </a:p>
        </p:txBody>
      </p:sp>
      <p:sp>
        <p:nvSpPr>
          <p:cNvPr id="8" name="Tijdelijke aanduiding voor tekst 2"/>
          <p:cNvSpPr>
            <a:spLocks noGrp="1"/>
          </p:cNvSpPr>
          <p:nvPr>
            <p:ph type="body" sz="quarter" idx="12"/>
          </p:nvPr>
        </p:nvSpPr>
        <p:spPr>
          <a:xfrm>
            <a:off x="838200" y="1926000"/>
            <a:ext cx="5257800" cy="424800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1pPr>
            <a:lvl2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2pPr>
            <a:lvl3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3pPr>
            <a:lvl4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4pPr>
            <a:lvl5pPr>
              <a:defRPr lang="nl-NL" dirty="0"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02897271-9D30-452B-AAF1-F0E2E5634182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FACE7509-F60A-4509-9491-CD4ED7B54EDD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641012E8-1AC2-CEB2-B751-E25CDCB3A64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 dirty="0"/>
              <a:t>ONDERWERP / titel</a:t>
            </a:r>
          </a:p>
        </p:txBody>
      </p:sp>
    </p:spTree>
    <p:extLst>
      <p:ext uri="{BB962C8B-B14F-4D97-AF65-F5344CB8AC3E}">
        <p14:creationId xmlns:p14="http://schemas.microsoft.com/office/powerpoint/2010/main" val="3351361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bbe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jdelijke aanduiding voor tekst 4">
            <a:extLst>
              <a:ext uri="{FF2B5EF4-FFF2-40B4-BE49-F238E27FC236}">
                <a16:creationId xmlns:a16="http://schemas.microsoft.com/office/drawing/2014/main" id="{4B8653B3-70AE-4E3E-9A4D-3EAF4B4F4A9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553200" y="1778435"/>
            <a:ext cx="4800600" cy="413103"/>
          </a:xfrm>
        </p:spPr>
        <p:txBody>
          <a:bodyPr anchor="ctr">
            <a:noAutofit/>
          </a:bodyPr>
          <a:lstStyle>
            <a:lvl1pPr marL="0" indent="0">
              <a:buNone/>
              <a:defRPr sz="2500" b="1" baseline="0">
                <a:latin typeface="+mn-lt"/>
                <a:ea typeface="Roboto Condensed SemiBold" panose="02000000000000000000" pitchFamily="2" charset="0"/>
              </a:defRPr>
            </a:lvl1pPr>
          </a:lstStyle>
          <a:p>
            <a:pPr lvl="0"/>
            <a:r>
              <a:rPr lang="nl-NL" dirty="0"/>
              <a:t>Klik voor </a:t>
            </a:r>
            <a:r>
              <a:rPr lang="nl-NL" dirty="0" err="1"/>
              <a:t>subkop</a:t>
            </a:r>
            <a:endParaRPr lang="en-GB" dirty="0"/>
          </a:p>
        </p:txBody>
      </p:sp>
      <p:sp>
        <p:nvSpPr>
          <p:cNvPr id="10" name="Tijdelijke aanduiding voor tekst 4">
            <a:extLst>
              <a:ext uri="{FF2B5EF4-FFF2-40B4-BE49-F238E27FC236}">
                <a16:creationId xmlns:a16="http://schemas.microsoft.com/office/drawing/2014/main" id="{60C7571E-BBB1-4DDF-9329-A0C028CAE8F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38200" y="1778435"/>
            <a:ext cx="4800600" cy="413103"/>
          </a:xfrm>
        </p:spPr>
        <p:txBody>
          <a:bodyPr anchor="ctr">
            <a:noAutofit/>
          </a:bodyPr>
          <a:lstStyle>
            <a:lvl1pPr marL="0" indent="0">
              <a:buNone/>
              <a:defRPr sz="2500" b="1">
                <a:latin typeface="+mn-lt"/>
                <a:ea typeface="Roboto Condensed SemiBold" panose="02000000000000000000" pitchFamily="2" charset="0"/>
              </a:defRPr>
            </a:lvl1pPr>
          </a:lstStyle>
          <a:p>
            <a:pPr lvl="0"/>
            <a:r>
              <a:rPr lang="nl-NL" dirty="0"/>
              <a:t>Klik voor </a:t>
            </a:r>
            <a:r>
              <a:rPr lang="nl-NL" dirty="0" err="1"/>
              <a:t>subkop</a:t>
            </a:r>
            <a:endParaRPr lang="en-GB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8"/>
          </p:nvPr>
        </p:nvSpPr>
        <p:spPr>
          <a:xfrm>
            <a:off x="838200" y="2286000"/>
            <a:ext cx="4800600" cy="3905250"/>
          </a:xfrm>
        </p:spPr>
        <p:txBody>
          <a:bodyPr/>
          <a:lstStyle>
            <a:lvl1pPr>
              <a:defRPr>
                <a:latin typeface="Roboto" panose="02000000000000000000" pitchFamily="2" charset="0"/>
                <a:ea typeface="Roboto" panose="02000000000000000000" pitchFamily="2" charset="0"/>
              </a:defRPr>
            </a:lvl1pPr>
            <a:lvl2pPr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12" name="Tijdelijke aanduiding voor tekst 4"/>
          <p:cNvSpPr>
            <a:spLocks noGrp="1"/>
          </p:cNvSpPr>
          <p:nvPr>
            <p:ph type="body" sz="quarter" idx="19"/>
          </p:nvPr>
        </p:nvSpPr>
        <p:spPr>
          <a:xfrm>
            <a:off x="6553200" y="2286000"/>
            <a:ext cx="4800600" cy="390525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1pPr>
            <a:lvl2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2pPr>
            <a:lvl3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3pPr>
            <a:lvl4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4pPr>
            <a:lvl5pPr>
              <a:defRPr lang="nl-NL" dirty="0"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25BC47CD-32CA-4434-A931-60298C186A0B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FACE7509-F60A-4509-9491-CD4ED7B54EDD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8A87FF08-62BD-7B59-1B53-E0597E4EFF6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 dirty="0"/>
              <a:t>ONDERWERP / titel</a:t>
            </a:r>
          </a:p>
        </p:txBody>
      </p:sp>
    </p:spTree>
    <p:extLst>
      <p:ext uri="{BB962C8B-B14F-4D97-AF65-F5344CB8AC3E}">
        <p14:creationId xmlns:p14="http://schemas.microsoft.com/office/powerpoint/2010/main" val="281301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hoek">
            <a:extLst>
              <a:ext uri="{FF2B5EF4-FFF2-40B4-BE49-F238E27FC236}">
                <a16:creationId xmlns:a16="http://schemas.microsoft.com/office/drawing/2014/main" id="{2F35E840-7D0C-489A-B88C-9B5B6A358F43}"/>
              </a:ext>
            </a:extLst>
          </p:cNvPr>
          <p:cNvSpPr/>
          <p:nvPr/>
        </p:nvSpPr>
        <p:spPr>
          <a:xfrm>
            <a:off x="3149600" y="733425"/>
            <a:ext cx="5892800" cy="5391150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2400"/>
          </a:p>
        </p:txBody>
      </p:sp>
      <p:sp>
        <p:nvSpPr>
          <p:cNvPr id="20" name="Tijdelijke aanduiding voor tekst 19">
            <a:extLst>
              <a:ext uri="{FF2B5EF4-FFF2-40B4-BE49-F238E27FC236}">
                <a16:creationId xmlns:a16="http://schemas.microsoft.com/office/drawing/2014/main" id="{7E150451-5081-475D-A7BF-2CE6F5C377F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640216" y="5429602"/>
            <a:ext cx="4910667" cy="493713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cap="all" baseline="0">
                <a:solidFill>
                  <a:schemeClr val="bg1"/>
                </a:solidFill>
                <a:latin typeface="+mj-lt"/>
                <a:ea typeface="Roboto" panose="02000000000000000000" pitchFamily="2" charset="0"/>
              </a:defRPr>
            </a:lvl1pPr>
          </a:lstStyle>
          <a:p>
            <a:pPr lvl="0"/>
            <a:r>
              <a:rPr lang="nl-NL" dirty="0"/>
              <a:t>NAAM</a:t>
            </a:r>
            <a:endParaRPr lang="en-GB" dirty="0"/>
          </a:p>
        </p:txBody>
      </p:sp>
      <p:pic>
        <p:nvPicPr>
          <p:cNvPr id="6" name="Afbeelding 2">
            <a:extLst>
              <a:ext uri="{FF2B5EF4-FFF2-40B4-BE49-F238E27FC236}">
                <a16:creationId xmlns:a16="http://schemas.microsoft.com/office/drawing/2014/main" id="{FFDA8079-95BD-45E3-8313-ABF6A59ED2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44574" y="601590"/>
            <a:ext cx="355939" cy="297299"/>
          </a:xfrm>
          <a:prstGeom prst="rect">
            <a:avLst/>
          </a:prstGeom>
        </p:spPr>
      </p:pic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904E24CA-A573-4CEE-A581-99C9D72CAA2A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FACE7509-F60A-4509-9491-CD4ED7B54EDD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36179686-86BA-8BF8-83CB-99A461D05CB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40216" y="1722120"/>
            <a:ext cx="4911568" cy="3514726"/>
          </a:xfrm>
        </p:spPr>
        <p:txBody>
          <a:bodyPr anchor="t">
            <a:normAutofit/>
          </a:bodyPr>
          <a:lstStyle>
            <a:lvl1pPr>
              <a:lnSpc>
                <a:spcPts val="24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‘QUOTE’</a:t>
            </a:r>
          </a:p>
        </p:txBody>
      </p:sp>
    </p:spTree>
    <p:extLst>
      <p:ext uri="{BB962C8B-B14F-4D97-AF65-F5344CB8AC3E}">
        <p14:creationId xmlns:p14="http://schemas.microsoft.com/office/powerpoint/2010/main" val="2967552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BC46703-C372-4CCF-BBDB-349EF159E7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Tekststijl van het model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en-GB" dirty="0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D2936B9B-9586-48DE-B845-C54BC129D8BB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9687" y="6227764"/>
            <a:ext cx="1359194" cy="588915"/>
          </a:xfrm>
          <a:prstGeom prst="rect">
            <a:avLst/>
          </a:prstGeom>
        </p:spPr>
      </p:pic>
      <p:sp>
        <p:nvSpPr>
          <p:cNvPr id="7" name="Tijdelijke aanduiding voor dianummer 5">
            <a:extLst>
              <a:ext uri="{FF2B5EF4-FFF2-40B4-BE49-F238E27FC236}">
                <a16:creationId xmlns:a16="http://schemas.microsoft.com/office/drawing/2014/main" id="{AD4D3619-56D9-4271-9849-15E3BE0631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42598"/>
            <a:ext cx="11074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FACE7509-F60A-4509-9491-CD4ED7B54EDD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5" name="Tijdelijke aanduiding voor titel 1">
            <a:extLst>
              <a:ext uri="{FF2B5EF4-FFF2-40B4-BE49-F238E27FC236}">
                <a16:creationId xmlns:a16="http://schemas.microsoft.com/office/drawing/2014/main" id="{D52231E0-D1FD-C94B-B7B4-2D459BE82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l-NL" dirty="0"/>
              <a:t>KLIK OM STIJL TE BEWERKEN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6374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hf sldNum="0" hdr="0" ftr="0" dt="0"/>
  <p:txStyles>
    <p:titleStyle>
      <a:lvl1pPr algn="l" defTabSz="514337" rtl="0" eaLnBrk="1" latinLnBrk="0" hangingPunct="1">
        <a:lnSpc>
          <a:spcPts val="2600"/>
        </a:lnSpc>
        <a:spcBef>
          <a:spcPct val="0"/>
        </a:spcBef>
        <a:buNone/>
        <a:defRPr lang="nl-NL" sz="3200" b="1" kern="1200" cap="all" baseline="0" dirty="0">
          <a:solidFill>
            <a:schemeClr val="tx2"/>
          </a:solidFill>
          <a:latin typeface="Roboto Condensed SemiBold" panose="02000000000000000000" pitchFamily="2" charset="0"/>
          <a:ea typeface="Roboto Condensed SemiBold" panose="02000000000000000000" pitchFamily="2" charset="0"/>
          <a:cs typeface="Arial" panose="020B0604020202020204" pitchFamily="34" charset="0"/>
          <a:sym typeface="Avenir Next Condensed Demi Bold"/>
        </a:defRPr>
      </a:lvl1pPr>
    </p:titleStyle>
    <p:bodyStyle>
      <a:lvl1pPr marL="180000" indent="-180000" algn="l" defTabSz="514337" rtl="0" eaLnBrk="1" latinLnBrk="0" hangingPunct="1">
        <a:lnSpc>
          <a:spcPct val="110000"/>
        </a:lnSpc>
        <a:spcBef>
          <a:spcPts val="0"/>
        </a:spcBef>
        <a:buFont typeface="Arial" panose="020B0604020202020204" pitchFamily="34" charset="0"/>
        <a:buChar char="•"/>
        <a:defRPr lang="nl-NL" sz="2000" kern="1200" dirty="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Arial" panose="020B0604020202020204" pitchFamily="34" charset="0"/>
        </a:defRPr>
      </a:lvl1pPr>
      <a:lvl2pPr marL="360000" indent="-180000" algn="l" defTabSz="514337" rtl="0" eaLnBrk="1" latinLnBrk="0" hangingPunct="1">
        <a:lnSpc>
          <a:spcPct val="110000"/>
        </a:lnSpc>
        <a:spcBef>
          <a:spcPts val="0"/>
        </a:spcBef>
        <a:buFont typeface="Arial" panose="020B0604020202020204" pitchFamily="34" charset="0"/>
        <a:buChar char="­"/>
        <a:defRPr lang="nl-NL" sz="2000" kern="1200" dirty="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Arial" panose="020B0604020202020204" pitchFamily="34" charset="0"/>
        </a:defRPr>
      </a:lvl2pPr>
      <a:lvl3pPr marL="540000" indent="-180000" algn="l" defTabSz="514337" rtl="0" eaLnBrk="1" latinLnBrk="0" hangingPunct="1">
        <a:lnSpc>
          <a:spcPct val="110000"/>
        </a:lnSpc>
        <a:spcBef>
          <a:spcPts val="0"/>
        </a:spcBef>
        <a:buFont typeface="Arial" panose="020B0604020202020204" pitchFamily="34" charset="0"/>
        <a:buChar char="•"/>
        <a:defRPr lang="nl-NL" sz="2000" kern="1200" dirty="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Arial" panose="020B0604020202020204" pitchFamily="34" charset="0"/>
        </a:defRPr>
      </a:lvl3pPr>
      <a:lvl4pPr marL="720000" indent="-180000" algn="l" defTabSz="514337" rtl="0" eaLnBrk="1" latinLnBrk="0" hangingPunct="1">
        <a:lnSpc>
          <a:spcPct val="110000"/>
        </a:lnSpc>
        <a:spcBef>
          <a:spcPts val="0"/>
        </a:spcBef>
        <a:buFont typeface="Arial" panose="020B0604020202020204" pitchFamily="34" charset="0"/>
        <a:buChar char="•"/>
        <a:defRPr lang="nl-NL" sz="2000" kern="1200" dirty="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Arial" panose="020B0604020202020204" pitchFamily="34" charset="0"/>
        </a:defRPr>
      </a:lvl4pPr>
      <a:lvl5pPr marL="900000" indent="-180000" algn="l" defTabSz="514337" rtl="0" eaLnBrk="1" latinLnBrk="0" hangingPunct="1">
        <a:lnSpc>
          <a:spcPct val="110000"/>
        </a:lnSpc>
        <a:spcBef>
          <a:spcPts val="0"/>
        </a:spcBef>
        <a:buFont typeface="Arial" panose="020B0604020202020204" pitchFamily="34" charset="0"/>
        <a:buChar char="•"/>
        <a:defRPr lang="en-GB" sz="2000" kern="1200" dirty="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Arial" panose="020B0604020202020204" pitchFamily="34" charset="0"/>
        </a:defRPr>
      </a:lvl5pPr>
      <a:lvl6pPr marL="1414427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596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765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33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69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37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06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675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43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11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180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349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if"/><Relationship Id="rId2" Type="http://schemas.openxmlformats.org/officeDocument/2006/relationships/image" Target="../media/image4.t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3A589858-EFB9-FC1F-7DF5-2478242E35D1}"/>
              </a:ext>
            </a:extLst>
          </p:cNvPr>
          <p:cNvSpPr txBox="1">
            <a:spLocks/>
          </p:cNvSpPr>
          <p:nvPr/>
        </p:nvSpPr>
        <p:spPr>
          <a:xfrm>
            <a:off x="992037" y="328742"/>
            <a:ext cx="10458450" cy="588963"/>
          </a:xfrm>
          <a:prstGeom prst="rect">
            <a:avLst/>
          </a:prstGeom>
        </p:spPr>
        <p:txBody>
          <a:bodyPr/>
          <a:lstStyle>
            <a:lvl1pPr marL="180000" indent="-180000" algn="l" defTabSz="514337" rtl="0" eaLnBrk="1" latinLnBrk="0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nl-NL" sz="2000" kern="12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360000" indent="-180000" algn="l" defTabSz="514337" rtl="0" eaLnBrk="1" latinLnBrk="0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­"/>
              <a:defRPr lang="nl-NL" sz="2000" kern="12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2pPr>
            <a:lvl3pPr marL="540000" indent="-180000" algn="l" defTabSz="514337" rtl="0" eaLnBrk="1" latinLnBrk="0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nl-NL" sz="2000" kern="12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3pPr>
            <a:lvl4pPr marL="720000" indent="-180000" algn="l" defTabSz="514337" rtl="0" eaLnBrk="1" latinLnBrk="0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nl-NL" sz="2000" kern="12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4pPr>
            <a:lvl5pPr marL="900000" indent="-180000" algn="l" defTabSz="514337" rtl="0" eaLnBrk="1" latinLnBrk="0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en-GB" sz="2000" kern="12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5pPr>
            <a:lvl6pPr marL="1414427" indent="-128585" algn="l" defTabSz="514337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71596" indent="-128585" algn="l" defTabSz="514337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8765" indent="-128585" algn="l" defTabSz="514337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85933" indent="-128585" algn="l" defTabSz="514337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sz="1800" cap="all" dirty="0">
                <a:latin typeface="+mj-lt"/>
              </a:rPr>
              <a:t>THEMA: </a:t>
            </a:r>
            <a:r>
              <a:rPr lang="nl-NL" sz="1800" cap="all" dirty="0" err="1">
                <a:solidFill>
                  <a:schemeClr val="tx2"/>
                </a:solidFill>
                <a:latin typeface="+mj-lt"/>
              </a:rPr>
              <a:t>PROFESSIONALISEriNG</a:t>
            </a:r>
            <a:r>
              <a:rPr lang="nl-NL" sz="1800" cap="all" dirty="0">
                <a:solidFill>
                  <a:schemeClr val="tx2"/>
                </a:solidFill>
                <a:latin typeface="+mj-lt"/>
              </a:rPr>
              <a:t> EN PROFESSIONELE ONTWIKKELING	</a:t>
            </a:r>
            <a:r>
              <a:rPr lang="nl-NL" dirty="0"/>
              <a:t> </a:t>
            </a:r>
            <a:r>
              <a:rPr lang="nl-NL" sz="1800" cap="all" dirty="0">
                <a:latin typeface="+mj-lt"/>
              </a:rPr>
              <a:t>ONDERDEEL:</a:t>
            </a:r>
            <a:r>
              <a:rPr lang="nl-NL" dirty="0"/>
              <a:t>	</a:t>
            </a:r>
            <a:r>
              <a:rPr lang="nl-NL" sz="1800" cap="all" dirty="0">
                <a:solidFill>
                  <a:schemeClr val="tx2"/>
                </a:solidFill>
                <a:latin typeface="+mj-lt"/>
              </a:rPr>
              <a:t>Reflectiekaart 1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E1B156AE-D65E-03E0-B7BD-B5C07D5F979D}"/>
              </a:ext>
            </a:extLst>
          </p:cNvPr>
          <p:cNvSpPr txBox="1"/>
          <p:nvPr/>
        </p:nvSpPr>
        <p:spPr>
          <a:xfrm>
            <a:off x="992037" y="893925"/>
            <a:ext cx="9790981" cy="3889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nl-NL" sz="18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- </a:t>
            </a:r>
            <a:r>
              <a:rPr lang="nl-NL" dirty="0"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Opleidingsschool: Om welke competenties vraagt dat?</a:t>
            </a:r>
            <a:r>
              <a:rPr lang="nl-NL" sz="18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nl-NL" sz="1800" dirty="0">
                <a:solidFill>
                  <a:srgbClr val="335497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-</a:t>
            </a:r>
            <a:r>
              <a:rPr lang="nl-NL" sz="1800" i="1" dirty="0">
                <a:solidFill>
                  <a:srgbClr val="335497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endParaRPr lang="nl-NL" sz="1800" dirty="0">
              <a:solidFill>
                <a:srgbClr val="335497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25" name="Rechthoek 24">
            <a:extLst>
              <a:ext uri="{FF2B5EF4-FFF2-40B4-BE49-F238E27FC236}">
                <a16:creationId xmlns:a16="http://schemas.microsoft.com/office/drawing/2014/main" id="{F7D1FCC0-59B3-F221-63B9-39B36EC6955A}"/>
              </a:ext>
            </a:extLst>
          </p:cNvPr>
          <p:cNvSpPr/>
          <p:nvPr/>
        </p:nvSpPr>
        <p:spPr>
          <a:xfrm>
            <a:off x="129209" y="149087"/>
            <a:ext cx="11907078" cy="6579704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6" name="Rechthoek 25">
            <a:extLst>
              <a:ext uri="{FF2B5EF4-FFF2-40B4-BE49-F238E27FC236}">
                <a16:creationId xmlns:a16="http://schemas.microsoft.com/office/drawing/2014/main" id="{1A3B50D1-CE51-EBEF-30FF-DCA1C74DDA76}"/>
              </a:ext>
            </a:extLst>
          </p:cNvPr>
          <p:cNvSpPr/>
          <p:nvPr/>
        </p:nvSpPr>
        <p:spPr>
          <a:xfrm>
            <a:off x="230588" y="253225"/>
            <a:ext cx="11674274" cy="6370212"/>
          </a:xfrm>
          <a:prstGeom prst="rect">
            <a:avLst/>
          </a:prstGeom>
          <a:noFill/>
          <a:ln w="9525"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" name="Tekstvak 2">
            <a:extLst>
              <a:ext uri="{FF2B5EF4-FFF2-40B4-BE49-F238E27FC236}">
                <a16:creationId xmlns:a16="http://schemas.microsoft.com/office/drawing/2014/main" id="{CA75385E-7FDC-AC0B-FDFF-B932C8190A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59707" y="1252855"/>
            <a:ext cx="275844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600" b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Van stageschool…</a:t>
            </a:r>
            <a:endParaRPr lang="nl-NL" sz="10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kstvak 2">
            <a:extLst>
              <a:ext uri="{FF2B5EF4-FFF2-40B4-BE49-F238E27FC236}">
                <a16:creationId xmlns:a16="http://schemas.microsoft.com/office/drawing/2014/main" id="{552D1C81-E896-7F9A-7FEF-4FFC476610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27237" y="1271905"/>
            <a:ext cx="3561080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600" b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…naar opleidingsschool</a:t>
            </a:r>
            <a:endParaRPr lang="nl-NL" sz="10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Table 15">
            <a:extLst>
              <a:ext uri="{FF2B5EF4-FFF2-40B4-BE49-F238E27FC236}">
                <a16:creationId xmlns:a16="http://schemas.microsoft.com/office/drawing/2014/main" id="{FC73B7FC-0B5A-1BBE-E9E9-057C13F2D6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8106992"/>
              </p:ext>
            </p:extLst>
          </p:nvPr>
        </p:nvGraphicFramePr>
        <p:xfrm>
          <a:off x="971580" y="1701853"/>
          <a:ext cx="8728075" cy="280086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967355">
                  <a:extLst>
                    <a:ext uri="{9D8B030D-6E8A-4147-A177-3AD203B41FA5}">
                      <a16:colId xmlns:a16="http://schemas.microsoft.com/office/drawing/2014/main" val="1841915305"/>
                    </a:ext>
                  </a:extLst>
                </a:gridCol>
                <a:gridCol w="1890395">
                  <a:extLst>
                    <a:ext uri="{9D8B030D-6E8A-4147-A177-3AD203B41FA5}">
                      <a16:colId xmlns:a16="http://schemas.microsoft.com/office/drawing/2014/main" val="1236490965"/>
                    </a:ext>
                  </a:extLst>
                </a:gridCol>
                <a:gridCol w="3870325">
                  <a:extLst>
                    <a:ext uri="{9D8B030D-6E8A-4147-A177-3AD203B41FA5}">
                      <a16:colId xmlns:a16="http://schemas.microsoft.com/office/drawing/2014/main" val="154001777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 dirty="0">
                          <a:solidFill>
                            <a:srgbClr val="E50856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Begeleiden</a:t>
                      </a:r>
                      <a:endParaRPr lang="nl-NL" sz="1100" dirty="0">
                        <a:solidFill>
                          <a:srgbClr val="E50856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 dirty="0">
                          <a:solidFill>
                            <a:srgbClr val="E50856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Thema</a:t>
                      </a:r>
                      <a:endParaRPr lang="nl-NL" sz="1100" dirty="0">
                        <a:solidFill>
                          <a:srgbClr val="E50856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 dirty="0">
                          <a:solidFill>
                            <a:srgbClr val="E50856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Coachen en opleiden</a:t>
                      </a:r>
                      <a:endParaRPr lang="nl-NL" sz="1100" dirty="0">
                        <a:solidFill>
                          <a:srgbClr val="E50856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98119292"/>
                  </a:ext>
                </a:extLst>
              </a:tr>
              <a:tr h="23074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 dirty="0">
                          <a:solidFill>
                            <a:srgbClr val="E50856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Persoonlijke leerdoelen van de student staan centraal.</a:t>
                      </a:r>
                      <a:endParaRPr lang="nl-NL" sz="1100" dirty="0">
                        <a:solidFill>
                          <a:srgbClr val="E50856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solidFill>
                            <a:srgbClr val="E50856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Start ondersteuning</a:t>
                      </a:r>
                      <a:endParaRPr lang="nl-NL" sz="1100">
                        <a:solidFill>
                          <a:srgbClr val="E50856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solidFill>
                            <a:srgbClr val="E50856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Persoonlijke doelen én het beoogde niveau van de stage zijn uitgangspunt.</a:t>
                      </a:r>
                      <a:endParaRPr lang="nl-NL" sz="1100">
                        <a:solidFill>
                          <a:srgbClr val="E50856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420584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 dirty="0">
                          <a:solidFill>
                            <a:srgbClr val="E50856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Student voert vaste opdrachten van het instituut uit op de werkplek. </a:t>
                      </a:r>
                      <a:endParaRPr lang="nl-NL" sz="1100" dirty="0">
                        <a:solidFill>
                          <a:srgbClr val="E50856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 dirty="0">
                          <a:solidFill>
                            <a:srgbClr val="E50856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Leervragen en opleidingsdoelen</a:t>
                      </a:r>
                      <a:endParaRPr lang="nl-NL" sz="1100" dirty="0">
                        <a:solidFill>
                          <a:srgbClr val="E50856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 dirty="0">
                          <a:solidFill>
                            <a:srgbClr val="E50856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Opleiders (WPB, IO &amp; SO) helpen de student met in kaart brengen van begeleidings- en leerbehoefte op basis van het beoogde niveau van de stage.</a:t>
                      </a:r>
                      <a:endParaRPr lang="nl-NL" sz="1100" dirty="0">
                        <a:solidFill>
                          <a:srgbClr val="E50856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5934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solidFill>
                            <a:srgbClr val="E50856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Door standaard opdrachten instituut worden unieke elementen op de werkplek niet structureel benut, hooguit per toeval.</a:t>
                      </a:r>
                      <a:endParaRPr lang="nl-NL" sz="1100">
                        <a:solidFill>
                          <a:srgbClr val="E50856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 dirty="0">
                          <a:solidFill>
                            <a:srgbClr val="E50856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Betekenisvolle leercontext</a:t>
                      </a:r>
                      <a:endParaRPr lang="nl-NL" sz="1100" dirty="0">
                        <a:solidFill>
                          <a:srgbClr val="E50856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 dirty="0">
                          <a:solidFill>
                            <a:srgbClr val="E50856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Opleiders hebben inzicht in leeractiviteiten op de locatie en helpen student passende activiteiten te kiezen.</a:t>
                      </a:r>
                      <a:endParaRPr lang="nl-NL" sz="1100" dirty="0">
                        <a:solidFill>
                          <a:srgbClr val="E50856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77015181"/>
                  </a:ext>
                </a:extLst>
              </a:tr>
              <a:tr h="13843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solidFill>
                            <a:srgbClr val="E50856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Theorie wordt aangeboden op het instituut.</a:t>
                      </a:r>
                      <a:endParaRPr lang="nl-NL" sz="1100">
                        <a:solidFill>
                          <a:srgbClr val="E50856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solidFill>
                            <a:srgbClr val="E50856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Theorie &amp; praktijk</a:t>
                      </a:r>
                      <a:endParaRPr lang="nl-NL" sz="1100">
                        <a:solidFill>
                          <a:srgbClr val="E50856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 dirty="0">
                          <a:solidFill>
                            <a:srgbClr val="E50856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Theorie wordt in de praktijk ook gelinkt aan het handelen van de student. </a:t>
                      </a:r>
                      <a:endParaRPr lang="nl-NL" sz="1100" dirty="0">
                        <a:solidFill>
                          <a:srgbClr val="E50856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42426414"/>
                  </a:ext>
                </a:extLst>
              </a:tr>
              <a:tr h="13843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solidFill>
                            <a:srgbClr val="E50856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Beoordeling vindt plaats door docent van het instituut die op lesbezoek komt bij de student.</a:t>
                      </a:r>
                      <a:endParaRPr lang="nl-NL" sz="1100">
                        <a:solidFill>
                          <a:srgbClr val="E50856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solidFill>
                            <a:srgbClr val="E50856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Beoordeling</a:t>
                      </a:r>
                      <a:endParaRPr lang="nl-NL" sz="1100">
                        <a:solidFill>
                          <a:srgbClr val="E50856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 dirty="0">
                          <a:solidFill>
                            <a:srgbClr val="E50856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Beoordeling vindt plaats op de werkplek middels 2paar ogen principe: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 dirty="0">
                          <a:solidFill>
                            <a:srgbClr val="E50856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1. Werkplekbegeleider </a:t>
                      </a:r>
                      <a:br>
                        <a:rPr lang="nl-NL" sz="1100" dirty="0">
                          <a:solidFill>
                            <a:srgbClr val="E50856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</a:br>
                      <a:r>
                        <a:rPr lang="nl-NL" sz="1100" dirty="0">
                          <a:solidFill>
                            <a:srgbClr val="E50856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2. IO of SO.</a:t>
                      </a:r>
                      <a:endParaRPr lang="nl-NL" sz="1100" dirty="0">
                        <a:solidFill>
                          <a:srgbClr val="E50856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27626587"/>
                  </a:ext>
                </a:extLst>
              </a:tr>
              <a:tr h="1384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 dirty="0">
                          <a:solidFill>
                            <a:srgbClr val="E50856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….</a:t>
                      </a:r>
                      <a:endParaRPr lang="nl-NL" sz="1100" dirty="0">
                        <a:solidFill>
                          <a:srgbClr val="E50856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solidFill>
                            <a:srgbClr val="E50856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…</a:t>
                      </a:r>
                      <a:endParaRPr lang="nl-NL" sz="1100">
                        <a:solidFill>
                          <a:srgbClr val="E50856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 dirty="0">
                          <a:solidFill>
                            <a:srgbClr val="E50856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…</a:t>
                      </a:r>
                      <a:endParaRPr lang="nl-NL" sz="1100" dirty="0">
                        <a:solidFill>
                          <a:srgbClr val="E50856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09587628"/>
                  </a:ext>
                </a:extLst>
              </a:tr>
            </a:tbl>
          </a:graphicData>
        </a:graphic>
      </p:graphicFrame>
      <p:pic>
        <p:nvPicPr>
          <p:cNvPr id="9" name="Afbeelding 6">
            <a:extLst>
              <a:ext uri="{FF2B5EF4-FFF2-40B4-BE49-F238E27FC236}">
                <a16:creationId xmlns:a16="http://schemas.microsoft.com/office/drawing/2014/main" id="{646880E3-C696-57EC-6ADD-AC62FF6495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3857" y="4448998"/>
            <a:ext cx="4010140" cy="2080260"/>
          </a:xfrm>
          <a:prstGeom prst="rect">
            <a:avLst/>
          </a:prstGeom>
        </p:spPr>
      </p:pic>
      <p:pic>
        <p:nvPicPr>
          <p:cNvPr id="10" name="Picture 14" descr="A picture containing dark, computer, person, room&#10;&#10;Description automatically generated">
            <a:extLst>
              <a:ext uri="{FF2B5EF4-FFF2-40B4-BE49-F238E27FC236}">
                <a16:creationId xmlns:a16="http://schemas.microsoft.com/office/drawing/2014/main" id="{3F600ACB-C8A6-8234-C797-9C44577A08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08607" y="4413849"/>
            <a:ext cx="3561081" cy="1846675"/>
          </a:xfrm>
          <a:prstGeom prst="rect">
            <a:avLst/>
          </a:prstGeom>
        </p:spPr>
      </p:pic>
      <p:sp>
        <p:nvSpPr>
          <p:cNvPr id="11" name="Tekstvak 2">
            <a:extLst>
              <a:ext uri="{FF2B5EF4-FFF2-40B4-BE49-F238E27FC236}">
                <a16:creationId xmlns:a16="http://schemas.microsoft.com/office/drawing/2014/main" id="{68213AE4-9900-36F3-C711-749751F0A8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59707" y="6348572"/>
            <a:ext cx="275844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Van begeleiden…</a:t>
            </a:r>
            <a:endParaRPr lang="nl-NL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kstvak 2">
            <a:extLst>
              <a:ext uri="{FF2B5EF4-FFF2-40B4-BE49-F238E27FC236}">
                <a16:creationId xmlns:a16="http://schemas.microsoft.com/office/drawing/2014/main" id="{6888FD92-557B-99DD-8C55-13D12D5634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27237" y="6348572"/>
            <a:ext cx="3561080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…naar </a:t>
            </a:r>
            <a:r>
              <a:rPr lang="nl-NL" sz="16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coach</a:t>
            </a:r>
            <a:r>
              <a:rPr lang="nl-NL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 én opleiden</a:t>
            </a:r>
            <a:endParaRPr lang="nl-NL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9732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6AFF12-AE6C-D259-6E6A-3B1B3E9356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B523C4B-5981-D036-6308-84F345FE4350}"/>
              </a:ext>
            </a:extLst>
          </p:cNvPr>
          <p:cNvSpPr txBox="1"/>
          <p:nvPr/>
        </p:nvSpPr>
        <p:spPr>
          <a:xfrm>
            <a:off x="1459706" y="712835"/>
            <a:ext cx="7772400" cy="4219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nl-NL" sz="2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- Voorwaarden voor effectieve professionalisering in het onderwijs -</a:t>
            </a:r>
            <a:r>
              <a:rPr lang="nl-NL" sz="2000" i="1" dirty="0"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endParaRPr lang="nl-NL" sz="2000" dirty="0">
              <a:effectLst/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2" name="Rechthoek 1">
            <a:extLst>
              <a:ext uri="{FF2B5EF4-FFF2-40B4-BE49-F238E27FC236}">
                <a16:creationId xmlns:a16="http://schemas.microsoft.com/office/drawing/2014/main" id="{B884BEC2-FCAD-932E-9754-0C5DC6E3CE8A}"/>
              </a:ext>
            </a:extLst>
          </p:cNvPr>
          <p:cNvSpPr/>
          <p:nvPr/>
        </p:nvSpPr>
        <p:spPr>
          <a:xfrm>
            <a:off x="129209" y="149087"/>
            <a:ext cx="11907078" cy="6579704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C532F337-5FCE-F52E-4C53-ACA7A570E40A}"/>
              </a:ext>
            </a:extLst>
          </p:cNvPr>
          <p:cNvSpPr/>
          <p:nvPr/>
        </p:nvSpPr>
        <p:spPr>
          <a:xfrm>
            <a:off x="230588" y="253225"/>
            <a:ext cx="11674274" cy="6370212"/>
          </a:xfrm>
          <a:prstGeom prst="rect">
            <a:avLst/>
          </a:prstGeom>
          <a:noFill/>
          <a:ln w="9525"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6" name="Tijdelijke aanduiding voor tekst 3">
            <a:extLst>
              <a:ext uri="{FF2B5EF4-FFF2-40B4-BE49-F238E27FC236}">
                <a16:creationId xmlns:a16="http://schemas.microsoft.com/office/drawing/2014/main" id="{4BC518E3-4AC5-8A32-3D1D-1926338D14C9}"/>
              </a:ext>
            </a:extLst>
          </p:cNvPr>
          <p:cNvSpPr txBox="1">
            <a:spLocks/>
          </p:cNvSpPr>
          <p:nvPr/>
        </p:nvSpPr>
        <p:spPr>
          <a:xfrm>
            <a:off x="992037" y="328742"/>
            <a:ext cx="10458450" cy="588963"/>
          </a:xfrm>
          <a:prstGeom prst="rect">
            <a:avLst/>
          </a:prstGeom>
        </p:spPr>
        <p:txBody>
          <a:bodyPr/>
          <a:lstStyle>
            <a:lvl1pPr marL="180000" indent="-180000" algn="l" defTabSz="514337" rtl="0" eaLnBrk="1" latinLnBrk="0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nl-NL" sz="2000" kern="12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360000" indent="-180000" algn="l" defTabSz="514337" rtl="0" eaLnBrk="1" latinLnBrk="0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­"/>
              <a:defRPr lang="nl-NL" sz="2000" kern="12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2pPr>
            <a:lvl3pPr marL="540000" indent="-180000" algn="l" defTabSz="514337" rtl="0" eaLnBrk="1" latinLnBrk="0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nl-NL" sz="2000" kern="12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3pPr>
            <a:lvl4pPr marL="720000" indent="-180000" algn="l" defTabSz="514337" rtl="0" eaLnBrk="1" latinLnBrk="0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nl-NL" sz="2000" kern="12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4pPr>
            <a:lvl5pPr marL="900000" indent="-180000" algn="l" defTabSz="514337" rtl="0" eaLnBrk="1" latinLnBrk="0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en-GB" sz="2000" kern="12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5pPr>
            <a:lvl6pPr marL="1414427" indent="-128585" algn="l" defTabSz="514337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71596" indent="-128585" algn="l" defTabSz="514337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8765" indent="-128585" algn="l" defTabSz="514337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85933" indent="-128585" algn="l" defTabSz="514337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sz="1800" cap="all" dirty="0">
                <a:latin typeface="+mj-lt"/>
              </a:rPr>
              <a:t>THEMA: </a:t>
            </a:r>
            <a:r>
              <a:rPr lang="nl-NL" sz="1800" cap="all" dirty="0">
                <a:solidFill>
                  <a:schemeClr val="tx2"/>
                </a:solidFill>
                <a:latin typeface="+mj-lt"/>
              </a:rPr>
              <a:t>PROFESSIONALISERING EN PROFESSIONELE ONTWIKKELING</a:t>
            </a:r>
            <a:r>
              <a:rPr lang="nl-NL" dirty="0"/>
              <a:t>	</a:t>
            </a:r>
            <a:r>
              <a:rPr lang="nl-NL" sz="1800" cap="all" dirty="0">
                <a:latin typeface="+mj-lt"/>
              </a:rPr>
              <a:t>ONDERDEEL:</a:t>
            </a:r>
            <a:r>
              <a:rPr lang="nl-NL" dirty="0"/>
              <a:t>	</a:t>
            </a:r>
            <a:r>
              <a:rPr lang="nl-NL" sz="1800" cap="all" dirty="0">
                <a:solidFill>
                  <a:schemeClr val="tx2"/>
                </a:solidFill>
                <a:latin typeface="+mj-lt"/>
              </a:rPr>
              <a:t>Reflectiekaart 2</a:t>
            </a:r>
          </a:p>
        </p:txBody>
      </p:sp>
      <p:sp>
        <p:nvSpPr>
          <p:cNvPr id="4" name="Textbox 7">
            <a:extLst>
              <a:ext uri="{FF2B5EF4-FFF2-40B4-BE49-F238E27FC236}">
                <a16:creationId xmlns:a16="http://schemas.microsoft.com/office/drawing/2014/main" id="{DA4E92E9-5A9D-5E2A-ABB4-6A28D7F9A423}"/>
              </a:ext>
            </a:extLst>
          </p:cNvPr>
          <p:cNvSpPr txBox="1">
            <a:spLocks/>
          </p:cNvSpPr>
          <p:nvPr/>
        </p:nvSpPr>
        <p:spPr>
          <a:xfrm>
            <a:off x="860584" y="1314766"/>
            <a:ext cx="2181225" cy="2102803"/>
          </a:xfrm>
          <a:prstGeom prst="rect">
            <a:avLst/>
          </a:prstGeom>
          <a:ln w="9525">
            <a:solidFill>
              <a:srgbClr val="000000"/>
            </a:solidFill>
            <a:prstDash val="solid"/>
          </a:ln>
        </p:spPr>
        <p:txBody>
          <a:bodyPr wrap="square" lIns="0" tIns="0" rIns="0" bIns="0" rtlCol="0">
            <a:noAutofit/>
          </a:bodyPr>
          <a:lstStyle/>
          <a:p>
            <a:pPr marL="532130">
              <a:lnSpc>
                <a:spcPct val="107000"/>
              </a:lnSpc>
              <a:spcBef>
                <a:spcPts val="285"/>
              </a:spcBef>
              <a:spcAft>
                <a:spcPts val="800"/>
              </a:spcAft>
            </a:pPr>
            <a:r>
              <a:rPr lang="nl-NL" sz="1100" i="1" spc="-10" dirty="0">
                <a:solidFill>
                  <a:srgbClr val="E50856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“inhoudsgericht”</a:t>
            </a:r>
            <a:endParaRPr lang="nl-NL" sz="1100" dirty="0">
              <a:solidFill>
                <a:srgbClr val="E50856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5725" marR="95885">
              <a:lnSpc>
                <a:spcPct val="106000"/>
              </a:lnSpc>
              <a:spcBef>
                <a:spcPts val="885"/>
              </a:spcBef>
              <a:spcAft>
                <a:spcPts val="0"/>
              </a:spcAft>
            </a:pPr>
            <a:r>
              <a:rPr lang="nl-NL" sz="1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Is gericht op lesstrategieën die verband houden met een specifiek curriculum ondersteunt het leren van leerkrachten binnen de klascontexten (</a:t>
            </a:r>
            <a:r>
              <a:rPr lang="nl-NL" sz="1000" dirty="0" err="1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Darling</a:t>
            </a:r>
            <a:r>
              <a:rPr lang="nl-NL" sz="1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-Hammond et al., 2017). Denk hierbij aan professionalisering voor docenten wiskunde op het gebied van wiskundige</a:t>
            </a:r>
            <a:r>
              <a:rPr lang="nl-NL" sz="1000" spc="-65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didactiek</a:t>
            </a:r>
            <a:r>
              <a:rPr lang="nl-NL" sz="1000" spc="-45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op</a:t>
            </a:r>
            <a:r>
              <a:rPr lang="nl-NL" sz="1000" spc="-6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een</a:t>
            </a:r>
            <a:r>
              <a:rPr lang="nl-NL" sz="1000" spc="-6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thema dat voor hen relevant is.</a:t>
            </a: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C17A54A4-5B96-6523-E318-1DD2F67F1F76}"/>
              </a:ext>
            </a:extLst>
          </p:cNvPr>
          <p:cNvSpPr txBox="1">
            <a:spLocks/>
          </p:cNvSpPr>
          <p:nvPr/>
        </p:nvSpPr>
        <p:spPr>
          <a:xfrm>
            <a:off x="3154204" y="1314766"/>
            <a:ext cx="2714625" cy="2102802"/>
          </a:xfrm>
          <a:prstGeom prst="rect">
            <a:avLst/>
          </a:prstGeom>
          <a:ln w="9525">
            <a:solidFill>
              <a:srgbClr val="000000"/>
            </a:solidFill>
            <a:prstDash val="solid"/>
          </a:ln>
        </p:spPr>
        <p:txBody>
          <a:bodyPr wrap="square" lIns="0" tIns="0" rIns="0" bIns="0" rtlCol="0">
            <a:noAutofit/>
          </a:bodyPr>
          <a:lstStyle/>
          <a:p>
            <a:pPr marR="635" algn="ctr">
              <a:lnSpc>
                <a:spcPct val="107000"/>
              </a:lnSpc>
              <a:spcBef>
                <a:spcPts val="290"/>
              </a:spcBef>
              <a:spcAft>
                <a:spcPts val="800"/>
              </a:spcAft>
            </a:pPr>
            <a:r>
              <a:rPr lang="nl-NL" sz="1100" i="1" spc="-25" dirty="0">
                <a:solidFill>
                  <a:srgbClr val="E50856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“actief</a:t>
            </a:r>
            <a:r>
              <a:rPr lang="nl-NL" sz="1100" i="1" spc="-15" dirty="0">
                <a:solidFill>
                  <a:srgbClr val="E50856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1100" i="1" spc="-10" dirty="0">
                <a:solidFill>
                  <a:srgbClr val="E50856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leren”</a:t>
            </a:r>
            <a:endParaRPr lang="nl-NL" sz="1100" dirty="0">
              <a:solidFill>
                <a:srgbClr val="E50856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6995" marR="105410">
              <a:lnSpc>
                <a:spcPct val="106000"/>
              </a:lnSpc>
              <a:spcBef>
                <a:spcPts val="885"/>
              </a:spcBef>
              <a:spcAft>
                <a:spcPts val="0"/>
              </a:spcAft>
            </a:pPr>
            <a:r>
              <a:rPr lang="nl-NL" sz="1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Actief</a:t>
            </a:r>
            <a:r>
              <a:rPr lang="nl-NL" sz="1000" spc="-25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leren</a:t>
            </a:r>
            <a:r>
              <a:rPr lang="nl-NL" sz="1000" spc="-45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zorgt</a:t>
            </a:r>
            <a:r>
              <a:rPr lang="nl-NL" sz="1000" spc="-3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er</a:t>
            </a:r>
            <a:r>
              <a:rPr lang="nl-NL" sz="1000" spc="-4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voor</a:t>
            </a:r>
            <a:r>
              <a:rPr lang="nl-NL" sz="1000" spc="-15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dat</a:t>
            </a:r>
            <a:r>
              <a:rPr lang="nl-NL" sz="1000" spc="-3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docenten</a:t>
            </a:r>
            <a:r>
              <a:rPr lang="nl-NL" sz="1000" spc="-25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direct overgaan tot het toepassen en uitproberen van</a:t>
            </a:r>
            <a:r>
              <a:rPr lang="nl-NL" sz="1000" spc="-1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de</a:t>
            </a:r>
            <a:r>
              <a:rPr lang="nl-NL" sz="1000" spc="-2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nieuw</a:t>
            </a:r>
            <a:r>
              <a:rPr lang="nl-NL" sz="1000" spc="-4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geleerde</a:t>
            </a:r>
            <a:r>
              <a:rPr lang="nl-NL" sz="1000" spc="-35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onderwijsstrategieën. Daarmee ervaren we dezelfde manier van leren als bij onze leerlingen toepassen (</a:t>
            </a:r>
            <a:r>
              <a:rPr lang="nl-NL" sz="1000" dirty="0" err="1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Darling</a:t>
            </a:r>
            <a:r>
              <a:rPr lang="nl-NL" sz="1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-Hammond et</a:t>
            </a:r>
            <a:r>
              <a:rPr lang="nl-NL" sz="1000" spc="-15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al.,</a:t>
            </a:r>
            <a:r>
              <a:rPr lang="nl-NL" sz="1000" spc="-1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2017).</a:t>
            </a:r>
            <a:r>
              <a:rPr lang="nl-NL" sz="1000" spc="-25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Het</a:t>
            </a:r>
            <a:r>
              <a:rPr lang="nl-NL" sz="1000" spc="-2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zorgt er voor</a:t>
            </a:r>
            <a:r>
              <a:rPr lang="nl-NL" sz="1000" spc="-1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dat</a:t>
            </a:r>
            <a:r>
              <a:rPr lang="nl-NL" sz="1000" spc="-2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we</a:t>
            </a:r>
            <a:r>
              <a:rPr lang="nl-NL" sz="1000" spc="-3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het</a:t>
            </a:r>
            <a:r>
              <a:rPr lang="nl-NL" sz="1000" spc="-3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geleerde</a:t>
            </a:r>
            <a:r>
              <a:rPr lang="nl-NL" sz="1000" spc="-5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eigen</a:t>
            </a:r>
            <a:r>
              <a:rPr lang="nl-NL" sz="1000" spc="-4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maken</a:t>
            </a:r>
            <a:r>
              <a:rPr lang="nl-NL" sz="1000" spc="-2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en</a:t>
            </a:r>
            <a:r>
              <a:rPr lang="nl-NL" sz="1000" spc="-4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het in onze eigen context, passend bij ons als persoon toe kunnen passen. Hierdoor wordt het betekenisvol.</a:t>
            </a:r>
          </a:p>
        </p:txBody>
      </p:sp>
      <p:sp>
        <p:nvSpPr>
          <p:cNvPr id="14" name="Textbox 9">
            <a:extLst>
              <a:ext uri="{FF2B5EF4-FFF2-40B4-BE49-F238E27FC236}">
                <a16:creationId xmlns:a16="http://schemas.microsoft.com/office/drawing/2014/main" id="{A8E3C1D6-F2EA-97FD-FE44-233480A10126}"/>
              </a:ext>
            </a:extLst>
          </p:cNvPr>
          <p:cNvSpPr txBox="1">
            <a:spLocks/>
          </p:cNvSpPr>
          <p:nvPr/>
        </p:nvSpPr>
        <p:spPr>
          <a:xfrm>
            <a:off x="5981224" y="1314766"/>
            <a:ext cx="2028825" cy="2102802"/>
          </a:xfrm>
          <a:prstGeom prst="rect">
            <a:avLst/>
          </a:prstGeom>
          <a:ln w="9525">
            <a:solidFill>
              <a:srgbClr val="000000"/>
            </a:solidFill>
            <a:prstDash val="solid"/>
          </a:ln>
        </p:spPr>
        <p:txBody>
          <a:bodyPr wrap="square" lIns="0" tIns="0" rIns="0" bIns="0" rtlCol="0">
            <a:noAutofit/>
          </a:bodyPr>
          <a:lstStyle/>
          <a:p>
            <a:pPr marL="492760" marR="384810" indent="-106680">
              <a:lnSpc>
                <a:spcPct val="102000"/>
              </a:lnSpc>
              <a:spcBef>
                <a:spcPts val="290"/>
              </a:spcBef>
              <a:spcAft>
                <a:spcPts val="0"/>
              </a:spcAft>
            </a:pPr>
            <a:r>
              <a:rPr lang="nl-NL" sz="1100" i="1" spc="-20" dirty="0">
                <a:solidFill>
                  <a:srgbClr val="E5085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“ondersteunen</a:t>
            </a:r>
            <a:r>
              <a:rPr lang="nl-NL" sz="1100" i="1" spc="-80" dirty="0">
                <a:solidFill>
                  <a:srgbClr val="E5085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100" i="1" spc="-20" dirty="0">
                <a:solidFill>
                  <a:srgbClr val="E5085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van </a:t>
            </a:r>
            <a:r>
              <a:rPr lang="nl-NL" sz="1100" i="1" spc="-10" dirty="0">
                <a:solidFill>
                  <a:srgbClr val="E5085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samenwerking”</a:t>
            </a:r>
            <a:endParaRPr lang="nl-NL" sz="1100" dirty="0">
              <a:solidFill>
                <a:srgbClr val="E50856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86995" marR="120650">
              <a:lnSpc>
                <a:spcPct val="106000"/>
              </a:lnSpc>
              <a:spcBef>
                <a:spcPts val="845"/>
              </a:spcBef>
              <a:spcAft>
                <a:spcPts val="0"/>
              </a:spcAft>
            </a:pPr>
            <a:r>
              <a:rPr lang="nl-NL" sz="1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Creëert ruimte voor docenten om ideeën uit te wisselen en samen te werken in hun leerproces. Samenwerking tussen docenten creëert gemeenschappen die van positieve</a:t>
            </a:r>
            <a:r>
              <a:rPr lang="nl-NL" sz="1000" spc="-1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invloed kunnen</a:t>
            </a:r>
            <a:r>
              <a:rPr lang="nl-NL" sz="1000" spc="-15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zijn</a:t>
            </a:r>
            <a:r>
              <a:rPr lang="nl-NL" sz="1000" spc="-5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op de</a:t>
            </a:r>
            <a:r>
              <a:rPr lang="nl-NL" sz="1000" spc="-5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cultuur</a:t>
            </a:r>
            <a:r>
              <a:rPr lang="nl-NL" sz="1000" spc="-3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in</a:t>
            </a:r>
            <a:r>
              <a:rPr lang="nl-NL" sz="1000" spc="165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de</a:t>
            </a:r>
            <a:r>
              <a:rPr lang="nl-NL" sz="1000" spc="-5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school</a:t>
            </a:r>
            <a:r>
              <a:rPr lang="nl-NL" sz="1000" spc="-2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(</a:t>
            </a:r>
            <a:r>
              <a:rPr lang="nl-NL" sz="1000" dirty="0" err="1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Darling</a:t>
            </a:r>
            <a:r>
              <a:rPr lang="nl-NL" sz="1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- Hammond et al., 2017).</a:t>
            </a:r>
          </a:p>
        </p:txBody>
      </p:sp>
      <p:sp>
        <p:nvSpPr>
          <p:cNvPr id="15" name="Textbox 10">
            <a:extLst>
              <a:ext uri="{FF2B5EF4-FFF2-40B4-BE49-F238E27FC236}">
                <a16:creationId xmlns:a16="http://schemas.microsoft.com/office/drawing/2014/main" id="{F9E66490-3004-66EA-E092-CAA8D7A2BB94}"/>
              </a:ext>
            </a:extLst>
          </p:cNvPr>
          <p:cNvSpPr txBox="1">
            <a:spLocks/>
          </p:cNvSpPr>
          <p:nvPr/>
        </p:nvSpPr>
        <p:spPr>
          <a:xfrm>
            <a:off x="8122444" y="1314766"/>
            <a:ext cx="1708785" cy="2102802"/>
          </a:xfrm>
          <a:prstGeom prst="rect">
            <a:avLst/>
          </a:prstGeom>
          <a:ln w="9525">
            <a:solidFill>
              <a:srgbClr val="000000"/>
            </a:solidFill>
            <a:prstDash val="solid"/>
          </a:ln>
        </p:spPr>
        <p:txBody>
          <a:bodyPr wrap="square" lIns="0" tIns="0" rIns="0" bIns="0" rtlCol="0">
            <a:noAutofit/>
          </a:bodyPr>
          <a:lstStyle/>
          <a:p>
            <a:pPr marL="314325">
              <a:spcBef>
                <a:spcPts val="890"/>
              </a:spcBef>
              <a:spcAft>
                <a:spcPts val="0"/>
              </a:spcAft>
            </a:pPr>
            <a:r>
              <a:rPr lang="nl-NL" sz="1100" i="1" spc="-25" dirty="0">
                <a:solidFill>
                  <a:srgbClr val="E5085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“</a:t>
            </a:r>
            <a:r>
              <a:rPr lang="nl-NL" sz="1100" i="1" spc="-25" dirty="0" err="1">
                <a:solidFill>
                  <a:srgbClr val="E5085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sustained</a:t>
            </a:r>
            <a:r>
              <a:rPr lang="nl-NL" sz="1100" i="1" spc="-25" dirty="0">
                <a:solidFill>
                  <a:srgbClr val="E5085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100" i="1" spc="-10" dirty="0" err="1">
                <a:solidFill>
                  <a:srgbClr val="E5085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duration</a:t>
            </a:r>
            <a:r>
              <a:rPr lang="nl-NL" sz="1100" i="1" spc="-10" dirty="0">
                <a:solidFill>
                  <a:srgbClr val="E5085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”</a:t>
            </a:r>
            <a:endParaRPr lang="nl-NL" sz="1100" dirty="0">
              <a:solidFill>
                <a:srgbClr val="E50856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86995" marR="113665">
              <a:lnSpc>
                <a:spcPct val="106000"/>
              </a:lnSpc>
              <a:spcBef>
                <a:spcPts val="890"/>
              </a:spcBef>
              <a:spcAft>
                <a:spcPts val="0"/>
              </a:spcAft>
            </a:pPr>
            <a:r>
              <a:rPr lang="nl-NL" sz="1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Biedt docenten voldoende tijd om</a:t>
            </a:r>
            <a:r>
              <a:rPr lang="nl-NL" sz="1000" spc="-35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te</a:t>
            </a:r>
            <a:r>
              <a:rPr lang="nl-NL" sz="1000" spc="-55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leren,</a:t>
            </a:r>
            <a:r>
              <a:rPr lang="nl-NL" sz="1000" spc="-5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te</a:t>
            </a:r>
            <a:r>
              <a:rPr lang="nl-NL" sz="1000" spc="-5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oefenen,</a:t>
            </a:r>
            <a:r>
              <a:rPr lang="nl-NL" sz="1000" spc="-5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nieuwe strategieën te implementeren en</a:t>
            </a:r>
            <a:r>
              <a:rPr lang="nl-NL" sz="1000" spc="-3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erover na</a:t>
            </a:r>
            <a:r>
              <a:rPr lang="nl-NL" sz="1000" spc="-2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te</a:t>
            </a:r>
            <a:r>
              <a:rPr lang="nl-NL" sz="1000" spc="-2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denken</a:t>
            </a:r>
            <a:r>
              <a:rPr lang="nl-NL" sz="1000" spc="-3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over op welke wijze ze die veranderingen in hun praktijk kunnen toepassen (</a:t>
            </a:r>
            <a:r>
              <a:rPr lang="nl-NL" sz="1000" dirty="0" err="1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Darling</a:t>
            </a:r>
            <a:r>
              <a:rPr lang="nl-NL" sz="1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- Hammond et al., 2017).</a:t>
            </a:r>
          </a:p>
        </p:txBody>
      </p:sp>
      <p:sp>
        <p:nvSpPr>
          <p:cNvPr id="16" name="Textbox 11">
            <a:extLst>
              <a:ext uri="{FF2B5EF4-FFF2-40B4-BE49-F238E27FC236}">
                <a16:creationId xmlns:a16="http://schemas.microsoft.com/office/drawing/2014/main" id="{F5B036E7-03D7-B143-4A9D-3671246310FF}"/>
              </a:ext>
            </a:extLst>
          </p:cNvPr>
          <p:cNvSpPr txBox="1">
            <a:spLocks/>
          </p:cNvSpPr>
          <p:nvPr/>
        </p:nvSpPr>
        <p:spPr>
          <a:xfrm>
            <a:off x="860584" y="3597050"/>
            <a:ext cx="1391126" cy="1664151"/>
          </a:xfrm>
          <a:prstGeom prst="rect">
            <a:avLst/>
          </a:prstGeom>
          <a:ln w="9525">
            <a:solidFill>
              <a:srgbClr val="000000"/>
            </a:solidFill>
            <a:prstDash val="solid"/>
          </a:ln>
        </p:spPr>
        <p:txBody>
          <a:bodyPr wrap="square" lIns="0" tIns="0" rIns="0" bIns="0" rtlCol="0">
            <a:noAutofit/>
          </a:bodyPr>
          <a:lstStyle/>
          <a:p>
            <a:pPr marR="398145" indent="12065" algn="ctr">
              <a:lnSpc>
                <a:spcPct val="102000"/>
              </a:lnSpc>
              <a:spcBef>
                <a:spcPts val="285"/>
              </a:spcBef>
              <a:spcAft>
                <a:spcPts val="0"/>
              </a:spcAft>
            </a:pPr>
            <a:r>
              <a:rPr lang="nl-NL" sz="1100" i="1" spc="-20" dirty="0">
                <a:solidFill>
                  <a:srgbClr val="E5085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“ruimte</a:t>
            </a:r>
            <a:r>
              <a:rPr lang="nl-NL" sz="1100" i="1" spc="-80" dirty="0">
                <a:solidFill>
                  <a:srgbClr val="E5085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100" i="1" spc="-20" dirty="0">
                <a:solidFill>
                  <a:srgbClr val="E5085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en </a:t>
            </a:r>
            <a:r>
              <a:rPr lang="nl-NL" sz="1100" i="1" spc="-10" dirty="0">
                <a:solidFill>
                  <a:srgbClr val="E5085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middelen”</a:t>
            </a:r>
            <a:endParaRPr lang="nl-NL" sz="1100" dirty="0">
              <a:solidFill>
                <a:srgbClr val="E50856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86360">
              <a:lnSpc>
                <a:spcPct val="106000"/>
              </a:lnSpc>
              <a:spcBef>
                <a:spcPts val="845"/>
              </a:spcBef>
              <a:spcAft>
                <a:spcPts val="0"/>
              </a:spcAft>
            </a:pPr>
            <a:r>
              <a:rPr lang="nl-NL" sz="1000" spc="-1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Om professionalisering </a:t>
            </a:r>
            <a:r>
              <a:rPr lang="nl-NL" sz="1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ook daadwerkelijk te kunnen benutten in de dagelijkse praktijk.</a:t>
            </a:r>
          </a:p>
          <a:p>
            <a:pPr marL="86360">
              <a:lnSpc>
                <a:spcPct val="106000"/>
              </a:lnSpc>
            </a:pPr>
            <a:r>
              <a:rPr lang="nl-NL" sz="1000" dirty="0" err="1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Darling</a:t>
            </a:r>
            <a:r>
              <a:rPr lang="nl-NL" sz="1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-Hammond</a:t>
            </a:r>
            <a:r>
              <a:rPr lang="nl-NL" sz="1000" spc="-65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et</a:t>
            </a:r>
            <a:r>
              <a:rPr lang="nl-NL" sz="1000" spc="-65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al. </a:t>
            </a:r>
            <a:r>
              <a:rPr lang="nl-NL" sz="1000" spc="-1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(2017).</a:t>
            </a:r>
            <a:endParaRPr lang="nl-NL" sz="1000" dirty="0">
              <a:effectLst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7" name="Textbox 12">
            <a:extLst>
              <a:ext uri="{FF2B5EF4-FFF2-40B4-BE49-F238E27FC236}">
                <a16:creationId xmlns:a16="http://schemas.microsoft.com/office/drawing/2014/main" id="{B73B17FD-650F-B603-A31C-36743DC97F9F}"/>
              </a:ext>
            </a:extLst>
          </p:cNvPr>
          <p:cNvSpPr txBox="1">
            <a:spLocks/>
          </p:cNvSpPr>
          <p:nvPr/>
        </p:nvSpPr>
        <p:spPr>
          <a:xfrm>
            <a:off x="2382203" y="3614195"/>
            <a:ext cx="1994694" cy="1647006"/>
          </a:xfrm>
          <a:prstGeom prst="rect">
            <a:avLst/>
          </a:prstGeom>
          <a:ln w="9525">
            <a:solidFill>
              <a:srgbClr val="000000"/>
            </a:solidFill>
            <a:prstDash val="solid"/>
          </a:ln>
        </p:spPr>
        <p:txBody>
          <a:bodyPr wrap="square" lIns="0" tIns="0" rIns="0" bIns="0" rtlCol="0">
            <a:noAutofit/>
          </a:bodyPr>
          <a:lstStyle/>
          <a:p>
            <a:pPr marL="377825" algn="ctr">
              <a:spcBef>
                <a:spcPts val="285"/>
              </a:spcBef>
              <a:spcAft>
                <a:spcPts val="0"/>
              </a:spcAft>
            </a:pPr>
            <a:r>
              <a:rPr lang="nl-NL" sz="1100" i="1" spc="-30" dirty="0">
                <a:solidFill>
                  <a:srgbClr val="E5085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“feedback</a:t>
            </a:r>
            <a:r>
              <a:rPr lang="nl-NL" sz="1100" i="1" spc="-25" dirty="0">
                <a:solidFill>
                  <a:srgbClr val="E5085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100" i="1" spc="-30" dirty="0">
                <a:solidFill>
                  <a:srgbClr val="E5085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en</a:t>
            </a:r>
            <a:r>
              <a:rPr lang="nl-NL" sz="1100" i="1" spc="10" dirty="0">
                <a:solidFill>
                  <a:srgbClr val="E5085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100" i="1" spc="-30" dirty="0">
                <a:solidFill>
                  <a:srgbClr val="E5085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reflectie”</a:t>
            </a:r>
            <a:endParaRPr lang="nl-NL" sz="1100" dirty="0">
              <a:solidFill>
                <a:srgbClr val="E50856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86995" marR="104140">
              <a:lnSpc>
                <a:spcPct val="106000"/>
              </a:lnSpc>
              <a:spcBef>
                <a:spcPts val="890"/>
              </a:spcBef>
              <a:spcAft>
                <a:spcPts val="0"/>
              </a:spcAft>
            </a:pPr>
            <a:r>
              <a:rPr lang="nl-NL" sz="1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Zorgt voor ruimte en momenten van reflectie, het ontvangen van feedback en de ruimte om dit toe te passen.</a:t>
            </a:r>
            <a:r>
              <a:rPr lang="nl-NL" sz="1000" spc="-45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Het</a:t>
            </a:r>
            <a:r>
              <a:rPr lang="nl-NL" sz="1000" spc="-45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helpt</a:t>
            </a:r>
            <a:r>
              <a:rPr lang="nl-NL" sz="1000" spc="-4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docenten</a:t>
            </a:r>
            <a:r>
              <a:rPr lang="nl-NL" sz="1000" spc="-35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om</a:t>
            </a:r>
            <a:r>
              <a:rPr lang="nl-NL" sz="1000" spc="-25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na</a:t>
            </a:r>
            <a:r>
              <a:rPr lang="nl-NL" sz="1000" spc="-4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te denken</a:t>
            </a:r>
            <a:r>
              <a:rPr lang="nl-NL" sz="1000" spc="-2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over</a:t>
            </a:r>
            <a:r>
              <a:rPr lang="nl-NL" sz="1000" spc="-1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wat</a:t>
            </a:r>
            <a:r>
              <a:rPr lang="nl-NL" sz="1000" spc="-1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zij</a:t>
            </a:r>
            <a:r>
              <a:rPr lang="nl-NL" sz="1000" spc="-15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doen</a:t>
            </a:r>
            <a:r>
              <a:rPr lang="nl-NL" sz="1000" spc="-2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en</a:t>
            </a:r>
            <a:r>
              <a:rPr lang="nl-NL" sz="1000" spc="-15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waarom zij zo handelen in de praktijk</a:t>
            </a:r>
          </a:p>
          <a:p>
            <a:pPr marL="86995"/>
            <a:r>
              <a:rPr lang="nl-NL" sz="1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(</a:t>
            </a:r>
            <a:r>
              <a:rPr lang="nl-NL" sz="1000" dirty="0" err="1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Darling</a:t>
            </a:r>
            <a:r>
              <a:rPr lang="nl-NL" sz="1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-Hammond</a:t>
            </a:r>
            <a:r>
              <a:rPr lang="nl-NL" sz="1000" spc="-2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et</a:t>
            </a:r>
            <a:r>
              <a:rPr lang="nl-NL" sz="1000" spc="-4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al.</a:t>
            </a:r>
            <a:r>
              <a:rPr lang="nl-NL" sz="1000" spc="-35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000" spc="-1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(2017).</a:t>
            </a:r>
            <a:endParaRPr lang="nl-NL" sz="1000" dirty="0">
              <a:effectLst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8" name="Textbox 13">
            <a:extLst>
              <a:ext uri="{FF2B5EF4-FFF2-40B4-BE49-F238E27FC236}">
                <a16:creationId xmlns:a16="http://schemas.microsoft.com/office/drawing/2014/main" id="{8D480DB9-89D6-DEE9-FB0B-95F63ED040BF}"/>
              </a:ext>
            </a:extLst>
          </p:cNvPr>
          <p:cNvSpPr txBox="1">
            <a:spLocks/>
          </p:cNvSpPr>
          <p:nvPr/>
        </p:nvSpPr>
        <p:spPr>
          <a:xfrm>
            <a:off x="4507390" y="3597049"/>
            <a:ext cx="2450783" cy="1647006"/>
          </a:xfrm>
          <a:prstGeom prst="rect">
            <a:avLst/>
          </a:prstGeom>
          <a:ln w="9525">
            <a:solidFill>
              <a:srgbClr val="000000"/>
            </a:solidFill>
            <a:prstDash val="solid"/>
          </a:ln>
        </p:spPr>
        <p:txBody>
          <a:bodyPr wrap="square" lIns="0" tIns="0" rIns="0" bIns="0" rtlCol="0">
            <a:noAutofit/>
          </a:bodyPr>
          <a:lstStyle/>
          <a:p>
            <a:pPr marL="119380">
              <a:spcBef>
                <a:spcPts val="290"/>
              </a:spcBef>
              <a:spcAft>
                <a:spcPts val="0"/>
              </a:spcAft>
            </a:pPr>
            <a:r>
              <a:rPr lang="nl-NL" sz="1100" i="1" spc="-20" dirty="0">
                <a:solidFill>
                  <a:srgbClr val="E5085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“coaching</a:t>
            </a:r>
            <a:r>
              <a:rPr lang="nl-NL" sz="1100" i="1" spc="-65" dirty="0">
                <a:solidFill>
                  <a:srgbClr val="E5085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100" i="1" spc="-20" dirty="0">
                <a:solidFill>
                  <a:srgbClr val="E5085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en</a:t>
            </a:r>
            <a:r>
              <a:rPr lang="nl-NL" sz="1100" i="1" spc="-40" dirty="0">
                <a:solidFill>
                  <a:srgbClr val="E5085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100" i="1" spc="-20" dirty="0">
                <a:solidFill>
                  <a:srgbClr val="E5085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support</a:t>
            </a:r>
            <a:r>
              <a:rPr lang="nl-NL" sz="1100" i="1" spc="-50" dirty="0">
                <a:solidFill>
                  <a:srgbClr val="E5085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100" i="1" spc="-20" dirty="0">
                <a:solidFill>
                  <a:srgbClr val="E5085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van</a:t>
            </a:r>
            <a:r>
              <a:rPr lang="nl-NL" sz="1100" i="1" spc="-50" dirty="0">
                <a:solidFill>
                  <a:srgbClr val="E5085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100" i="1" spc="-20" dirty="0">
                <a:solidFill>
                  <a:srgbClr val="E5085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experts”</a:t>
            </a:r>
            <a:endParaRPr lang="nl-NL" sz="1100" dirty="0">
              <a:solidFill>
                <a:srgbClr val="E50856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87630" marR="135890">
              <a:lnSpc>
                <a:spcPct val="106000"/>
              </a:lnSpc>
              <a:spcBef>
                <a:spcPts val="885"/>
              </a:spcBef>
              <a:spcAft>
                <a:spcPts val="0"/>
              </a:spcAft>
            </a:pPr>
            <a:r>
              <a:rPr lang="nl-NL" sz="1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Coaching en deskundige ondersteuning die</a:t>
            </a:r>
            <a:r>
              <a:rPr lang="nl-NL" sz="1000" spc="-5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bijdragen</a:t>
            </a:r>
            <a:r>
              <a:rPr lang="nl-NL" sz="1000" spc="-35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aan</a:t>
            </a:r>
            <a:r>
              <a:rPr lang="nl-NL" sz="1000" spc="-3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het</a:t>
            </a:r>
            <a:r>
              <a:rPr lang="nl-NL" sz="1000" spc="-4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delen</a:t>
            </a:r>
            <a:r>
              <a:rPr lang="nl-NL" sz="1000" spc="-6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van</a:t>
            </a:r>
            <a:r>
              <a:rPr lang="nl-NL" sz="1000" spc="-2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expertise over </a:t>
            </a:r>
            <a:r>
              <a:rPr lang="nl-NL" sz="1000" dirty="0" err="1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vakinhoud</a:t>
            </a:r>
            <a:r>
              <a:rPr lang="nl-NL" sz="1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en </a:t>
            </a:r>
            <a:r>
              <a:rPr lang="nl-NL" sz="1000" dirty="0" err="1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evidence-based</a:t>
            </a:r>
            <a:r>
              <a:rPr lang="nl-NL" sz="1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praktijken. Net als bij onze studenten is het van belang dat dit aansluit op de individuele behoeften van leraren (</a:t>
            </a:r>
            <a:r>
              <a:rPr lang="nl-NL" sz="1000" dirty="0" err="1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Darling</a:t>
            </a:r>
            <a:r>
              <a:rPr lang="nl-NL" sz="1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-Hammond et al., 2017)</a:t>
            </a:r>
          </a:p>
        </p:txBody>
      </p:sp>
      <p:sp>
        <p:nvSpPr>
          <p:cNvPr id="19" name="Textbox 14">
            <a:extLst>
              <a:ext uri="{FF2B5EF4-FFF2-40B4-BE49-F238E27FC236}">
                <a16:creationId xmlns:a16="http://schemas.microsoft.com/office/drawing/2014/main" id="{C48E617E-A67D-D967-9636-B874C6333044}"/>
              </a:ext>
            </a:extLst>
          </p:cNvPr>
          <p:cNvSpPr txBox="1">
            <a:spLocks/>
          </p:cNvSpPr>
          <p:nvPr/>
        </p:nvSpPr>
        <p:spPr>
          <a:xfrm>
            <a:off x="7110643" y="3587935"/>
            <a:ext cx="2720585" cy="1647006"/>
          </a:xfrm>
          <a:prstGeom prst="rect">
            <a:avLst/>
          </a:prstGeom>
          <a:ln w="9525">
            <a:solidFill>
              <a:srgbClr val="000000"/>
            </a:solidFill>
            <a:prstDash val="solid"/>
          </a:ln>
        </p:spPr>
        <p:txBody>
          <a:bodyPr wrap="square" lIns="0" tIns="0" rIns="0" bIns="0" rtlCol="0">
            <a:noAutofit/>
          </a:bodyPr>
          <a:lstStyle/>
          <a:p>
            <a:pPr marL="795655" marR="106045" indent="-451485">
              <a:lnSpc>
                <a:spcPct val="102000"/>
              </a:lnSpc>
              <a:spcBef>
                <a:spcPts val="290"/>
              </a:spcBef>
              <a:spcAft>
                <a:spcPts val="0"/>
              </a:spcAft>
            </a:pPr>
            <a:r>
              <a:rPr lang="nl-NL" sz="1100" i="1" spc="-20" dirty="0">
                <a:solidFill>
                  <a:srgbClr val="E5085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“benutten</a:t>
            </a:r>
            <a:r>
              <a:rPr lang="nl-NL" sz="1100" i="1" spc="-80" dirty="0">
                <a:solidFill>
                  <a:srgbClr val="E5085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100" i="1" spc="-20" dirty="0">
                <a:solidFill>
                  <a:srgbClr val="E5085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van</a:t>
            </a:r>
            <a:r>
              <a:rPr lang="nl-NL" sz="1100" i="1" spc="-60" dirty="0">
                <a:solidFill>
                  <a:srgbClr val="E5085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100" i="1" spc="-20" dirty="0">
                <a:solidFill>
                  <a:srgbClr val="E5085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effectieve </a:t>
            </a:r>
            <a:r>
              <a:rPr lang="nl-NL" sz="1100" i="1" spc="-10" dirty="0">
                <a:solidFill>
                  <a:srgbClr val="E5085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praktijken”</a:t>
            </a:r>
            <a:endParaRPr lang="nl-NL" sz="1100" dirty="0">
              <a:solidFill>
                <a:srgbClr val="E50856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86995" marR="106045">
              <a:lnSpc>
                <a:spcPct val="106000"/>
              </a:lnSpc>
              <a:spcBef>
                <a:spcPts val="845"/>
              </a:spcBef>
              <a:spcAft>
                <a:spcPts val="0"/>
              </a:spcAft>
            </a:pPr>
            <a:r>
              <a:rPr lang="nl-NL" sz="1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Het benutten van effectieve praktijken, modellen en theorieën bieden docenten een duidelijke visie over hoe best </a:t>
            </a:r>
            <a:r>
              <a:rPr lang="nl-NL" sz="1000" dirty="0" err="1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practices</a:t>
            </a:r>
            <a:r>
              <a:rPr lang="nl-NL" sz="1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eruit zien (</a:t>
            </a:r>
            <a:r>
              <a:rPr lang="nl-NL" sz="1000" dirty="0" err="1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Darling</a:t>
            </a:r>
            <a:r>
              <a:rPr lang="nl-NL" sz="1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-Hammond</a:t>
            </a:r>
            <a:r>
              <a:rPr lang="nl-NL" sz="1000" spc="-4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et</a:t>
            </a:r>
            <a:r>
              <a:rPr lang="nl-NL" sz="1000" spc="-6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al.,</a:t>
            </a:r>
            <a:r>
              <a:rPr lang="nl-NL" sz="1000" spc="-55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2017).</a:t>
            </a:r>
            <a:r>
              <a:rPr lang="nl-NL" sz="1000" spc="-65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Denk hierbij aan voorbeelden van woordrapporten bekijken, video- intervisie, observatie bij elkaar etc.</a:t>
            </a:r>
          </a:p>
        </p:txBody>
      </p:sp>
      <p:sp>
        <p:nvSpPr>
          <p:cNvPr id="20" name="Textbox 15">
            <a:extLst>
              <a:ext uri="{FF2B5EF4-FFF2-40B4-BE49-F238E27FC236}">
                <a16:creationId xmlns:a16="http://schemas.microsoft.com/office/drawing/2014/main" id="{CB1D9AFF-601F-B760-9E2D-C899A4139446}"/>
              </a:ext>
            </a:extLst>
          </p:cNvPr>
          <p:cNvSpPr txBox="1">
            <a:spLocks/>
          </p:cNvSpPr>
          <p:nvPr/>
        </p:nvSpPr>
        <p:spPr>
          <a:xfrm>
            <a:off x="1769267" y="5659439"/>
            <a:ext cx="7153275" cy="585470"/>
          </a:xfrm>
          <a:prstGeom prst="rect">
            <a:avLst/>
          </a:prstGeom>
          <a:ln w="9525">
            <a:solidFill>
              <a:srgbClr val="E50856"/>
            </a:solidFill>
            <a:prstDash val="solid"/>
          </a:ln>
        </p:spPr>
        <p:txBody>
          <a:bodyPr wrap="square" lIns="0" tIns="0" rIns="0" bIns="0" rtlCol="0">
            <a:noAutofit/>
          </a:bodyPr>
          <a:lstStyle/>
          <a:p>
            <a:pPr marL="974090" marR="246380" indent="-732155">
              <a:lnSpc>
                <a:spcPct val="106000"/>
              </a:lnSpc>
              <a:spcBef>
                <a:spcPts val="350"/>
              </a:spcBef>
              <a:spcAft>
                <a:spcPts val="0"/>
              </a:spcAft>
            </a:pPr>
            <a:r>
              <a:rPr lang="nl-NL" sz="12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In</a:t>
            </a:r>
            <a:r>
              <a:rPr lang="nl-NL" sz="1200" spc="-1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2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welke</a:t>
            </a:r>
            <a:r>
              <a:rPr lang="nl-NL" sz="1200" spc="-15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2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mate</a:t>
            </a:r>
            <a:r>
              <a:rPr lang="nl-NL" sz="1200" spc="-15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2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zijn bovenstaande</a:t>
            </a:r>
            <a:r>
              <a:rPr lang="nl-NL" sz="1200" spc="-35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2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voorwaarden</a:t>
            </a:r>
            <a:r>
              <a:rPr lang="nl-NL" sz="1200" spc="-35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2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voor</a:t>
            </a:r>
            <a:r>
              <a:rPr lang="nl-NL" sz="1200" spc="-2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2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effectieve</a:t>
            </a:r>
            <a:r>
              <a:rPr lang="nl-NL" sz="1200" spc="-25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2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professionalisering</a:t>
            </a:r>
            <a:r>
              <a:rPr lang="nl-NL" sz="1200" spc="-35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nl-NL" sz="12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en professionele ontwikkeling aanwezig binnen de opleidingsschool?</a:t>
            </a:r>
          </a:p>
        </p:txBody>
      </p:sp>
    </p:spTree>
    <p:extLst>
      <p:ext uri="{BB962C8B-B14F-4D97-AF65-F5344CB8AC3E}">
        <p14:creationId xmlns:p14="http://schemas.microsoft.com/office/powerpoint/2010/main" val="3344611333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e_Smal">
  <a:themeElements>
    <a:clrScheme name="HAN">
      <a:dk1>
        <a:sysClr val="windowText" lastClr="000000"/>
      </a:dk1>
      <a:lt1>
        <a:sysClr val="window" lastClr="FFFFFF"/>
      </a:lt1>
      <a:dk2>
        <a:srgbClr val="E50056"/>
      </a:dk2>
      <a:lt2>
        <a:srgbClr val="F8F8F8"/>
      </a:lt2>
      <a:accent1>
        <a:srgbClr val="000000"/>
      </a:accent1>
      <a:accent2>
        <a:srgbClr val="454545"/>
      </a:accent2>
      <a:accent3>
        <a:srgbClr val="757575"/>
      </a:accent3>
      <a:accent4>
        <a:srgbClr val="919191"/>
      </a:accent4>
      <a:accent5>
        <a:srgbClr val="E3E3E3"/>
      </a:accent5>
      <a:accent6>
        <a:srgbClr val="F8F8F8"/>
      </a:accent6>
      <a:hlink>
        <a:srgbClr val="000000"/>
      </a:hlink>
      <a:folHlink>
        <a:srgbClr val="000000"/>
      </a:folHlink>
    </a:clrScheme>
    <a:fontScheme name="HAN!">
      <a:majorFont>
        <a:latin typeface="Roboto Condensed SemiBold"/>
        <a:ea typeface=""/>
        <a:cs typeface=""/>
      </a:majorFont>
      <a:minorFont>
        <a:latin typeface="Robo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AN_PowerPoint_breed_wit_v2.1" id="{92CBC7AB-8886-3343-9313-0014277669FC}" vid="{B1563569-891F-4F48-AD92-8F3B6ACDC690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A457A4D2E51B14F88D470F52782FA7D" ma:contentTypeVersion="4" ma:contentTypeDescription="Create a new document." ma:contentTypeScope="" ma:versionID="ce885d763a3f7853ef49b3b9ea0f293f">
  <xsd:schema xmlns:xsd="http://www.w3.org/2001/XMLSchema" xmlns:xs="http://www.w3.org/2001/XMLSchema" xmlns:p="http://schemas.microsoft.com/office/2006/metadata/properties" xmlns:ns2="ee6fde1a-ebe4-44e6-8d92-34070855aeaf" targetNamespace="http://schemas.microsoft.com/office/2006/metadata/properties" ma:root="true" ma:fieldsID="c4b62f03d1641294a13c71ea34b76386" ns2:_="">
    <xsd:import namespace="ee6fde1a-ebe4-44e6-8d92-34070855aea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6fde1a-ebe4-44e6-8d92-34070855aea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83FAB99-B7CD-40C9-92E7-B78F7B5FC6C4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E871D5FA-9632-4EA8-A2CC-02B86B29C0C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1A66CAF-27E5-4E71-A9FF-55375C38E6E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e6fde1a-ebe4-44e6-8d92-34070855aea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Wit_breed 25.1</Template>
  <TotalTime>0</TotalTime>
  <Words>638</Words>
  <Application>Microsoft Office PowerPoint</Application>
  <PresentationFormat>Breedbeeld</PresentationFormat>
  <Paragraphs>49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8" baseType="lpstr">
      <vt:lpstr>Aptos</vt:lpstr>
      <vt:lpstr>Arial</vt:lpstr>
      <vt:lpstr>Calibri</vt:lpstr>
      <vt:lpstr>Roboto</vt:lpstr>
      <vt:lpstr>Roboto Condensed SemiBold</vt:lpstr>
      <vt:lpstr>Presentatie_Smal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Derby Wanders</dc:creator>
  <cp:lastModifiedBy>Derby Wanders</cp:lastModifiedBy>
  <cp:revision>2</cp:revision>
  <dcterms:created xsi:type="dcterms:W3CDTF">2025-03-28T07:41:28Z</dcterms:created>
  <dcterms:modified xsi:type="dcterms:W3CDTF">2025-04-08T07:55:22Z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0x0101001A457A4D2E51B14F88D470F52782FA7D</vt:lpwstr>
  </property>
</Properties>
</file>