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5" r:id="rId5"/>
    <p:sldId id="266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E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96" d="100"/>
          <a:sy n="96" d="100"/>
        </p:scale>
        <p:origin x="18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FFD5C866-E5F2-4317-A2A6-CC0440A1BB9B}"/>
    <pc:docChg chg="custSel delSld modSld">
      <pc:chgData name="Derby Wanders" userId="af18b0c0-b1f1-41e5-bb80-9bf6fd6c46ec" providerId="ADAL" clId="{FFD5C866-E5F2-4317-A2A6-CC0440A1BB9B}" dt="2025-04-08T08:43:29.239" v="472" actId="2696"/>
      <pc:docMkLst>
        <pc:docMk/>
      </pc:docMkLst>
      <pc:sldChg chg="addSp delSp modSp mod">
        <pc:chgData name="Derby Wanders" userId="af18b0c0-b1f1-41e5-bb80-9bf6fd6c46ec" providerId="ADAL" clId="{FFD5C866-E5F2-4317-A2A6-CC0440A1BB9B}" dt="2025-04-08T08:43:16.540" v="471" actId="255"/>
        <pc:sldMkLst>
          <pc:docMk/>
          <pc:sldMk cId="75528547" sldId="261"/>
        </pc:sldMkLst>
        <pc:spChg chg="mod">
          <ac:chgData name="Derby Wanders" userId="af18b0c0-b1f1-41e5-bb80-9bf6fd6c46ec" providerId="ADAL" clId="{FFD5C866-E5F2-4317-A2A6-CC0440A1BB9B}" dt="2025-04-08T08:42:41.940" v="458" actId="20577"/>
          <ac:spMkLst>
            <pc:docMk/>
            <pc:sldMk cId="75528547" sldId="261"/>
            <ac:spMk id="4" creationId="{36893223-96FC-EC31-A6E1-5F23B05975D3}"/>
          </ac:spMkLst>
        </pc:spChg>
        <pc:spChg chg="mod">
          <ac:chgData name="Derby Wanders" userId="af18b0c0-b1f1-41e5-bb80-9bf6fd6c46ec" providerId="ADAL" clId="{FFD5C866-E5F2-4317-A2A6-CC0440A1BB9B}" dt="2025-04-08T08:42:30.494" v="417" actId="20577"/>
          <ac:spMkLst>
            <pc:docMk/>
            <pc:sldMk cId="75528547" sldId="261"/>
            <ac:spMk id="16" creationId="{CFB78C8F-1AFE-D9C4-13FF-C41BA46993DC}"/>
          </ac:spMkLst>
        </pc:spChg>
        <pc:picChg chg="add mod">
          <ac:chgData name="Derby Wanders" userId="af18b0c0-b1f1-41e5-bb80-9bf6fd6c46ec" providerId="ADAL" clId="{FFD5C866-E5F2-4317-A2A6-CC0440A1BB9B}" dt="2025-04-08T08:43:01.526" v="468"/>
          <ac:picMkLst>
            <pc:docMk/>
            <pc:sldMk cId="75528547" sldId="261"/>
            <ac:picMk id="2" creationId="{9C6B3805-E616-8590-1946-A888F0AE8165}"/>
          </ac:picMkLst>
        </pc:picChg>
      </pc:sldChg>
      <pc:sldChg chg="del">
        <pc:chgData name="Derby Wanders" userId="af18b0c0-b1f1-41e5-bb80-9bf6fd6c46ec" providerId="ADAL" clId="{FFD5C866-E5F2-4317-A2A6-CC0440A1BB9B}" dt="2025-04-08T08:43:29.239" v="472" actId="2696"/>
        <pc:sldMkLst>
          <pc:docMk/>
          <pc:sldMk cId="4189979416" sldId="262"/>
        </pc:sldMkLst>
      </pc:sldChg>
      <pc:sldChg chg="addSp delSp modSp mod">
        <pc:chgData name="Derby Wanders" userId="af18b0c0-b1f1-41e5-bb80-9bf6fd6c46ec" providerId="ADAL" clId="{FFD5C866-E5F2-4317-A2A6-CC0440A1BB9B}" dt="2025-04-08T08:39:41.867" v="170"/>
        <pc:sldMkLst>
          <pc:docMk/>
          <pc:sldMk cId="4229732641" sldId="265"/>
        </pc:sldMkLst>
        <pc:spChg chg="add mod">
          <ac:chgData name="Derby Wanders" userId="af18b0c0-b1f1-41e5-bb80-9bf6fd6c46ec" providerId="ADAL" clId="{FFD5C866-E5F2-4317-A2A6-CC0440A1BB9B}" dt="2025-04-08T08:39:24.096" v="166" actId="207"/>
          <ac:spMkLst>
            <pc:docMk/>
            <pc:sldMk cId="4229732641" sldId="265"/>
            <ac:spMk id="2" creationId="{A1270158-DB2B-CCA9-F262-5C46BCB3A03D}"/>
          </ac:spMkLst>
        </pc:spChg>
        <pc:spChg chg="mod">
          <ac:chgData name="Derby Wanders" userId="af18b0c0-b1f1-41e5-bb80-9bf6fd6c46ec" providerId="ADAL" clId="{FFD5C866-E5F2-4317-A2A6-CC0440A1BB9B}" dt="2025-04-08T08:38:45.791" v="150" actId="207"/>
          <ac:spMkLst>
            <pc:docMk/>
            <pc:sldMk cId="4229732641" sldId="265"/>
            <ac:spMk id="3" creationId="{E1B156AE-D65E-03E0-B7BD-B5C07D5F979D}"/>
          </ac:spMkLst>
        </pc:spChg>
        <pc:spChg chg="mod">
          <ac:chgData name="Derby Wanders" userId="af18b0c0-b1f1-41e5-bb80-9bf6fd6c46ec" providerId="ADAL" clId="{FFD5C866-E5F2-4317-A2A6-CC0440A1BB9B}" dt="2025-04-08T08:38:15.176" v="47" actId="20577"/>
          <ac:spMkLst>
            <pc:docMk/>
            <pc:sldMk cId="4229732641" sldId="265"/>
            <ac:spMk id="4" creationId="{3A589858-EFB9-FC1F-7DF5-2478242E35D1}"/>
          </ac:spMkLst>
        </pc:spChg>
        <pc:picChg chg="add mod">
          <ac:chgData name="Derby Wanders" userId="af18b0c0-b1f1-41e5-bb80-9bf6fd6c46ec" providerId="ADAL" clId="{FFD5C866-E5F2-4317-A2A6-CC0440A1BB9B}" dt="2025-04-08T08:39:37.298" v="169" actId="1076"/>
          <ac:picMkLst>
            <pc:docMk/>
            <pc:sldMk cId="4229732641" sldId="265"/>
            <ac:picMk id="5" creationId="{9EE0504A-C7C0-740B-ACB2-C962EB617558}"/>
          </ac:picMkLst>
        </pc:picChg>
        <pc:picChg chg="add mod">
          <ac:chgData name="Derby Wanders" userId="af18b0c0-b1f1-41e5-bb80-9bf6fd6c46ec" providerId="ADAL" clId="{FFD5C866-E5F2-4317-A2A6-CC0440A1BB9B}" dt="2025-04-08T08:39:41.867" v="170"/>
          <ac:picMkLst>
            <pc:docMk/>
            <pc:sldMk cId="4229732641" sldId="265"/>
            <ac:picMk id="8" creationId="{034812FB-769A-B726-8FDB-7EF44F3F5DB5}"/>
          </ac:picMkLst>
        </pc:picChg>
      </pc:sldChg>
      <pc:sldChg chg="addSp delSp modSp mod">
        <pc:chgData name="Derby Wanders" userId="af18b0c0-b1f1-41e5-bb80-9bf6fd6c46ec" providerId="ADAL" clId="{FFD5C866-E5F2-4317-A2A6-CC0440A1BB9B}" dt="2025-04-08T08:41:58.468" v="357" actId="1076"/>
        <pc:sldMkLst>
          <pc:docMk/>
          <pc:sldMk cId="3344611333" sldId="266"/>
        </pc:sldMkLst>
        <pc:spChg chg="add mod">
          <ac:chgData name="Derby Wanders" userId="af18b0c0-b1f1-41e5-bb80-9bf6fd6c46ec" providerId="ADAL" clId="{FFD5C866-E5F2-4317-A2A6-CC0440A1BB9B}" dt="2025-04-08T08:41:37.781" v="353" actId="207"/>
          <ac:spMkLst>
            <pc:docMk/>
            <pc:sldMk cId="3344611333" sldId="266"/>
            <ac:spMk id="4" creationId="{49429977-8147-0482-366A-12E4F0DA26A8}"/>
          </ac:spMkLst>
        </pc:spChg>
        <pc:spChg chg="mod">
          <ac:chgData name="Derby Wanders" userId="af18b0c0-b1f1-41e5-bb80-9bf6fd6c46ec" providerId="ADAL" clId="{FFD5C866-E5F2-4317-A2A6-CC0440A1BB9B}" dt="2025-04-08T08:41:10.470" v="344" actId="20577"/>
          <ac:spMkLst>
            <pc:docMk/>
            <pc:sldMk cId="3344611333" sldId="266"/>
            <ac:spMk id="5" creationId="{BB523C4B-5981-D036-6308-84F345FE4350}"/>
          </ac:spMkLst>
        </pc:spChg>
        <pc:spChg chg="mod">
          <ac:chgData name="Derby Wanders" userId="af18b0c0-b1f1-41e5-bb80-9bf6fd6c46ec" providerId="ADAL" clId="{FFD5C866-E5F2-4317-A2A6-CC0440A1BB9B}" dt="2025-04-08T08:40:12.641" v="220" actId="20577"/>
          <ac:spMkLst>
            <pc:docMk/>
            <pc:sldMk cId="3344611333" sldId="266"/>
            <ac:spMk id="6" creationId="{4BC518E3-4AC5-8A32-3D1D-1926338D14C9}"/>
          </ac:spMkLst>
        </pc:spChg>
        <pc:picChg chg="add mod">
          <ac:chgData name="Derby Wanders" userId="af18b0c0-b1f1-41e5-bb80-9bf6fd6c46ec" providerId="ADAL" clId="{FFD5C866-E5F2-4317-A2A6-CC0440A1BB9B}" dt="2025-04-08T08:41:49.815" v="355" actId="1076"/>
          <ac:picMkLst>
            <pc:docMk/>
            <pc:sldMk cId="3344611333" sldId="266"/>
            <ac:picMk id="7" creationId="{48AF4639-CBBE-8FBE-DB3E-63563F2DC4FF}"/>
          </ac:picMkLst>
        </pc:picChg>
        <pc:picChg chg="add mod">
          <ac:chgData name="Derby Wanders" userId="af18b0c0-b1f1-41e5-bb80-9bf6fd6c46ec" providerId="ADAL" clId="{FFD5C866-E5F2-4317-A2A6-CC0440A1BB9B}" dt="2025-04-08T08:41:58.468" v="357" actId="1076"/>
          <ac:picMkLst>
            <pc:docMk/>
            <pc:sldMk cId="3344611333" sldId="266"/>
            <ac:picMk id="14" creationId="{215ADAF9-64ED-A281-E5DA-69A13895AFCB}"/>
          </ac:picMkLst>
        </pc:picChg>
      </pc:sldChg>
    </pc:docChg>
  </pc:docChgLst>
  <pc:docChgLst>
    <pc:chgData name="Derby Wanders" userId="af18b0c0-b1f1-41e5-bb80-9bf6fd6c46ec" providerId="ADAL" clId="{21F185B6-E721-4577-9F01-6927A49E026A}"/>
    <pc:docChg chg="custSel modSld">
      <pc:chgData name="Derby Wanders" userId="af18b0c0-b1f1-41e5-bb80-9bf6fd6c46ec" providerId="ADAL" clId="{21F185B6-E721-4577-9F01-6927A49E026A}" dt="2025-05-20T10:58:29.102" v="0" actId="478"/>
      <pc:docMkLst>
        <pc:docMk/>
      </pc:docMkLst>
      <pc:sldChg chg="delSp mod">
        <pc:chgData name="Derby Wanders" userId="af18b0c0-b1f1-41e5-bb80-9bf6fd6c46ec" providerId="ADAL" clId="{21F185B6-E721-4577-9F01-6927A49E026A}" dt="2025-05-20T10:58:29.102" v="0" actId="478"/>
        <pc:sldMkLst>
          <pc:docMk/>
          <pc:sldMk cId="75528547" sldId="261"/>
        </pc:sldMkLst>
        <pc:spChg chg="del">
          <ac:chgData name="Derby Wanders" userId="af18b0c0-b1f1-41e5-bb80-9bf6fd6c46ec" providerId="ADAL" clId="{21F185B6-E721-4577-9F01-6927A49E026A}" dt="2025-05-20T10:58:29.102" v="0" actId="478"/>
          <ac:spMkLst>
            <pc:docMk/>
            <pc:sldMk cId="75528547" sldId="261"/>
            <ac:spMk id="3" creationId="{8DB62E0F-2F49-43A6-2500-6370B38B747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A08037D-6AAD-8629-CA32-FF0CF5AF65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B1C6A33-5C97-C508-5E75-651E1AF57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FAA5-4BAE-4EAE-AE20-929CCAA9A992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ACA52D-C5EB-D606-CD5C-D1ABFC02A4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96EEC7-9E17-6187-E784-0D3C2870E5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E86F2-401D-4BE8-9977-B00A0F812B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60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20-5-2025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589858-EFB9-FC1F-7DF5-2478242E35D1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 err="1">
                <a:solidFill>
                  <a:schemeClr val="tx2"/>
                </a:solidFill>
                <a:latin typeface="+mj-lt"/>
              </a:rPr>
              <a:t>ONDErZOEKENDE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 HOUDING EN HANDELEN</a:t>
            </a:r>
            <a:r>
              <a:rPr lang="nl-NL" dirty="0"/>
              <a:t>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1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B156AE-D65E-03E0-B7BD-B5C07D5F979D}"/>
              </a:ext>
            </a:extLst>
          </p:cNvPr>
          <p:cNvSpPr txBox="1"/>
          <p:nvPr/>
        </p:nvSpPr>
        <p:spPr>
          <a:xfrm>
            <a:off x="978865" y="970404"/>
            <a:ext cx="9790981" cy="38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Kenmerken van een onderzoekende houding</a:t>
            </a: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-</a:t>
            </a:r>
            <a:r>
              <a:rPr lang="nl-NL" sz="18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18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F7D1FCC0-59B3-F221-63B9-39B36EC6955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1A3B50D1-CE51-EBEF-30FF-DCA1C74DDA76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id="{A1270158-DB2B-CCA9-F262-5C46BCB3A03D}"/>
              </a:ext>
            </a:extLst>
          </p:cNvPr>
          <p:cNvSpPr txBox="1"/>
          <p:nvPr/>
        </p:nvSpPr>
        <p:spPr>
          <a:xfrm>
            <a:off x="847440" y="1412056"/>
            <a:ext cx="8751570" cy="10045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0"/>
              </a:spcBef>
            </a:pP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In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onderwijs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wordt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steeds</a:t>
            </a:r>
            <a:r>
              <a:rPr sz="1200" spc="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meer nadruk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gelegd</a:t>
            </a:r>
            <a:r>
              <a:rPr sz="1200" spc="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op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het</a:t>
            </a:r>
            <a:r>
              <a:rPr lang="nl-NL" sz="120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 err="1">
                <a:solidFill>
                  <a:srgbClr val="E50856"/>
                </a:solidFill>
                <a:latin typeface="Roboto"/>
                <a:cs typeface="Roboto"/>
              </a:rPr>
              <a:t>belang</a:t>
            </a:r>
            <a:r>
              <a:rPr sz="1200" spc="-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van</a:t>
            </a:r>
            <a:r>
              <a:rPr sz="1200" spc="-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een</a:t>
            </a:r>
            <a:r>
              <a:rPr sz="1200" spc="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onderzoekende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houding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en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onderzoekend</a:t>
            </a:r>
            <a:r>
              <a:rPr sz="1200" spc="-1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handelen</a:t>
            </a:r>
            <a:r>
              <a:rPr sz="1200" spc="-9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van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docenten.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Leraren</a:t>
            </a:r>
            <a:r>
              <a:rPr sz="1200" spc="-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met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een</a:t>
            </a:r>
            <a:r>
              <a:rPr sz="1200" spc="-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onderzoekende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houding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zijn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nieuwsgierig,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open,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stellen</a:t>
            </a:r>
            <a:r>
              <a:rPr sz="1200" spc="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kritische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vragen</a:t>
            </a:r>
            <a:r>
              <a:rPr sz="1200" spc="-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en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stellen vanzelfsprekendheden</a:t>
            </a:r>
            <a:r>
              <a:rPr sz="1200" spc="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ter</a:t>
            </a:r>
            <a:r>
              <a:rPr sz="1200" spc="-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discussie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(Bruggink</a:t>
            </a:r>
            <a:r>
              <a:rPr sz="1200" spc="-5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&amp;</a:t>
            </a:r>
            <a:r>
              <a:rPr sz="1200" spc="-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Harinck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2012).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Bruggink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en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Harinck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onderscheiden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negen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 kenmerken</a:t>
            </a:r>
            <a:r>
              <a:rPr sz="1200" spc="-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van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een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onderzoekende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houding</a:t>
            </a:r>
            <a:r>
              <a:rPr sz="1200" spc="-6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(zie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figuur).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Van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der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Steen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&amp;</a:t>
            </a:r>
            <a:r>
              <a:rPr sz="1200" spc="-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Peters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(2017)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geven</a:t>
            </a:r>
            <a:r>
              <a:rPr sz="1200" spc="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voorbeelden</a:t>
            </a:r>
            <a:r>
              <a:rPr sz="1200" spc="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waarop</a:t>
            </a:r>
            <a:r>
              <a:rPr sz="1200" spc="2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een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organisatie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(of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begeleider)</a:t>
            </a:r>
            <a:r>
              <a:rPr sz="1200" spc="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de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onderzoekende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houding</a:t>
            </a:r>
            <a:r>
              <a:rPr sz="1200" spc="-7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kan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stimuleren.</a:t>
            </a:r>
            <a:endParaRPr sz="1200" dirty="0">
              <a:solidFill>
                <a:srgbClr val="E50856"/>
              </a:solidFill>
              <a:latin typeface="Roboto"/>
              <a:cs typeface="Roboto"/>
            </a:endParaRPr>
          </a:p>
        </p:txBody>
      </p:sp>
      <p:pic>
        <p:nvPicPr>
          <p:cNvPr id="5" name="object 3">
            <a:extLst>
              <a:ext uri="{FF2B5EF4-FFF2-40B4-BE49-F238E27FC236}">
                <a16:creationId xmlns:a16="http://schemas.microsoft.com/office/drawing/2014/main" id="{9EE0504A-C7C0-740B-ACB2-C962EB6175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2037" y="2389518"/>
            <a:ext cx="3802665" cy="4031828"/>
          </a:xfrm>
          <a:prstGeom prst="rect">
            <a:avLst/>
          </a:prstGeom>
        </p:spPr>
      </p:pic>
      <p:pic>
        <p:nvPicPr>
          <p:cNvPr id="8" name="object 9">
            <a:extLst>
              <a:ext uri="{FF2B5EF4-FFF2-40B4-BE49-F238E27FC236}">
                <a16:creationId xmlns:a16="http://schemas.microsoft.com/office/drawing/2014/main" id="{034812FB-769A-B726-8FDB-7EF44F3F5DB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80100" y="2361443"/>
            <a:ext cx="2511552" cy="35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AFF12-AE6C-D259-6E6A-3B1B3E935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23C4B-5981-D036-6308-84F345FE4350}"/>
              </a:ext>
            </a:extLst>
          </p:cNvPr>
          <p:cNvSpPr txBox="1"/>
          <p:nvPr/>
        </p:nvSpPr>
        <p:spPr>
          <a:xfrm>
            <a:off x="1459706" y="712835"/>
            <a:ext cx="7772400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Onderzoekend handelen</a:t>
            </a: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884BEC2-FCAD-932E-9754-0C5DC6E3CE8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532F337-5FCE-F52E-4C53-ACA7A570E40A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3">
            <a:extLst>
              <a:ext uri="{FF2B5EF4-FFF2-40B4-BE49-F238E27FC236}">
                <a16:creationId xmlns:a16="http://schemas.microsoft.com/office/drawing/2014/main" id="{4BC518E3-4AC5-8A32-3D1D-1926338D14C9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 err="1">
                <a:solidFill>
                  <a:schemeClr val="tx2"/>
                </a:solidFill>
                <a:latin typeface="+mj-lt"/>
              </a:rPr>
              <a:t>ONDErZOEKENDE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 HOUDING EN HANDELEN</a:t>
            </a:r>
            <a:r>
              <a:rPr lang="nl-NL" dirty="0"/>
              <a:t>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2</a:t>
            </a: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49429977-8147-0482-366A-12E4F0DA26A8}"/>
              </a:ext>
            </a:extLst>
          </p:cNvPr>
          <p:cNvSpPr txBox="1"/>
          <p:nvPr/>
        </p:nvSpPr>
        <p:spPr>
          <a:xfrm>
            <a:off x="795019" y="1183879"/>
            <a:ext cx="8803005" cy="7923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De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onderzoekende houding</a:t>
            </a:r>
            <a:r>
              <a:rPr sz="1200" spc="-6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is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een</a:t>
            </a:r>
            <a:r>
              <a:rPr sz="1200" spc="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voorwaarde</a:t>
            </a:r>
            <a:r>
              <a:rPr sz="1200" spc="-5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voor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onderzoekend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handelen: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het</a:t>
            </a:r>
            <a:r>
              <a:rPr sz="1200" spc="-6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beantwoorden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van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dagelijkse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praktijkvragen door</a:t>
            </a:r>
            <a:r>
              <a:rPr sz="1200" spc="-5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het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systematisch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gebruiken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van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gegevens</a:t>
            </a:r>
            <a:r>
              <a:rPr sz="1200" spc="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 err="1">
                <a:solidFill>
                  <a:srgbClr val="E50856"/>
                </a:solidFill>
                <a:latin typeface="Roboto"/>
                <a:cs typeface="Roboto"/>
              </a:rPr>
              <a:t>uit</a:t>
            </a:r>
            <a:r>
              <a:rPr sz="1200" spc="-6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lang="nl-NL" sz="1200" spc="-60" dirty="0">
                <a:solidFill>
                  <a:srgbClr val="E50856"/>
                </a:solidFill>
                <a:latin typeface="Roboto"/>
                <a:cs typeface="Roboto"/>
              </a:rPr>
              <a:t>de</a:t>
            </a:r>
            <a:r>
              <a:rPr sz="1200" spc="-6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praktijk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(Van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der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Steen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&amp;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Peters,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2014).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Onderstaande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figuren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(Van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der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Steen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&amp;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Peters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(2014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en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2017)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beschrijven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enerzijds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voorbeelden</a:t>
            </a:r>
            <a:r>
              <a:rPr sz="1200" spc="-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van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onderzoekend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handelen</a:t>
            </a:r>
            <a:r>
              <a:rPr sz="1200" spc="-1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en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anderzijds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voorbeelden/wijzen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waarop</a:t>
            </a:r>
            <a:r>
              <a:rPr sz="1200" spc="-4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een</a:t>
            </a:r>
            <a:r>
              <a:rPr sz="1200" spc="-2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organisatie</a:t>
            </a:r>
            <a:r>
              <a:rPr sz="1200" spc="-6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(of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begeleider)</a:t>
            </a:r>
            <a:r>
              <a:rPr sz="1200" spc="1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het</a:t>
            </a:r>
            <a:r>
              <a:rPr sz="1200" spc="-35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onderzoekend</a:t>
            </a:r>
            <a:r>
              <a:rPr sz="1200" spc="-3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dirty="0">
                <a:solidFill>
                  <a:srgbClr val="E50856"/>
                </a:solidFill>
                <a:latin typeface="Roboto"/>
                <a:cs typeface="Roboto"/>
              </a:rPr>
              <a:t>handelen</a:t>
            </a:r>
            <a:r>
              <a:rPr sz="1200" spc="-40" dirty="0">
                <a:solidFill>
                  <a:srgbClr val="E50856"/>
                </a:solidFill>
                <a:latin typeface="Roboto"/>
                <a:cs typeface="Roboto"/>
              </a:rPr>
              <a:t> </a:t>
            </a:r>
            <a:r>
              <a:rPr sz="1200" spc="-25" dirty="0">
                <a:solidFill>
                  <a:srgbClr val="E50856"/>
                </a:solidFill>
                <a:latin typeface="Roboto"/>
                <a:cs typeface="Roboto"/>
              </a:rPr>
              <a:t>kan </a:t>
            </a:r>
            <a:r>
              <a:rPr sz="1200" spc="-10" dirty="0">
                <a:solidFill>
                  <a:srgbClr val="E50856"/>
                </a:solidFill>
                <a:latin typeface="Roboto"/>
                <a:cs typeface="Roboto"/>
              </a:rPr>
              <a:t>stimuleren.</a:t>
            </a:r>
            <a:endParaRPr sz="1200" dirty="0">
              <a:solidFill>
                <a:srgbClr val="E50856"/>
              </a:solidFill>
              <a:latin typeface="Roboto"/>
              <a:cs typeface="Roboto"/>
            </a:endParaRPr>
          </a:p>
        </p:txBody>
      </p:sp>
      <p:pic>
        <p:nvPicPr>
          <p:cNvPr id="7" name="object 2">
            <a:extLst>
              <a:ext uri="{FF2B5EF4-FFF2-40B4-BE49-F238E27FC236}">
                <a16:creationId xmlns:a16="http://schemas.microsoft.com/office/drawing/2014/main" id="{48AF4639-CBBE-8FBE-DB3E-63563F2DC4F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5019" y="2579478"/>
            <a:ext cx="3934967" cy="3212592"/>
          </a:xfrm>
          <a:prstGeom prst="rect">
            <a:avLst/>
          </a:prstGeom>
        </p:spPr>
      </p:pic>
      <p:pic>
        <p:nvPicPr>
          <p:cNvPr id="14" name="object 7">
            <a:extLst>
              <a:ext uri="{FF2B5EF4-FFF2-40B4-BE49-F238E27FC236}">
                <a16:creationId xmlns:a16="http://schemas.microsoft.com/office/drawing/2014/main" id="{215ADAF9-64ED-A281-E5DA-69A13895AFC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67725" y="2368632"/>
            <a:ext cx="3706367" cy="38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1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6">
            <a:extLst>
              <a:ext uri="{FF2B5EF4-FFF2-40B4-BE49-F238E27FC236}">
                <a16:creationId xmlns:a16="http://schemas.microsoft.com/office/drawing/2014/main" id="{36893223-96FC-EC31-A6E1-5F23B05975D3}"/>
              </a:ext>
            </a:extLst>
          </p:cNvPr>
          <p:cNvSpPr txBox="1"/>
          <p:nvPr/>
        </p:nvSpPr>
        <p:spPr>
          <a:xfrm>
            <a:off x="946361" y="765307"/>
            <a:ext cx="8538679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Onderzoek in de school</a:t>
            </a: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-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91B7F12-E73A-EAE1-F57B-9086A4565669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9725002-BC02-7987-29AD-8474779BD1A3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ijdelijke aanduiding voor tekst 3">
            <a:extLst>
              <a:ext uri="{FF2B5EF4-FFF2-40B4-BE49-F238E27FC236}">
                <a16:creationId xmlns:a16="http://schemas.microsoft.com/office/drawing/2014/main" id="{CFB78C8F-1AFE-D9C4-13FF-C41BA46993DC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 err="1">
                <a:solidFill>
                  <a:schemeClr val="tx2"/>
                </a:solidFill>
                <a:latin typeface="+mj-lt"/>
              </a:rPr>
              <a:t>ONDErZOEKENDE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 HOUDING EN </a:t>
            </a:r>
            <a:r>
              <a:rPr lang="nl-NL" sz="1800" cap="all" dirty="0" err="1">
                <a:solidFill>
                  <a:schemeClr val="tx2"/>
                </a:solidFill>
                <a:latin typeface="+mj-lt"/>
              </a:rPr>
              <a:t>hANDELEN</a:t>
            </a:r>
            <a:r>
              <a:rPr lang="nl-NL" dirty="0"/>
              <a:t>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3</a:t>
            </a:r>
          </a:p>
        </p:txBody>
      </p:sp>
      <p:pic>
        <p:nvPicPr>
          <p:cNvPr id="2" name="object 4">
            <a:extLst>
              <a:ext uri="{FF2B5EF4-FFF2-40B4-BE49-F238E27FC236}">
                <a16:creationId xmlns:a16="http://schemas.microsoft.com/office/drawing/2014/main" id="{9C6B3805-E616-8590-1946-A888F0AE816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1352" y="1176528"/>
            <a:ext cx="8869680" cy="498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854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212</Words>
  <Application>Microsoft Office PowerPoint</Application>
  <PresentationFormat>Breedbeeld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Aptos</vt:lpstr>
      <vt:lpstr>Arial</vt:lpstr>
      <vt:lpstr>Roboto</vt:lpstr>
      <vt:lpstr>Roboto Condensed SemiBold</vt:lpstr>
      <vt:lpstr>Presentatie_Smal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2025-03-28T07:41:28Z</dcterms:created>
  <dcterms:modified xsi:type="dcterms:W3CDTF">2025-05-20T10:58:37Z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