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265" r:id="rId5"/>
    <p:sldId id="266" r:id="rId6"/>
    <p:sldId id="261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0856"/>
    <a:srgbClr val="E500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0" autoAdjust="0"/>
    <p:restoredTop sz="94647"/>
  </p:normalViewPr>
  <p:slideViewPr>
    <p:cSldViewPr snapToGrid="0" snapToObjects="1" showGuides="1">
      <p:cViewPr varScale="1">
        <p:scale>
          <a:sx n="96" d="100"/>
          <a:sy n="96" d="100"/>
        </p:scale>
        <p:origin x="1832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rby Wanders" userId="af18b0c0-b1f1-41e5-bb80-9bf6fd6c46ec" providerId="ADAL" clId="{FFD5C866-E5F2-4317-A2A6-CC0440A1BB9B}"/>
    <pc:docChg chg="custSel delSld modSld">
      <pc:chgData name="Derby Wanders" userId="af18b0c0-b1f1-41e5-bb80-9bf6fd6c46ec" providerId="ADAL" clId="{FFD5C866-E5F2-4317-A2A6-CC0440A1BB9B}" dt="2025-04-08T08:43:29.239" v="472" actId="2696"/>
      <pc:docMkLst>
        <pc:docMk/>
      </pc:docMkLst>
      <pc:sldChg chg="addSp delSp modSp mod">
        <pc:chgData name="Derby Wanders" userId="af18b0c0-b1f1-41e5-bb80-9bf6fd6c46ec" providerId="ADAL" clId="{FFD5C866-E5F2-4317-A2A6-CC0440A1BB9B}" dt="2025-04-08T08:43:16.540" v="471" actId="255"/>
        <pc:sldMkLst>
          <pc:docMk/>
          <pc:sldMk cId="75528547" sldId="261"/>
        </pc:sldMkLst>
        <pc:spChg chg="mod">
          <ac:chgData name="Derby Wanders" userId="af18b0c0-b1f1-41e5-bb80-9bf6fd6c46ec" providerId="ADAL" clId="{FFD5C866-E5F2-4317-A2A6-CC0440A1BB9B}" dt="2025-04-08T08:42:41.940" v="458" actId="20577"/>
          <ac:spMkLst>
            <pc:docMk/>
            <pc:sldMk cId="75528547" sldId="261"/>
            <ac:spMk id="4" creationId="{36893223-96FC-EC31-A6E1-5F23B05975D3}"/>
          </ac:spMkLst>
        </pc:spChg>
        <pc:spChg chg="mod">
          <ac:chgData name="Derby Wanders" userId="af18b0c0-b1f1-41e5-bb80-9bf6fd6c46ec" providerId="ADAL" clId="{FFD5C866-E5F2-4317-A2A6-CC0440A1BB9B}" dt="2025-04-08T08:42:30.494" v="417" actId="20577"/>
          <ac:spMkLst>
            <pc:docMk/>
            <pc:sldMk cId="75528547" sldId="261"/>
            <ac:spMk id="16" creationId="{CFB78C8F-1AFE-D9C4-13FF-C41BA46993DC}"/>
          </ac:spMkLst>
        </pc:spChg>
        <pc:picChg chg="add mod">
          <ac:chgData name="Derby Wanders" userId="af18b0c0-b1f1-41e5-bb80-9bf6fd6c46ec" providerId="ADAL" clId="{FFD5C866-E5F2-4317-A2A6-CC0440A1BB9B}" dt="2025-04-08T08:43:01.526" v="468"/>
          <ac:picMkLst>
            <pc:docMk/>
            <pc:sldMk cId="75528547" sldId="261"/>
            <ac:picMk id="2" creationId="{9C6B3805-E616-8590-1946-A888F0AE8165}"/>
          </ac:picMkLst>
        </pc:picChg>
      </pc:sldChg>
      <pc:sldChg chg="del">
        <pc:chgData name="Derby Wanders" userId="af18b0c0-b1f1-41e5-bb80-9bf6fd6c46ec" providerId="ADAL" clId="{FFD5C866-E5F2-4317-A2A6-CC0440A1BB9B}" dt="2025-04-08T08:43:29.239" v="472" actId="2696"/>
        <pc:sldMkLst>
          <pc:docMk/>
          <pc:sldMk cId="4189979416" sldId="262"/>
        </pc:sldMkLst>
      </pc:sldChg>
      <pc:sldChg chg="addSp delSp modSp mod">
        <pc:chgData name="Derby Wanders" userId="af18b0c0-b1f1-41e5-bb80-9bf6fd6c46ec" providerId="ADAL" clId="{FFD5C866-E5F2-4317-A2A6-CC0440A1BB9B}" dt="2025-04-08T08:39:41.867" v="170"/>
        <pc:sldMkLst>
          <pc:docMk/>
          <pc:sldMk cId="4229732641" sldId="265"/>
        </pc:sldMkLst>
        <pc:spChg chg="add mod">
          <ac:chgData name="Derby Wanders" userId="af18b0c0-b1f1-41e5-bb80-9bf6fd6c46ec" providerId="ADAL" clId="{FFD5C866-E5F2-4317-A2A6-CC0440A1BB9B}" dt="2025-04-08T08:39:24.096" v="166" actId="207"/>
          <ac:spMkLst>
            <pc:docMk/>
            <pc:sldMk cId="4229732641" sldId="265"/>
            <ac:spMk id="2" creationId="{A1270158-DB2B-CCA9-F262-5C46BCB3A03D}"/>
          </ac:spMkLst>
        </pc:spChg>
        <pc:spChg chg="mod">
          <ac:chgData name="Derby Wanders" userId="af18b0c0-b1f1-41e5-bb80-9bf6fd6c46ec" providerId="ADAL" clId="{FFD5C866-E5F2-4317-A2A6-CC0440A1BB9B}" dt="2025-04-08T08:38:45.791" v="150" actId="207"/>
          <ac:spMkLst>
            <pc:docMk/>
            <pc:sldMk cId="4229732641" sldId="265"/>
            <ac:spMk id="3" creationId="{E1B156AE-D65E-03E0-B7BD-B5C07D5F979D}"/>
          </ac:spMkLst>
        </pc:spChg>
        <pc:spChg chg="mod">
          <ac:chgData name="Derby Wanders" userId="af18b0c0-b1f1-41e5-bb80-9bf6fd6c46ec" providerId="ADAL" clId="{FFD5C866-E5F2-4317-A2A6-CC0440A1BB9B}" dt="2025-04-08T08:38:15.176" v="47" actId="20577"/>
          <ac:spMkLst>
            <pc:docMk/>
            <pc:sldMk cId="4229732641" sldId="265"/>
            <ac:spMk id="4" creationId="{3A589858-EFB9-FC1F-7DF5-2478242E35D1}"/>
          </ac:spMkLst>
        </pc:spChg>
        <pc:picChg chg="add mod">
          <ac:chgData name="Derby Wanders" userId="af18b0c0-b1f1-41e5-bb80-9bf6fd6c46ec" providerId="ADAL" clId="{FFD5C866-E5F2-4317-A2A6-CC0440A1BB9B}" dt="2025-04-08T08:39:37.298" v="169" actId="1076"/>
          <ac:picMkLst>
            <pc:docMk/>
            <pc:sldMk cId="4229732641" sldId="265"/>
            <ac:picMk id="5" creationId="{9EE0504A-C7C0-740B-ACB2-C962EB617558}"/>
          </ac:picMkLst>
        </pc:picChg>
        <pc:picChg chg="add mod">
          <ac:chgData name="Derby Wanders" userId="af18b0c0-b1f1-41e5-bb80-9bf6fd6c46ec" providerId="ADAL" clId="{FFD5C866-E5F2-4317-A2A6-CC0440A1BB9B}" dt="2025-04-08T08:39:41.867" v="170"/>
          <ac:picMkLst>
            <pc:docMk/>
            <pc:sldMk cId="4229732641" sldId="265"/>
            <ac:picMk id="8" creationId="{034812FB-769A-B726-8FDB-7EF44F3F5DB5}"/>
          </ac:picMkLst>
        </pc:picChg>
      </pc:sldChg>
      <pc:sldChg chg="addSp delSp modSp mod">
        <pc:chgData name="Derby Wanders" userId="af18b0c0-b1f1-41e5-bb80-9bf6fd6c46ec" providerId="ADAL" clId="{FFD5C866-E5F2-4317-A2A6-CC0440A1BB9B}" dt="2025-04-08T08:41:58.468" v="357" actId="1076"/>
        <pc:sldMkLst>
          <pc:docMk/>
          <pc:sldMk cId="3344611333" sldId="266"/>
        </pc:sldMkLst>
        <pc:spChg chg="add mod">
          <ac:chgData name="Derby Wanders" userId="af18b0c0-b1f1-41e5-bb80-9bf6fd6c46ec" providerId="ADAL" clId="{FFD5C866-E5F2-4317-A2A6-CC0440A1BB9B}" dt="2025-04-08T08:41:37.781" v="353" actId="207"/>
          <ac:spMkLst>
            <pc:docMk/>
            <pc:sldMk cId="3344611333" sldId="266"/>
            <ac:spMk id="4" creationId="{49429977-8147-0482-366A-12E4F0DA26A8}"/>
          </ac:spMkLst>
        </pc:spChg>
        <pc:spChg chg="mod">
          <ac:chgData name="Derby Wanders" userId="af18b0c0-b1f1-41e5-bb80-9bf6fd6c46ec" providerId="ADAL" clId="{FFD5C866-E5F2-4317-A2A6-CC0440A1BB9B}" dt="2025-04-08T08:41:10.470" v="344" actId="20577"/>
          <ac:spMkLst>
            <pc:docMk/>
            <pc:sldMk cId="3344611333" sldId="266"/>
            <ac:spMk id="5" creationId="{BB523C4B-5981-D036-6308-84F345FE4350}"/>
          </ac:spMkLst>
        </pc:spChg>
        <pc:spChg chg="mod">
          <ac:chgData name="Derby Wanders" userId="af18b0c0-b1f1-41e5-bb80-9bf6fd6c46ec" providerId="ADAL" clId="{FFD5C866-E5F2-4317-A2A6-CC0440A1BB9B}" dt="2025-04-08T08:40:12.641" v="220" actId="20577"/>
          <ac:spMkLst>
            <pc:docMk/>
            <pc:sldMk cId="3344611333" sldId="266"/>
            <ac:spMk id="6" creationId="{4BC518E3-4AC5-8A32-3D1D-1926338D14C9}"/>
          </ac:spMkLst>
        </pc:spChg>
        <pc:picChg chg="add mod">
          <ac:chgData name="Derby Wanders" userId="af18b0c0-b1f1-41e5-bb80-9bf6fd6c46ec" providerId="ADAL" clId="{FFD5C866-E5F2-4317-A2A6-CC0440A1BB9B}" dt="2025-04-08T08:41:49.815" v="355" actId="1076"/>
          <ac:picMkLst>
            <pc:docMk/>
            <pc:sldMk cId="3344611333" sldId="266"/>
            <ac:picMk id="7" creationId="{48AF4639-CBBE-8FBE-DB3E-63563F2DC4FF}"/>
          </ac:picMkLst>
        </pc:picChg>
        <pc:picChg chg="add mod">
          <ac:chgData name="Derby Wanders" userId="af18b0c0-b1f1-41e5-bb80-9bf6fd6c46ec" providerId="ADAL" clId="{FFD5C866-E5F2-4317-A2A6-CC0440A1BB9B}" dt="2025-04-08T08:41:58.468" v="357" actId="1076"/>
          <ac:picMkLst>
            <pc:docMk/>
            <pc:sldMk cId="3344611333" sldId="266"/>
            <ac:picMk id="14" creationId="{215ADAF9-64ED-A281-E5DA-69A13895AFCB}"/>
          </ac:picMkLst>
        </pc:picChg>
      </pc:sldChg>
    </pc:docChg>
  </pc:docChgLst>
  <pc:docChgLst>
    <pc:chgData name="Derby Wanders" userId="af18b0c0-b1f1-41e5-bb80-9bf6fd6c46ec" providerId="ADAL" clId="{21F185B6-E721-4577-9F01-6927A49E026A}"/>
    <pc:docChg chg="custSel modSld">
      <pc:chgData name="Derby Wanders" userId="af18b0c0-b1f1-41e5-bb80-9bf6fd6c46ec" providerId="ADAL" clId="{21F185B6-E721-4577-9F01-6927A49E026A}" dt="2025-05-20T10:58:29.102" v="0" actId="478"/>
      <pc:docMkLst>
        <pc:docMk/>
      </pc:docMkLst>
      <pc:sldChg chg="delSp mod">
        <pc:chgData name="Derby Wanders" userId="af18b0c0-b1f1-41e5-bb80-9bf6fd6c46ec" providerId="ADAL" clId="{21F185B6-E721-4577-9F01-6927A49E026A}" dt="2025-05-20T10:58:29.102" v="0" actId="478"/>
        <pc:sldMkLst>
          <pc:docMk/>
          <pc:sldMk cId="75528547" sldId="261"/>
        </pc:sldMkLst>
        <pc:spChg chg="del">
          <ac:chgData name="Derby Wanders" userId="af18b0c0-b1f1-41e5-bb80-9bf6fd6c46ec" providerId="ADAL" clId="{21F185B6-E721-4577-9F01-6927A49E026A}" dt="2025-05-20T10:58:29.102" v="0" actId="478"/>
          <ac:spMkLst>
            <pc:docMk/>
            <pc:sldMk cId="75528547" sldId="261"/>
            <ac:spMk id="3" creationId="{8DB62E0F-2F49-43A6-2500-6370B38B747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6A08037D-6AAD-8629-CA32-FF0CF5AF655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B1C6A33-5C97-C508-5E75-651E1AF576B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E6FAA5-4BAE-4EAE-AE20-929CCAA9A992}" type="datetimeFigureOut">
              <a:rPr lang="nl-NL" smtClean="0"/>
              <a:t>20-5-2025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5ACA52D-C5EB-D606-CD5C-D1ABFC02A49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D96EEC7-9E17-6187-E784-0D3C2870E57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1E86F2-401D-4BE8-9977-B00A0F812B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676051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Roboto" panose="02000000000000000000" pitchFamily="2" charset="0"/>
              </a:defRPr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Roboto" panose="02000000000000000000" pitchFamily="2" charset="0"/>
              </a:defRPr>
            </a:lvl1pPr>
          </a:lstStyle>
          <a:p>
            <a:fld id="{16261007-D337-4A97-AF82-811F77BE9512}" type="datetimeFigureOut">
              <a:rPr lang="nl-NL" smtClean="0"/>
              <a:pPr/>
              <a:t>20-5-2025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Roboto" panose="02000000000000000000" pitchFamily="2" charset="0"/>
              </a:defRPr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Roboto" panose="02000000000000000000" pitchFamily="2" charset="0"/>
              </a:defRPr>
            </a:lvl1pPr>
          </a:lstStyle>
          <a:p>
            <a:fld id="{5EB975E7-4466-4875-9780-79F85FC725BE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998909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401D1CB6-6B35-4216-835D-4B6D7DC10AA2}"/>
              </a:ext>
            </a:extLst>
          </p:cNvPr>
          <p:cNvSpPr/>
          <p:nvPr userDrawn="1"/>
        </p:nvSpPr>
        <p:spPr>
          <a:xfrm>
            <a:off x="9227489" y="5111778"/>
            <a:ext cx="2119048" cy="1746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8570D387-A9DA-4389-8749-9601C83ADF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0589" y="5111779"/>
            <a:ext cx="2387821" cy="1836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769774B-F83A-5389-0CE0-4464084990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3232" y="2214000"/>
            <a:ext cx="10460567" cy="2808000"/>
          </a:xfrm>
        </p:spPr>
        <p:txBody>
          <a:bodyPr tIns="72000" anchor="t">
            <a:normAutofit/>
          </a:bodyPr>
          <a:lstStyle>
            <a:lvl1pPr>
              <a:lnSpc>
                <a:spcPts val="5200"/>
              </a:lnSpc>
              <a:defRPr sz="620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Titel van de presentatie</a:t>
            </a:r>
          </a:p>
        </p:txBody>
      </p:sp>
      <p:sp>
        <p:nvSpPr>
          <p:cNvPr id="4" name="Tijdelijke aanduiding voor tekst 4">
            <a:extLst>
              <a:ext uri="{FF2B5EF4-FFF2-40B4-BE49-F238E27FC236}">
                <a16:creationId xmlns:a16="http://schemas.microsoft.com/office/drawing/2014/main" id="{43D6CBE0-A4AA-B4D9-967A-23073B1CDB6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93234" y="5095875"/>
            <a:ext cx="8326800" cy="1009650"/>
          </a:xfrm>
        </p:spPr>
        <p:txBody>
          <a:bodyPr/>
          <a:lstStyle>
            <a:lvl1pPr marL="0" indent="0">
              <a:lnSpc>
                <a:spcPts val="2100"/>
              </a:lnSpc>
              <a:buNone/>
              <a:defRPr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nl-NL" dirty="0"/>
              <a:t>VOORBEELD VAN EEN ONDERTITEL</a:t>
            </a:r>
          </a:p>
        </p:txBody>
      </p:sp>
      <p:sp>
        <p:nvSpPr>
          <p:cNvPr id="5" name="Tijdelijke aanduiding voor tekst 8">
            <a:extLst>
              <a:ext uri="{FF2B5EF4-FFF2-40B4-BE49-F238E27FC236}">
                <a16:creationId xmlns:a16="http://schemas.microsoft.com/office/drawing/2014/main" id="{2EBE6325-786D-00A4-C84F-A8948AB45FC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93763" y="1196975"/>
            <a:ext cx="10458450" cy="588963"/>
          </a:xfrm>
        </p:spPr>
        <p:txBody>
          <a:bodyPr anchor="b">
            <a:normAutofit/>
          </a:bodyPr>
          <a:lstStyle>
            <a:lvl1pPr marL="0" indent="0">
              <a:lnSpc>
                <a:spcPts val="1500"/>
              </a:lnSpc>
              <a:buNone/>
              <a:defRPr sz="1800" cap="all" baseline="0">
                <a:solidFill>
                  <a:schemeClr val="tx2"/>
                </a:solidFill>
                <a:latin typeface="+mj-lt"/>
              </a:defRPr>
            </a:lvl1pPr>
            <a:lvl2pPr marL="180000" indent="0">
              <a:buNone/>
              <a:defRPr>
                <a:solidFill>
                  <a:schemeClr val="tx2"/>
                </a:solidFill>
              </a:defRPr>
            </a:lvl2pPr>
            <a:lvl3pPr marL="360000" indent="0">
              <a:buNone/>
              <a:defRPr>
                <a:solidFill>
                  <a:schemeClr val="tx2"/>
                </a:solidFill>
              </a:defRPr>
            </a:lvl3pPr>
            <a:lvl4pPr marL="540000" indent="0">
              <a:buNone/>
              <a:defRPr>
                <a:solidFill>
                  <a:schemeClr val="tx2"/>
                </a:solidFill>
              </a:defRPr>
            </a:lvl4pPr>
            <a:lvl5pPr marL="720000" indent="0"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 dirty="0"/>
              <a:t>NAAM OPLEIDING/FACULTEIT</a:t>
            </a:r>
          </a:p>
        </p:txBody>
      </p:sp>
    </p:spTree>
    <p:extLst>
      <p:ext uri="{BB962C8B-B14F-4D97-AF65-F5344CB8AC3E}">
        <p14:creationId xmlns:p14="http://schemas.microsoft.com/office/powerpoint/2010/main" val="3585006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tekst 2"/>
          <p:cNvSpPr>
            <a:spLocks noGrp="1"/>
          </p:cNvSpPr>
          <p:nvPr>
            <p:ph type="body" sz="quarter" idx="11"/>
          </p:nvPr>
        </p:nvSpPr>
        <p:spPr>
          <a:xfrm>
            <a:off x="838200" y="1925638"/>
            <a:ext cx="10515600" cy="4248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1B98C57B-182B-4B1A-8517-6B7CDA9A9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C9172B17-8AD4-26A7-6FA3-2ED9E49C9F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ONDERWERP / titel</a:t>
            </a:r>
          </a:p>
        </p:txBody>
      </p:sp>
    </p:spTree>
    <p:extLst>
      <p:ext uri="{BB962C8B-B14F-4D97-AF65-F5344CB8AC3E}">
        <p14:creationId xmlns:p14="http://schemas.microsoft.com/office/powerpoint/2010/main" val="2631550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2"/>
          <p:cNvSpPr>
            <a:spLocks noGrp="1"/>
          </p:cNvSpPr>
          <p:nvPr>
            <p:ph type="body" sz="quarter" idx="11"/>
          </p:nvPr>
        </p:nvSpPr>
        <p:spPr>
          <a:xfrm>
            <a:off x="838200" y="1925638"/>
            <a:ext cx="5257800" cy="4248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lang="nl-NL" dirty="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1D7D2143-8A99-4F87-AD10-03EFEAABE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994DE5A-C2D7-258A-A0FC-F5B5AED62C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ONDERWERP / titel</a:t>
            </a:r>
          </a:p>
        </p:txBody>
      </p:sp>
    </p:spTree>
    <p:extLst>
      <p:ext uri="{BB962C8B-B14F-4D97-AF65-F5344CB8AC3E}">
        <p14:creationId xmlns:p14="http://schemas.microsoft.com/office/powerpoint/2010/main" val="46748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260C8E6A-14DF-4CBC-B795-FDA284EC471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553203" y="1917701"/>
            <a:ext cx="4800600" cy="4248000"/>
          </a:xfrm>
        </p:spPr>
        <p:txBody>
          <a:bodyPr>
            <a:normAutofit/>
          </a:bodyPr>
          <a:lstStyle>
            <a:lvl1pPr marL="0" indent="0">
              <a:buNone/>
              <a:defRPr sz="1275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en-GB" dirty="0"/>
          </a:p>
        </p:txBody>
      </p:sp>
      <p:sp>
        <p:nvSpPr>
          <p:cNvPr id="8" name="Tijdelijke aanduiding voor tekst 2"/>
          <p:cNvSpPr>
            <a:spLocks noGrp="1"/>
          </p:cNvSpPr>
          <p:nvPr>
            <p:ph type="body" sz="quarter" idx="12"/>
          </p:nvPr>
        </p:nvSpPr>
        <p:spPr>
          <a:xfrm>
            <a:off x="838200" y="1926000"/>
            <a:ext cx="5257800" cy="4248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lang="nl-NL" dirty="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02897271-9D30-452B-AAF1-F0E2E563418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641012E8-1AC2-CEB2-B751-E25CDCB3A6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ONDERWERP / titel</a:t>
            </a:r>
          </a:p>
        </p:txBody>
      </p:sp>
    </p:spTree>
    <p:extLst>
      <p:ext uri="{BB962C8B-B14F-4D97-AF65-F5344CB8AC3E}">
        <p14:creationId xmlns:p14="http://schemas.microsoft.com/office/powerpoint/2010/main" val="3351361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bbe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tekst 4">
            <a:extLst>
              <a:ext uri="{FF2B5EF4-FFF2-40B4-BE49-F238E27FC236}">
                <a16:creationId xmlns:a16="http://schemas.microsoft.com/office/drawing/2014/main" id="{4B8653B3-70AE-4E3E-9A4D-3EAF4B4F4A9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553200" y="1778435"/>
            <a:ext cx="4800600" cy="413103"/>
          </a:xfrm>
        </p:spPr>
        <p:txBody>
          <a:bodyPr anchor="ctr">
            <a:noAutofit/>
          </a:bodyPr>
          <a:lstStyle>
            <a:lvl1pPr marL="0" indent="0">
              <a:buNone/>
              <a:defRPr sz="2500" b="1" baseline="0">
                <a:latin typeface="+mn-lt"/>
                <a:ea typeface="Roboto Condensed SemiBold" panose="02000000000000000000" pitchFamily="2" charset="0"/>
              </a:defRPr>
            </a:lvl1pPr>
          </a:lstStyle>
          <a:p>
            <a:pPr lvl="0"/>
            <a:r>
              <a:rPr lang="nl-NL" dirty="0"/>
              <a:t>Klik voor </a:t>
            </a:r>
            <a:r>
              <a:rPr lang="nl-NL" dirty="0" err="1"/>
              <a:t>subkop</a:t>
            </a:r>
            <a:endParaRPr lang="en-GB" dirty="0"/>
          </a:p>
        </p:txBody>
      </p:sp>
      <p:sp>
        <p:nvSpPr>
          <p:cNvPr id="10" name="Tijdelijke aanduiding voor tekst 4">
            <a:extLst>
              <a:ext uri="{FF2B5EF4-FFF2-40B4-BE49-F238E27FC236}">
                <a16:creationId xmlns:a16="http://schemas.microsoft.com/office/drawing/2014/main" id="{60C7571E-BBB1-4DDF-9329-A0C028CAE8F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8200" y="1778435"/>
            <a:ext cx="4800600" cy="413103"/>
          </a:xfrm>
        </p:spPr>
        <p:txBody>
          <a:bodyPr anchor="ctr">
            <a:noAutofit/>
          </a:bodyPr>
          <a:lstStyle>
            <a:lvl1pPr marL="0" indent="0">
              <a:buNone/>
              <a:defRPr sz="2500" b="1">
                <a:latin typeface="+mn-lt"/>
                <a:ea typeface="Roboto Condensed SemiBold" panose="02000000000000000000" pitchFamily="2" charset="0"/>
              </a:defRPr>
            </a:lvl1pPr>
          </a:lstStyle>
          <a:p>
            <a:pPr lvl="0"/>
            <a:r>
              <a:rPr lang="nl-NL" dirty="0"/>
              <a:t>Klik voor </a:t>
            </a:r>
            <a:r>
              <a:rPr lang="nl-NL" dirty="0" err="1"/>
              <a:t>subkop</a:t>
            </a:r>
            <a:endParaRPr lang="en-GB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8"/>
          </p:nvPr>
        </p:nvSpPr>
        <p:spPr>
          <a:xfrm>
            <a:off x="838200" y="2286000"/>
            <a:ext cx="4800600" cy="3905250"/>
          </a:xfrm>
        </p:spPr>
        <p:txBody>
          <a:bodyPr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2" name="Tijdelijke aanduiding voor tekst 4"/>
          <p:cNvSpPr>
            <a:spLocks noGrp="1"/>
          </p:cNvSpPr>
          <p:nvPr>
            <p:ph type="body" sz="quarter" idx="19"/>
          </p:nvPr>
        </p:nvSpPr>
        <p:spPr>
          <a:xfrm>
            <a:off x="6553200" y="2286000"/>
            <a:ext cx="4800600" cy="390525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lang="nl-NL" dirty="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25BC47CD-32CA-4434-A931-60298C186A0B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8A87FF08-62BD-7B59-1B53-E0597E4EFF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ONDERWERP / titel</a:t>
            </a:r>
          </a:p>
        </p:txBody>
      </p:sp>
    </p:spTree>
    <p:extLst>
      <p:ext uri="{BB962C8B-B14F-4D97-AF65-F5344CB8AC3E}">
        <p14:creationId xmlns:p14="http://schemas.microsoft.com/office/powerpoint/2010/main" val="281301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">
            <a:extLst>
              <a:ext uri="{FF2B5EF4-FFF2-40B4-BE49-F238E27FC236}">
                <a16:creationId xmlns:a16="http://schemas.microsoft.com/office/drawing/2014/main" id="{2F35E840-7D0C-489A-B88C-9B5B6A358F43}"/>
              </a:ext>
            </a:extLst>
          </p:cNvPr>
          <p:cNvSpPr/>
          <p:nvPr/>
        </p:nvSpPr>
        <p:spPr>
          <a:xfrm>
            <a:off x="3149600" y="733425"/>
            <a:ext cx="5892800" cy="539115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2400"/>
          </a:p>
        </p:txBody>
      </p:sp>
      <p:sp>
        <p:nvSpPr>
          <p:cNvPr id="20" name="Tijdelijke aanduiding voor tekst 19">
            <a:extLst>
              <a:ext uri="{FF2B5EF4-FFF2-40B4-BE49-F238E27FC236}">
                <a16:creationId xmlns:a16="http://schemas.microsoft.com/office/drawing/2014/main" id="{7E150451-5081-475D-A7BF-2CE6F5C377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40216" y="5429602"/>
            <a:ext cx="4910667" cy="493713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cap="all" baseline="0">
                <a:solidFill>
                  <a:schemeClr val="bg1"/>
                </a:solidFill>
                <a:latin typeface="+mj-lt"/>
                <a:ea typeface="Roboto" panose="02000000000000000000" pitchFamily="2" charset="0"/>
              </a:defRPr>
            </a:lvl1pPr>
          </a:lstStyle>
          <a:p>
            <a:pPr lvl="0"/>
            <a:r>
              <a:rPr lang="nl-NL" dirty="0"/>
              <a:t>NAAM</a:t>
            </a:r>
            <a:endParaRPr lang="en-GB" dirty="0"/>
          </a:p>
        </p:txBody>
      </p:sp>
      <p:pic>
        <p:nvPicPr>
          <p:cNvPr id="6" name="Afbeelding 2">
            <a:extLst>
              <a:ext uri="{FF2B5EF4-FFF2-40B4-BE49-F238E27FC236}">
                <a16:creationId xmlns:a16="http://schemas.microsoft.com/office/drawing/2014/main" id="{FFDA8079-95BD-45E3-8313-ABF6A59ED2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44574" y="601590"/>
            <a:ext cx="355939" cy="297299"/>
          </a:xfrm>
          <a:prstGeom prst="rect">
            <a:avLst/>
          </a:prstGeom>
        </p:spPr>
      </p:pic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904E24CA-A573-4CEE-A581-99C9D72CAA2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36179686-86BA-8BF8-83CB-99A461D05C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40216" y="1722120"/>
            <a:ext cx="4911568" cy="3514726"/>
          </a:xfrm>
        </p:spPr>
        <p:txBody>
          <a:bodyPr anchor="t">
            <a:normAutofit/>
          </a:bodyPr>
          <a:lstStyle>
            <a:lvl1pPr>
              <a:lnSpc>
                <a:spcPts val="24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‘QUOTE’</a:t>
            </a:r>
          </a:p>
        </p:txBody>
      </p:sp>
    </p:spTree>
    <p:extLst>
      <p:ext uri="{BB962C8B-B14F-4D97-AF65-F5344CB8AC3E}">
        <p14:creationId xmlns:p14="http://schemas.microsoft.com/office/powerpoint/2010/main" val="2967552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BC46703-C372-4CCF-BBDB-349EF159E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D2936B9B-9586-48DE-B845-C54BC129D8BB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9687" y="6227764"/>
            <a:ext cx="1359194" cy="588915"/>
          </a:xfrm>
          <a:prstGeom prst="rect">
            <a:avLst/>
          </a:prstGeom>
        </p:spPr>
      </p:pic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AD4D3619-56D9-4271-9849-15E3BE0631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42598"/>
            <a:ext cx="11074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5" name="Tijdelijke aanduiding voor titel 1">
            <a:extLst>
              <a:ext uri="{FF2B5EF4-FFF2-40B4-BE49-F238E27FC236}">
                <a16:creationId xmlns:a16="http://schemas.microsoft.com/office/drawing/2014/main" id="{D52231E0-D1FD-C94B-B7B4-2D459BE82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dirty="0"/>
              <a:t>KLIK OM STIJL TE BEWERKEN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6374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sldNum="0" hdr="0" ftr="0" dt="0"/>
  <p:txStyles>
    <p:titleStyle>
      <a:lvl1pPr algn="l" defTabSz="514337" rtl="0" eaLnBrk="1" latinLnBrk="0" hangingPunct="1">
        <a:lnSpc>
          <a:spcPts val="2600"/>
        </a:lnSpc>
        <a:spcBef>
          <a:spcPct val="0"/>
        </a:spcBef>
        <a:buNone/>
        <a:defRPr lang="nl-NL" sz="3200" b="1" kern="1200" cap="all" baseline="0" dirty="0">
          <a:solidFill>
            <a:schemeClr val="tx2"/>
          </a:solidFill>
          <a:latin typeface="Roboto Condensed SemiBold" panose="02000000000000000000" pitchFamily="2" charset="0"/>
          <a:ea typeface="Roboto Condensed SemiBold" panose="02000000000000000000" pitchFamily="2" charset="0"/>
          <a:cs typeface="Arial" panose="020B0604020202020204" pitchFamily="34" charset="0"/>
          <a:sym typeface="Avenir Next Condensed Demi Bold"/>
        </a:defRPr>
      </a:lvl1pPr>
    </p:titleStyle>
    <p:bodyStyle>
      <a:lvl1pPr marL="18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lang="nl-NL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1pPr>
      <a:lvl2pPr marL="36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­"/>
        <a:defRPr lang="nl-NL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2pPr>
      <a:lvl3pPr marL="54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lang="nl-NL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3pPr>
      <a:lvl4pPr marL="72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lang="nl-NL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4pPr>
      <a:lvl5pPr marL="90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lang="en-GB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5pPr>
      <a:lvl6pPr marL="1414427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3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1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A589858-EFB9-FC1F-7DF5-2478242E35D1}"/>
              </a:ext>
            </a:extLst>
          </p:cNvPr>
          <p:cNvSpPr txBox="1">
            <a:spLocks/>
          </p:cNvSpPr>
          <p:nvPr/>
        </p:nvSpPr>
        <p:spPr>
          <a:xfrm>
            <a:off x="992037" y="328742"/>
            <a:ext cx="10458450" cy="588963"/>
          </a:xfrm>
          <a:prstGeom prst="rect">
            <a:avLst/>
          </a:prstGeom>
        </p:spPr>
        <p:txBody>
          <a:bodyPr/>
          <a:lstStyle>
            <a:lvl1pPr marL="18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6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­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54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72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90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GB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1414427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596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765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33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1800" cap="all" dirty="0">
                <a:latin typeface="+mj-lt"/>
              </a:rPr>
              <a:t>THEMA: </a:t>
            </a:r>
            <a:r>
              <a:rPr lang="nl-NL" sz="1800" cap="all" dirty="0" err="1">
                <a:solidFill>
                  <a:schemeClr val="tx2"/>
                </a:solidFill>
                <a:latin typeface="+mj-lt"/>
              </a:rPr>
              <a:t>ONDErZOEKENDE</a:t>
            </a:r>
            <a:r>
              <a:rPr lang="nl-NL" sz="1800" cap="all" dirty="0">
                <a:solidFill>
                  <a:schemeClr val="tx2"/>
                </a:solidFill>
                <a:latin typeface="+mj-lt"/>
              </a:rPr>
              <a:t> HOUDING EN HANDELEN</a:t>
            </a:r>
            <a:r>
              <a:rPr lang="nl-NL" dirty="0"/>
              <a:t>				</a:t>
            </a:r>
            <a:r>
              <a:rPr lang="nl-NL" sz="1800" cap="all" dirty="0">
                <a:latin typeface="+mj-lt"/>
              </a:rPr>
              <a:t>ONDERDEEL:</a:t>
            </a:r>
            <a:r>
              <a:rPr lang="nl-NL" dirty="0"/>
              <a:t>	</a:t>
            </a:r>
            <a:r>
              <a:rPr lang="nl-NL" sz="1800" cap="all" dirty="0">
                <a:solidFill>
                  <a:schemeClr val="tx2"/>
                </a:solidFill>
                <a:latin typeface="+mj-lt"/>
              </a:rPr>
              <a:t>Reflectiekaart 1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E1B156AE-D65E-03E0-B7BD-B5C07D5F979D}"/>
              </a:ext>
            </a:extLst>
          </p:cNvPr>
          <p:cNvSpPr txBox="1"/>
          <p:nvPr/>
        </p:nvSpPr>
        <p:spPr>
          <a:xfrm>
            <a:off x="978865" y="970404"/>
            <a:ext cx="9790981" cy="3889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nl-NL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- </a:t>
            </a:r>
            <a:r>
              <a:rPr lang="nl-NL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Kenmerken van een onderzoekende houding</a:t>
            </a:r>
            <a:r>
              <a:rPr lang="nl-NL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-</a:t>
            </a:r>
            <a:r>
              <a:rPr lang="nl-NL" sz="1800" i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endParaRPr lang="nl-NL" sz="1800" dirty="0"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F7D1FCC0-59B3-F221-63B9-39B36EC6955A}"/>
              </a:ext>
            </a:extLst>
          </p:cNvPr>
          <p:cNvSpPr/>
          <p:nvPr/>
        </p:nvSpPr>
        <p:spPr>
          <a:xfrm>
            <a:off x="129209" y="149087"/>
            <a:ext cx="11907078" cy="657970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1A3B50D1-CE51-EBEF-30FF-DCA1C74DDA76}"/>
              </a:ext>
            </a:extLst>
          </p:cNvPr>
          <p:cNvSpPr/>
          <p:nvPr/>
        </p:nvSpPr>
        <p:spPr>
          <a:xfrm>
            <a:off x="230588" y="253225"/>
            <a:ext cx="11674274" cy="6370212"/>
          </a:xfrm>
          <a:prstGeom prst="rect">
            <a:avLst/>
          </a:prstGeom>
          <a:noFill/>
          <a:ln w="9525"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object 10">
            <a:extLst>
              <a:ext uri="{FF2B5EF4-FFF2-40B4-BE49-F238E27FC236}">
                <a16:creationId xmlns:a16="http://schemas.microsoft.com/office/drawing/2014/main" id="{A1270158-DB2B-CCA9-F262-5C46BCB3A03D}"/>
              </a:ext>
            </a:extLst>
          </p:cNvPr>
          <p:cNvSpPr txBox="1"/>
          <p:nvPr/>
        </p:nvSpPr>
        <p:spPr>
          <a:xfrm>
            <a:off x="847440" y="1412056"/>
            <a:ext cx="8751570" cy="100456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90"/>
              </a:spcBef>
            </a:pP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In</a:t>
            </a:r>
            <a:r>
              <a:rPr sz="1200" spc="-4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onderwijs</a:t>
            </a:r>
            <a:r>
              <a:rPr sz="1200" spc="-4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wordt</a:t>
            </a:r>
            <a:r>
              <a:rPr sz="1200" spc="-3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steeds</a:t>
            </a:r>
            <a:r>
              <a:rPr sz="1200" spc="2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meer nadruk</a:t>
            </a:r>
            <a:r>
              <a:rPr sz="1200" spc="-3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gelegd</a:t>
            </a:r>
            <a:r>
              <a:rPr sz="1200" spc="1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op</a:t>
            </a:r>
            <a:r>
              <a:rPr sz="1200" spc="-3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het</a:t>
            </a:r>
            <a:r>
              <a:rPr lang="nl-NL" sz="120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 err="1">
                <a:solidFill>
                  <a:srgbClr val="E50856"/>
                </a:solidFill>
                <a:latin typeface="Roboto"/>
                <a:cs typeface="Roboto"/>
              </a:rPr>
              <a:t>belang</a:t>
            </a:r>
            <a:r>
              <a:rPr sz="1200" spc="-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van</a:t>
            </a:r>
            <a:r>
              <a:rPr sz="1200" spc="-1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een</a:t>
            </a:r>
            <a:r>
              <a:rPr sz="1200" spc="4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spc="-10" dirty="0">
                <a:solidFill>
                  <a:srgbClr val="E50856"/>
                </a:solidFill>
                <a:latin typeface="Roboto"/>
                <a:cs typeface="Roboto"/>
              </a:rPr>
              <a:t>onderzoekende</a:t>
            </a:r>
            <a:r>
              <a:rPr sz="1200" spc="-3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spc="-10" dirty="0">
                <a:solidFill>
                  <a:srgbClr val="E50856"/>
                </a:solidFill>
                <a:latin typeface="Roboto"/>
                <a:cs typeface="Roboto"/>
              </a:rPr>
              <a:t>houding</a:t>
            </a:r>
            <a:r>
              <a:rPr sz="1200" spc="-4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en</a:t>
            </a:r>
            <a:r>
              <a:rPr sz="1200" spc="-4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spc="-20" dirty="0">
                <a:solidFill>
                  <a:srgbClr val="E50856"/>
                </a:solidFill>
                <a:latin typeface="Roboto"/>
                <a:cs typeface="Roboto"/>
              </a:rPr>
              <a:t>onderzoekend</a:t>
            </a:r>
            <a:r>
              <a:rPr sz="1200" spc="-11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spc="-10" dirty="0">
                <a:solidFill>
                  <a:srgbClr val="E50856"/>
                </a:solidFill>
                <a:latin typeface="Roboto"/>
                <a:cs typeface="Roboto"/>
              </a:rPr>
              <a:t>handelen</a:t>
            </a:r>
            <a:r>
              <a:rPr sz="1200" spc="-9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spc="-25" dirty="0">
                <a:solidFill>
                  <a:srgbClr val="E50856"/>
                </a:solidFill>
                <a:latin typeface="Roboto"/>
                <a:cs typeface="Roboto"/>
              </a:rPr>
              <a:t>van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docenten.</a:t>
            </a:r>
            <a:r>
              <a:rPr sz="1200" spc="-2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Leraren</a:t>
            </a:r>
            <a:r>
              <a:rPr sz="1200" spc="-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met</a:t>
            </a:r>
            <a:r>
              <a:rPr sz="1200" spc="-2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een</a:t>
            </a:r>
            <a:r>
              <a:rPr sz="1200" spc="-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spc="-10" dirty="0">
                <a:solidFill>
                  <a:srgbClr val="E50856"/>
                </a:solidFill>
                <a:latin typeface="Roboto"/>
                <a:cs typeface="Roboto"/>
              </a:rPr>
              <a:t>onderzoekende</a:t>
            </a:r>
            <a:r>
              <a:rPr sz="1200" spc="-2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houding</a:t>
            </a:r>
            <a:r>
              <a:rPr sz="1200" spc="-3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zijn</a:t>
            </a:r>
            <a:r>
              <a:rPr sz="1200" spc="-2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spc="-10" dirty="0">
                <a:solidFill>
                  <a:srgbClr val="E50856"/>
                </a:solidFill>
                <a:latin typeface="Roboto"/>
                <a:cs typeface="Roboto"/>
              </a:rPr>
              <a:t>nieuwsgierig,</a:t>
            </a:r>
            <a:r>
              <a:rPr sz="1200" spc="-3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open,</a:t>
            </a:r>
            <a:r>
              <a:rPr sz="1200" spc="-3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stellen</a:t>
            </a:r>
            <a:r>
              <a:rPr sz="1200" spc="1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kritische</a:t>
            </a:r>
            <a:r>
              <a:rPr sz="1200" spc="-2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vragen</a:t>
            </a:r>
            <a:r>
              <a:rPr sz="1200" spc="-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en</a:t>
            </a:r>
            <a:r>
              <a:rPr sz="1200" spc="-3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spc="-10" dirty="0">
                <a:solidFill>
                  <a:srgbClr val="E50856"/>
                </a:solidFill>
                <a:latin typeface="Roboto"/>
                <a:cs typeface="Roboto"/>
              </a:rPr>
              <a:t>stellen vanzelfsprekendheden</a:t>
            </a:r>
            <a:r>
              <a:rPr sz="1200" spc="3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ter</a:t>
            </a:r>
            <a:r>
              <a:rPr sz="1200" spc="-1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discussie</a:t>
            </a:r>
            <a:r>
              <a:rPr sz="1200" spc="-2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(Bruggink</a:t>
            </a:r>
            <a:r>
              <a:rPr sz="1200" spc="-5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&amp;</a:t>
            </a:r>
            <a:r>
              <a:rPr sz="1200" spc="-1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Harinck</a:t>
            </a:r>
            <a:r>
              <a:rPr sz="1200" spc="-4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2012).</a:t>
            </a:r>
            <a:r>
              <a:rPr sz="1200" spc="-2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Bruggink</a:t>
            </a:r>
            <a:r>
              <a:rPr sz="1200" spc="-2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en</a:t>
            </a:r>
            <a:r>
              <a:rPr sz="1200" spc="-3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Harinck</a:t>
            </a:r>
            <a:r>
              <a:rPr sz="1200" spc="-4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onderscheiden</a:t>
            </a:r>
            <a:r>
              <a:rPr sz="1200" spc="-1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negen</a:t>
            </a:r>
            <a:r>
              <a:rPr sz="1200" spc="-10" dirty="0">
                <a:solidFill>
                  <a:srgbClr val="E50856"/>
                </a:solidFill>
                <a:latin typeface="Roboto"/>
                <a:cs typeface="Roboto"/>
              </a:rPr>
              <a:t> kenmerken</a:t>
            </a:r>
            <a:r>
              <a:rPr sz="1200" spc="-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van</a:t>
            </a:r>
            <a:r>
              <a:rPr sz="1200" spc="-1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spc="-25" dirty="0">
                <a:solidFill>
                  <a:srgbClr val="E50856"/>
                </a:solidFill>
                <a:latin typeface="Roboto"/>
                <a:cs typeface="Roboto"/>
              </a:rPr>
              <a:t>een </a:t>
            </a:r>
            <a:r>
              <a:rPr sz="1200" spc="-10" dirty="0">
                <a:solidFill>
                  <a:srgbClr val="E50856"/>
                </a:solidFill>
                <a:latin typeface="Roboto"/>
                <a:cs typeface="Roboto"/>
              </a:rPr>
              <a:t>onderzoekende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houding</a:t>
            </a:r>
            <a:r>
              <a:rPr sz="1200" spc="-6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(zie</a:t>
            </a:r>
            <a:r>
              <a:rPr sz="1200" spc="-3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figuur).</a:t>
            </a:r>
            <a:r>
              <a:rPr sz="1200" spc="-4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Van</a:t>
            </a:r>
            <a:r>
              <a:rPr sz="1200" spc="-3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der</a:t>
            </a:r>
            <a:r>
              <a:rPr sz="1200" spc="-1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Steen</a:t>
            </a:r>
            <a:r>
              <a:rPr sz="1200" spc="-1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&amp;</a:t>
            </a:r>
            <a:r>
              <a:rPr sz="1200" spc="-1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Peters</a:t>
            </a:r>
            <a:r>
              <a:rPr sz="1200" spc="-1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(2017)</a:t>
            </a:r>
            <a:r>
              <a:rPr sz="1200" spc="-2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geven</a:t>
            </a:r>
            <a:r>
              <a:rPr sz="1200" spc="1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voorbeelden</a:t>
            </a:r>
            <a:r>
              <a:rPr sz="1200" spc="1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waarop</a:t>
            </a:r>
            <a:r>
              <a:rPr sz="1200" spc="22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een</a:t>
            </a:r>
            <a:r>
              <a:rPr sz="1200" spc="-1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organisatie</a:t>
            </a:r>
            <a:r>
              <a:rPr sz="1200" spc="-4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(of</a:t>
            </a:r>
            <a:r>
              <a:rPr sz="1200" spc="-3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begeleider)</a:t>
            </a:r>
            <a:r>
              <a:rPr sz="1200" spc="2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spc="-25" dirty="0">
                <a:solidFill>
                  <a:srgbClr val="E50856"/>
                </a:solidFill>
                <a:latin typeface="Roboto"/>
                <a:cs typeface="Roboto"/>
              </a:rPr>
              <a:t>de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onderzoekende</a:t>
            </a:r>
            <a:r>
              <a:rPr sz="1200" spc="-2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houding</a:t>
            </a:r>
            <a:r>
              <a:rPr sz="1200" spc="-7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kan</a:t>
            </a:r>
            <a:r>
              <a:rPr sz="1200" spc="-2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spc="-10" dirty="0">
                <a:solidFill>
                  <a:srgbClr val="E50856"/>
                </a:solidFill>
                <a:latin typeface="Roboto"/>
                <a:cs typeface="Roboto"/>
              </a:rPr>
              <a:t>stimuleren.</a:t>
            </a:r>
            <a:endParaRPr sz="1200" dirty="0">
              <a:solidFill>
                <a:srgbClr val="E50856"/>
              </a:solidFill>
              <a:latin typeface="Roboto"/>
              <a:cs typeface="Roboto"/>
            </a:endParaRPr>
          </a:p>
        </p:txBody>
      </p:sp>
      <p:pic>
        <p:nvPicPr>
          <p:cNvPr id="5" name="object 3">
            <a:extLst>
              <a:ext uri="{FF2B5EF4-FFF2-40B4-BE49-F238E27FC236}">
                <a16:creationId xmlns:a16="http://schemas.microsoft.com/office/drawing/2014/main" id="{9EE0504A-C7C0-740B-ACB2-C962EB617558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92037" y="2389518"/>
            <a:ext cx="3802665" cy="4031828"/>
          </a:xfrm>
          <a:prstGeom prst="rect">
            <a:avLst/>
          </a:prstGeom>
        </p:spPr>
      </p:pic>
      <p:pic>
        <p:nvPicPr>
          <p:cNvPr id="8" name="object 9">
            <a:extLst>
              <a:ext uri="{FF2B5EF4-FFF2-40B4-BE49-F238E27FC236}">
                <a16:creationId xmlns:a16="http://schemas.microsoft.com/office/drawing/2014/main" id="{034812FB-769A-B726-8FDB-7EF44F3F5DB5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880100" y="2361443"/>
            <a:ext cx="2511552" cy="351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732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6AFF12-AE6C-D259-6E6A-3B1B3E9356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B523C4B-5981-D036-6308-84F345FE4350}"/>
              </a:ext>
            </a:extLst>
          </p:cNvPr>
          <p:cNvSpPr txBox="1"/>
          <p:nvPr/>
        </p:nvSpPr>
        <p:spPr>
          <a:xfrm>
            <a:off x="1459706" y="712835"/>
            <a:ext cx="7772400" cy="4219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nl-NL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- </a:t>
            </a:r>
            <a:r>
              <a:rPr lang="nl-NL" sz="20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Onderzoekend handelen</a:t>
            </a:r>
            <a:r>
              <a:rPr lang="nl-NL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-</a:t>
            </a:r>
            <a:r>
              <a:rPr lang="nl-NL" sz="2000" i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endParaRPr lang="nl-NL" sz="2000" dirty="0"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B884BEC2-FCAD-932E-9754-0C5DC6E3CE8A}"/>
              </a:ext>
            </a:extLst>
          </p:cNvPr>
          <p:cNvSpPr/>
          <p:nvPr/>
        </p:nvSpPr>
        <p:spPr>
          <a:xfrm>
            <a:off x="129209" y="149087"/>
            <a:ext cx="11907078" cy="657970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C532F337-5FCE-F52E-4C53-ACA7A570E40A}"/>
              </a:ext>
            </a:extLst>
          </p:cNvPr>
          <p:cNvSpPr/>
          <p:nvPr/>
        </p:nvSpPr>
        <p:spPr>
          <a:xfrm>
            <a:off x="230588" y="253225"/>
            <a:ext cx="11674274" cy="6370212"/>
          </a:xfrm>
          <a:prstGeom prst="rect">
            <a:avLst/>
          </a:prstGeom>
          <a:noFill/>
          <a:ln w="9525"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6" name="Tijdelijke aanduiding voor tekst 3">
            <a:extLst>
              <a:ext uri="{FF2B5EF4-FFF2-40B4-BE49-F238E27FC236}">
                <a16:creationId xmlns:a16="http://schemas.microsoft.com/office/drawing/2014/main" id="{4BC518E3-4AC5-8A32-3D1D-1926338D14C9}"/>
              </a:ext>
            </a:extLst>
          </p:cNvPr>
          <p:cNvSpPr txBox="1">
            <a:spLocks/>
          </p:cNvSpPr>
          <p:nvPr/>
        </p:nvSpPr>
        <p:spPr>
          <a:xfrm>
            <a:off x="992037" y="328742"/>
            <a:ext cx="10458450" cy="588963"/>
          </a:xfrm>
          <a:prstGeom prst="rect">
            <a:avLst/>
          </a:prstGeom>
        </p:spPr>
        <p:txBody>
          <a:bodyPr/>
          <a:lstStyle>
            <a:lvl1pPr marL="18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6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­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54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72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90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GB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1414427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596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765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33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1800" cap="all" dirty="0">
                <a:latin typeface="+mj-lt"/>
              </a:rPr>
              <a:t>THEMA: </a:t>
            </a:r>
            <a:r>
              <a:rPr lang="nl-NL" sz="1800" cap="all" dirty="0" err="1">
                <a:solidFill>
                  <a:schemeClr val="tx2"/>
                </a:solidFill>
                <a:latin typeface="+mj-lt"/>
              </a:rPr>
              <a:t>ONDErZOEKENDE</a:t>
            </a:r>
            <a:r>
              <a:rPr lang="nl-NL" sz="1800" cap="all" dirty="0">
                <a:solidFill>
                  <a:schemeClr val="tx2"/>
                </a:solidFill>
                <a:latin typeface="+mj-lt"/>
              </a:rPr>
              <a:t> HOUDING EN HANDELEN</a:t>
            </a:r>
            <a:r>
              <a:rPr lang="nl-NL" dirty="0"/>
              <a:t>				</a:t>
            </a:r>
            <a:r>
              <a:rPr lang="nl-NL" sz="1800" cap="all" dirty="0">
                <a:latin typeface="+mj-lt"/>
              </a:rPr>
              <a:t>ONDERDEEL:</a:t>
            </a:r>
            <a:r>
              <a:rPr lang="nl-NL" dirty="0"/>
              <a:t>	</a:t>
            </a:r>
            <a:r>
              <a:rPr lang="nl-NL" sz="1800" cap="all" dirty="0">
                <a:solidFill>
                  <a:schemeClr val="tx2"/>
                </a:solidFill>
                <a:latin typeface="+mj-lt"/>
              </a:rPr>
              <a:t>Reflectiekaart 2</a:t>
            </a:r>
          </a:p>
        </p:txBody>
      </p:sp>
      <p:sp>
        <p:nvSpPr>
          <p:cNvPr id="4" name="object 8">
            <a:extLst>
              <a:ext uri="{FF2B5EF4-FFF2-40B4-BE49-F238E27FC236}">
                <a16:creationId xmlns:a16="http://schemas.microsoft.com/office/drawing/2014/main" id="{49429977-8147-0482-366A-12E4F0DA26A8}"/>
              </a:ext>
            </a:extLst>
          </p:cNvPr>
          <p:cNvSpPr txBox="1"/>
          <p:nvPr/>
        </p:nvSpPr>
        <p:spPr>
          <a:xfrm>
            <a:off x="795019" y="1183879"/>
            <a:ext cx="8803005" cy="7923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000"/>
              </a:lnSpc>
              <a:spcBef>
                <a:spcPts val="100"/>
              </a:spcBef>
            </a:pP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De</a:t>
            </a:r>
            <a:r>
              <a:rPr sz="1200" spc="-2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onderzoekende houding</a:t>
            </a:r>
            <a:r>
              <a:rPr sz="1200" spc="-6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is</a:t>
            </a:r>
            <a:r>
              <a:rPr sz="1200" spc="-2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een</a:t>
            </a:r>
            <a:r>
              <a:rPr sz="1200" spc="1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voorwaarde</a:t>
            </a:r>
            <a:r>
              <a:rPr sz="1200" spc="-5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voor</a:t>
            </a:r>
            <a:r>
              <a:rPr sz="1200" spc="-3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spc="-10" dirty="0">
                <a:solidFill>
                  <a:srgbClr val="E50856"/>
                </a:solidFill>
                <a:latin typeface="Roboto"/>
                <a:cs typeface="Roboto"/>
              </a:rPr>
              <a:t>onderzoekend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handelen:</a:t>
            </a:r>
            <a:r>
              <a:rPr sz="1200" spc="-3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het</a:t>
            </a:r>
            <a:r>
              <a:rPr sz="1200" spc="-6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beantwoorden</a:t>
            </a:r>
            <a:r>
              <a:rPr sz="1200" spc="-4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van</a:t>
            </a:r>
            <a:r>
              <a:rPr sz="1200" spc="-2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dagelijkse</a:t>
            </a:r>
            <a:r>
              <a:rPr sz="1200" spc="-2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praktijkvragen door</a:t>
            </a:r>
            <a:r>
              <a:rPr sz="1200" spc="-5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het</a:t>
            </a:r>
            <a:r>
              <a:rPr sz="1200" spc="-3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systematisch</a:t>
            </a:r>
            <a:r>
              <a:rPr sz="1200" spc="-4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gebruiken</a:t>
            </a:r>
            <a:r>
              <a:rPr sz="1200" spc="-2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van</a:t>
            </a:r>
            <a:r>
              <a:rPr sz="1200" spc="-2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gegevens</a:t>
            </a:r>
            <a:r>
              <a:rPr sz="1200" spc="1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 err="1">
                <a:solidFill>
                  <a:srgbClr val="E50856"/>
                </a:solidFill>
                <a:latin typeface="Roboto"/>
                <a:cs typeface="Roboto"/>
              </a:rPr>
              <a:t>uit</a:t>
            </a:r>
            <a:r>
              <a:rPr sz="1200" spc="-6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lang="nl-NL" sz="1200" spc="-60" dirty="0">
                <a:solidFill>
                  <a:srgbClr val="E50856"/>
                </a:solidFill>
                <a:latin typeface="Roboto"/>
                <a:cs typeface="Roboto"/>
              </a:rPr>
              <a:t>de</a:t>
            </a:r>
            <a:r>
              <a:rPr sz="1200" spc="-6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praktijk</a:t>
            </a:r>
            <a:r>
              <a:rPr sz="1200" spc="-2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(Van</a:t>
            </a:r>
            <a:r>
              <a:rPr sz="1200" spc="-4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spc="-25" dirty="0">
                <a:solidFill>
                  <a:srgbClr val="E50856"/>
                </a:solidFill>
                <a:latin typeface="Roboto"/>
                <a:cs typeface="Roboto"/>
              </a:rPr>
              <a:t>der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Steen</a:t>
            </a:r>
            <a:r>
              <a:rPr sz="1200" spc="-2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&amp;</a:t>
            </a:r>
            <a:r>
              <a:rPr sz="1200" spc="-3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Peters,</a:t>
            </a:r>
            <a:r>
              <a:rPr sz="1200" spc="-2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2014).</a:t>
            </a:r>
            <a:r>
              <a:rPr sz="1200" spc="-3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Onderstaande</a:t>
            </a:r>
            <a:r>
              <a:rPr sz="1200" spc="-2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figuren</a:t>
            </a:r>
            <a:r>
              <a:rPr sz="1200" spc="-4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(Van</a:t>
            </a:r>
            <a:r>
              <a:rPr sz="1200" spc="-4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der</a:t>
            </a:r>
            <a:r>
              <a:rPr sz="1200" spc="-2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Steen</a:t>
            </a:r>
            <a:r>
              <a:rPr sz="1200" spc="-2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&amp;</a:t>
            </a:r>
            <a:r>
              <a:rPr sz="1200" spc="-3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Peters</a:t>
            </a:r>
            <a:r>
              <a:rPr sz="1200" spc="-2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(2014</a:t>
            </a:r>
            <a:r>
              <a:rPr sz="1200" spc="-3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en</a:t>
            </a:r>
            <a:r>
              <a:rPr sz="1200" spc="-2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2017)</a:t>
            </a:r>
            <a:r>
              <a:rPr sz="1200" spc="-4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beschrijven</a:t>
            </a:r>
            <a:r>
              <a:rPr sz="1200" spc="-2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enerzijds</a:t>
            </a:r>
            <a:r>
              <a:rPr sz="1200" spc="-2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voorbeelden</a:t>
            </a:r>
            <a:r>
              <a:rPr sz="1200" spc="-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spc="-25" dirty="0">
                <a:solidFill>
                  <a:srgbClr val="E50856"/>
                </a:solidFill>
                <a:latin typeface="Roboto"/>
                <a:cs typeface="Roboto"/>
              </a:rPr>
              <a:t>van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onderzoekend</a:t>
            </a:r>
            <a:r>
              <a:rPr sz="1200" spc="-3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handelen</a:t>
            </a:r>
            <a:r>
              <a:rPr sz="1200" spc="-1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en</a:t>
            </a:r>
            <a:r>
              <a:rPr sz="1200" spc="-4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anderzijds</a:t>
            </a:r>
            <a:r>
              <a:rPr sz="1200" spc="-2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spc="-10" dirty="0">
                <a:solidFill>
                  <a:srgbClr val="E50856"/>
                </a:solidFill>
                <a:latin typeface="Roboto"/>
                <a:cs typeface="Roboto"/>
              </a:rPr>
              <a:t>voorbeelden/wijzen</a:t>
            </a:r>
            <a:r>
              <a:rPr sz="1200" spc="-2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waarop</a:t>
            </a:r>
            <a:r>
              <a:rPr sz="1200" spc="-4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een</a:t>
            </a:r>
            <a:r>
              <a:rPr sz="1200" spc="-2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organisatie</a:t>
            </a:r>
            <a:r>
              <a:rPr sz="1200" spc="-6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(of</a:t>
            </a:r>
            <a:r>
              <a:rPr sz="1200" spc="-3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begeleider)</a:t>
            </a:r>
            <a:r>
              <a:rPr sz="1200" spc="1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het</a:t>
            </a:r>
            <a:r>
              <a:rPr sz="1200" spc="-35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onderzoekend</a:t>
            </a:r>
            <a:r>
              <a:rPr sz="1200" spc="-3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E50856"/>
                </a:solidFill>
                <a:latin typeface="Roboto"/>
                <a:cs typeface="Roboto"/>
              </a:rPr>
              <a:t>handelen</a:t>
            </a:r>
            <a:r>
              <a:rPr sz="1200" spc="-40" dirty="0">
                <a:solidFill>
                  <a:srgbClr val="E50856"/>
                </a:solidFill>
                <a:latin typeface="Roboto"/>
                <a:cs typeface="Roboto"/>
              </a:rPr>
              <a:t> </a:t>
            </a:r>
            <a:r>
              <a:rPr sz="1200" spc="-25" dirty="0">
                <a:solidFill>
                  <a:srgbClr val="E50856"/>
                </a:solidFill>
                <a:latin typeface="Roboto"/>
                <a:cs typeface="Roboto"/>
              </a:rPr>
              <a:t>kan </a:t>
            </a:r>
            <a:r>
              <a:rPr sz="1200" spc="-10" dirty="0">
                <a:solidFill>
                  <a:srgbClr val="E50856"/>
                </a:solidFill>
                <a:latin typeface="Roboto"/>
                <a:cs typeface="Roboto"/>
              </a:rPr>
              <a:t>stimuleren.</a:t>
            </a:r>
            <a:endParaRPr sz="1200" dirty="0">
              <a:solidFill>
                <a:srgbClr val="E50856"/>
              </a:solidFill>
              <a:latin typeface="Roboto"/>
              <a:cs typeface="Roboto"/>
            </a:endParaRPr>
          </a:p>
        </p:txBody>
      </p:sp>
      <p:pic>
        <p:nvPicPr>
          <p:cNvPr id="7" name="object 2">
            <a:extLst>
              <a:ext uri="{FF2B5EF4-FFF2-40B4-BE49-F238E27FC236}">
                <a16:creationId xmlns:a16="http://schemas.microsoft.com/office/drawing/2014/main" id="{48AF4639-CBBE-8FBE-DB3E-63563F2DC4FF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5019" y="2579478"/>
            <a:ext cx="3934967" cy="3212592"/>
          </a:xfrm>
          <a:prstGeom prst="rect">
            <a:avLst/>
          </a:prstGeom>
        </p:spPr>
      </p:pic>
      <p:pic>
        <p:nvPicPr>
          <p:cNvPr id="14" name="object 7">
            <a:extLst>
              <a:ext uri="{FF2B5EF4-FFF2-40B4-BE49-F238E27FC236}">
                <a16:creationId xmlns:a16="http://schemas.microsoft.com/office/drawing/2014/main" id="{215ADAF9-64ED-A281-E5DA-69A13895AFCB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67725" y="2368632"/>
            <a:ext cx="3706367" cy="3895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611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6">
            <a:extLst>
              <a:ext uri="{FF2B5EF4-FFF2-40B4-BE49-F238E27FC236}">
                <a16:creationId xmlns:a16="http://schemas.microsoft.com/office/drawing/2014/main" id="{36893223-96FC-EC31-A6E1-5F23B05975D3}"/>
              </a:ext>
            </a:extLst>
          </p:cNvPr>
          <p:cNvSpPr txBox="1"/>
          <p:nvPr/>
        </p:nvSpPr>
        <p:spPr>
          <a:xfrm>
            <a:off x="946361" y="765307"/>
            <a:ext cx="8538679" cy="4219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nl-NL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- </a:t>
            </a:r>
            <a:r>
              <a:rPr lang="nl-NL" sz="20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Onderzoek in de school</a:t>
            </a:r>
            <a:r>
              <a:rPr lang="nl-NL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-</a:t>
            </a:r>
            <a:r>
              <a:rPr lang="nl-NL" sz="2000" i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endParaRPr lang="nl-NL" sz="2000" dirty="0"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D91B7F12-E73A-EAE1-F57B-9086A4565669}"/>
              </a:ext>
            </a:extLst>
          </p:cNvPr>
          <p:cNvSpPr/>
          <p:nvPr/>
        </p:nvSpPr>
        <p:spPr>
          <a:xfrm>
            <a:off x="129209" y="149087"/>
            <a:ext cx="11907078" cy="657970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79725002-BC02-7987-29AD-8474779BD1A3}"/>
              </a:ext>
            </a:extLst>
          </p:cNvPr>
          <p:cNvSpPr/>
          <p:nvPr/>
        </p:nvSpPr>
        <p:spPr>
          <a:xfrm>
            <a:off x="230588" y="253225"/>
            <a:ext cx="11674274" cy="6370212"/>
          </a:xfrm>
          <a:prstGeom prst="rect">
            <a:avLst/>
          </a:prstGeom>
          <a:noFill/>
          <a:ln w="9525"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6" name="Tijdelijke aanduiding voor tekst 3">
            <a:extLst>
              <a:ext uri="{FF2B5EF4-FFF2-40B4-BE49-F238E27FC236}">
                <a16:creationId xmlns:a16="http://schemas.microsoft.com/office/drawing/2014/main" id="{CFB78C8F-1AFE-D9C4-13FF-C41BA46993DC}"/>
              </a:ext>
            </a:extLst>
          </p:cNvPr>
          <p:cNvSpPr txBox="1">
            <a:spLocks/>
          </p:cNvSpPr>
          <p:nvPr/>
        </p:nvSpPr>
        <p:spPr>
          <a:xfrm>
            <a:off x="992037" y="328742"/>
            <a:ext cx="10458450" cy="588963"/>
          </a:xfrm>
          <a:prstGeom prst="rect">
            <a:avLst/>
          </a:prstGeom>
        </p:spPr>
        <p:txBody>
          <a:bodyPr/>
          <a:lstStyle>
            <a:lvl1pPr marL="18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6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­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54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72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90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GB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1414427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596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765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33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1800" cap="all" dirty="0">
                <a:latin typeface="+mj-lt"/>
              </a:rPr>
              <a:t>THEMA: </a:t>
            </a:r>
            <a:r>
              <a:rPr lang="nl-NL" sz="1800" cap="all" dirty="0" err="1">
                <a:solidFill>
                  <a:schemeClr val="tx2"/>
                </a:solidFill>
                <a:latin typeface="+mj-lt"/>
              </a:rPr>
              <a:t>ONDErZOEKENDE</a:t>
            </a:r>
            <a:r>
              <a:rPr lang="nl-NL" sz="1800" cap="all" dirty="0">
                <a:solidFill>
                  <a:schemeClr val="tx2"/>
                </a:solidFill>
                <a:latin typeface="+mj-lt"/>
              </a:rPr>
              <a:t> HOUDING EN </a:t>
            </a:r>
            <a:r>
              <a:rPr lang="nl-NL" sz="1800" cap="all" dirty="0" err="1">
                <a:solidFill>
                  <a:schemeClr val="tx2"/>
                </a:solidFill>
                <a:latin typeface="+mj-lt"/>
              </a:rPr>
              <a:t>hANDELEN</a:t>
            </a:r>
            <a:r>
              <a:rPr lang="nl-NL" dirty="0"/>
              <a:t>				</a:t>
            </a:r>
            <a:r>
              <a:rPr lang="nl-NL" sz="1800" cap="all" dirty="0">
                <a:latin typeface="+mj-lt"/>
              </a:rPr>
              <a:t>ONDERDEEL:</a:t>
            </a:r>
            <a:r>
              <a:rPr lang="nl-NL" dirty="0"/>
              <a:t>	</a:t>
            </a:r>
            <a:r>
              <a:rPr lang="nl-NL" sz="1800" cap="all" dirty="0">
                <a:solidFill>
                  <a:schemeClr val="tx2"/>
                </a:solidFill>
                <a:latin typeface="+mj-lt"/>
              </a:rPr>
              <a:t>Reflectiekaart 3</a:t>
            </a:r>
          </a:p>
        </p:txBody>
      </p:sp>
      <p:pic>
        <p:nvPicPr>
          <p:cNvPr id="2" name="object 4">
            <a:extLst>
              <a:ext uri="{FF2B5EF4-FFF2-40B4-BE49-F238E27FC236}">
                <a16:creationId xmlns:a16="http://schemas.microsoft.com/office/drawing/2014/main" id="{9C6B3805-E616-8590-1946-A888F0AE8165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1352" y="1176528"/>
            <a:ext cx="8869680" cy="4983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28547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e_Smal">
  <a:themeElements>
    <a:clrScheme name="HAN">
      <a:dk1>
        <a:sysClr val="windowText" lastClr="000000"/>
      </a:dk1>
      <a:lt1>
        <a:sysClr val="window" lastClr="FFFFFF"/>
      </a:lt1>
      <a:dk2>
        <a:srgbClr val="E50056"/>
      </a:dk2>
      <a:lt2>
        <a:srgbClr val="F8F8F8"/>
      </a:lt2>
      <a:accent1>
        <a:srgbClr val="000000"/>
      </a:accent1>
      <a:accent2>
        <a:srgbClr val="454545"/>
      </a:accent2>
      <a:accent3>
        <a:srgbClr val="757575"/>
      </a:accent3>
      <a:accent4>
        <a:srgbClr val="919191"/>
      </a:accent4>
      <a:accent5>
        <a:srgbClr val="E3E3E3"/>
      </a:accent5>
      <a:accent6>
        <a:srgbClr val="F8F8F8"/>
      </a:accent6>
      <a:hlink>
        <a:srgbClr val="000000"/>
      </a:hlink>
      <a:folHlink>
        <a:srgbClr val="000000"/>
      </a:folHlink>
    </a:clrScheme>
    <a:fontScheme name="HAN!">
      <a:majorFont>
        <a:latin typeface="Roboto Condensed SemiBold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AN_PowerPoint_breed_wit_v2.1" id="{92CBC7AB-8886-3343-9313-0014277669FC}" vid="{B1563569-891F-4F48-AD92-8F3B6ACDC690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457A4D2E51B14F88D470F52782FA7D" ma:contentTypeVersion="4" ma:contentTypeDescription="Create a new document." ma:contentTypeScope="" ma:versionID="ce885d763a3f7853ef49b3b9ea0f293f">
  <xsd:schema xmlns:xsd="http://www.w3.org/2001/XMLSchema" xmlns:xs="http://www.w3.org/2001/XMLSchema" xmlns:p="http://schemas.microsoft.com/office/2006/metadata/properties" xmlns:ns2="ee6fde1a-ebe4-44e6-8d92-34070855aeaf" targetNamespace="http://schemas.microsoft.com/office/2006/metadata/properties" ma:root="true" ma:fieldsID="c4b62f03d1641294a13c71ea34b76386" ns2:_="">
    <xsd:import namespace="ee6fde1a-ebe4-44e6-8d92-34070855aea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6fde1a-ebe4-44e6-8d92-34070855ae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83FAB99-B7CD-40C9-92E7-B78F7B5FC6C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1A66CAF-27E5-4E71-A9FF-55375C38E6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6fde1a-ebe4-44e6-8d92-34070855ae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871D5FA-9632-4EA8-A2CC-02B86B29C0C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Wit_breed 25.1</Template>
  <TotalTime>0</TotalTime>
  <Words>212</Words>
  <Application>Microsoft Office PowerPoint</Application>
  <PresentationFormat>Breedbeeld</PresentationFormat>
  <Paragraphs>8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Aptos</vt:lpstr>
      <vt:lpstr>Arial</vt:lpstr>
      <vt:lpstr>Roboto</vt:lpstr>
      <vt:lpstr>Roboto Condensed SemiBold</vt:lpstr>
      <vt:lpstr>Presentatie_Smal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Derby Wanders</dc:creator>
  <cp:lastModifiedBy>Derby Wanders</cp:lastModifiedBy>
  <cp:revision>2</cp:revision>
  <dcterms:created xsi:type="dcterms:W3CDTF">2025-03-28T07:41:28Z</dcterms:created>
  <dcterms:modified xsi:type="dcterms:W3CDTF">2025-05-20T10:58:37Z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0x0101001A457A4D2E51B14F88D470F52782FA7D</vt:lpwstr>
  </property>
</Properties>
</file>