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65" r:id="rId5"/>
    <p:sldId id="266" r:id="rId6"/>
    <p:sldId id="261" r:id="rId7"/>
    <p:sldId id="262" r:id="rId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056"/>
    <a:srgbClr val="E508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5F3AAC-2D1A-4C50-AECA-B3289F354D7E}" v="61" dt="2025-04-04T12:44:20.94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0" autoAdjust="0"/>
    <p:restoredTop sz="94647"/>
  </p:normalViewPr>
  <p:slideViewPr>
    <p:cSldViewPr snapToGrid="0" snapToObjects="1" showGuides="1">
      <p:cViewPr varScale="1">
        <p:scale>
          <a:sx n="111" d="100"/>
          <a:sy n="111" d="100"/>
        </p:scale>
        <p:origin x="36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755F3AAC-2D1A-4C50-AECA-B3289F354D7E}"/>
    <pc:docChg chg="undo custSel addSld delSld modSld">
      <pc:chgData name="Derby Wanders" userId="af18b0c0-b1f1-41e5-bb80-9bf6fd6c46ec" providerId="ADAL" clId="{755F3AAC-2D1A-4C50-AECA-B3289F354D7E}" dt="2025-04-04T12:44:51.873" v="198" actId="207"/>
      <pc:docMkLst>
        <pc:docMk/>
      </pc:docMkLst>
      <pc:sldChg chg="modSp del mod">
        <pc:chgData name="Derby Wanders" userId="af18b0c0-b1f1-41e5-bb80-9bf6fd6c46ec" providerId="ADAL" clId="{755F3AAC-2D1A-4C50-AECA-B3289F354D7E}" dt="2025-04-04T12:15:47.450" v="92" actId="2696"/>
        <pc:sldMkLst>
          <pc:docMk/>
          <pc:sldMk cId="3073293024" sldId="259"/>
        </pc:sldMkLst>
        <pc:spChg chg="mod">
          <ac:chgData name="Derby Wanders" userId="af18b0c0-b1f1-41e5-bb80-9bf6fd6c46ec" providerId="ADAL" clId="{755F3AAC-2D1A-4C50-AECA-B3289F354D7E}" dt="2025-04-04T12:13:17.149" v="62" actId="20577"/>
          <ac:spMkLst>
            <pc:docMk/>
            <pc:sldMk cId="3073293024" sldId="259"/>
            <ac:spMk id="4" creationId="{382B343C-4AF3-5F22-B57B-AAED7B60C86E}"/>
          </ac:spMkLst>
        </pc:spChg>
      </pc:sldChg>
      <pc:sldChg chg="addSp delSp modSp mod">
        <pc:chgData name="Derby Wanders" userId="af18b0c0-b1f1-41e5-bb80-9bf6fd6c46ec" providerId="ADAL" clId="{755F3AAC-2D1A-4C50-AECA-B3289F354D7E}" dt="2025-04-04T12:44:45.408" v="197" actId="207"/>
        <pc:sldMkLst>
          <pc:docMk/>
          <pc:sldMk cId="75528547" sldId="261"/>
        </pc:sldMkLst>
        <pc:spChg chg="add del mod">
          <ac:chgData name="Derby Wanders" userId="af18b0c0-b1f1-41e5-bb80-9bf6fd6c46ec" providerId="ADAL" clId="{755F3AAC-2D1A-4C50-AECA-B3289F354D7E}" dt="2025-04-04T12:43:51.919" v="186" actId="478"/>
          <ac:spMkLst>
            <pc:docMk/>
            <pc:sldMk cId="75528547" sldId="261"/>
            <ac:spMk id="3" creationId="{6E1DF53C-C956-8996-E1D1-8A2CD6C41CB8}"/>
          </ac:spMkLst>
        </pc:spChg>
        <pc:spChg chg="add mod">
          <ac:chgData name="Derby Wanders" userId="af18b0c0-b1f1-41e5-bb80-9bf6fd6c46ec" providerId="ADAL" clId="{755F3AAC-2D1A-4C50-AECA-B3289F354D7E}" dt="2025-04-04T12:44:45.408" v="197" actId="207"/>
          <ac:spMkLst>
            <pc:docMk/>
            <pc:sldMk cId="75528547" sldId="261"/>
            <ac:spMk id="4" creationId="{36893223-96FC-EC31-A6E1-5F23B05975D3}"/>
          </ac:spMkLst>
        </pc:spChg>
        <pc:spChg chg="add mod">
          <ac:chgData name="Derby Wanders" userId="af18b0c0-b1f1-41e5-bb80-9bf6fd6c46ec" providerId="ADAL" clId="{755F3AAC-2D1A-4C50-AECA-B3289F354D7E}" dt="2025-03-28T07:52:16.871" v="26" actId="207"/>
          <ac:spMkLst>
            <pc:docMk/>
            <pc:sldMk cId="75528547" sldId="261"/>
            <ac:spMk id="5" creationId="{7AD52783-12AA-1A52-F78A-4042642CB004}"/>
          </ac:spMkLst>
        </pc:spChg>
        <pc:spChg chg="add mod">
          <ac:chgData name="Derby Wanders" userId="af18b0c0-b1f1-41e5-bb80-9bf6fd6c46ec" providerId="ADAL" clId="{755F3AAC-2D1A-4C50-AECA-B3289F354D7E}" dt="2025-04-04T12:43:16.693" v="184"/>
          <ac:spMkLst>
            <pc:docMk/>
            <pc:sldMk cId="75528547" sldId="261"/>
            <ac:spMk id="6" creationId="{D91B7F12-E73A-EAE1-F57B-9086A4565669}"/>
          </ac:spMkLst>
        </pc:spChg>
        <pc:spChg chg="add mod">
          <ac:chgData name="Derby Wanders" userId="af18b0c0-b1f1-41e5-bb80-9bf6fd6c46ec" providerId="ADAL" clId="{755F3AAC-2D1A-4C50-AECA-B3289F354D7E}" dt="2025-04-04T12:43:23.203" v="185"/>
          <ac:spMkLst>
            <pc:docMk/>
            <pc:sldMk cId="75528547" sldId="261"/>
            <ac:spMk id="7" creationId="{79725002-BC02-7987-29AD-8474779BD1A3}"/>
          </ac:spMkLst>
        </pc:spChg>
        <pc:spChg chg="add mod">
          <ac:chgData name="Derby Wanders" userId="af18b0c0-b1f1-41e5-bb80-9bf6fd6c46ec" providerId="ADAL" clId="{755F3AAC-2D1A-4C50-AECA-B3289F354D7E}" dt="2025-03-28T07:52:27.535" v="28" actId="207"/>
          <ac:spMkLst>
            <pc:docMk/>
            <pc:sldMk cId="75528547" sldId="261"/>
            <ac:spMk id="8" creationId="{66AB6FBD-9CEA-50C7-18EB-F1F425ACBEF4}"/>
          </ac:spMkLst>
        </pc:spChg>
        <pc:spChg chg="add mod">
          <ac:chgData name="Derby Wanders" userId="af18b0c0-b1f1-41e5-bb80-9bf6fd6c46ec" providerId="ADAL" clId="{755F3AAC-2D1A-4C50-AECA-B3289F354D7E}" dt="2025-03-28T07:52:37.721" v="30" actId="207"/>
          <ac:spMkLst>
            <pc:docMk/>
            <pc:sldMk cId="75528547" sldId="261"/>
            <ac:spMk id="9" creationId="{AE7EED51-31F1-23C8-8035-72EE9892C993}"/>
          </ac:spMkLst>
        </pc:spChg>
        <pc:spChg chg="add mod">
          <ac:chgData name="Derby Wanders" userId="af18b0c0-b1f1-41e5-bb80-9bf6fd6c46ec" providerId="ADAL" clId="{755F3AAC-2D1A-4C50-AECA-B3289F354D7E}" dt="2025-03-28T07:52:47.271" v="32" actId="207"/>
          <ac:spMkLst>
            <pc:docMk/>
            <pc:sldMk cId="75528547" sldId="261"/>
            <ac:spMk id="10" creationId="{472F1117-B414-FA92-A6B5-AFE07B0F0283}"/>
          </ac:spMkLst>
        </pc:spChg>
        <pc:spChg chg="add mod">
          <ac:chgData name="Derby Wanders" userId="af18b0c0-b1f1-41e5-bb80-9bf6fd6c46ec" providerId="ADAL" clId="{755F3AAC-2D1A-4C50-AECA-B3289F354D7E}" dt="2025-03-28T07:52:56.841" v="34" actId="207"/>
          <ac:spMkLst>
            <pc:docMk/>
            <pc:sldMk cId="75528547" sldId="261"/>
            <ac:spMk id="11" creationId="{E293DC93-F0B1-25FC-333F-A341F5B8DE32}"/>
          </ac:spMkLst>
        </pc:spChg>
        <pc:spChg chg="add mod">
          <ac:chgData name="Derby Wanders" userId="af18b0c0-b1f1-41e5-bb80-9bf6fd6c46ec" providerId="ADAL" clId="{755F3AAC-2D1A-4C50-AECA-B3289F354D7E}" dt="2025-03-28T07:53:06.719" v="36" actId="207"/>
          <ac:spMkLst>
            <pc:docMk/>
            <pc:sldMk cId="75528547" sldId="261"/>
            <ac:spMk id="12" creationId="{85428E86-5D0D-5DAC-CE13-41D015851C9C}"/>
          </ac:spMkLst>
        </pc:spChg>
        <pc:spChg chg="add mod">
          <ac:chgData name="Derby Wanders" userId="af18b0c0-b1f1-41e5-bb80-9bf6fd6c46ec" providerId="ADAL" clId="{755F3AAC-2D1A-4C50-AECA-B3289F354D7E}" dt="2025-03-28T07:53:21.326" v="39" actId="207"/>
          <ac:spMkLst>
            <pc:docMk/>
            <pc:sldMk cId="75528547" sldId="261"/>
            <ac:spMk id="14" creationId="{61F2C8BC-CEB5-0FEB-A294-53C0440EC18B}"/>
          </ac:spMkLst>
        </pc:spChg>
        <pc:spChg chg="add mod">
          <ac:chgData name="Derby Wanders" userId="af18b0c0-b1f1-41e5-bb80-9bf6fd6c46ec" providerId="ADAL" clId="{755F3AAC-2D1A-4C50-AECA-B3289F354D7E}" dt="2025-03-28T07:53:34.594" v="41" actId="207"/>
          <ac:spMkLst>
            <pc:docMk/>
            <pc:sldMk cId="75528547" sldId="261"/>
            <ac:spMk id="15" creationId="{7EB74354-FA57-6251-A9FF-66B260B9913D}"/>
          </ac:spMkLst>
        </pc:spChg>
        <pc:spChg chg="add mod">
          <ac:chgData name="Derby Wanders" userId="af18b0c0-b1f1-41e5-bb80-9bf6fd6c46ec" providerId="ADAL" clId="{755F3AAC-2D1A-4C50-AECA-B3289F354D7E}" dt="2025-04-04T12:43:58.139" v="189" actId="20577"/>
          <ac:spMkLst>
            <pc:docMk/>
            <pc:sldMk cId="75528547" sldId="261"/>
            <ac:spMk id="16" creationId="{CFB78C8F-1AFE-D9C4-13FF-C41BA46993DC}"/>
          </ac:spMkLst>
        </pc:spChg>
        <pc:picChg chg="add mod">
          <ac:chgData name="Derby Wanders" userId="af18b0c0-b1f1-41e5-bb80-9bf6fd6c46ec" providerId="ADAL" clId="{755F3AAC-2D1A-4C50-AECA-B3289F354D7E}" dt="2025-03-28T07:53:13.200" v="37"/>
          <ac:picMkLst>
            <pc:docMk/>
            <pc:sldMk cId="75528547" sldId="261"/>
            <ac:picMk id="13" creationId="{00B4CC89-2DA9-C1EA-B5C0-C560FEF1AC0F}"/>
          </ac:picMkLst>
        </pc:picChg>
      </pc:sldChg>
      <pc:sldChg chg="addSp delSp modSp mod">
        <pc:chgData name="Derby Wanders" userId="af18b0c0-b1f1-41e5-bb80-9bf6fd6c46ec" providerId="ADAL" clId="{755F3AAC-2D1A-4C50-AECA-B3289F354D7E}" dt="2025-04-04T12:44:37.867" v="196" actId="207"/>
        <pc:sldMkLst>
          <pc:docMk/>
          <pc:sldMk cId="4189979416" sldId="262"/>
        </pc:sldMkLst>
        <pc:spChg chg="add del mod">
          <ac:chgData name="Derby Wanders" userId="af18b0c0-b1f1-41e5-bb80-9bf6fd6c46ec" providerId="ADAL" clId="{755F3AAC-2D1A-4C50-AECA-B3289F354D7E}" dt="2025-04-04T12:44:15.440" v="192" actId="478"/>
          <ac:spMkLst>
            <pc:docMk/>
            <pc:sldMk cId="4189979416" sldId="262"/>
            <ac:spMk id="3" creationId="{3208854D-39A2-0ADB-97FA-FC4B26FCF1D1}"/>
          </ac:spMkLst>
        </pc:spChg>
        <pc:spChg chg="add mod">
          <ac:chgData name="Derby Wanders" userId="af18b0c0-b1f1-41e5-bb80-9bf6fd6c46ec" providerId="ADAL" clId="{755F3AAC-2D1A-4C50-AECA-B3289F354D7E}" dt="2025-04-04T12:44:06.618" v="190"/>
          <ac:spMkLst>
            <pc:docMk/>
            <pc:sldMk cId="4189979416" sldId="262"/>
            <ac:spMk id="4" creationId="{E02C5658-B089-3BCE-957B-63C4573704EB}"/>
          </ac:spMkLst>
        </pc:spChg>
        <pc:spChg chg="add mod">
          <ac:chgData name="Derby Wanders" userId="af18b0c0-b1f1-41e5-bb80-9bf6fd6c46ec" providerId="ADAL" clId="{755F3AAC-2D1A-4C50-AECA-B3289F354D7E}" dt="2025-04-04T12:44:10.987" v="191"/>
          <ac:spMkLst>
            <pc:docMk/>
            <pc:sldMk cId="4189979416" sldId="262"/>
            <ac:spMk id="5" creationId="{A0C2BBA2-2F26-2C58-A8E4-79606F824539}"/>
          </ac:spMkLst>
        </pc:spChg>
        <pc:spChg chg="add mod">
          <ac:chgData name="Derby Wanders" userId="af18b0c0-b1f1-41e5-bb80-9bf6fd6c46ec" providerId="ADAL" clId="{755F3AAC-2D1A-4C50-AECA-B3289F354D7E}" dt="2025-04-04T12:44:24.109" v="195" actId="20577"/>
          <ac:spMkLst>
            <pc:docMk/>
            <pc:sldMk cId="4189979416" sldId="262"/>
            <ac:spMk id="6" creationId="{F88D6FA3-D782-990E-20F3-B443F0444242}"/>
          </ac:spMkLst>
        </pc:spChg>
        <pc:spChg chg="add mod">
          <ac:chgData name="Derby Wanders" userId="af18b0c0-b1f1-41e5-bb80-9bf6fd6c46ec" providerId="ADAL" clId="{755F3AAC-2D1A-4C50-AECA-B3289F354D7E}" dt="2025-04-04T12:44:37.867" v="196" actId="207"/>
          <ac:spMkLst>
            <pc:docMk/>
            <pc:sldMk cId="4189979416" sldId="262"/>
            <ac:spMk id="8" creationId="{9C4124CC-781E-E907-D28A-4D8337514F75}"/>
          </ac:spMkLst>
        </pc:spChg>
        <pc:spChg chg="add mod">
          <ac:chgData name="Derby Wanders" userId="af18b0c0-b1f1-41e5-bb80-9bf6fd6c46ec" providerId="ADAL" clId="{755F3AAC-2D1A-4C50-AECA-B3289F354D7E}" dt="2025-03-28T07:54:34.537" v="50" actId="207"/>
          <ac:spMkLst>
            <pc:docMk/>
            <pc:sldMk cId="4189979416" sldId="262"/>
            <ac:spMk id="9" creationId="{237A739B-FF3E-E03D-F761-2CFFB14971CD}"/>
          </ac:spMkLst>
        </pc:spChg>
        <pc:spChg chg="add mod">
          <ac:chgData name="Derby Wanders" userId="af18b0c0-b1f1-41e5-bb80-9bf6fd6c46ec" providerId="ADAL" clId="{755F3AAC-2D1A-4C50-AECA-B3289F354D7E}" dt="2025-03-28T07:55:11.989" v="55" actId="207"/>
          <ac:spMkLst>
            <pc:docMk/>
            <pc:sldMk cId="4189979416" sldId="262"/>
            <ac:spMk id="12" creationId="{DD010A79-0C84-F160-FD66-2F3627C4A7EA}"/>
          </ac:spMkLst>
        </pc:spChg>
        <pc:spChg chg="add mod">
          <ac:chgData name="Derby Wanders" userId="af18b0c0-b1f1-41e5-bb80-9bf6fd6c46ec" providerId="ADAL" clId="{755F3AAC-2D1A-4C50-AECA-B3289F354D7E}" dt="2025-03-28T07:55:27.952" v="58" actId="207"/>
          <ac:spMkLst>
            <pc:docMk/>
            <pc:sldMk cId="4189979416" sldId="262"/>
            <ac:spMk id="14" creationId="{3C003E8E-2DFF-CA95-CB78-0B7E316420D8}"/>
          </ac:spMkLst>
        </pc:spChg>
        <pc:picChg chg="add mod ord">
          <ac:chgData name="Derby Wanders" userId="af18b0c0-b1f1-41e5-bb80-9bf6fd6c46ec" providerId="ADAL" clId="{755F3AAC-2D1A-4C50-AECA-B3289F354D7E}" dt="2025-03-28T07:54:53.659" v="52" actId="167"/>
          <ac:picMkLst>
            <pc:docMk/>
            <pc:sldMk cId="4189979416" sldId="262"/>
            <ac:picMk id="10" creationId="{E02D0E4D-AC26-CA03-3056-54D48DC7A86F}"/>
          </ac:picMkLst>
        </pc:picChg>
        <pc:picChg chg="add mod">
          <ac:chgData name="Derby Wanders" userId="af18b0c0-b1f1-41e5-bb80-9bf6fd6c46ec" providerId="ADAL" clId="{755F3AAC-2D1A-4C50-AECA-B3289F354D7E}" dt="2025-03-28T07:55:18.368" v="56"/>
          <ac:picMkLst>
            <pc:docMk/>
            <pc:sldMk cId="4189979416" sldId="262"/>
            <ac:picMk id="13" creationId="{16B4CEBD-83DC-1FC0-8780-8695D4C20486}"/>
          </ac:picMkLst>
        </pc:picChg>
      </pc:sldChg>
      <pc:sldChg chg="del">
        <pc:chgData name="Derby Wanders" userId="af18b0c0-b1f1-41e5-bb80-9bf6fd6c46ec" providerId="ADAL" clId="{755F3AAC-2D1A-4C50-AECA-B3289F354D7E}" dt="2025-03-28T07:55:37.732" v="59" actId="2696"/>
        <pc:sldMkLst>
          <pc:docMk/>
          <pc:sldMk cId="944518191" sldId="263"/>
        </pc:sldMkLst>
      </pc:sldChg>
      <pc:sldChg chg="del">
        <pc:chgData name="Derby Wanders" userId="af18b0c0-b1f1-41e5-bb80-9bf6fd6c46ec" providerId="ADAL" clId="{755F3AAC-2D1A-4C50-AECA-B3289F354D7E}" dt="2025-03-28T07:55:39.667" v="60" actId="2696"/>
        <pc:sldMkLst>
          <pc:docMk/>
          <pc:sldMk cId="2268797315" sldId="264"/>
        </pc:sldMkLst>
      </pc:sldChg>
      <pc:sldChg chg="addSp delSp modSp mod">
        <pc:chgData name="Derby Wanders" userId="af18b0c0-b1f1-41e5-bb80-9bf6fd6c46ec" providerId="ADAL" clId="{755F3AAC-2D1A-4C50-AECA-B3289F354D7E}" dt="2025-04-04T12:41:58.025" v="174" actId="1076"/>
        <pc:sldMkLst>
          <pc:docMk/>
          <pc:sldMk cId="4229732641" sldId="265"/>
        </pc:sldMkLst>
        <pc:spChg chg="add mod">
          <ac:chgData name="Derby Wanders" userId="af18b0c0-b1f1-41e5-bb80-9bf6fd6c46ec" providerId="ADAL" clId="{755F3AAC-2D1A-4C50-AECA-B3289F354D7E}" dt="2025-04-04T12:37:53.835" v="169" actId="207"/>
          <ac:spMkLst>
            <pc:docMk/>
            <pc:sldMk cId="4229732641" sldId="265"/>
            <ac:spMk id="3" creationId="{E1B156AE-D65E-03E0-B7BD-B5C07D5F979D}"/>
          </ac:spMkLst>
        </pc:spChg>
        <pc:spChg chg="add mod">
          <ac:chgData name="Derby Wanders" userId="af18b0c0-b1f1-41e5-bb80-9bf6fd6c46ec" providerId="ADAL" clId="{755F3AAC-2D1A-4C50-AECA-B3289F354D7E}" dt="2025-04-04T12:37:38.903" v="168" actId="20577"/>
          <ac:spMkLst>
            <pc:docMk/>
            <pc:sldMk cId="4229732641" sldId="265"/>
            <ac:spMk id="4" creationId="{3A589858-EFB9-FC1F-7DF5-2478242E35D1}"/>
          </ac:spMkLst>
        </pc:spChg>
        <pc:spChg chg="add del mod">
          <ac:chgData name="Derby Wanders" userId="af18b0c0-b1f1-41e5-bb80-9bf6fd6c46ec" providerId="ADAL" clId="{755F3AAC-2D1A-4C50-AECA-B3289F354D7E}" dt="2025-04-04T12:14:04.056" v="73" actId="478"/>
          <ac:spMkLst>
            <pc:docMk/>
            <pc:sldMk cId="4229732641" sldId="265"/>
            <ac:spMk id="5" creationId="{286D40B3-ACF8-E140-BC42-BA292AA2A67F}"/>
          </ac:spMkLst>
        </pc:spChg>
        <pc:spChg chg="add mod">
          <ac:chgData name="Derby Wanders" userId="af18b0c0-b1f1-41e5-bb80-9bf6fd6c46ec" providerId="ADAL" clId="{755F3AAC-2D1A-4C50-AECA-B3289F354D7E}" dt="2025-04-04T12:14:22.928" v="79"/>
          <ac:spMkLst>
            <pc:docMk/>
            <pc:sldMk cId="4229732641" sldId="265"/>
            <ac:spMk id="6" creationId="{0747CE57-98EE-57F3-3D60-1FC7CB7FDBD8}"/>
          </ac:spMkLst>
        </pc:spChg>
        <pc:spChg chg="add del mod">
          <ac:chgData name="Derby Wanders" userId="af18b0c0-b1f1-41e5-bb80-9bf6fd6c46ec" providerId="ADAL" clId="{755F3AAC-2D1A-4C50-AECA-B3289F354D7E}" dt="2025-04-04T12:14:05.391" v="74" actId="478"/>
          <ac:spMkLst>
            <pc:docMk/>
            <pc:sldMk cId="4229732641" sldId="265"/>
            <ac:spMk id="11" creationId="{EF919450-3F2D-C735-C3D3-EC5BA5ADD91F}"/>
          </ac:spMkLst>
        </pc:spChg>
        <pc:spChg chg="add del mod">
          <ac:chgData name="Derby Wanders" userId="af18b0c0-b1f1-41e5-bb80-9bf6fd6c46ec" providerId="ADAL" clId="{755F3AAC-2D1A-4C50-AECA-B3289F354D7E}" dt="2025-04-04T12:14:08.664" v="76" actId="478"/>
          <ac:spMkLst>
            <pc:docMk/>
            <pc:sldMk cId="4229732641" sldId="265"/>
            <ac:spMk id="12" creationId="{7CB552F4-F8A5-F5CC-336D-2E6CE65B838F}"/>
          </ac:spMkLst>
        </pc:spChg>
        <pc:spChg chg="add del mod">
          <ac:chgData name="Derby Wanders" userId="af18b0c0-b1f1-41e5-bb80-9bf6fd6c46ec" providerId="ADAL" clId="{755F3AAC-2D1A-4C50-AECA-B3289F354D7E}" dt="2025-04-04T12:14:09.751" v="77" actId="478"/>
          <ac:spMkLst>
            <pc:docMk/>
            <pc:sldMk cId="4229732641" sldId="265"/>
            <ac:spMk id="13" creationId="{E37CE6E9-03B2-73E0-6396-B83C2F557500}"/>
          </ac:spMkLst>
        </pc:spChg>
        <pc:spChg chg="add mod">
          <ac:chgData name="Derby Wanders" userId="af18b0c0-b1f1-41e5-bb80-9bf6fd6c46ec" providerId="ADAL" clId="{755F3AAC-2D1A-4C50-AECA-B3289F354D7E}" dt="2025-04-04T12:14:38.266" v="81"/>
          <ac:spMkLst>
            <pc:docMk/>
            <pc:sldMk cId="4229732641" sldId="265"/>
            <ac:spMk id="14" creationId="{068B7DD4-97FA-7F08-5FB6-9295892BCD92}"/>
          </ac:spMkLst>
        </pc:spChg>
        <pc:spChg chg="add mod">
          <ac:chgData name="Derby Wanders" userId="af18b0c0-b1f1-41e5-bb80-9bf6fd6c46ec" providerId="ADAL" clId="{755F3AAC-2D1A-4C50-AECA-B3289F354D7E}" dt="2025-04-04T12:14:48.769" v="83"/>
          <ac:spMkLst>
            <pc:docMk/>
            <pc:sldMk cId="4229732641" sldId="265"/>
            <ac:spMk id="16" creationId="{FB391588-DD67-CF14-F271-9A52245AD3EF}"/>
          </ac:spMkLst>
        </pc:spChg>
        <pc:spChg chg="add mod">
          <ac:chgData name="Derby Wanders" userId="af18b0c0-b1f1-41e5-bb80-9bf6fd6c46ec" providerId="ADAL" clId="{755F3AAC-2D1A-4C50-AECA-B3289F354D7E}" dt="2025-04-04T12:14:59.255" v="85"/>
          <ac:spMkLst>
            <pc:docMk/>
            <pc:sldMk cId="4229732641" sldId="265"/>
            <ac:spMk id="18" creationId="{0E3910EF-F198-BA2D-9269-07B2455D75A3}"/>
          </ac:spMkLst>
        </pc:spChg>
        <pc:spChg chg="add mod">
          <ac:chgData name="Derby Wanders" userId="af18b0c0-b1f1-41e5-bb80-9bf6fd6c46ec" providerId="ADAL" clId="{755F3AAC-2D1A-4C50-AECA-B3289F354D7E}" dt="2025-04-04T12:15:11.444" v="87"/>
          <ac:spMkLst>
            <pc:docMk/>
            <pc:sldMk cId="4229732641" sldId="265"/>
            <ac:spMk id="20" creationId="{CE3B000E-4835-EB2A-4C8E-28D46697332A}"/>
          </ac:spMkLst>
        </pc:spChg>
        <pc:spChg chg="add mod">
          <ac:chgData name="Derby Wanders" userId="af18b0c0-b1f1-41e5-bb80-9bf6fd6c46ec" providerId="ADAL" clId="{755F3AAC-2D1A-4C50-AECA-B3289F354D7E}" dt="2025-04-04T12:41:58.025" v="174" actId="1076"/>
          <ac:spMkLst>
            <pc:docMk/>
            <pc:sldMk cId="4229732641" sldId="265"/>
            <ac:spMk id="21" creationId="{1BF5BF9E-D362-4C42-5E89-233EABD5BCF9}"/>
          </ac:spMkLst>
        </pc:spChg>
        <pc:spChg chg="add mod">
          <ac:chgData name="Derby Wanders" userId="af18b0c0-b1f1-41e5-bb80-9bf6fd6c46ec" providerId="ADAL" clId="{755F3AAC-2D1A-4C50-AECA-B3289F354D7E}" dt="2025-04-04T12:41:27.841" v="170" actId="14100"/>
          <ac:spMkLst>
            <pc:docMk/>
            <pc:sldMk cId="4229732641" sldId="265"/>
            <ac:spMk id="22" creationId="{8046C691-A584-45C2-D902-EEE05AD142BF}"/>
          </ac:spMkLst>
        </pc:spChg>
        <pc:spChg chg="add mod">
          <ac:chgData name="Derby Wanders" userId="af18b0c0-b1f1-41e5-bb80-9bf6fd6c46ec" providerId="ADAL" clId="{755F3AAC-2D1A-4C50-AECA-B3289F354D7E}" dt="2025-04-04T12:41:41.616" v="171" actId="1076"/>
          <ac:spMkLst>
            <pc:docMk/>
            <pc:sldMk cId="4229732641" sldId="265"/>
            <ac:spMk id="23" creationId="{83178D80-E20E-0156-B575-5490C2E97086}"/>
          </ac:spMkLst>
        </pc:spChg>
        <pc:spChg chg="add mod">
          <ac:chgData name="Derby Wanders" userId="af18b0c0-b1f1-41e5-bb80-9bf6fd6c46ec" providerId="ADAL" clId="{755F3AAC-2D1A-4C50-AECA-B3289F354D7E}" dt="2025-04-04T12:41:44.542" v="172" actId="1076"/>
          <ac:spMkLst>
            <pc:docMk/>
            <pc:sldMk cId="4229732641" sldId="265"/>
            <ac:spMk id="24" creationId="{DFF7ADB2-2266-B337-0DEA-08C8D53CF5D2}"/>
          </ac:spMkLst>
        </pc:spChg>
        <pc:spChg chg="add mod">
          <ac:chgData name="Derby Wanders" userId="af18b0c0-b1f1-41e5-bb80-9bf6fd6c46ec" providerId="ADAL" clId="{755F3AAC-2D1A-4C50-AECA-B3289F354D7E}" dt="2025-04-04T12:17:42.251" v="95"/>
          <ac:spMkLst>
            <pc:docMk/>
            <pc:sldMk cId="4229732641" sldId="265"/>
            <ac:spMk id="25" creationId="{F7D1FCC0-59B3-F221-63B9-39B36EC6955A}"/>
          </ac:spMkLst>
        </pc:spChg>
        <pc:spChg chg="add mod">
          <ac:chgData name="Derby Wanders" userId="af18b0c0-b1f1-41e5-bb80-9bf6fd6c46ec" providerId="ADAL" clId="{755F3AAC-2D1A-4C50-AECA-B3289F354D7E}" dt="2025-04-04T12:18:03.474" v="97"/>
          <ac:spMkLst>
            <pc:docMk/>
            <pc:sldMk cId="4229732641" sldId="265"/>
            <ac:spMk id="26" creationId="{1A3B50D1-CE51-EBEF-30FF-DCA1C74DDA76}"/>
          </ac:spMkLst>
        </pc:spChg>
        <pc:picChg chg="add mod">
          <ac:chgData name="Derby Wanders" userId="af18b0c0-b1f1-41e5-bb80-9bf6fd6c46ec" providerId="ADAL" clId="{755F3AAC-2D1A-4C50-AECA-B3289F354D7E}" dt="2025-04-04T12:14:27.445" v="80"/>
          <ac:picMkLst>
            <pc:docMk/>
            <pc:sldMk cId="4229732641" sldId="265"/>
            <ac:picMk id="7" creationId="{E3C3D30E-CF6B-B398-DA40-BA2B55209E52}"/>
          </ac:picMkLst>
        </pc:picChg>
        <pc:picChg chg="add del mod">
          <ac:chgData name="Derby Wanders" userId="af18b0c0-b1f1-41e5-bb80-9bf6fd6c46ec" providerId="ADAL" clId="{755F3AAC-2D1A-4C50-AECA-B3289F354D7E}" dt="2025-04-04T12:13:57.488" v="70" actId="478"/>
          <ac:picMkLst>
            <pc:docMk/>
            <pc:sldMk cId="4229732641" sldId="265"/>
            <ac:picMk id="8" creationId="{EE538B2C-2E1B-D362-38E6-DE843212FEE9}"/>
          </ac:picMkLst>
        </pc:picChg>
        <pc:picChg chg="add del mod">
          <ac:chgData name="Derby Wanders" userId="af18b0c0-b1f1-41e5-bb80-9bf6fd6c46ec" providerId="ADAL" clId="{755F3AAC-2D1A-4C50-AECA-B3289F354D7E}" dt="2025-04-04T12:13:58.349" v="71" actId="478"/>
          <ac:picMkLst>
            <pc:docMk/>
            <pc:sldMk cId="4229732641" sldId="265"/>
            <ac:picMk id="9" creationId="{82BDB711-CE4C-81F4-57F2-F08A8049F996}"/>
          </ac:picMkLst>
        </pc:picChg>
        <pc:picChg chg="add del mod">
          <ac:chgData name="Derby Wanders" userId="af18b0c0-b1f1-41e5-bb80-9bf6fd6c46ec" providerId="ADAL" clId="{755F3AAC-2D1A-4C50-AECA-B3289F354D7E}" dt="2025-04-04T12:13:59.308" v="72" actId="478"/>
          <ac:picMkLst>
            <pc:docMk/>
            <pc:sldMk cId="4229732641" sldId="265"/>
            <ac:picMk id="10" creationId="{50C62161-5576-B5EE-9012-10F7BF3EA3A3}"/>
          </ac:picMkLst>
        </pc:picChg>
        <pc:picChg chg="add mod">
          <ac:chgData name="Derby Wanders" userId="af18b0c0-b1f1-41e5-bb80-9bf6fd6c46ec" providerId="ADAL" clId="{755F3AAC-2D1A-4C50-AECA-B3289F354D7E}" dt="2025-04-04T12:14:42.668" v="82"/>
          <ac:picMkLst>
            <pc:docMk/>
            <pc:sldMk cId="4229732641" sldId="265"/>
            <ac:picMk id="15" creationId="{D5DA9D1D-C7B8-8073-9C1C-4FED2E7AFF79}"/>
          </ac:picMkLst>
        </pc:picChg>
        <pc:picChg chg="add mod">
          <ac:chgData name="Derby Wanders" userId="af18b0c0-b1f1-41e5-bb80-9bf6fd6c46ec" providerId="ADAL" clId="{755F3AAC-2D1A-4C50-AECA-B3289F354D7E}" dt="2025-04-04T12:14:53.558" v="84"/>
          <ac:picMkLst>
            <pc:docMk/>
            <pc:sldMk cId="4229732641" sldId="265"/>
            <ac:picMk id="17" creationId="{BB7C7BBA-C5D6-D304-E42C-85CD5AD67990}"/>
          </ac:picMkLst>
        </pc:picChg>
        <pc:picChg chg="add mod">
          <ac:chgData name="Derby Wanders" userId="af18b0c0-b1f1-41e5-bb80-9bf6fd6c46ec" providerId="ADAL" clId="{755F3AAC-2D1A-4C50-AECA-B3289F354D7E}" dt="2025-04-04T12:15:06.914" v="86"/>
          <ac:picMkLst>
            <pc:docMk/>
            <pc:sldMk cId="4229732641" sldId="265"/>
            <ac:picMk id="19" creationId="{BC515F4B-572D-E170-401E-C52276777FF2}"/>
          </ac:picMkLst>
        </pc:picChg>
      </pc:sldChg>
      <pc:sldChg chg="addSp delSp modSp add mod">
        <pc:chgData name="Derby Wanders" userId="af18b0c0-b1f1-41e5-bb80-9bf6fd6c46ec" providerId="ADAL" clId="{755F3AAC-2D1A-4C50-AECA-B3289F354D7E}" dt="2025-04-04T12:44:51.873" v="198" actId="207"/>
        <pc:sldMkLst>
          <pc:docMk/>
          <pc:sldMk cId="3344611333" sldId="266"/>
        </pc:sldMkLst>
        <pc:spChg chg="add mod">
          <ac:chgData name="Derby Wanders" userId="af18b0c0-b1f1-41e5-bb80-9bf6fd6c46ec" providerId="ADAL" clId="{755F3AAC-2D1A-4C50-AECA-B3289F354D7E}" dt="2025-04-04T12:42:17.186" v="175"/>
          <ac:spMkLst>
            <pc:docMk/>
            <pc:sldMk cId="3344611333" sldId="266"/>
            <ac:spMk id="2" creationId="{B884BEC2-FCAD-932E-9754-0C5DC6E3CE8A}"/>
          </ac:spMkLst>
        </pc:spChg>
        <pc:spChg chg="add del mod">
          <ac:chgData name="Derby Wanders" userId="af18b0c0-b1f1-41e5-bb80-9bf6fd6c46ec" providerId="ADAL" clId="{755F3AAC-2D1A-4C50-AECA-B3289F354D7E}" dt="2025-04-04T12:42:48.885" v="179" actId="478"/>
          <ac:spMkLst>
            <pc:docMk/>
            <pc:sldMk cId="3344611333" sldId="266"/>
            <ac:spMk id="3" creationId="{C532F337-5FCE-F52E-4C53-ACA7A570E40A}"/>
          </ac:spMkLst>
        </pc:spChg>
        <pc:spChg chg="del mod">
          <ac:chgData name="Derby Wanders" userId="af18b0c0-b1f1-41e5-bb80-9bf6fd6c46ec" providerId="ADAL" clId="{755F3AAC-2D1A-4C50-AECA-B3289F354D7E}" dt="2025-04-04T12:42:52.890" v="180" actId="478"/>
          <ac:spMkLst>
            <pc:docMk/>
            <pc:sldMk cId="3344611333" sldId="266"/>
            <ac:spMk id="4" creationId="{4481E5E4-AF37-7634-A740-3089228B958F}"/>
          </ac:spMkLst>
        </pc:spChg>
        <pc:spChg chg="mod">
          <ac:chgData name="Derby Wanders" userId="af18b0c0-b1f1-41e5-bb80-9bf6fd6c46ec" providerId="ADAL" clId="{755F3AAC-2D1A-4C50-AECA-B3289F354D7E}" dt="2025-04-04T12:44:51.873" v="198" actId="207"/>
          <ac:spMkLst>
            <pc:docMk/>
            <pc:sldMk cId="3344611333" sldId="266"/>
            <ac:spMk id="5" creationId="{BB523C4B-5981-D036-6308-84F345FE4350}"/>
          </ac:spMkLst>
        </pc:spChg>
        <pc:spChg chg="add mod">
          <ac:chgData name="Derby Wanders" userId="af18b0c0-b1f1-41e5-bb80-9bf6fd6c46ec" providerId="ADAL" clId="{755F3AAC-2D1A-4C50-AECA-B3289F354D7E}" dt="2025-04-04T12:42:58.255" v="183" actId="20577"/>
          <ac:spMkLst>
            <pc:docMk/>
            <pc:sldMk cId="3344611333" sldId="266"/>
            <ac:spMk id="6" creationId="{4BC518E3-4AC5-8A32-3D1D-1926338D14C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6A08037D-6AAD-8629-CA32-FF0CF5AF65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BB1C6A33-5C97-C508-5E75-651E1AF57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EE6FAA5-4BAE-4EAE-AE20-929CCAA9A992}" type="datetimeFigureOut">
              <a:rPr lang="nl-NL" smtClean="0"/>
              <a:t>4-4-2025</a:t>
            </a:fld>
            <a:endParaRPr lang="nl-NL"/>
          </a:p>
        </p:txBody>
      </p:sp>
      <p:sp>
        <p:nvSpPr>
          <p:cNvPr id="4" name="Tijdelijke aanduiding voor voettekst 3">
            <a:extLst>
              <a:ext uri="{FF2B5EF4-FFF2-40B4-BE49-F238E27FC236}">
                <a16:creationId xmlns:a16="http://schemas.microsoft.com/office/drawing/2014/main" id="{65ACA52D-C5EB-D606-CD5C-D1ABFC02A4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ED96EEC7-9E17-6187-E784-0D3C2870E57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1E86F2-401D-4BE8-9977-B00A0F812B7D}" type="slidenum">
              <a:rPr lang="nl-NL" smtClean="0"/>
              <a:t>‹nr.›</a:t>
            </a:fld>
            <a:endParaRPr lang="nl-NL"/>
          </a:p>
        </p:txBody>
      </p:sp>
    </p:spTree>
    <p:extLst>
      <p:ext uri="{BB962C8B-B14F-4D97-AF65-F5344CB8AC3E}">
        <p14:creationId xmlns:p14="http://schemas.microsoft.com/office/powerpoint/2010/main" val="41367605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4-4-2025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tiff"/><Relationship Id="rId1" Type="http://schemas.openxmlformats.org/officeDocument/2006/relationships/slideLayout" Target="../slideLayouts/slideLayout2.xml"/><Relationship Id="rId5" Type="http://schemas.openxmlformats.org/officeDocument/2006/relationships/image" Target="../media/image7.tiff"/><Relationship Id="rId4" Type="http://schemas.openxmlformats.org/officeDocument/2006/relationships/image" Target="../media/image6.tiff"/></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tiff"/><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A589858-EFB9-FC1F-7DF5-2478242E35D1}"/>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Visie	</a:t>
            </a:r>
            <a:r>
              <a:rPr lang="nl-NL" dirty="0"/>
              <a:t> 										</a:t>
            </a:r>
            <a:r>
              <a:rPr lang="nl-NL" sz="1800" cap="all" dirty="0">
                <a:latin typeface="+mj-lt"/>
              </a:rPr>
              <a:t>ONDERDEEL:</a:t>
            </a:r>
            <a:r>
              <a:rPr lang="nl-NL" dirty="0"/>
              <a:t>	</a:t>
            </a:r>
            <a:r>
              <a:rPr lang="nl-NL" sz="1800" cap="all" dirty="0">
                <a:solidFill>
                  <a:schemeClr val="tx2"/>
                </a:solidFill>
                <a:latin typeface="+mj-lt"/>
              </a:rPr>
              <a:t>Reflectiekaart 1</a:t>
            </a:r>
          </a:p>
        </p:txBody>
      </p:sp>
      <p:sp>
        <p:nvSpPr>
          <p:cNvPr id="3" name="Tekstvak 2">
            <a:extLst>
              <a:ext uri="{FF2B5EF4-FFF2-40B4-BE49-F238E27FC236}">
                <a16:creationId xmlns:a16="http://schemas.microsoft.com/office/drawing/2014/main" id="{E1B156AE-D65E-03E0-B7BD-B5C07D5F979D}"/>
              </a:ext>
            </a:extLst>
          </p:cNvPr>
          <p:cNvSpPr txBox="1"/>
          <p:nvPr/>
        </p:nvSpPr>
        <p:spPr>
          <a:xfrm>
            <a:off x="992037" y="970404"/>
            <a:ext cx="9790981" cy="388953"/>
          </a:xfrm>
          <a:prstGeom prst="rect">
            <a:avLst/>
          </a:prstGeom>
          <a:noFill/>
        </p:spPr>
        <p:txBody>
          <a:bodyPr wrap="square">
            <a:spAutoFit/>
          </a:bodyPr>
          <a:lstStyle/>
          <a:p>
            <a:pPr algn="ctr">
              <a:lnSpc>
                <a:spcPct val="115000"/>
              </a:lnSpc>
              <a:spcAft>
                <a:spcPts val="0"/>
              </a:spcAft>
            </a:pPr>
            <a:r>
              <a:rPr lang="nl-NL" sz="1800" dirty="0">
                <a:effectLst/>
                <a:latin typeface="Roboto" panose="02000000000000000000" pitchFamily="2" charset="0"/>
                <a:ea typeface="Roboto" panose="02000000000000000000" pitchFamily="2" charset="0"/>
                <a:cs typeface="Arial" panose="020B0604020202020204" pitchFamily="34" charset="0"/>
              </a:rPr>
              <a:t>- Waarom doen we aan Samen Opleiden en Samen Professionaliseren? </a:t>
            </a:r>
            <a:r>
              <a:rPr lang="nl-NL" sz="1800" dirty="0">
                <a:solidFill>
                  <a:srgbClr val="335497"/>
                </a:solidFill>
                <a:effectLst/>
                <a:latin typeface="Roboto" panose="02000000000000000000" pitchFamily="2" charset="0"/>
                <a:ea typeface="Roboto" panose="02000000000000000000" pitchFamily="2" charset="0"/>
                <a:cs typeface="Arial" panose="020B0604020202020204" pitchFamily="34" charset="0"/>
              </a:rPr>
              <a:t>-</a:t>
            </a:r>
            <a:r>
              <a:rPr lang="nl-NL" sz="1800" i="1"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endParaRPr lang="nl-NL" sz="1800" dirty="0">
              <a:solidFill>
                <a:srgbClr val="335497"/>
              </a:solidFill>
              <a:effectLst/>
              <a:latin typeface="Roboto" panose="02000000000000000000" pitchFamily="2" charset="0"/>
              <a:ea typeface="Roboto" panose="02000000000000000000" pitchFamily="2" charset="0"/>
              <a:cs typeface="Arial" panose="020B0604020202020204" pitchFamily="34" charset="0"/>
            </a:endParaRPr>
          </a:p>
        </p:txBody>
      </p:sp>
      <p:sp>
        <p:nvSpPr>
          <p:cNvPr id="6" name="Tekstvak 2">
            <a:extLst>
              <a:ext uri="{FF2B5EF4-FFF2-40B4-BE49-F238E27FC236}">
                <a16:creationId xmlns:a16="http://schemas.microsoft.com/office/drawing/2014/main" id="{0747CE57-98EE-57F3-3D60-1FC7CB7FDBD8}"/>
              </a:ext>
            </a:extLst>
          </p:cNvPr>
          <p:cNvSpPr txBox="1">
            <a:spLocks noChangeArrowheads="1"/>
          </p:cNvSpPr>
          <p:nvPr/>
        </p:nvSpPr>
        <p:spPr bwMode="auto">
          <a:xfrm>
            <a:off x="2532182" y="1347114"/>
            <a:ext cx="5627449" cy="35814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1400" i="1" dirty="0">
                <a:solidFill>
                  <a:schemeClr val="tx2"/>
                </a:solidFill>
                <a:effectLst/>
                <a:latin typeface="Roboto" panose="02000000000000000000" pitchFamily="2" charset="0"/>
                <a:ea typeface="Roboto" panose="02000000000000000000" pitchFamily="2" charset="0"/>
                <a:cs typeface="Arial" panose="020B0604020202020204" pitchFamily="34" charset="0"/>
              </a:rPr>
              <a:t>De maatschappelijke aanleidingen en doelen …</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pic>
        <p:nvPicPr>
          <p:cNvPr id="7" name="Afbeelding 3">
            <a:extLst>
              <a:ext uri="{FF2B5EF4-FFF2-40B4-BE49-F238E27FC236}">
                <a16:creationId xmlns:a16="http://schemas.microsoft.com/office/drawing/2014/main" id="{E3C3D30E-CF6B-B398-DA40-BA2B55209E5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52665" y="1914683"/>
            <a:ext cx="2359025" cy="1414145"/>
          </a:xfrm>
          <a:prstGeom prst="rect">
            <a:avLst/>
          </a:prstGeom>
          <a:noFill/>
          <a:ln>
            <a:noFill/>
          </a:ln>
        </p:spPr>
      </p:pic>
      <p:sp>
        <p:nvSpPr>
          <p:cNvPr id="14" name="Tekstvak 13">
            <a:extLst>
              <a:ext uri="{FF2B5EF4-FFF2-40B4-BE49-F238E27FC236}">
                <a16:creationId xmlns:a16="http://schemas.microsoft.com/office/drawing/2014/main" id="{068B7DD4-97FA-7F08-5FB6-9295892BCD92}"/>
              </a:ext>
            </a:extLst>
          </p:cNvPr>
          <p:cNvSpPr txBox="1"/>
          <p:nvPr/>
        </p:nvSpPr>
        <p:spPr>
          <a:xfrm>
            <a:off x="776098" y="2621755"/>
            <a:ext cx="2016425" cy="1893724"/>
          </a:xfrm>
          <a:prstGeom prst="rect">
            <a:avLst/>
          </a:prstGeom>
          <a:noFill/>
        </p:spPr>
        <p:txBody>
          <a:bodyPr wrap="square">
            <a:sp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Verbinden leren op het instituut en in de praktijk</a:t>
            </a:r>
            <a:b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b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Het verkleinen van de kloof tussen theorie en praktijk, tussen het instituut en de school. Met als doel om de opleidingen beter bij de praktijk aan te laten sluiten, daardoor de kwaliteit van docenten te vergroten.</a:t>
            </a:r>
          </a:p>
        </p:txBody>
      </p:sp>
      <p:pic>
        <p:nvPicPr>
          <p:cNvPr id="15" name="Afbeelding 9">
            <a:extLst>
              <a:ext uri="{FF2B5EF4-FFF2-40B4-BE49-F238E27FC236}">
                <a16:creationId xmlns:a16="http://schemas.microsoft.com/office/drawing/2014/main" id="{D5DA9D1D-C7B8-8073-9C1C-4FED2E7AFF79}"/>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5785" y="2143886"/>
            <a:ext cx="1866900" cy="1119505"/>
          </a:xfrm>
          <a:prstGeom prst="rect">
            <a:avLst/>
          </a:prstGeom>
          <a:noFill/>
          <a:ln>
            <a:noFill/>
          </a:ln>
        </p:spPr>
      </p:pic>
      <p:sp>
        <p:nvSpPr>
          <p:cNvPr id="16" name="Tekstvak 2">
            <a:extLst>
              <a:ext uri="{FF2B5EF4-FFF2-40B4-BE49-F238E27FC236}">
                <a16:creationId xmlns:a16="http://schemas.microsoft.com/office/drawing/2014/main" id="{FB391588-DD67-CF14-F271-9A52245AD3EF}"/>
              </a:ext>
            </a:extLst>
          </p:cNvPr>
          <p:cNvSpPr txBox="1">
            <a:spLocks noChangeArrowheads="1"/>
          </p:cNvSpPr>
          <p:nvPr/>
        </p:nvSpPr>
        <p:spPr bwMode="auto">
          <a:xfrm>
            <a:off x="3260219" y="2703245"/>
            <a:ext cx="1806575" cy="157988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Aanpak voor lerarentekort</a:t>
            </a:r>
            <a:b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b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Door kwalitatief betere opleidingsplaatsen en verkleinen kloof instituut en de scholen, de uitval van docenten in de eerste jaren na afstuderen tegen te gaan. </a:t>
            </a:r>
          </a:p>
          <a:p>
            <a:pPr>
              <a:lnSpc>
                <a:spcPct val="107000"/>
              </a:lnSpc>
              <a:spcAft>
                <a:spcPts val="800"/>
              </a:spcAft>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p>
        </p:txBody>
      </p:sp>
      <p:pic>
        <p:nvPicPr>
          <p:cNvPr id="17" name="Afbeelding 11">
            <a:extLst>
              <a:ext uri="{FF2B5EF4-FFF2-40B4-BE49-F238E27FC236}">
                <a16:creationId xmlns:a16="http://schemas.microsoft.com/office/drawing/2014/main" id="{BB7C7BBA-C5D6-D304-E42C-85CD5AD67990}"/>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74356" y="1949851"/>
            <a:ext cx="1676400" cy="1005205"/>
          </a:xfrm>
          <a:prstGeom prst="rect">
            <a:avLst/>
          </a:prstGeom>
          <a:noFill/>
          <a:ln>
            <a:noFill/>
          </a:ln>
        </p:spPr>
      </p:pic>
      <p:sp>
        <p:nvSpPr>
          <p:cNvPr id="18" name="Tekstvak 2">
            <a:extLst>
              <a:ext uri="{FF2B5EF4-FFF2-40B4-BE49-F238E27FC236}">
                <a16:creationId xmlns:a16="http://schemas.microsoft.com/office/drawing/2014/main" id="{0E3910EF-F198-BA2D-9269-07B2455D75A3}"/>
              </a:ext>
            </a:extLst>
          </p:cNvPr>
          <p:cNvSpPr txBox="1">
            <a:spLocks noChangeArrowheads="1"/>
          </p:cNvSpPr>
          <p:nvPr/>
        </p:nvSpPr>
        <p:spPr bwMode="auto">
          <a:xfrm>
            <a:off x="5248374" y="2700973"/>
            <a:ext cx="2540695" cy="157988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Leven lang leren en leren te leren</a:t>
            </a:r>
            <a:b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b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Door het samen leren en ontwikkelen en door specifieke aandacht voor het leren van studenten, starters en zittende docenten dragen we bij aan een leven lang leren. Dit wordt als voorwaardelijk gezien om om te gaan met de veranderingen in de maatschappij.</a:t>
            </a:r>
          </a:p>
          <a:p>
            <a:pPr>
              <a:lnSpc>
                <a:spcPct val="107000"/>
              </a:lnSpc>
              <a:spcAft>
                <a:spcPts val="800"/>
              </a:spcAft>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p>
        </p:txBody>
      </p:sp>
      <p:pic>
        <p:nvPicPr>
          <p:cNvPr id="19" name="Afbeelding 13">
            <a:extLst>
              <a:ext uri="{FF2B5EF4-FFF2-40B4-BE49-F238E27FC236}">
                <a16:creationId xmlns:a16="http://schemas.microsoft.com/office/drawing/2014/main" id="{BC515F4B-572D-E170-401E-C52276777FF2}"/>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7939247" y="1445082"/>
            <a:ext cx="2409825" cy="1444625"/>
          </a:xfrm>
          <a:prstGeom prst="rect">
            <a:avLst/>
          </a:prstGeom>
          <a:noFill/>
          <a:ln>
            <a:noFill/>
          </a:ln>
        </p:spPr>
      </p:pic>
      <p:sp>
        <p:nvSpPr>
          <p:cNvPr id="20" name="Tekstvak 2">
            <a:extLst>
              <a:ext uri="{FF2B5EF4-FFF2-40B4-BE49-F238E27FC236}">
                <a16:creationId xmlns:a16="http://schemas.microsoft.com/office/drawing/2014/main" id="{CE3B000E-4835-EB2A-4C8E-28D46697332A}"/>
              </a:ext>
            </a:extLst>
          </p:cNvPr>
          <p:cNvSpPr txBox="1">
            <a:spLocks noChangeArrowheads="1"/>
          </p:cNvSpPr>
          <p:nvPr/>
        </p:nvSpPr>
        <p:spPr bwMode="auto">
          <a:xfrm>
            <a:off x="7824312" y="2700973"/>
            <a:ext cx="2120901" cy="139700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Professionalisering en talentontwikkeling</a:t>
            </a:r>
            <a:b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b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Professionalisering voor zittende collega’s en lerarenopleiders. Door samen onderwijs te ontwikkelen en uit te voeren leren we van en met elkaar.</a:t>
            </a:r>
          </a:p>
          <a:p>
            <a:pPr>
              <a:lnSpc>
                <a:spcPct val="107000"/>
              </a:lnSpc>
              <a:spcAft>
                <a:spcPts val="800"/>
              </a:spcAft>
            </a:pPr>
            <a:r>
              <a:rPr lang="nl-NL" sz="1100" dirty="0">
                <a:solidFill>
                  <a:srgbClr val="335497"/>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21" name="Tekstvak 2">
            <a:extLst>
              <a:ext uri="{FF2B5EF4-FFF2-40B4-BE49-F238E27FC236}">
                <a16:creationId xmlns:a16="http://schemas.microsoft.com/office/drawing/2014/main" id="{1BF5BF9E-D362-4C42-5E89-233EABD5BCF9}"/>
              </a:ext>
            </a:extLst>
          </p:cNvPr>
          <p:cNvSpPr txBox="1">
            <a:spLocks noChangeArrowheads="1"/>
          </p:cNvSpPr>
          <p:nvPr/>
        </p:nvSpPr>
        <p:spPr bwMode="auto">
          <a:xfrm>
            <a:off x="1987795" y="4593004"/>
            <a:ext cx="9295556" cy="358142"/>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Wat is de toegevoegde waarde van Samen </a:t>
            </a:r>
            <a:r>
              <a:rPr lang="nl-NL" sz="1400" dirty="0">
                <a:solidFill>
                  <a:schemeClr val="tx2"/>
                </a:solidFill>
                <a:latin typeface="Roboto" panose="02000000000000000000" pitchFamily="2" charset="0"/>
                <a:ea typeface="Roboto" panose="02000000000000000000" pitchFamily="2" charset="0"/>
                <a:cs typeface="Arial" panose="020B0604020202020204" pitchFamily="34" charset="0"/>
              </a:rPr>
              <a:t>O</a:t>
            </a: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pleiden en Samen Professionaliseren voor jullie als (opleidings)school?</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22" name="Tekstvak 2">
            <a:extLst>
              <a:ext uri="{FF2B5EF4-FFF2-40B4-BE49-F238E27FC236}">
                <a16:creationId xmlns:a16="http://schemas.microsoft.com/office/drawing/2014/main" id="{8046C691-A584-45C2-D902-EEE05AD142BF}"/>
              </a:ext>
            </a:extLst>
          </p:cNvPr>
          <p:cNvSpPr txBox="1">
            <a:spLocks noChangeArrowheads="1"/>
          </p:cNvSpPr>
          <p:nvPr/>
        </p:nvSpPr>
        <p:spPr bwMode="auto">
          <a:xfrm>
            <a:off x="1987795" y="5062667"/>
            <a:ext cx="9295556" cy="343163"/>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Wat is de toegevoegde waarde van ieder van de partners en op welke wijze benutten jullie die toegevoegde waarde?</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23" name="Tekstvak 2">
            <a:extLst>
              <a:ext uri="{FF2B5EF4-FFF2-40B4-BE49-F238E27FC236}">
                <a16:creationId xmlns:a16="http://schemas.microsoft.com/office/drawing/2014/main" id="{83178D80-E20E-0156-B575-5490C2E97086}"/>
              </a:ext>
            </a:extLst>
          </p:cNvPr>
          <p:cNvSpPr txBox="1">
            <a:spLocks noChangeArrowheads="1"/>
          </p:cNvSpPr>
          <p:nvPr/>
        </p:nvSpPr>
        <p:spPr bwMode="auto">
          <a:xfrm>
            <a:off x="1987795" y="5509968"/>
            <a:ext cx="9295556" cy="365245"/>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In hoeverre zijn deze doelen van Samen Opleiden en Samen Professionaliseren bekend bij alle betrokkenen?</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24" name="Tekstvak 2">
            <a:extLst>
              <a:ext uri="{FF2B5EF4-FFF2-40B4-BE49-F238E27FC236}">
                <a16:creationId xmlns:a16="http://schemas.microsoft.com/office/drawing/2014/main" id="{DFF7ADB2-2266-B337-0DEA-08C8D53CF5D2}"/>
              </a:ext>
            </a:extLst>
          </p:cNvPr>
          <p:cNvSpPr txBox="1">
            <a:spLocks noChangeArrowheads="1"/>
          </p:cNvSpPr>
          <p:nvPr/>
        </p:nvSpPr>
        <p:spPr bwMode="auto">
          <a:xfrm>
            <a:off x="1987795" y="5938237"/>
            <a:ext cx="9295556" cy="537373"/>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Wat is voor jullie de reikwijdte van Samen Opleiden en Samen Professionaliseren? Begeleiden</a:t>
            </a:r>
            <a:r>
              <a:rPr lang="nl-NL" sz="1400" dirty="0">
                <a:solidFill>
                  <a:schemeClr val="tx2"/>
                </a:solidFill>
                <a:latin typeface="Roboto" panose="02000000000000000000" pitchFamily="2" charset="0"/>
                <a:ea typeface="Roboto" panose="02000000000000000000" pitchFamily="2" charset="0"/>
                <a:cs typeface="Arial" panose="020B0604020202020204" pitchFamily="34" charset="0"/>
              </a:rPr>
              <a:t>/</a:t>
            </a: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Opleiden/Onderzoek/Inductie/Professionalisering</a:t>
            </a:r>
            <a:r>
              <a:rPr lang="nl-NL" sz="1400" dirty="0">
                <a:solidFill>
                  <a:schemeClr val="tx2"/>
                </a:solidFill>
                <a:latin typeface="Roboto" panose="02000000000000000000" pitchFamily="2" charset="0"/>
                <a:ea typeface="Roboto" panose="02000000000000000000" pitchFamily="2" charset="0"/>
                <a:cs typeface="Arial" panose="020B0604020202020204" pitchFamily="34" charset="0"/>
              </a:rPr>
              <a:t>/</a:t>
            </a: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Innovatie/Cocreatie</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25" name="Rechthoek 24">
            <a:extLst>
              <a:ext uri="{FF2B5EF4-FFF2-40B4-BE49-F238E27FC236}">
                <a16:creationId xmlns:a16="http://schemas.microsoft.com/office/drawing/2014/main" id="{F7D1FCC0-59B3-F221-63B9-39B36EC6955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6" name="Rechthoek 25">
            <a:extLst>
              <a:ext uri="{FF2B5EF4-FFF2-40B4-BE49-F238E27FC236}">
                <a16:creationId xmlns:a16="http://schemas.microsoft.com/office/drawing/2014/main" id="{1A3B50D1-CE51-EBEF-30FF-DCA1C74DDA76}"/>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Tree>
    <p:extLst>
      <p:ext uri="{BB962C8B-B14F-4D97-AF65-F5344CB8AC3E}">
        <p14:creationId xmlns:p14="http://schemas.microsoft.com/office/powerpoint/2010/main" val="4229732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AFF12-AE6C-D259-6E6A-3B1B3E93566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BB523C4B-5981-D036-6308-84F345FE4350}"/>
              </a:ext>
            </a:extLst>
          </p:cNvPr>
          <p:cNvSpPr txBox="1"/>
          <p:nvPr/>
        </p:nvSpPr>
        <p:spPr>
          <a:xfrm>
            <a:off x="1459706" y="712835"/>
            <a:ext cx="7772400" cy="421910"/>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Visie van de school als inspiratie voor het opleiden van leraren -</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pic>
        <p:nvPicPr>
          <p:cNvPr id="8" name="Afbeelding 16">
            <a:extLst>
              <a:ext uri="{FF2B5EF4-FFF2-40B4-BE49-F238E27FC236}">
                <a16:creationId xmlns:a16="http://schemas.microsoft.com/office/drawing/2014/main" id="{6EE8BC94-D304-B1FA-E116-9CCD28874FE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5756" y="1270000"/>
            <a:ext cx="4572000" cy="2743200"/>
          </a:xfrm>
          <a:prstGeom prst="rect">
            <a:avLst/>
          </a:prstGeom>
          <a:noFill/>
          <a:ln>
            <a:noFill/>
          </a:ln>
        </p:spPr>
      </p:pic>
      <p:pic>
        <p:nvPicPr>
          <p:cNvPr id="9" name="Afbeelding 23">
            <a:extLst>
              <a:ext uri="{FF2B5EF4-FFF2-40B4-BE49-F238E27FC236}">
                <a16:creationId xmlns:a16="http://schemas.microsoft.com/office/drawing/2014/main" id="{17A17C35-507C-7B51-3A69-5591FC57AA1E}"/>
              </a:ext>
            </a:extLst>
          </p:cNvPr>
          <p:cNvPicPr/>
          <p:nvPr/>
        </p:nvPicPr>
        <p:blipFill>
          <a:blip r:embed="rId3">
            <a:extLst>
              <a:ext uri="{28A0092B-C50C-407E-A947-70E740481C1C}">
                <a14:useLocalDpi xmlns:a14="http://schemas.microsoft.com/office/drawing/2010/main" val="0"/>
              </a:ext>
            </a:extLst>
          </a:blip>
          <a:stretch>
            <a:fillRect/>
          </a:stretch>
        </p:blipFill>
        <p:spPr>
          <a:xfrm>
            <a:off x="4641056" y="1179830"/>
            <a:ext cx="5715000" cy="2971800"/>
          </a:xfrm>
          <a:prstGeom prst="rect">
            <a:avLst/>
          </a:prstGeom>
        </p:spPr>
      </p:pic>
      <p:pic>
        <p:nvPicPr>
          <p:cNvPr id="10" name="Afbeelding 12">
            <a:extLst>
              <a:ext uri="{FF2B5EF4-FFF2-40B4-BE49-F238E27FC236}">
                <a16:creationId xmlns:a16="http://schemas.microsoft.com/office/drawing/2014/main" id="{6378F30B-491D-0B7E-A5E1-B92303E28887}"/>
              </a:ext>
            </a:extLst>
          </p:cNvPr>
          <p:cNvPicPr/>
          <p:nvPr/>
        </p:nvPicPr>
        <p:blipFill>
          <a:blip r:embed="rId4">
            <a:extLst>
              <a:ext uri="{28A0092B-C50C-407E-A947-70E740481C1C}">
                <a14:useLocalDpi xmlns:a14="http://schemas.microsoft.com/office/drawing/2010/main" val="0"/>
              </a:ext>
            </a:extLst>
          </a:blip>
          <a:stretch>
            <a:fillRect/>
          </a:stretch>
        </p:blipFill>
        <p:spPr>
          <a:xfrm>
            <a:off x="3917156" y="3418205"/>
            <a:ext cx="2601595" cy="1352550"/>
          </a:xfrm>
          <a:prstGeom prst="rect">
            <a:avLst/>
          </a:prstGeom>
        </p:spPr>
      </p:pic>
      <p:sp>
        <p:nvSpPr>
          <p:cNvPr id="11" name="Tekstvak 2">
            <a:extLst>
              <a:ext uri="{FF2B5EF4-FFF2-40B4-BE49-F238E27FC236}">
                <a16:creationId xmlns:a16="http://schemas.microsoft.com/office/drawing/2014/main" id="{30ED7CC1-685D-AEE6-F2E8-FCC83910E8F5}"/>
              </a:ext>
            </a:extLst>
          </p:cNvPr>
          <p:cNvSpPr txBox="1">
            <a:spLocks noChangeArrowheads="1"/>
          </p:cNvSpPr>
          <p:nvPr/>
        </p:nvSpPr>
        <p:spPr bwMode="auto">
          <a:xfrm>
            <a:off x="997426" y="5086350"/>
            <a:ext cx="7827084" cy="335915"/>
          </a:xfrm>
          <a:prstGeom prst="rect">
            <a:avLst/>
          </a:prstGeom>
          <a:solidFill>
            <a:srgbClr val="FFFFFF"/>
          </a:solid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Wat is jullie visie op leren van jullie leerlingen? Waarin zijn jullie onderscheidend?</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12" name="Tekstvak 2">
            <a:extLst>
              <a:ext uri="{FF2B5EF4-FFF2-40B4-BE49-F238E27FC236}">
                <a16:creationId xmlns:a16="http://schemas.microsoft.com/office/drawing/2014/main" id="{14E1E069-6EC2-520B-EABF-A9C05B625DD8}"/>
              </a:ext>
            </a:extLst>
          </p:cNvPr>
          <p:cNvSpPr txBox="1">
            <a:spLocks noChangeArrowheads="1"/>
          </p:cNvSpPr>
          <p:nvPr/>
        </p:nvSpPr>
        <p:spPr bwMode="auto">
          <a:xfrm>
            <a:off x="997426" y="5561330"/>
            <a:ext cx="7827084" cy="335915"/>
          </a:xfrm>
          <a:prstGeom prst="rect">
            <a:avLst/>
          </a:prstGeom>
          <a:solidFill>
            <a:srgbClr val="FFFFFF"/>
          </a:solid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Welke unieke leermogelijkheden biedt de visie van de school voor leraren in opleiding?</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13" name="Tekstvak 2">
            <a:extLst>
              <a:ext uri="{FF2B5EF4-FFF2-40B4-BE49-F238E27FC236}">
                <a16:creationId xmlns:a16="http://schemas.microsoft.com/office/drawing/2014/main" id="{427E39EB-1257-31F4-562A-106B76A08E43}"/>
              </a:ext>
            </a:extLst>
          </p:cNvPr>
          <p:cNvSpPr txBox="1">
            <a:spLocks noChangeArrowheads="1"/>
          </p:cNvSpPr>
          <p:nvPr/>
        </p:nvSpPr>
        <p:spPr bwMode="auto">
          <a:xfrm>
            <a:off x="997425" y="6036310"/>
            <a:ext cx="7827085" cy="335915"/>
          </a:xfrm>
          <a:prstGeom prst="rect">
            <a:avLst/>
          </a:prstGeom>
          <a:solidFill>
            <a:srgbClr val="FFFFFF"/>
          </a:solid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Op welke wijze wordt jullie unieke visie en context nu ingezet voor het opleiden van docenten?</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2" name="Rechthoek 1">
            <a:extLst>
              <a:ext uri="{FF2B5EF4-FFF2-40B4-BE49-F238E27FC236}">
                <a16:creationId xmlns:a16="http://schemas.microsoft.com/office/drawing/2014/main" id="{B884BEC2-FCAD-932E-9754-0C5DC6E3CE8A}"/>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Rechthoek 2">
            <a:extLst>
              <a:ext uri="{FF2B5EF4-FFF2-40B4-BE49-F238E27FC236}">
                <a16:creationId xmlns:a16="http://schemas.microsoft.com/office/drawing/2014/main" id="{C532F337-5FCE-F52E-4C53-ACA7A570E40A}"/>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jdelijke aanduiding voor tekst 3">
            <a:extLst>
              <a:ext uri="{FF2B5EF4-FFF2-40B4-BE49-F238E27FC236}">
                <a16:creationId xmlns:a16="http://schemas.microsoft.com/office/drawing/2014/main" id="{4BC518E3-4AC5-8A32-3D1D-1926338D14C9}"/>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Visie	</a:t>
            </a:r>
            <a:r>
              <a:rPr lang="nl-NL" dirty="0"/>
              <a:t> 										</a:t>
            </a:r>
            <a:r>
              <a:rPr lang="nl-NL" sz="1800" cap="all" dirty="0">
                <a:latin typeface="+mj-lt"/>
              </a:rPr>
              <a:t>ONDERDEEL:</a:t>
            </a:r>
            <a:r>
              <a:rPr lang="nl-NL" dirty="0"/>
              <a:t>	</a:t>
            </a:r>
            <a:r>
              <a:rPr lang="nl-NL" sz="1800" cap="all" dirty="0">
                <a:solidFill>
                  <a:schemeClr val="tx2"/>
                </a:solidFill>
                <a:latin typeface="+mj-lt"/>
              </a:rPr>
              <a:t>Reflectiekaart 2</a:t>
            </a:r>
          </a:p>
        </p:txBody>
      </p:sp>
    </p:spTree>
    <p:extLst>
      <p:ext uri="{BB962C8B-B14F-4D97-AF65-F5344CB8AC3E}">
        <p14:creationId xmlns:p14="http://schemas.microsoft.com/office/powerpoint/2010/main" val="3344611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6">
            <a:extLst>
              <a:ext uri="{FF2B5EF4-FFF2-40B4-BE49-F238E27FC236}">
                <a16:creationId xmlns:a16="http://schemas.microsoft.com/office/drawing/2014/main" id="{36893223-96FC-EC31-A6E1-5F23B05975D3}"/>
              </a:ext>
            </a:extLst>
          </p:cNvPr>
          <p:cNvSpPr txBox="1"/>
          <p:nvPr/>
        </p:nvSpPr>
        <p:spPr>
          <a:xfrm>
            <a:off x="946361" y="765307"/>
            <a:ext cx="8538679" cy="421910"/>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Visie in de breedte -</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sp>
        <p:nvSpPr>
          <p:cNvPr id="5" name="Tekstvak 2">
            <a:extLst>
              <a:ext uri="{FF2B5EF4-FFF2-40B4-BE49-F238E27FC236}">
                <a16:creationId xmlns:a16="http://schemas.microsoft.com/office/drawing/2014/main" id="{7AD52783-12AA-1A52-F78A-4042642CB004}"/>
              </a:ext>
            </a:extLst>
          </p:cNvPr>
          <p:cNvSpPr txBox="1">
            <a:spLocks noChangeArrowheads="1"/>
          </p:cNvSpPr>
          <p:nvPr/>
        </p:nvSpPr>
        <p:spPr bwMode="auto">
          <a:xfrm>
            <a:off x="2532182" y="1228546"/>
            <a:ext cx="5627449" cy="358141"/>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De vijf pijlers van het werven tot en met het behouden van leraren</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8" name="Tekstvak 2">
            <a:extLst>
              <a:ext uri="{FF2B5EF4-FFF2-40B4-BE49-F238E27FC236}">
                <a16:creationId xmlns:a16="http://schemas.microsoft.com/office/drawing/2014/main" id="{66AB6FBD-9CEA-50C7-18EB-F1F425ACBEF4}"/>
              </a:ext>
            </a:extLst>
          </p:cNvPr>
          <p:cNvSpPr txBox="1">
            <a:spLocks noChangeArrowheads="1"/>
          </p:cNvSpPr>
          <p:nvPr/>
        </p:nvSpPr>
        <p:spPr bwMode="auto">
          <a:xfrm>
            <a:off x="748624" y="2066074"/>
            <a:ext cx="1408151" cy="2293643"/>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Werven</a:t>
            </a:r>
            <a:endParaRPr lang="nl-NL" sz="1100" b="1" dirty="0">
              <a:solidFill>
                <a:schemeClr val="tx2"/>
              </a:solidFill>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Heb je als eens nagedacht over werken in het onderwijs? Kunnen leerlingen of potentiële zij-instromers meelopen? </a:t>
            </a: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9" name="Tekstvak 2">
            <a:extLst>
              <a:ext uri="{FF2B5EF4-FFF2-40B4-BE49-F238E27FC236}">
                <a16:creationId xmlns:a16="http://schemas.microsoft.com/office/drawing/2014/main" id="{AE7EED51-31F1-23C8-8035-72EE9892C993}"/>
              </a:ext>
            </a:extLst>
          </p:cNvPr>
          <p:cNvSpPr txBox="1">
            <a:spLocks noChangeArrowheads="1"/>
          </p:cNvSpPr>
          <p:nvPr/>
        </p:nvSpPr>
        <p:spPr bwMode="auto">
          <a:xfrm>
            <a:off x="2258218" y="2059925"/>
            <a:ext cx="1726951" cy="2420324"/>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latin typeface="Roboto" panose="02000000000000000000" pitchFamily="2" charset="0"/>
                <a:ea typeface="Roboto" panose="02000000000000000000" pitchFamily="2" charset="0"/>
                <a:cs typeface="Arial" panose="020B0604020202020204" pitchFamily="34" charset="0"/>
              </a:rPr>
              <a:t>Matchen</a:t>
            </a:r>
          </a:p>
          <a:p>
            <a:pPr>
              <a:lnSpc>
                <a:spcPct val="107000"/>
              </a:lnSpc>
              <a:spcAft>
                <a:spcPts val="800"/>
              </a:spcAft>
            </a:pPr>
            <a:r>
              <a:rPr lang="nl-NL" sz="1100" dirty="0">
                <a:solidFill>
                  <a:schemeClr val="tx2"/>
                </a:solidFill>
                <a:latin typeface="Roboto" panose="02000000000000000000" pitchFamily="2" charset="0"/>
                <a:ea typeface="Roboto" panose="02000000000000000000" pitchFamily="2" charset="0"/>
                <a:cs typeface="Arial" panose="020B0604020202020204" pitchFamily="34" charset="0"/>
              </a:rPr>
              <a:t>Niet iedere school is hetzelfde; qua cultuur, didactiek, pedagogische visie en </a:t>
            </a:r>
            <a:r>
              <a:rPr lang="nl-NL" sz="1100" dirty="0" err="1">
                <a:solidFill>
                  <a:schemeClr val="tx2"/>
                </a:solidFill>
                <a:latin typeface="Roboto" panose="02000000000000000000" pitchFamily="2" charset="0"/>
                <a:ea typeface="Roboto" panose="02000000000000000000" pitchFamily="2" charset="0"/>
                <a:cs typeface="Arial" panose="020B0604020202020204" pitchFamily="34" charset="0"/>
              </a:rPr>
              <a:t>levensbe-schouwing</a:t>
            </a:r>
            <a:r>
              <a:rPr lang="nl-NL" sz="1100" dirty="0">
                <a:solidFill>
                  <a:schemeClr val="tx2"/>
                </a:solidFill>
                <a:latin typeface="Roboto" panose="02000000000000000000" pitchFamily="2" charset="0"/>
                <a:ea typeface="Roboto" panose="02000000000000000000" pitchFamily="2" charset="0"/>
                <a:cs typeface="Arial" panose="020B0604020202020204" pitchFamily="34" charset="0"/>
              </a:rPr>
              <a:t> zijn er grote verschillen. Wat is kenmerkend voor jullie school? Kunnen studenten, zij-instromers en eigen collega’s zich hierop oriënteren?</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10" name="Tekstvak 2">
            <a:extLst>
              <a:ext uri="{FF2B5EF4-FFF2-40B4-BE49-F238E27FC236}">
                <a16:creationId xmlns:a16="http://schemas.microsoft.com/office/drawing/2014/main" id="{472F1117-B414-FA92-A6B5-AFE07B0F0283}"/>
              </a:ext>
            </a:extLst>
          </p:cNvPr>
          <p:cNvSpPr txBox="1">
            <a:spLocks noChangeArrowheads="1"/>
          </p:cNvSpPr>
          <p:nvPr/>
        </p:nvSpPr>
        <p:spPr bwMode="auto">
          <a:xfrm>
            <a:off x="4086612" y="2059925"/>
            <a:ext cx="2518572" cy="2044059"/>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Opleiden</a:t>
            </a:r>
            <a:endParaRPr lang="nl-NL" sz="1100" b="1" dirty="0">
              <a:solidFill>
                <a:schemeClr val="tx2"/>
              </a:solidFill>
              <a:latin typeface="Roboto" panose="02000000000000000000" pitchFamily="2" charset="0"/>
              <a:ea typeface="Roboto" panose="02000000000000000000" pitchFamily="2" charset="0"/>
              <a:cs typeface="Arial" panose="020B0604020202020204" pitchFamily="34" charset="0"/>
            </a:endParaRPr>
          </a:p>
          <a:p>
            <a:pPr>
              <a:lnSpc>
                <a:spcPct val="107000"/>
              </a:lnSpc>
            </a:pP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Opleiden is effectief als het leren op het instituut en op de werkplek optimaal op elkaar aansluiten. Dit gebeurt als:</a:t>
            </a:r>
          </a:p>
          <a:p>
            <a:pPr marL="171450" indent="-171450">
              <a:lnSpc>
                <a:spcPct val="107000"/>
              </a:lnSpc>
              <a:buFontTx/>
              <a:buChar char="-"/>
            </a:pPr>
            <a:r>
              <a:rPr lang="nl-NL" sz="1100" dirty="0">
                <a:solidFill>
                  <a:schemeClr val="tx2"/>
                </a:solidFill>
                <a:latin typeface="Roboto" panose="02000000000000000000" pitchFamily="2" charset="0"/>
                <a:ea typeface="Roboto" panose="02000000000000000000" pitchFamily="2" charset="0"/>
                <a:cs typeface="Arial" panose="020B0604020202020204" pitchFamily="34" charset="0"/>
              </a:rPr>
              <a:t>Theorie en praktijk continu met elkaar verbonden worden; dan wordt het leren betekenisvol.</a:t>
            </a:r>
          </a:p>
          <a:p>
            <a:pPr marL="171450" indent="-171450">
              <a:lnSpc>
                <a:spcPct val="107000"/>
              </a:lnSpc>
              <a:buFontTx/>
              <a:buChar char="-"/>
            </a:pP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Als de unieke context van de leerwerkplek (school) benut wordt; dan heb je authentieke leersituaties.</a:t>
            </a: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11" name="Tekstvak 2">
            <a:extLst>
              <a:ext uri="{FF2B5EF4-FFF2-40B4-BE49-F238E27FC236}">
                <a16:creationId xmlns:a16="http://schemas.microsoft.com/office/drawing/2014/main" id="{E293DC93-F0B1-25FC-333F-A341F5B8DE32}"/>
              </a:ext>
            </a:extLst>
          </p:cNvPr>
          <p:cNvSpPr txBox="1">
            <a:spLocks noChangeArrowheads="1"/>
          </p:cNvSpPr>
          <p:nvPr/>
        </p:nvSpPr>
        <p:spPr bwMode="auto">
          <a:xfrm>
            <a:off x="6656232" y="2059925"/>
            <a:ext cx="1503399" cy="2044058"/>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Begeleiden</a:t>
            </a:r>
            <a:endParaRPr lang="nl-NL" sz="1100" b="1" dirty="0">
              <a:solidFill>
                <a:schemeClr val="tx2"/>
              </a:solidFill>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chemeClr val="tx2"/>
                </a:solidFill>
                <a:latin typeface="Roboto" panose="02000000000000000000" pitchFamily="2" charset="0"/>
                <a:ea typeface="Roboto" panose="02000000000000000000" pitchFamily="2" charset="0"/>
                <a:cs typeface="Arial" panose="020B0604020202020204" pitchFamily="34" charset="0"/>
              </a:rPr>
              <a:t>Landelijk stopt 1 op de 3 startende docenten in de eerste drie jaar van hun loopbaan en verlaten het onderwijs. Om dit te voorkomen is goede inductiebegeleiding voorwaardelijk.</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12" name="Tekstvak 11">
            <a:extLst>
              <a:ext uri="{FF2B5EF4-FFF2-40B4-BE49-F238E27FC236}">
                <a16:creationId xmlns:a16="http://schemas.microsoft.com/office/drawing/2014/main" id="{85428E86-5D0D-5DAC-CE13-41D015851C9C}"/>
              </a:ext>
            </a:extLst>
          </p:cNvPr>
          <p:cNvSpPr txBox="1">
            <a:spLocks noChangeArrowheads="1"/>
          </p:cNvSpPr>
          <p:nvPr/>
        </p:nvSpPr>
        <p:spPr bwMode="auto">
          <a:xfrm>
            <a:off x="8184956" y="2059925"/>
            <a:ext cx="1825226" cy="194567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Arial" panose="020B0604020202020204" pitchFamily="34" charset="0"/>
              </a:rPr>
              <a:t>Professionaliseren</a:t>
            </a:r>
          </a:p>
          <a:p>
            <a:pPr>
              <a:lnSpc>
                <a:spcPct val="107000"/>
              </a:lnSpc>
              <a:spcAft>
                <a:spcPts val="800"/>
              </a:spcAft>
            </a:pPr>
            <a:r>
              <a:rPr lang="nl-NL" sz="1100" dirty="0">
                <a:solidFill>
                  <a:schemeClr val="tx2"/>
                </a:solidFill>
                <a:latin typeface="Roboto" panose="02000000000000000000" pitchFamily="2" charset="0"/>
                <a:ea typeface="Roboto" panose="02000000000000000000" pitchFamily="2" charset="0"/>
                <a:cs typeface="Arial" panose="020B0604020202020204" pitchFamily="34" charset="0"/>
              </a:rPr>
              <a:t>Blijven leren en ontwikkelen is een van de voorwaarden voor een aantrekkelijke te baan en motivatie. Daarnaast heb je als docent een voorbeeldrol naar leerlingen, leraren in opleiding en collega’s in het leren </a:t>
            </a:r>
            <a:r>
              <a:rPr lang="nl-NL" sz="1100" dirty="0" err="1">
                <a:solidFill>
                  <a:schemeClr val="tx2"/>
                </a:solidFill>
                <a:latin typeface="Roboto" panose="02000000000000000000" pitchFamily="2" charset="0"/>
                <a:ea typeface="Roboto" panose="02000000000000000000" pitchFamily="2" charset="0"/>
                <a:cs typeface="Arial" panose="020B0604020202020204" pitchFamily="34" charset="0"/>
              </a:rPr>
              <a:t>leren</a:t>
            </a:r>
            <a:r>
              <a:rPr lang="nl-NL" sz="1100" dirty="0">
                <a:solidFill>
                  <a:schemeClr val="tx2"/>
                </a:solidFill>
                <a:latin typeface="Roboto" panose="02000000000000000000" pitchFamily="2" charset="0"/>
                <a:ea typeface="Roboto" panose="02000000000000000000" pitchFamily="2" charset="0"/>
                <a:cs typeface="Arial" panose="020B0604020202020204" pitchFamily="34" charset="0"/>
              </a:rPr>
              <a:t> en levenslang blijven leren.</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pic>
        <p:nvPicPr>
          <p:cNvPr id="13" name="Afbeelding 29">
            <a:extLst>
              <a:ext uri="{FF2B5EF4-FFF2-40B4-BE49-F238E27FC236}">
                <a16:creationId xmlns:a16="http://schemas.microsoft.com/office/drawing/2014/main" id="{00B4CC89-2DA9-C1EA-B5C0-C560FEF1AC0F}"/>
              </a:ext>
            </a:extLst>
          </p:cNvPr>
          <p:cNvPicPr/>
          <p:nvPr/>
        </p:nvPicPr>
        <p:blipFill>
          <a:blip r:embed="rId2">
            <a:extLst>
              <a:ext uri="{28A0092B-C50C-407E-A947-70E740481C1C}">
                <a14:useLocalDpi xmlns:a14="http://schemas.microsoft.com/office/drawing/2010/main" val="0"/>
              </a:ext>
            </a:extLst>
          </a:blip>
          <a:stretch>
            <a:fillRect/>
          </a:stretch>
        </p:blipFill>
        <p:spPr>
          <a:xfrm>
            <a:off x="748624" y="5051133"/>
            <a:ext cx="2802255" cy="1457325"/>
          </a:xfrm>
          <a:prstGeom prst="rect">
            <a:avLst/>
          </a:prstGeom>
        </p:spPr>
      </p:pic>
      <p:sp>
        <p:nvSpPr>
          <p:cNvPr id="14" name="Tekstvak 2">
            <a:extLst>
              <a:ext uri="{FF2B5EF4-FFF2-40B4-BE49-F238E27FC236}">
                <a16:creationId xmlns:a16="http://schemas.microsoft.com/office/drawing/2014/main" id="{61F2C8BC-CEB5-0FEB-A294-53C0440EC18B}"/>
              </a:ext>
            </a:extLst>
          </p:cNvPr>
          <p:cNvSpPr txBox="1">
            <a:spLocks noChangeArrowheads="1"/>
          </p:cNvSpPr>
          <p:nvPr/>
        </p:nvSpPr>
        <p:spPr bwMode="auto">
          <a:xfrm>
            <a:off x="2936481" y="5145627"/>
            <a:ext cx="5476000" cy="358141"/>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pPr>
              <a:lnSpc>
                <a:spcPct val="107000"/>
              </a:lnSpc>
              <a:spcAft>
                <a:spcPts val="800"/>
              </a:spcAft>
            </a:pPr>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In hoeverre </a:t>
            </a:r>
            <a:r>
              <a:rPr lang="nl-NL" sz="1400" dirty="0">
                <a:solidFill>
                  <a:schemeClr val="tx2"/>
                </a:solidFill>
                <a:latin typeface="Roboto" panose="02000000000000000000" pitchFamily="2" charset="0"/>
                <a:ea typeface="Roboto" panose="02000000000000000000" pitchFamily="2" charset="0"/>
                <a:cs typeface="Arial" panose="020B0604020202020204" pitchFamily="34" charset="0"/>
              </a:rPr>
              <a:t>hebben jullie een visie op ieder van de vijf pijlers? </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15" name="Tekstvak 2">
            <a:extLst>
              <a:ext uri="{FF2B5EF4-FFF2-40B4-BE49-F238E27FC236}">
                <a16:creationId xmlns:a16="http://schemas.microsoft.com/office/drawing/2014/main" id="{7EB74354-FA57-6251-A9FF-66B260B9913D}"/>
              </a:ext>
            </a:extLst>
          </p:cNvPr>
          <p:cNvSpPr txBox="1">
            <a:spLocks noChangeArrowheads="1"/>
          </p:cNvSpPr>
          <p:nvPr/>
        </p:nvSpPr>
        <p:spPr bwMode="auto">
          <a:xfrm>
            <a:off x="2936481" y="5620281"/>
            <a:ext cx="5476000" cy="515413"/>
          </a:xfrm>
          <a:prstGeom prst="rect">
            <a:avLst/>
          </a:prstGeom>
          <a:noFill/>
          <a:ln w="9525">
            <a:solidFill>
              <a:schemeClr val="accent1"/>
            </a:solidFill>
            <a:miter lim="800000"/>
            <a:headEnd/>
            <a:tailEnd/>
          </a:ln>
        </p:spPr>
        <p:txBody>
          <a:bodyPr rot="0" vert="horz" wrap="square" lIns="91440" tIns="45720" rIns="91440" bIns="45720" anchor="t" anchorCtr="0">
            <a:noAutofit/>
          </a:bodyPr>
          <a:lstStyle/>
          <a:p>
            <a:r>
              <a:rPr lang="nl-NL" sz="1400" dirty="0">
                <a:solidFill>
                  <a:schemeClr val="tx2"/>
                </a:solidFill>
                <a:effectLst/>
                <a:latin typeface="Roboto" panose="02000000000000000000" pitchFamily="2" charset="0"/>
                <a:ea typeface="Roboto" panose="02000000000000000000" pitchFamily="2" charset="0"/>
                <a:cs typeface="Arial" panose="020B0604020202020204" pitchFamily="34" charset="0"/>
              </a:rPr>
              <a:t>In hoeverre kan iedere collega die visie in eigen woorden uitleggen? Kortom: is de visie doorleefd?</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6" name="Rechthoek 5">
            <a:extLst>
              <a:ext uri="{FF2B5EF4-FFF2-40B4-BE49-F238E27FC236}">
                <a16:creationId xmlns:a16="http://schemas.microsoft.com/office/drawing/2014/main" id="{D91B7F12-E73A-EAE1-F57B-9086A4565669}"/>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 name="Rechthoek 6">
            <a:extLst>
              <a:ext uri="{FF2B5EF4-FFF2-40B4-BE49-F238E27FC236}">
                <a16:creationId xmlns:a16="http://schemas.microsoft.com/office/drawing/2014/main" id="{79725002-BC02-7987-29AD-8474779BD1A3}"/>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6" name="Tijdelijke aanduiding voor tekst 3">
            <a:extLst>
              <a:ext uri="{FF2B5EF4-FFF2-40B4-BE49-F238E27FC236}">
                <a16:creationId xmlns:a16="http://schemas.microsoft.com/office/drawing/2014/main" id="{CFB78C8F-1AFE-D9C4-13FF-C41BA46993DC}"/>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Visie	</a:t>
            </a:r>
            <a:r>
              <a:rPr lang="nl-NL" dirty="0"/>
              <a:t> 										</a:t>
            </a:r>
            <a:r>
              <a:rPr lang="nl-NL" sz="1800" cap="all" dirty="0">
                <a:latin typeface="+mj-lt"/>
              </a:rPr>
              <a:t>ONDERDEEL:</a:t>
            </a:r>
            <a:r>
              <a:rPr lang="nl-NL" dirty="0"/>
              <a:t>	</a:t>
            </a:r>
            <a:r>
              <a:rPr lang="nl-NL" sz="1800" cap="all" dirty="0">
                <a:solidFill>
                  <a:schemeClr val="tx2"/>
                </a:solidFill>
                <a:latin typeface="+mj-lt"/>
              </a:rPr>
              <a:t>Reflectiekaart 3</a:t>
            </a:r>
          </a:p>
        </p:txBody>
      </p:sp>
    </p:spTree>
    <p:extLst>
      <p:ext uri="{BB962C8B-B14F-4D97-AF65-F5344CB8AC3E}">
        <p14:creationId xmlns:p14="http://schemas.microsoft.com/office/powerpoint/2010/main" val="75528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Afbeelding 27">
            <a:extLst>
              <a:ext uri="{FF2B5EF4-FFF2-40B4-BE49-F238E27FC236}">
                <a16:creationId xmlns:a16="http://schemas.microsoft.com/office/drawing/2014/main" id="{E02D0E4D-AC26-CA03-3056-54D48DC7A86F}"/>
              </a:ext>
            </a:extLst>
          </p:cNvPr>
          <p:cNvPicPr/>
          <p:nvPr/>
        </p:nvPicPr>
        <p:blipFill>
          <a:blip r:embed="rId2">
            <a:extLst>
              <a:ext uri="{28A0092B-C50C-407E-A947-70E740481C1C}">
                <a14:useLocalDpi xmlns:a14="http://schemas.microsoft.com/office/drawing/2010/main" val="0"/>
              </a:ext>
            </a:extLst>
          </a:blip>
          <a:stretch>
            <a:fillRect/>
          </a:stretch>
        </p:blipFill>
        <p:spPr>
          <a:xfrm>
            <a:off x="3109534" y="1306924"/>
            <a:ext cx="2533650" cy="1316990"/>
          </a:xfrm>
          <a:prstGeom prst="rect">
            <a:avLst/>
          </a:prstGeom>
        </p:spPr>
      </p:pic>
      <p:sp>
        <p:nvSpPr>
          <p:cNvPr id="8" name="TextBox 9">
            <a:extLst>
              <a:ext uri="{FF2B5EF4-FFF2-40B4-BE49-F238E27FC236}">
                <a16:creationId xmlns:a16="http://schemas.microsoft.com/office/drawing/2014/main" id="{9C4124CC-781E-E907-D28A-4D8337514F75}"/>
              </a:ext>
            </a:extLst>
          </p:cNvPr>
          <p:cNvSpPr txBox="1"/>
          <p:nvPr/>
        </p:nvSpPr>
        <p:spPr>
          <a:xfrm>
            <a:off x="1459706" y="724299"/>
            <a:ext cx="7772400" cy="421910"/>
          </a:xfrm>
          <a:prstGeom prst="rect">
            <a:avLst/>
          </a:prstGeom>
          <a:noFill/>
        </p:spPr>
        <p:txBody>
          <a:bodyPr wrap="square">
            <a:spAutoFit/>
          </a:bodyPr>
          <a:lstStyle/>
          <a:p>
            <a:pPr algn="ctr">
              <a:lnSpc>
                <a:spcPct val="115000"/>
              </a:lnSpc>
              <a:spcAft>
                <a:spcPts val="0"/>
              </a:spcAft>
            </a:pPr>
            <a:r>
              <a:rPr lang="nl-NL" sz="2000" dirty="0">
                <a:effectLst/>
                <a:latin typeface="Roboto" panose="02000000000000000000" pitchFamily="2" charset="0"/>
                <a:ea typeface="Roboto" panose="02000000000000000000" pitchFamily="2" charset="0"/>
                <a:cs typeface="Arial" panose="020B0604020202020204" pitchFamily="34" charset="0"/>
              </a:rPr>
              <a:t>- Het belang van een gedeelde doorleefde visie -</a:t>
            </a:r>
            <a:r>
              <a:rPr lang="nl-NL" sz="2000" i="1" dirty="0">
                <a:effectLst/>
                <a:latin typeface="Roboto" panose="02000000000000000000" pitchFamily="2" charset="0"/>
                <a:ea typeface="Roboto" panose="02000000000000000000" pitchFamily="2" charset="0"/>
                <a:cs typeface="Arial" panose="020B0604020202020204" pitchFamily="34" charset="0"/>
              </a:rPr>
              <a:t> </a:t>
            </a:r>
            <a:endParaRPr lang="nl-NL" sz="2000" dirty="0">
              <a:effectLst/>
              <a:latin typeface="Roboto" panose="02000000000000000000" pitchFamily="2" charset="0"/>
              <a:ea typeface="Roboto" panose="02000000000000000000" pitchFamily="2" charset="0"/>
              <a:cs typeface="Arial" panose="020B0604020202020204" pitchFamily="34" charset="0"/>
            </a:endParaRPr>
          </a:p>
        </p:txBody>
      </p:sp>
      <p:sp>
        <p:nvSpPr>
          <p:cNvPr id="9" name="Tekstvak 2">
            <a:extLst>
              <a:ext uri="{FF2B5EF4-FFF2-40B4-BE49-F238E27FC236}">
                <a16:creationId xmlns:a16="http://schemas.microsoft.com/office/drawing/2014/main" id="{237A739B-FF3E-E03D-F761-2CFFB14971CD}"/>
              </a:ext>
            </a:extLst>
          </p:cNvPr>
          <p:cNvSpPr txBox="1">
            <a:spLocks noChangeArrowheads="1"/>
          </p:cNvSpPr>
          <p:nvPr/>
        </p:nvSpPr>
        <p:spPr bwMode="auto">
          <a:xfrm>
            <a:off x="936579" y="1510680"/>
            <a:ext cx="2687525" cy="82867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nl-NL" sz="1100" b="1" dirty="0">
                <a:solidFill>
                  <a:schemeClr val="tx2"/>
                </a:solidFill>
                <a:effectLst/>
                <a:latin typeface="Roboto" panose="02000000000000000000" pitchFamily="2" charset="0"/>
                <a:ea typeface="Roboto" panose="02000000000000000000" pitchFamily="2" charset="0"/>
                <a:cs typeface="Calibri" panose="020F0502020204030204" pitchFamily="34" charset="0"/>
              </a:rPr>
              <a:t>Wat is een gedeelde doorleefde visie?</a:t>
            </a:r>
            <a:br>
              <a:rPr lang="nl-NL" sz="1100" b="1" dirty="0">
                <a:solidFill>
                  <a:schemeClr val="tx2"/>
                </a:solidFill>
                <a:effectLst/>
                <a:latin typeface="Roboto" panose="02000000000000000000" pitchFamily="2" charset="0"/>
                <a:ea typeface="Roboto" panose="02000000000000000000" pitchFamily="2" charset="0"/>
                <a:cs typeface="Calibri" panose="020F0502020204030204" pitchFamily="34" charset="0"/>
              </a:rPr>
            </a:b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Een gedeelde doorleefde visie is een visie die iedere collega in eigen woorden uit kan leggen. </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sp>
        <p:nvSpPr>
          <p:cNvPr id="12" name="Tekstvak 2">
            <a:extLst>
              <a:ext uri="{FF2B5EF4-FFF2-40B4-BE49-F238E27FC236}">
                <a16:creationId xmlns:a16="http://schemas.microsoft.com/office/drawing/2014/main" id="{DD010A79-0C84-F160-FD66-2F3627C4A7EA}"/>
              </a:ext>
            </a:extLst>
          </p:cNvPr>
          <p:cNvSpPr txBox="1">
            <a:spLocks noChangeArrowheads="1"/>
          </p:cNvSpPr>
          <p:nvPr/>
        </p:nvSpPr>
        <p:spPr bwMode="auto">
          <a:xfrm>
            <a:off x="3354936" y="2360217"/>
            <a:ext cx="6525057" cy="246715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nl-NL" sz="1100" b="1" dirty="0">
                <a:solidFill>
                  <a:schemeClr val="tx2"/>
                </a:solidFill>
                <a:effectLst/>
                <a:latin typeface="Roboto" panose="02000000000000000000" pitchFamily="2" charset="0"/>
                <a:ea typeface="Roboto" panose="02000000000000000000" pitchFamily="2" charset="0"/>
                <a:cs typeface="Calibri" panose="020F0502020204030204" pitchFamily="34" charset="0"/>
              </a:rPr>
              <a:t>Een gedeelde doorleefde visie is voorwaardelijk voor…</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….samenwerken aan hetzelfde doel (Smetsers, 2007; Onderwijsraad, 2015; Derksen, 2021).</a:t>
            </a:r>
          </a:p>
          <a:p>
            <a:pPr>
              <a:lnSpc>
                <a:spcPct val="107000"/>
              </a:lnSpc>
              <a:spcAft>
                <a:spcPts val="800"/>
              </a:spcAft>
            </a:pPr>
            <a:r>
              <a:rPr lang="nl-NL" sz="1100" dirty="0">
                <a:solidFill>
                  <a:schemeClr val="tx2"/>
                </a:solidFill>
                <a:latin typeface="Roboto" panose="02000000000000000000" pitchFamily="2" charset="0"/>
                <a:ea typeface="Roboto" panose="02000000000000000000" pitchFamily="2" charset="0"/>
                <a:cs typeface="Calibri" panose="020F0502020204030204" pitchFamily="34" charset="0"/>
              </a:rPr>
              <a:t>… samen te kunnen leren en reflecteren (Derksen, 2021; Van </a:t>
            </a:r>
            <a:r>
              <a:rPr lang="nl-NL" sz="1100" dirty="0" err="1">
                <a:solidFill>
                  <a:schemeClr val="tx2"/>
                </a:solidFill>
                <a:latin typeface="Roboto" panose="02000000000000000000" pitchFamily="2" charset="0"/>
                <a:ea typeface="Roboto" panose="02000000000000000000" pitchFamily="2" charset="0"/>
                <a:cs typeface="Calibri" panose="020F0502020204030204" pitchFamily="34" charset="0"/>
              </a:rPr>
              <a:t>Wessum</a:t>
            </a:r>
            <a:r>
              <a:rPr lang="nl-NL" sz="1100" dirty="0">
                <a:solidFill>
                  <a:schemeClr val="tx2"/>
                </a:solidFill>
                <a:latin typeface="Roboto" panose="02000000000000000000" pitchFamily="2" charset="0"/>
                <a:ea typeface="Roboto" panose="02000000000000000000" pitchFamily="2" charset="0"/>
                <a:cs typeface="Calibri" panose="020F0502020204030204" pitchFamily="34" charset="0"/>
              </a:rPr>
              <a:t> &amp; Verheggen, 2023).</a:t>
            </a: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 te kunnen uitspreken en aanspreken (Broekhuis &amp; Molleman, 2001; </a:t>
            </a:r>
            <a:r>
              <a:rPr lang="nl-NL" sz="1100" dirty="0" err="1">
                <a:solidFill>
                  <a:schemeClr val="tx2"/>
                </a:solidFill>
                <a:effectLst/>
                <a:latin typeface="Roboto" panose="02000000000000000000" pitchFamily="2" charset="0"/>
                <a:ea typeface="Roboto" panose="02000000000000000000" pitchFamily="2" charset="0"/>
                <a:cs typeface="Calibri" panose="020F0502020204030204" pitchFamily="34" charset="0"/>
              </a:rPr>
              <a:t>Kleijnen</a:t>
            </a: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 2012; Derksen, 2021).</a:t>
            </a:r>
          </a:p>
          <a:p>
            <a:pPr>
              <a:lnSpc>
                <a:spcPct val="107000"/>
              </a:lnSpc>
              <a:spcAft>
                <a:spcPts val="800"/>
              </a:spcAft>
            </a:pPr>
            <a:r>
              <a:rPr lang="nl-NL" sz="1100" dirty="0">
                <a:solidFill>
                  <a:schemeClr val="tx2"/>
                </a:solidFill>
                <a:latin typeface="Roboto" panose="02000000000000000000" pitchFamily="2" charset="0"/>
                <a:ea typeface="Roboto" panose="02000000000000000000" pitchFamily="2" charset="0"/>
                <a:cs typeface="Calibri" panose="020F0502020204030204" pitchFamily="34" charset="0"/>
              </a:rPr>
              <a:t>… successen te kunnen vieren.</a:t>
            </a: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 te kunnen prioriteren (Meester, 2021).</a:t>
            </a:r>
          </a:p>
          <a:p>
            <a:pPr>
              <a:lnSpc>
                <a:spcPct val="107000"/>
              </a:lnSpc>
              <a:spcAft>
                <a:spcPts val="800"/>
              </a:spcAft>
            </a:pPr>
            <a:r>
              <a:rPr lang="nl-NL" sz="1100" dirty="0">
                <a:solidFill>
                  <a:schemeClr val="tx2"/>
                </a:solidFill>
                <a:latin typeface="Roboto" panose="02000000000000000000" pitchFamily="2" charset="0"/>
                <a:ea typeface="Roboto" panose="02000000000000000000" pitchFamily="2" charset="0"/>
                <a:cs typeface="Calibri" panose="020F0502020204030204" pitchFamily="34" charset="0"/>
              </a:rPr>
              <a:t>… professionele ruimte te bieden (Both &amp; De Bruijn, 2012).</a:t>
            </a: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 bij de context van de school passend professionaliseringsbeleid te maken.</a:t>
            </a: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 bij de context van de school passend kwaliteitsbeleid te maken.</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1100" dirty="0">
                <a:solidFill>
                  <a:schemeClr val="tx2"/>
                </a:solidFill>
                <a:effectLst/>
                <a:latin typeface="Roboto" panose="02000000000000000000" pitchFamily="2" charset="0"/>
                <a:ea typeface="Roboto" panose="02000000000000000000" pitchFamily="2" charset="0"/>
                <a:cs typeface="Calibri" panose="020F0502020204030204" pitchFamily="34" charset="0"/>
              </a:rPr>
              <a:t> </a:t>
            </a:r>
            <a:endParaRPr lang="nl-NL" sz="1100" dirty="0">
              <a:solidFill>
                <a:schemeClr val="tx2"/>
              </a:solidFill>
              <a:effectLst/>
              <a:latin typeface="Roboto" panose="02000000000000000000" pitchFamily="2" charset="0"/>
              <a:ea typeface="Roboto" panose="02000000000000000000" pitchFamily="2" charset="0"/>
              <a:cs typeface="Arial" panose="020B0604020202020204" pitchFamily="34" charset="0"/>
            </a:endParaRPr>
          </a:p>
        </p:txBody>
      </p:sp>
      <p:pic>
        <p:nvPicPr>
          <p:cNvPr id="13" name="Afbeelding 28">
            <a:extLst>
              <a:ext uri="{FF2B5EF4-FFF2-40B4-BE49-F238E27FC236}">
                <a16:creationId xmlns:a16="http://schemas.microsoft.com/office/drawing/2014/main" id="{16B4CEBD-83DC-1FC0-8780-8695D4C2048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537050" y="3131678"/>
            <a:ext cx="1486581" cy="697698"/>
          </a:xfrm>
          <a:prstGeom prst="rect">
            <a:avLst/>
          </a:prstGeom>
        </p:spPr>
      </p:pic>
      <p:sp>
        <p:nvSpPr>
          <p:cNvPr id="14" name="Tekstvak 2">
            <a:extLst>
              <a:ext uri="{FF2B5EF4-FFF2-40B4-BE49-F238E27FC236}">
                <a16:creationId xmlns:a16="http://schemas.microsoft.com/office/drawing/2014/main" id="{3C003E8E-2DFF-CA95-CB78-0B7E316420D8}"/>
              </a:ext>
            </a:extLst>
          </p:cNvPr>
          <p:cNvSpPr txBox="1">
            <a:spLocks noChangeArrowheads="1"/>
          </p:cNvSpPr>
          <p:nvPr/>
        </p:nvSpPr>
        <p:spPr bwMode="auto">
          <a:xfrm>
            <a:off x="1740495" y="5220319"/>
            <a:ext cx="4349023" cy="1316990"/>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0"/>
              </a:spcAft>
            </a:pPr>
            <a:r>
              <a:rPr lang="nl-NL" sz="1100" b="1">
                <a:solidFill>
                  <a:schemeClr val="tx2"/>
                </a:solidFill>
                <a:effectLst/>
                <a:latin typeface="Roboto" panose="02000000000000000000" pitchFamily="2" charset="0"/>
                <a:ea typeface="Roboto" panose="02000000000000000000" pitchFamily="2" charset="0"/>
                <a:cs typeface="Arial" panose="020B0604020202020204" pitchFamily="34" charset="0"/>
              </a:rPr>
              <a:t>Een gedeelde doorleefde visie geeft antwoord op de vraag…</a:t>
            </a:r>
          </a:p>
          <a:p>
            <a:pPr>
              <a:lnSpc>
                <a:spcPct val="107000"/>
              </a:lnSpc>
              <a:spcAft>
                <a:spcPts val="800"/>
              </a:spcAft>
            </a:pPr>
            <a:r>
              <a:rPr lang="nl-NL" sz="1100">
                <a:solidFill>
                  <a:schemeClr val="tx2"/>
                </a:solidFill>
                <a:latin typeface="Roboto" panose="02000000000000000000" pitchFamily="2" charset="0"/>
                <a:ea typeface="Roboto" panose="02000000000000000000" pitchFamily="2" charset="0"/>
                <a:cs typeface="Arial" panose="020B0604020202020204" pitchFamily="34" charset="0"/>
              </a:rPr>
              <a:t>…welke wedstrijd spelen wij?</a:t>
            </a:r>
          </a:p>
          <a:p>
            <a:pPr>
              <a:lnSpc>
                <a:spcPct val="107000"/>
              </a:lnSpc>
              <a:spcAft>
                <a:spcPts val="800"/>
              </a:spcAft>
            </a:pPr>
            <a:r>
              <a:rPr lang="nl-NL" sz="1100">
                <a:solidFill>
                  <a:schemeClr val="tx2"/>
                </a:solidFill>
                <a:effectLst/>
                <a:latin typeface="Roboto" panose="02000000000000000000" pitchFamily="2" charset="0"/>
                <a:ea typeface="Roboto" panose="02000000000000000000" pitchFamily="2" charset="0"/>
                <a:cs typeface="Arial" panose="020B0604020202020204" pitchFamily="34" charset="0"/>
              </a:rPr>
              <a:t>…wat zijn de spelregels?</a:t>
            </a:r>
          </a:p>
          <a:p>
            <a:pPr>
              <a:lnSpc>
                <a:spcPct val="107000"/>
              </a:lnSpc>
              <a:spcAft>
                <a:spcPts val="800"/>
              </a:spcAft>
            </a:pPr>
            <a:r>
              <a:rPr lang="nl-NL" sz="1100">
                <a:solidFill>
                  <a:schemeClr val="tx2"/>
                </a:solidFill>
                <a:latin typeface="Roboto" panose="02000000000000000000" pitchFamily="2" charset="0"/>
                <a:ea typeface="Roboto" panose="02000000000000000000" pitchFamily="2" charset="0"/>
                <a:cs typeface="Arial" panose="020B0604020202020204" pitchFamily="34" charset="0"/>
              </a:rPr>
              <a:t>…wanneer doen we het goed?</a:t>
            </a:r>
          </a:p>
          <a:p>
            <a:pPr>
              <a:lnSpc>
                <a:spcPct val="107000"/>
              </a:lnSpc>
              <a:spcAft>
                <a:spcPts val="800"/>
              </a:spcAft>
            </a:pPr>
            <a:r>
              <a:rPr lang="nl-NL" sz="1100">
                <a:solidFill>
                  <a:schemeClr val="tx2"/>
                </a:solidFill>
                <a:effectLst/>
                <a:latin typeface="Roboto" panose="02000000000000000000" pitchFamily="2" charset="0"/>
                <a:ea typeface="Roboto" panose="02000000000000000000" pitchFamily="2" charset="0"/>
                <a:cs typeface="Arial" panose="020B0604020202020204" pitchFamily="34" charset="0"/>
              </a:rPr>
              <a:t>…waar trainen we o</a:t>
            </a:r>
            <a:r>
              <a:rPr lang="nl-NL" sz="1100">
                <a:solidFill>
                  <a:schemeClr val="tx2"/>
                </a:solidFill>
                <a:latin typeface="Roboto" panose="02000000000000000000" pitchFamily="2" charset="0"/>
                <a:ea typeface="Roboto" panose="02000000000000000000" pitchFamily="2" charset="0"/>
                <a:cs typeface="Arial" panose="020B0604020202020204" pitchFamily="34" charset="0"/>
              </a:rPr>
              <a:t>p?</a:t>
            </a:r>
            <a:r>
              <a:rPr lang="nl-NL" sz="1100">
                <a:solidFill>
                  <a:schemeClr val="tx2"/>
                </a:solidFill>
                <a:effectLst/>
                <a:latin typeface="Roboto" panose="02000000000000000000" pitchFamily="2" charset="0"/>
                <a:ea typeface="Roboto" panose="02000000000000000000" pitchFamily="2" charset="0"/>
                <a:cs typeface="Arial" panose="020B0604020202020204" pitchFamily="34" charset="0"/>
              </a:rPr>
              <a:t> </a:t>
            </a:r>
          </a:p>
        </p:txBody>
      </p:sp>
      <p:sp>
        <p:nvSpPr>
          <p:cNvPr id="4" name="Rechthoek 3">
            <a:extLst>
              <a:ext uri="{FF2B5EF4-FFF2-40B4-BE49-F238E27FC236}">
                <a16:creationId xmlns:a16="http://schemas.microsoft.com/office/drawing/2014/main" id="{E02C5658-B089-3BCE-957B-63C4573704EB}"/>
              </a:ext>
            </a:extLst>
          </p:cNvPr>
          <p:cNvSpPr/>
          <p:nvPr/>
        </p:nvSpPr>
        <p:spPr>
          <a:xfrm>
            <a:off x="129209" y="149087"/>
            <a:ext cx="11907078" cy="6579704"/>
          </a:xfrm>
          <a:prstGeom prst="rect">
            <a:avLst/>
          </a:prstGeom>
          <a:no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5" name="Rechthoek 4">
            <a:extLst>
              <a:ext uri="{FF2B5EF4-FFF2-40B4-BE49-F238E27FC236}">
                <a16:creationId xmlns:a16="http://schemas.microsoft.com/office/drawing/2014/main" id="{A0C2BBA2-2F26-2C58-A8E4-79606F824539}"/>
              </a:ext>
            </a:extLst>
          </p:cNvPr>
          <p:cNvSpPr/>
          <p:nvPr/>
        </p:nvSpPr>
        <p:spPr>
          <a:xfrm>
            <a:off x="230588" y="253225"/>
            <a:ext cx="11674274" cy="6370212"/>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ijdelijke aanduiding voor tekst 3">
            <a:extLst>
              <a:ext uri="{FF2B5EF4-FFF2-40B4-BE49-F238E27FC236}">
                <a16:creationId xmlns:a16="http://schemas.microsoft.com/office/drawing/2014/main" id="{F88D6FA3-D782-990E-20F3-B443F0444242}"/>
              </a:ext>
            </a:extLst>
          </p:cNvPr>
          <p:cNvSpPr txBox="1">
            <a:spLocks/>
          </p:cNvSpPr>
          <p:nvPr/>
        </p:nvSpPr>
        <p:spPr>
          <a:xfrm>
            <a:off x="992037" y="328742"/>
            <a:ext cx="10458450" cy="588963"/>
          </a:xfrm>
          <a:prstGeom prst="rect">
            <a:avLst/>
          </a:prstGeom>
        </p:spPr>
        <p:txBody>
          <a:bodyPr/>
          <a:lst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indent="0">
              <a:buNone/>
            </a:pPr>
            <a:r>
              <a:rPr lang="nl-NL" sz="1800" cap="all" dirty="0">
                <a:latin typeface="+mj-lt"/>
              </a:rPr>
              <a:t>THEMA: </a:t>
            </a:r>
            <a:r>
              <a:rPr lang="nl-NL" sz="1800" cap="all" dirty="0">
                <a:solidFill>
                  <a:schemeClr val="tx2"/>
                </a:solidFill>
                <a:latin typeface="+mj-lt"/>
              </a:rPr>
              <a:t>Visie	</a:t>
            </a:r>
            <a:r>
              <a:rPr lang="nl-NL" dirty="0"/>
              <a:t> 										</a:t>
            </a:r>
            <a:r>
              <a:rPr lang="nl-NL" sz="1800" cap="all" dirty="0">
                <a:latin typeface="+mj-lt"/>
              </a:rPr>
              <a:t>ONDERDEEL:</a:t>
            </a:r>
            <a:r>
              <a:rPr lang="nl-NL" dirty="0"/>
              <a:t>	</a:t>
            </a:r>
            <a:r>
              <a:rPr lang="nl-NL" sz="1800" cap="all" dirty="0">
                <a:solidFill>
                  <a:schemeClr val="tx2"/>
                </a:solidFill>
                <a:latin typeface="+mj-lt"/>
              </a:rPr>
              <a:t>Reflectiekaart 4</a:t>
            </a:r>
          </a:p>
        </p:txBody>
      </p:sp>
    </p:spTree>
    <p:extLst>
      <p:ext uri="{BB962C8B-B14F-4D97-AF65-F5344CB8AC3E}">
        <p14:creationId xmlns:p14="http://schemas.microsoft.com/office/powerpoint/2010/main" val="4189979416"/>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3.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831</Words>
  <Application>Microsoft Office PowerPoint</Application>
  <PresentationFormat>Breedbeeld</PresentationFormat>
  <Paragraphs>58</Paragraphs>
  <Slides>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4</vt:i4>
      </vt:variant>
    </vt:vector>
  </HeadingPairs>
  <TitlesOfParts>
    <vt:vector size="9" baseType="lpstr">
      <vt:lpstr>Aptos</vt:lpstr>
      <vt:lpstr>Arial</vt:lpstr>
      <vt:lpstr>Roboto</vt:lpstr>
      <vt:lpstr>Roboto Condensed SemiBold</vt:lpstr>
      <vt:lpstr>Presentatie_Smal</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1</cp:revision>
  <dcterms:created xsi:type="dcterms:W3CDTF">2025-03-28T07:41:28Z</dcterms:created>
  <dcterms:modified xsi:type="dcterms:W3CDTF">2025-04-04T12:44:56Z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