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9"/>
  </p:notesMasterIdLst>
  <p:handoutMasterIdLst>
    <p:handoutMasterId r:id="rId10"/>
  </p:handoutMasterIdLst>
  <p:sldIdLst>
    <p:sldId id="265" r:id="rId5"/>
    <p:sldId id="266" r:id="rId6"/>
    <p:sldId id="261" r:id="rId7"/>
    <p:sldId id="262" r:id="rId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0056"/>
    <a:srgbClr val="E508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5F3AAC-2D1A-4C50-AECA-B3289F354D7E}" v="61" dt="2025-04-04T12:44:20.944"/>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0" autoAdjust="0"/>
    <p:restoredTop sz="94647"/>
  </p:normalViewPr>
  <p:slideViewPr>
    <p:cSldViewPr snapToGrid="0" snapToObjects="1" showGuides="1">
      <p:cViewPr varScale="1">
        <p:scale>
          <a:sx n="111" d="100"/>
          <a:sy n="111" d="100"/>
        </p:scale>
        <p:origin x="36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rby Wanders" userId="af18b0c0-b1f1-41e5-bb80-9bf6fd6c46ec" providerId="ADAL" clId="{755F3AAC-2D1A-4C50-AECA-B3289F354D7E}"/>
    <pc:docChg chg="undo custSel addSld delSld modSld">
      <pc:chgData name="Derby Wanders" userId="af18b0c0-b1f1-41e5-bb80-9bf6fd6c46ec" providerId="ADAL" clId="{755F3AAC-2D1A-4C50-AECA-B3289F354D7E}" dt="2025-04-04T12:44:51.873" v="198" actId="207"/>
      <pc:docMkLst>
        <pc:docMk/>
      </pc:docMkLst>
      <pc:sldChg chg="modSp del mod">
        <pc:chgData name="Derby Wanders" userId="af18b0c0-b1f1-41e5-bb80-9bf6fd6c46ec" providerId="ADAL" clId="{755F3AAC-2D1A-4C50-AECA-B3289F354D7E}" dt="2025-04-04T12:15:47.450" v="92" actId="2696"/>
        <pc:sldMkLst>
          <pc:docMk/>
          <pc:sldMk cId="3073293024" sldId="259"/>
        </pc:sldMkLst>
        <pc:spChg chg="mod">
          <ac:chgData name="Derby Wanders" userId="af18b0c0-b1f1-41e5-bb80-9bf6fd6c46ec" providerId="ADAL" clId="{755F3AAC-2D1A-4C50-AECA-B3289F354D7E}" dt="2025-04-04T12:13:17.149" v="62" actId="20577"/>
          <ac:spMkLst>
            <pc:docMk/>
            <pc:sldMk cId="3073293024" sldId="259"/>
            <ac:spMk id="4" creationId="{382B343C-4AF3-5F22-B57B-AAED7B60C86E}"/>
          </ac:spMkLst>
        </pc:spChg>
      </pc:sldChg>
      <pc:sldChg chg="addSp delSp modSp mod">
        <pc:chgData name="Derby Wanders" userId="af18b0c0-b1f1-41e5-bb80-9bf6fd6c46ec" providerId="ADAL" clId="{755F3AAC-2D1A-4C50-AECA-B3289F354D7E}" dt="2025-04-04T12:44:45.408" v="197" actId="207"/>
        <pc:sldMkLst>
          <pc:docMk/>
          <pc:sldMk cId="75528547" sldId="261"/>
        </pc:sldMkLst>
        <pc:spChg chg="add del mod">
          <ac:chgData name="Derby Wanders" userId="af18b0c0-b1f1-41e5-bb80-9bf6fd6c46ec" providerId="ADAL" clId="{755F3AAC-2D1A-4C50-AECA-B3289F354D7E}" dt="2025-04-04T12:43:51.919" v="186" actId="478"/>
          <ac:spMkLst>
            <pc:docMk/>
            <pc:sldMk cId="75528547" sldId="261"/>
            <ac:spMk id="3" creationId="{6E1DF53C-C956-8996-E1D1-8A2CD6C41CB8}"/>
          </ac:spMkLst>
        </pc:spChg>
        <pc:spChg chg="add mod">
          <ac:chgData name="Derby Wanders" userId="af18b0c0-b1f1-41e5-bb80-9bf6fd6c46ec" providerId="ADAL" clId="{755F3AAC-2D1A-4C50-AECA-B3289F354D7E}" dt="2025-04-04T12:44:45.408" v="197" actId="207"/>
          <ac:spMkLst>
            <pc:docMk/>
            <pc:sldMk cId="75528547" sldId="261"/>
            <ac:spMk id="4" creationId="{36893223-96FC-EC31-A6E1-5F23B05975D3}"/>
          </ac:spMkLst>
        </pc:spChg>
        <pc:spChg chg="add mod">
          <ac:chgData name="Derby Wanders" userId="af18b0c0-b1f1-41e5-bb80-9bf6fd6c46ec" providerId="ADAL" clId="{755F3AAC-2D1A-4C50-AECA-B3289F354D7E}" dt="2025-03-28T07:52:16.871" v="26" actId="207"/>
          <ac:spMkLst>
            <pc:docMk/>
            <pc:sldMk cId="75528547" sldId="261"/>
            <ac:spMk id="5" creationId="{7AD52783-12AA-1A52-F78A-4042642CB004}"/>
          </ac:spMkLst>
        </pc:spChg>
        <pc:spChg chg="add mod">
          <ac:chgData name="Derby Wanders" userId="af18b0c0-b1f1-41e5-bb80-9bf6fd6c46ec" providerId="ADAL" clId="{755F3AAC-2D1A-4C50-AECA-B3289F354D7E}" dt="2025-04-04T12:43:16.693" v="184"/>
          <ac:spMkLst>
            <pc:docMk/>
            <pc:sldMk cId="75528547" sldId="261"/>
            <ac:spMk id="6" creationId="{D91B7F12-E73A-EAE1-F57B-9086A4565669}"/>
          </ac:spMkLst>
        </pc:spChg>
        <pc:spChg chg="add mod">
          <ac:chgData name="Derby Wanders" userId="af18b0c0-b1f1-41e5-bb80-9bf6fd6c46ec" providerId="ADAL" clId="{755F3AAC-2D1A-4C50-AECA-B3289F354D7E}" dt="2025-04-04T12:43:23.203" v="185"/>
          <ac:spMkLst>
            <pc:docMk/>
            <pc:sldMk cId="75528547" sldId="261"/>
            <ac:spMk id="7" creationId="{79725002-BC02-7987-29AD-8474779BD1A3}"/>
          </ac:spMkLst>
        </pc:spChg>
        <pc:spChg chg="add mod">
          <ac:chgData name="Derby Wanders" userId="af18b0c0-b1f1-41e5-bb80-9bf6fd6c46ec" providerId="ADAL" clId="{755F3AAC-2D1A-4C50-AECA-B3289F354D7E}" dt="2025-03-28T07:52:27.535" v="28" actId="207"/>
          <ac:spMkLst>
            <pc:docMk/>
            <pc:sldMk cId="75528547" sldId="261"/>
            <ac:spMk id="8" creationId="{66AB6FBD-9CEA-50C7-18EB-F1F425ACBEF4}"/>
          </ac:spMkLst>
        </pc:spChg>
        <pc:spChg chg="add mod">
          <ac:chgData name="Derby Wanders" userId="af18b0c0-b1f1-41e5-bb80-9bf6fd6c46ec" providerId="ADAL" clId="{755F3AAC-2D1A-4C50-AECA-B3289F354D7E}" dt="2025-03-28T07:52:37.721" v="30" actId="207"/>
          <ac:spMkLst>
            <pc:docMk/>
            <pc:sldMk cId="75528547" sldId="261"/>
            <ac:spMk id="9" creationId="{AE7EED51-31F1-23C8-8035-72EE9892C993}"/>
          </ac:spMkLst>
        </pc:spChg>
        <pc:spChg chg="add mod">
          <ac:chgData name="Derby Wanders" userId="af18b0c0-b1f1-41e5-bb80-9bf6fd6c46ec" providerId="ADAL" clId="{755F3AAC-2D1A-4C50-AECA-B3289F354D7E}" dt="2025-03-28T07:52:47.271" v="32" actId="207"/>
          <ac:spMkLst>
            <pc:docMk/>
            <pc:sldMk cId="75528547" sldId="261"/>
            <ac:spMk id="10" creationId="{472F1117-B414-FA92-A6B5-AFE07B0F0283}"/>
          </ac:spMkLst>
        </pc:spChg>
        <pc:spChg chg="add mod">
          <ac:chgData name="Derby Wanders" userId="af18b0c0-b1f1-41e5-bb80-9bf6fd6c46ec" providerId="ADAL" clId="{755F3AAC-2D1A-4C50-AECA-B3289F354D7E}" dt="2025-03-28T07:52:56.841" v="34" actId="207"/>
          <ac:spMkLst>
            <pc:docMk/>
            <pc:sldMk cId="75528547" sldId="261"/>
            <ac:spMk id="11" creationId="{E293DC93-F0B1-25FC-333F-A341F5B8DE32}"/>
          </ac:spMkLst>
        </pc:spChg>
        <pc:spChg chg="add mod">
          <ac:chgData name="Derby Wanders" userId="af18b0c0-b1f1-41e5-bb80-9bf6fd6c46ec" providerId="ADAL" clId="{755F3AAC-2D1A-4C50-AECA-B3289F354D7E}" dt="2025-03-28T07:53:06.719" v="36" actId="207"/>
          <ac:spMkLst>
            <pc:docMk/>
            <pc:sldMk cId="75528547" sldId="261"/>
            <ac:spMk id="12" creationId="{85428E86-5D0D-5DAC-CE13-41D015851C9C}"/>
          </ac:spMkLst>
        </pc:spChg>
        <pc:spChg chg="add mod">
          <ac:chgData name="Derby Wanders" userId="af18b0c0-b1f1-41e5-bb80-9bf6fd6c46ec" providerId="ADAL" clId="{755F3AAC-2D1A-4C50-AECA-B3289F354D7E}" dt="2025-03-28T07:53:21.326" v="39" actId="207"/>
          <ac:spMkLst>
            <pc:docMk/>
            <pc:sldMk cId="75528547" sldId="261"/>
            <ac:spMk id="14" creationId="{61F2C8BC-CEB5-0FEB-A294-53C0440EC18B}"/>
          </ac:spMkLst>
        </pc:spChg>
        <pc:spChg chg="add mod">
          <ac:chgData name="Derby Wanders" userId="af18b0c0-b1f1-41e5-bb80-9bf6fd6c46ec" providerId="ADAL" clId="{755F3AAC-2D1A-4C50-AECA-B3289F354D7E}" dt="2025-03-28T07:53:34.594" v="41" actId="207"/>
          <ac:spMkLst>
            <pc:docMk/>
            <pc:sldMk cId="75528547" sldId="261"/>
            <ac:spMk id="15" creationId="{7EB74354-FA57-6251-A9FF-66B260B9913D}"/>
          </ac:spMkLst>
        </pc:spChg>
        <pc:spChg chg="add mod">
          <ac:chgData name="Derby Wanders" userId="af18b0c0-b1f1-41e5-bb80-9bf6fd6c46ec" providerId="ADAL" clId="{755F3AAC-2D1A-4C50-AECA-B3289F354D7E}" dt="2025-04-04T12:43:58.139" v="189" actId="20577"/>
          <ac:spMkLst>
            <pc:docMk/>
            <pc:sldMk cId="75528547" sldId="261"/>
            <ac:spMk id="16" creationId="{CFB78C8F-1AFE-D9C4-13FF-C41BA46993DC}"/>
          </ac:spMkLst>
        </pc:spChg>
        <pc:picChg chg="add mod">
          <ac:chgData name="Derby Wanders" userId="af18b0c0-b1f1-41e5-bb80-9bf6fd6c46ec" providerId="ADAL" clId="{755F3AAC-2D1A-4C50-AECA-B3289F354D7E}" dt="2025-03-28T07:53:13.200" v="37"/>
          <ac:picMkLst>
            <pc:docMk/>
            <pc:sldMk cId="75528547" sldId="261"/>
            <ac:picMk id="13" creationId="{00B4CC89-2DA9-C1EA-B5C0-C560FEF1AC0F}"/>
          </ac:picMkLst>
        </pc:picChg>
      </pc:sldChg>
      <pc:sldChg chg="addSp delSp modSp mod">
        <pc:chgData name="Derby Wanders" userId="af18b0c0-b1f1-41e5-bb80-9bf6fd6c46ec" providerId="ADAL" clId="{755F3AAC-2D1A-4C50-AECA-B3289F354D7E}" dt="2025-04-04T12:44:37.867" v="196" actId="207"/>
        <pc:sldMkLst>
          <pc:docMk/>
          <pc:sldMk cId="4189979416" sldId="262"/>
        </pc:sldMkLst>
        <pc:spChg chg="add del mod">
          <ac:chgData name="Derby Wanders" userId="af18b0c0-b1f1-41e5-bb80-9bf6fd6c46ec" providerId="ADAL" clId="{755F3AAC-2D1A-4C50-AECA-B3289F354D7E}" dt="2025-04-04T12:44:15.440" v="192" actId="478"/>
          <ac:spMkLst>
            <pc:docMk/>
            <pc:sldMk cId="4189979416" sldId="262"/>
            <ac:spMk id="3" creationId="{3208854D-39A2-0ADB-97FA-FC4B26FCF1D1}"/>
          </ac:spMkLst>
        </pc:spChg>
        <pc:spChg chg="add mod">
          <ac:chgData name="Derby Wanders" userId="af18b0c0-b1f1-41e5-bb80-9bf6fd6c46ec" providerId="ADAL" clId="{755F3AAC-2D1A-4C50-AECA-B3289F354D7E}" dt="2025-04-04T12:44:06.618" v="190"/>
          <ac:spMkLst>
            <pc:docMk/>
            <pc:sldMk cId="4189979416" sldId="262"/>
            <ac:spMk id="4" creationId="{E02C5658-B089-3BCE-957B-63C4573704EB}"/>
          </ac:spMkLst>
        </pc:spChg>
        <pc:spChg chg="add mod">
          <ac:chgData name="Derby Wanders" userId="af18b0c0-b1f1-41e5-bb80-9bf6fd6c46ec" providerId="ADAL" clId="{755F3AAC-2D1A-4C50-AECA-B3289F354D7E}" dt="2025-04-04T12:44:10.987" v="191"/>
          <ac:spMkLst>
            <pc:docMk/>
            <pc:sldMk cId="4189979416" sldId="262"/>
            <ac:spMk id="5" creationId="{A0C2BBA2-2F26-2C58-A8E4-79606F824539}"/>
          </ac:spMkLst>
        </pc:spChg>
        <pc:spChg chg="add mod">
          <ac:chgData name="Derby Wanders" userId="af18b0c0-b1f1-41e5-bb80-9bf6fd6c46ec" providerId="ADAL" clId="{755F3AAC-2D1A-4C50-AECA-B3289F354D7E}" dt="2025-04-04T12:44:24.109" v="195" actId="20577"/>
          <ac:spMkLst>
            <pc:docMk/>
            <pc:sldMk cId="4189979416" sldId="262"/>
            <ac:spMk id="6" creationId="{F88D6FA3-D782-990E-20F3-B443F0444242}"/>
          </ac:spMkLst>
        </pc:spChg>
        <pc:spChg chg="add mod">
          <ac:chgData name="Derby Wanders" userId="af18b0c0-b1f1-41e5-bb80-9bf6fd6c46ec" providerId="ADAL" clId="{755F3AAC-2D1A-4C50-AECA-B3289F354D7E}" dt="2025-04-04T12:44:37.867" v="196" actId="207"/>
          <ac:spMkLst>
            <pc:docMk/>
            <pc:sldMk cId="4189979416" sldId="262"/>
            <ac:spMk id="8" creationId="{9C4124CC-781E-E907-D28A-4D8337514F75}"/>
          </ac:spMkLst>
        </pc:spChg>
        <pc:spChg chg="add mod">
          <ac:chgData name="Derby Wanders" userId="af18b0c0-b1f1-41e5-bb80-9bf6fd6c46ec" providerId="ADAL" clId="{755F3AAC-2D1A-4C50-AECA-B3289F354D7E}" dt="2025-03-28T07:54:34.537" v="50" actId="207"/>
          <ac:spMkLst>
            <pc:docMk/>
            <pc:sldMk cId="4189979416" sldId="262"/>
            <ac:spMk id="9" creationId="{237A739B-FF3E-E03D-F761-2CFFB14971CD}"/>
          </ac:spMkLst>
        </pc:spChg>
        <pc:spChg chg="add mod">
          <ac:chgData name="Derby Wanders" userId="af18b0c0-b1f1-41e5-bb80-9bf6fd6c46ec" providerId="ADAL" clId="{755F3AAC-2D1A-4C50-AECA-B3289F354D7E}" dt="2025-03-28T07:55:11.989" v="55" actId="207"/>
          <ac:spMkLst>
            <pc:docMk/>
            <pc:sldMk cId="4189979416" sldId="262"/>
            <ac:spMk id="12" creationId="{DD010A79-0C84-F160-FD66-2F3627C4A7EA}"/>
          </ac:spMkLst>
        </pc:spChg>
        <pc:spChg chg="add mod">
          <ac:chgData name="Derby Wanders" userId="af18b0c0-b1f1-41e5-bb80-9bf6fd6c46ec" providerId="ADAL" clId="{755F3AAC-2D1A-4C50-AECA-B3289F354D7E}" dt="2025-03-28T07:55:27.952" v="58" actId="207"/>
          <ac:spMkLst>
            <pc:docMk/>
            <pc:sldMk cId="4189979416" sldId="262"/>
            <ac:spMk id="14" creationId="{3C003E8E-2DFF-CA95-CB78-0B7E316420D8}"/>
          </ac:spMkLst>
        </pc:spChg>
        <pc:picChg chg="add mod ord">
          <ac:chgData name="Derby Wanders" userId="af18b0c0-b1f1-41e5-bb80-9bf6fd6c46ec" providerId="ADAL" clId="{755F3AAC-2D1A-4C50-AECA-B3289F354D7E}" dt="2025-03-28T07:54:53.659" v="52" actId="167"/>
          <ac:picMkLst>
            <pc:docMk/>
            <pc:sldMk cId="4189979416" sldId="262"/>
            <ac:picMk id="10" creationId="{E02D0E4D-AC26-CA03-3056-54D48DC7A86F}"/>
          </ac:picMkLst>
        </pc:picChg>
        <pc:picChg chg="add mod">
          <ac:chgData name="Derby Wanders" userId="af18b0c0-b1f1-41e5-bb80-9bf6fd6c46ec" providerId="ADAL" clId="{755F3AAC-2D1A-4C50-AECA-B3289F354D7E}" dt="2025-03-28T07:55:18.368" v="56"/>
          <ac:picMkLst>
            <pc:docMk/>
            <pc:sldMk cId="4189979416" sldId="262"/>
            <ac:picMk id="13" creationId="{16B4CEBD-83DC-1FC0-8780-8695D4C20486}"/>
          </ac:picMkLst>
        </pc:picChg>
      </pc:sldChg>
      <pc:sldChg chg="del">
        <pc:chgData name="Derby Wanders" userId="af18b0c0-b1f1-41e5-bb80-9bf6fd6c46ec" providerId="ADAL" clId="{755F3AAC-2D1A-4C50-AECA-B3289F354D7E}" dt="2025-03-28T07:55:37.732" v="59" actId="2696"/>
        <pc:sldMkLst>
          <pc:docMk/>
          <pc:sldMk cId="944518191" sldId="263"/>
        </pc:sldMkLst>
      </pc:sldChg>
      <pc:sldChg chg="del">
        <pc:chgData name="Derby Wanders" userId="af18b0c0-b1f1-41e5-bb80-9bf6fd6c46ec" providerId="ADAL" clId="{755F3AAC-2D1A-4C50-AECA-B3289F354D7E}" dt="2025-03-28T07:55:39.667" v="60" actId="2696"/>
        <pc:sldMkLst>
          <pc:docMk/>
          <pc:sldMk cId="2268797315" sldId="264"/>
        </pc:sldMkLst>
      </pc:sldChg>
      <pc:sldChg chg="addSp delSp modSp mod">
        <pc:chgData name="Derby Wanders" userId="af18b0c0-b1f1-41e5-bb80-9bf6fd6c46ec" providerId="ADAL" clId="{755F3AAC-2D1A-4C50-AECA-B3289F354D7E}" dt="2025-04-04T12:41:58.025" v="174" actId="1076"/>
        <pc:sldMkLst>
          <pc:docMk/>
          <pc:sldMk cId="4229732641" sldId="265"/>
        </pc:sldMkLst>
        <pc:spChg chg="add mod">
          <ac:chgData name="Derby Wanders" userId="af18b0c0-b1f1-41e5-bb80-9bf6fd6c46ec" providerId="ADAL" clId="{755F3AAC-2D1A-4C50-AECA-B3289F354D7E}" dt="2025-04-04T12:37:53.835" v="169" actId="207"/>
          <ac:spMkLst>
            <pc:docMk/>
            <pc:sldMk cId="4229732641" sldId="265"/>
            <ac:spMk id="3" creationId="{E1B156AE-D65E-03E0-B7BD-B5C07D5F979D}"/>
          </ac:spMkLst>
        </pc:spChg>
        <pc:spChg chg="add mod">
          <ac:chgData name="Derby Wanders" userId="af18b0c0-b1f1-41e5-bb80-9bf6fd6c46ec" providerId="ADAL" clId="{755F3AAC-2D1A-4C50-AECA-B3289F354D7E}" dt="2025-04-04T12:37:38.903" v="168" actId="20577"/>
          <ac:spMkLst>
            <pc:docMk/>
            <pc:sldMk cId="4229732641" sldId="265"/>
            <ac:spMk id="4" creationId="{3A589858-EFB9-FC1F-7DF5-2478242E35D1}"/>
          </ac:spMkLst>
        </pc:spChg>
        <pc:spChg chg="add del mod">
          <ac:chgData name="Derby Wanders" userId="af18b0c0-b1f1-41e5-bb80-9bf6fd6c46ec" providerId="ADAL" clId="{755F3AAC-2D1A-4C50-AECA-B3289F354D7E}" dt="2025-04-04T12:14:04.056" v="73" actId="478"/>
          <ac:spMkLst>
            <pc:docMk/>
            <pc:sldMk cId="4229732641" sldId="265"/>
            <ac:spMk id="5" creationId="{286D40B3-ACF8-E140-BC42-BA292AA2A67F}"/>
          </ac:spMkLst>
        </pc:spChg>
        <pc:spChg chg="add mod">
          <ac:chgData name="Derby Wanders" userId="af18b0c0-b1f1-41e5-bb80-9bf6fd6c46ec" providerId="ADAL" clId="{755F3AAC-2D1A-4C50-AECA-B3289F354D7E}" dt="2025-04-04T12:14:22.928" v="79"/>
          <ac:spMkLst>
            <pc:docMk/>
            <pc:sldMk cId="4229732641" sldId="265"/>
            <ac:spMk id="6" creationId="{0747CE57-98EE-57F3-3D60-1FC7CB7FDBD8}"/>
          </ac:spMkLst>
        </pc:spChg>
        <pc:spChg chg="add del mod">
          <ac:chgData name="Derby Wanders" userId="af18b0c0-b1f1-41e5-bb80-9bf6fd6c46ec" providerId="ADAL" clId="{755F3AAC-2D1A-4C50-AECA-B3289F354D7E}" dt="2025-04-04T12:14:05.391" v="74" actId="478"/>
          <ac:spMkLst>
            <pc:docMk/>
            <pc:sldMk cId="4229732641" sldId="265"/>
            <ac:spMk id="11" creationId="{EF919450-3F2D-C735-C3D3-EC5BA5ADD91F}"/>
          </ac:spMkLst>
        </pc:spChg>
        <pc:spChg chg="add del mod">
          <ac:chgData name="Derby Wanders" userId="af18b0c0-b1f1-41e5-bb80-9bf6fd6c46ec" providerId="ADAL" clId="{755F3AAC-2D1A-4C50-AECA-B3289F354D7E}" dt="2025-04-04T12:14:08.664" v="76" actId="478"/>
          <ac:spMkLst>
            <pc:docMk/>
            <pc:sldMk cId="4229732641" sldId="265"/>
            <ac:spMk id="12" creationId="{7CB552F4-F8A5-F5CC-336D-2E6CE65B838F}"/>
          </ac:spMkLst>
        </pc:spChg>
        <pc:spChg chg="add del mod">
          <ac:chgData name="Derby Wanders" userId="af18b0c0-b1f1-41e5-bb80-9bf6fd6c46ec" providerId="ADAL" clId="{755F3AAC-2D1A-4C50-AECA-B3289F354D7E}" dt="2025-04-04T12:14:09.751" v="77" actId="478"/>
          <ac:spMkLst>
            <pc:docMk/>
            <pc:sldMk cId="4229732641" sldId="265"/>
            <ac:spMk id="13" creationId="{E37CE6E9-03B2-73E0-6396-B83C2F557500}"/>
          </ac:spMkLst>
        </pc:spChg>
        <pc:spChg chg="add mod">
          <ac:chgData name="Derby Wanders" userId="af18b0c0-b1f1-41e5-bb80-9bf6fd6c46ec" providerId="ADAL" clId="{755F3AAC-2D1A-4C50-AECA-B3289F354D7E}" dt="2025-04-04T12:14:38.266" v="81"/>
          <ac:spMkLst>
            <pc:docMk/>
            <pc:sldMk cId="4229732641" sldId="265"/>
            <ac:spMk id="14" creationId="{068B7DD4-97FA-7F08-5FB6-9295892BCD92}"/>
          </ac:spMkLst>
        </pc:spChg>
        <pc:spChg chg="add mod">
          <ac:chgData name="Derby Wanders" userId="af18b0c0-b1f1-41e5-bb80-9bf6fd6c46ec" providerId="ADAL" clId="{755F3AAC-2D1A-4C50-AECA-B3289F354D7E}" dt="2025-04-04T12:14:48.769" v="83"/>
          <ac:spMkLst>
            <pc:docMk/>
            <pc:sldMk cId="4229732641" sldId="265"/>
            <ac:spMk id="16" creationId="{FB391588-DD67-CF14-F271-9A52245AD3EF}"/>
          </ac:spMkLst>
        </pc:spChg>
        <pc:spChg chg="add mod">
          <ac:chgData name="Derby Wanders" userId="af18b0c0-b1f1-41e5-bb80-9bf6fd6c46ec" providerId="ADAL" clId="{755F3AAC-2D1A-4C50-AECA-B3289F354D7E}" dt="2025-04-04T12:14:59.255" v="85"/>
          <ac:spMkLst>
            <pc:docMk/>
            <pc:sldMk cId="4229732641" sldId="265"/>
            <ac:spMk id="18" creationId="{0E3910EF-F198-BA2D-9269-07B2455D75A3}"/>
          </ac:spMkLst>
        </pc:spChg>
        <pc:spChg chg="add mod">
          <ac:chgData name="Derby Wanders" userId="af18b0c0-b1f1-41e5-bb80-9bf6fd6c46ec" providerId="ADAL" clId="{755F3AAC-2D1A-4C50-AECA-B3289F354D7E}" dt="2025-04-04T12:15:11.444" v="87"/>
          <ac:spMkLst>
            <pc:docMk/>
            <pc:sldMk cId="4229732641" sldId="265"/>
            <ac:spMk id="20" creationId="{CE3B000E-4835-EB2A-4C8E-28D46697332A}"/>
          </ac:spMkLst>
        </pc:spChg>
        <pc:spChg chg="add mod">
          <ac:chgData name="Derby Wanders" userId="af18b0c0-b1f1-41e5-bb80-9bf6fd6c46ec" providerId="ADAL" clId="{755F3AAC-2D1A-4C50-AECA-B3289F354D7E}" dt="2025-04-04T12:41:58.025" v="174" actId="1076"/>
          <ac:spMkLst>
            <pc:docMk/>
            <pc:sldMk cId="4229732641" sldId="265"/>
            <ac:spMk id="21" creationId="{1BF5BF9E-D362-4C42-5E89-233EABD5BCF9}"/>
          </ac:spMkLst>
        </pc:spChg>
        <pc:spChg chg="add mod">
          <ac:chgData name="Derby Wanders" userId="af18b0c0-b1f1-41e5-bb80-9bf6fd6c46ec" providerId="ADAL" clId="{755F3AAC-2D1A-4C50-AECA-B3289F354D7E}" dt="2025-04-04T12:41:27.841" v="170" actId="14100"/>
          <ac:spMkLst>
            <pc:docMk/>
            <pc:sldMk cId="4229732641" sldId="265"/>
            <ac:spMk id="22" creationId="{8046C691-A584-45C2-D902-EEE05AD142BF}"/>
          </ac:spMkLst>
        </pc:spChg>
        <pc:spChg chg="add mod">
          <ac:chgData name="Derby Wanders" userId="af18b0c0-b1f1-41e5-bb80-9bf6fd6c46ec" providerId="ADAL" clId="{755F3AAC-2D1A-4C50-AECA-B3289F354D7E}" dt="2025-04-04T12:41:41.616" v="171" actId="1076"/>
          <ac:spMkLst>
            <pc:docMk/>
            <pc:sldMk cId="4229732641" sldId="265"/>
            <ac:spMk id="23" creationId="{83178D80-E20E-0156-B575-5490C2E97086}"/>
          </ac:spMkLst>
        </pc:spChg>
        <pc:spChg chg="add mod">
          <ac:chgData name="Derby Wanders" userId="af18b0c0-b1f1-41e5-bb80-9bf6fd6c46ec" providerId="ADAL" clId="{755F3AAC-2D1A-4C50-AECA-B3289F354D7E}" dt="2025-04-04T12:41:44.542" v="172" actId="1076"/>
          <ac:spMkLst>
            <pc:docMk/>
            <pc:sldMk cId="4229732641" sldId="265"/>
            <ac:spMk id="24" creationId="{DFF7ADB2-2266-B337-0DEA-08C8D53CF5D2}"/>
          </ac:spMkLst>
        </pc:spChg>
        <pc:spChg chg="add mod">
          <ac:chgData name="Derby Wanders" userId="af18b0c0-b1f1-41e5-bb80-9bf6fd6c46ec" providerId="ADAL" clId="{755F3AAC-2D1A-4C50-AECA-B3289F354D7E}" dt="2025-04-04T12:17:42.251" v="95"/>
          <ac:spMkLst>
            <pc:docMk/>
            <pc:sldMk cId="4229732641" sldId="265"/>
            <ac:spMk id="25" creationId="{F7D1FCC0-59B3-F221-63B9-39B36EC6955A}"/>
          </ac:spMkLst>
        </pc:spChg>
        <pc:spChg chg="add mod">
          <ac:chgData name="Derby Wanders" userId="af18b0c0-b1f1-41e5-bb80-9bf6fd6c46ec" providerId="ADAL" clId="{755F3AAC-2D1A-4C50-AECA-B3289F354D7E}" dt="2025-04-04T12:18:03.474" v="97"/>
          <ac:spMkLst>
            <pc:docMk/>
            <pc:sldMk cId="4229732641" sldId="265"/>
            <ac:spMk id="26" creationId="{1A3B50D1-CE51-EBEF-30FF-DCA1C74DDA76}"/>
          </ac:spMkLst>
        </pc:spChg>
        <pc:picChg chg="add mod">
          <ac:chgData name="Derby Wanders" userId="af18b0c0-b1f1-41e5-bb80-9bf6fd6c46ec" providerId="ADAL" clId="{755F3AAC-2D1A-4C50-AECA-B3289F354D7E}" dt="2025-04-04T12:14:27.445" v="80"/>
          <ac:picMkLst>
            <pc:docMk/>
            <pc:sldMk cId="4229732641" sldId="265"/>
            <ac:picMk id="7" creationId="{E3C3D30E-CF6B-B398-DA40-BA2B55209E52}"/>
          </ac:picMkLst>
        </pc:picChg>
        <pc:picChg chg="add del mod">
          <ac:chgData name="Derby Wanders" userId="af18b0c0-b1f1-41e5-bb80-9bf6fd6c46ec" providerId="ADAL" clId="{755F3AAC-2D1A-4C50-AECA-B3289F354D7E}" dt="2025-04-04T12:13:57.488" v="70" actId="478"/>
          <ac:picMkLst>
            <pc:docMk/>
            <pc:sldMk cId="4229732641" sldId="265"/>
            <ac:picMk id="8" creationId="{EE538B2C-2E1B-D362-38E6-DE843212FEE9}"/>
          </ac:picMkLst>
        </pc:picChg>
        <pc:picChg chg="add del mod">
          <ac:chgData name="Derby Wanders" userId="af18b0c0-b1f1-41e5-bb80-9bf6fd6c46ec" providerId="ADAL" clId="{755F3AAC-2D1A-4C50-AECA-B3289F354D7E}" dt="2025-04-04T12:13:58.349" v="71" actId="478"/>
          <ac:picMkLst>
            <pc:docMk/>
            <pc:sldMk cId="4229732641" sldId="265"/>
            <ac:picMk id="9" creationId="{82BDB711-CE4C-81F4-57F2-F08A8049F996}"/>
          </ac:picMkLst>
        </pc:picChg>
        <pc:picChg chg="add del mod">
          <ac:chgData name="Derby Wanders" userId="af18b0c0-b1f1-41e5-bb80-9bf6fd6c46ec" providerId="ADAL" clId="{755F3AAC-2D1A-4C50-AECA-B3289F354D7E}" dt="2025-04-04T12:13:59.308" v="72" actId="478"/>
          <ac:picMkLst>
            <pc:docMk/>
            <pc:sldMk cId="4229732641" sldId="265"/>
            <ac:picMk id="10" creationId="{50C62161-5576-B5EE-9012-10F7BF3EA3A3}"/>
          </ac:picMkLst>
        </pc:picChg>
        <pc:picChg chg="add mod">
          <ac:chgData name="Derby Wanders" userId="af18b0c0-b1f1-41e5-bb80-9bf6fd6c46ec" providerId="ADAL" clId="{755F3AAC-2D1A-4C50-AECA-B3289F354D7E}" dt="2025-04-04T12:14:42.668" v="82"/>
          <ac:picMkLst>
            <pc:docMk/>
            <pc:sldMk cId="4229732641" sldId="265"/>
            <ac:picMk id="15" creationId="{D5DA9D1D-C7B8-8073-9C1C-4FED2E7AFF79}"/>
          </ac:picMkLst>
        </pc:picChg>
        <pc:picChg chg="add mod">
          <ac:chgData name="Derby Wanders" userId="af18b0c0-b1f1-41e5-bb80-9bf6fd6c46ec" providerId="ADAL" clId="{755F3AAC-2D1A-4C50-AECA-B3289F354D7E}" dt="2025-04-04T12:14:53.558" v="84"/>
          <ac:picMkLst>
            <pc:docMk/>
            <pc:sldMk cId="4229732641" sldId="265"/>
            <ac:picMk id="17" creationId="{BB7C7BBA-C5D6-D304-E42C-85CD5AD67990}"/>
          </ac:picMkLst>
        </pc:picChg>
        <pc:picChg chg="add mod">
          <ac:chgData name="Derby Wanders" userId="af18b0c0-b1f1-41e5-bb80-9bf6fd6c46ec" providerId="ADAL" clId="{755F3AAC-2D1A-4C50-AECA-B3289F354D7E}" dt="2025-04-04T12:15:06.914" v="86"/>
          <ac:picMkLst>
            <pc:docMk/>
            <pc:sldMk cId="4229732641" sldId="265"/>
            <ac:picMk id="19" creationId="{BC515F4B-572D-E170-401E-C52276777FF2}"/>
          </ac:picMkLst>
        </pc:picChg>
      </pc:sldChg>
      <pc:sldChg chg="addSp delSp modSp add mod">
        <pc:chgData name="Derby Wanders" userId="af18b0c0-b1f1-41e5-bb80-9bf6fd6c46ec" providerId="ADAL" clId="{755F3AAC-2D1A-4C50-AECA-B3289F354D7E}" dt="2025-04-04T12:44:51.873" v="198" actId="207"/>
        <pc:sldMkLst>
          <pc:docMk/>
          <pc:sldMk cId="3344611333" sldId="266"/>
        </pc:sldMkLst>
        <pc:spChg chg="add mod">
          <ac:chgData name="Derby Wanders" userId="af18b0c0-b1f1-41e5-bb80-9bf6fd6c46ec" providerId="ADAL" clId="{755F3AAC-2D1A-4C50-AECA-B3289F354D7E}" dt="2025-04-04T12:42:17.186" v="175"/>
          <ac:spMkLst>
            <pc:docMk/>
            <pc:sldMk cId="3344611333" sldId="266"/>
            <ac:spMk id="2" creationId="{B884BEC2-FCAD-932E-9754-0C5DC6E3CE8A}"/>
          </ac:spMkLst>
        </pc:spChg>
        <pc:spChg chg="add del mod">
          <ac:chgData name="Derby Wanders" userId="af18b0c0-b1f1-41e5-bb80-9bf6fd6c46ec" providerId="ADAL" clId="{755F3AAC-2D1A-4C50-AECA-B3289F354D7E}" dt="2025-04-04T12:42:48.885" v="179" actId="478"/>
          <ac:spMkLst>
            <pc:docMk/>
            <pc:sldMk cId="3344611333" sldId="266"/>
            <ac:spMk id="3" creationId="{C532F337-5FCE-F52E-4C53-ACA7A570E40A}"/>
          </ac:spMkLst>
        </pc:spChg>
        <pc:spChg chg="del mod">
          <ac:chgData name="Derby Wanders" userId="af18b0c0-b1f1-41e5-bb80-9bf6fd6c46ec" providerId="ADAL" clId="{755F3AAC-2D1A-4C50-AECA-B3289F354D7E}" dt="2025-04-04T12:42:52.890" v="180" actId="478"/>
          <ac:spMkLst>
            <pc:docMk/>
            <pc:sldMk cId="3344611333" sldId="266"/>
            <ac:spMk id="4" creationId="{4481E5E4-AF37-7634-A740-3089228B958F}"/>
          </ac:spMkLst>
        </pc:spChg>
        <pc:spChg chg="mod">
          <ac:chgData name="Derby Wanders" userId="af18b0c0-b1f1-41e5-bb80-9bf6fd6c46ec" providerId="ADAL" clId="{755F3AAC-2D1A-4C50-AECA-B3289F354D7E}" dt="2025-04-04T12:44:51.873" v="198" actId="207"/>
          <ac:spMkLst>
            <pc:docMk/>
            <pc:sldMk cId="3344611333" sldId="266"/>
            <ac:spMk id="5" creationId="{BB523C4B-5981-D036-6308-84F345FE4350}"/>
          </ac:spMkLst>
        </pc:spChg>
        <pc:spChg chg="add mod">
          <ac:chgData name="Derby Wanders" userId="af18b0c0-b1f1-41e5-bb80-9bf6fd6c46ec" providerId="ADAL" clId="{755F3AAC-2D1A-4C50-AECA-B3289F354D7E}" dt="2025-04-04T12:42:58.255" v="183" actId="20577"/>
          <ac:spMkLst>
            <pc:docMk/>
            <pc:sldMk cId="3344611333" sldId="266"/>
            <ac:spMk id="6" creationId="{4BC518E3-4AC5-8A32-3D1D-1926338D14C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6A08037D-6AAD-8629-CA32-FF0CF5AF655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BB1C6A33-5C97-C508-5E75-651E1AF576B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EE6FAA5-4BAE-4EAE-AE20-929CCAA9A992}" type="datetimeFigureOut">
              <a:rPr lang="nl-NL" smtClean="0"/>
              <a:t>4-4-2025</a:t>
            </a:fld>
            <a:endParaRPr lang="nl-NL"/>
          </a:p>
        </p:txBody>
      </p:sp>
      <p:sp>
        <p:nvSpPr>
          <p:cNvPr id="4" name="Tijdelijke aanduiding voor voettekst 3">
            <a:extLst>
              <a:ext uri="{FF2B5EF4-FFF2-40B4-BE49-F238E27FC236}">
                <a16:creationId xmlns:a16="http://schemas.microsoft.com/office/drawing/2014/main" id="{65ACA52D-C5EB-D606-CD5C-D1ABFC02A49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ED96EEC7-9E17-6187-E784-0D3C2870E57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71E86F2-401D-4BE8-9977-B00A0F812B7D}" type="slidenum">
              <a:rPr lang="nl-NL" smtClean="0"/>
              <a:t>‹nr.›</a:t>
            </a:fld>
            <a:endParaRPr lang="nl-NL"/>
          </a:p>
        </p:txBody>
      </p:sp>
    </p:spTree>
    <p:extLst>
      <p:ext uri="{BB962C8B-B14F-4D97-AF65-F5344CB8AC3E}">
        <p14:creationId xmlns:p14="http://schemas.microsoft.com/office/powerpoint/2010/main" val="413676051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Roboto" panose="02000000000000000000" pitchFamily="2" charset="0"/>
              </a:defRPr>
            </a:lvl1pPr>
          </a:lstStyle>
          <a:p>
            <a:endParaRPr lang="nl-NL"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Roboto" panose="02000000000000000000" pitchFamily="2" charset="0"/>
              </a:defRPr>
            </a:lvl1pPr>
          </a:lstStyle>
          <a:p>
            <a:fld id="{16261007-D337-4A97-AF82-811F77BE9512}" type="datetimeFigureOut">
              <a:rPr lang="nl-NL" smtClean="0"/>
              <a:pPr/>
              <a:t>4-4-2025</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Roboto" panose="02000000000000000000" pitchFamily="2" charset="0"/>
              </a:defRPr>
            </a:lvl1pPr>
          </a:lstStyle>
          <a:p>
            <a:endParaRPr lang="nl-NL"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Roboto" panose="02000000000000000000" pitchFamily="2" charset="0"/>
              </a:defRPr>
            </a:lvl1pPr>
          </a:lstStyle>
          <a:p>
            <a:fld id="{5EB975E7-4466-4875-9780-79F85FC725BE}" type="slidenum">
              <a:rPr lang="nl-NL" smtClean="0"/>
              <a:pPr/>
              <a:t>‹nr.›</a:t>
            </a:fld>
            <a:endParaRPr lang="nl-NL" dirty="0"/>
          </a:p>
        </p:txBody>
      </p:sp>
    </p:spTree>
    <p:extLst>
      <p:ext uri="{BB962C8B-B14F-4D97-AF65-F5344CB8AC3E}">
        <p14:creationId xmlns:p14="http://schemas.microsoft.com/office/powerpoint/2010/main" val="139989098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Roboto" panose="02000000000000000000" pitchFamily="2" charset="0"/>
        <a:ea typeface="+mn-ea"/>
        <a:cs typeface="+mn-cs"/>
      </a:defRPr>
    </a:lvl1pPr>
    <a:lvl2pPr marL="457200" algn="l" defTabSz="914400" rtl="0" eaLnBrk="1" latinLnBrk="0" hangingPunct="1">
      <a:defRPr sz="1200" kern="1200">
        <a:solidFill>
          <a:schemeClr val="tx1"/>
        </a:solidFill>
        <a:latin typeface="Roboto" panose="02000000000000000000" pitchFamily="2" charset="0"/>
        <a:ea typeface="+mn-ea"/>
        <a:cs typeface="+mn-cs"/>
      </a:defRPr>
    </a:lvl2pPr>
    <a:lvl3pPr marL="914400" algn="l" defTabSz="914400" rtl="0" eaLnBrk="1" latinLnBrk="0" hangingPunct="1">
      <a:defRPr sz="1200" kern="1200">
        <a:solidFill>
          <a:schemeClr val="tx1"/>
        </a:solidFill>
        <a:latin typeface="Roboto" panose="02000000000000000000" pitchFamily="2" charset="0"/>
        <a:ea typeface="+mn-ea"/>
        <a:cs typeface="+mn-cs"/>
      </a:defRPr>
    </a:lvl3pPr>
    <a:lvl4pPr marL="1371600" algn="l" defTabSz="914400" rtl="0" eaLnBrk="1" latinLnBrk="0" hangingPunct="1">
      <a:defRPr sz="1200" kern="1200">
        <a:solidFill>
          <a:schemeClr val="tx1"/>
        </a:solidFill>
        <a:latin typeface="Roboto" panose="02000000000000000000" pitchFamily="2" charset="0"/>
        <a:ea typeface="+mn-ea"/>
        <a:cs typeface="+mn-cs"/>
      </a:defRPr>
    </a:lvl4pPr>
    <a:lvl5pPr marL="1828800" algn="l" defTabSz="914400" rtl="0" eaLnBrk="1" latinLnBrk="0" hangingPunct="1">
      <a:defRPr sz="1200" kern="1200">
        <a:solidFill>
          <a:schemeClr val="tx1"/>
        </a:solidFill>
        <a:latin typeface="Roboto" panose="02000000000000000000"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401D1CB6-6B35-4216-835D-4B6D7DC10AA2}"/>
              </a:ext>
            </a:extLst>
          </p:cNvPr>
          <p:cNvSpPr/>
          <p:nvPr userDrawn="1"/>
        </p:nvSpPr>
        <p:spPr>
          <a:xfrm>
            <a:off x="9227489" y="5111778"/>
            <a:ext cx="2119048" cy="17462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a:extLst>
              <a:ext uri="{FF2B5EF4-FFF2-40B4-BE49-F238E27FC236}">
                <a16:creationId xmlns:a16="http://schemas.microsoft.com/office/drawing/2014/main" id="{8570D387-A9DA-4389-8749-9601C83ADFA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90589" y="5111779"/>
            <a:ext cx="2387821" cy="1836000"/>
          </a:xfrm>
          <a:prstGeom prst="rect">
            <a:avLst/>
          </a:prstGeom>
        </p:spPr>
      </p:pic>
      <p:sp>
        <p:nvSpPr>
          <p:cNvPr id="2" name="Titel 1">
            <a:extLst>
              <a:ext uri="{FF2B5EF4-FFF2-40B4-BE49-F238E27FC236}">
                <a16:creationId xmlns:a16="http://schemas.microsoft.com/office/drawing/2014/main" id="{F769774B-F83A-5389-0CE0-44640849908A}"/>
              </a:ext>
            </a:extLst>
          </p:cNvPr>
          <p:cNvSpPr>
            <a:spLocks noGrp="1"/>
          </p:cNvSpPr>
          <p:nvPr>
            <p:ph type="title" hasCustomPrompt="1"/>
          </p:nvPr>
        </p:nvSpPr>
        <p:spPr>
          <a:xfrm>
            <a:off x="893232" y="2214000"/>
            <a:ext cx="10460567" cy="2808000"/>
          </a:xfrm>
        </p:spPr>
        <p:txBody>
          <a:bodyPr tIns="72000" anchor="t">
            <a:normAutofit/>
          </a:bodyPr>
          <a:lstStyle>
            <a:lvl1pPr>
              <a:lnSpc>
                <a:spcPts val="5200"/>
              </a:lnSpc>
              <a:defRPr sz="6200">
                <a:solidFill>
                  <a:schemeClr val="tx1"/>
                </a:solidFill>
              </a:defRPr>
            </a:lvl1pPr>
          </a:lstStyle>
          <a:p>
            <a:r>
              <a:rPr lang="nl-NL" dirty="0"/>
              <a:t>Titel van de presentatie</a:t>
            </a:r>
          </a:p>
        </p:txBody>
      </p:sp>
      <p:sp>
        <p:nvSpPr>
          <p:cNvPr id="4" name="Tijdelijke aanduiding voor tekst 4">
            <a:extLst>
              <a:ext uri="{FF2B5EF4-FFF2-40B4-BE49-F238E27FC236}">
                <a16:creationId xmlns:a16="http://schemas.microsoft.com/office/drawing/2014/main" id="{43D6CBE0-A4AA-B4D9-967A-23073B1CDB6B}"/>
              </a:ext>
            </a:extLst>
          </p:cNvPr>
          <p:cNvSpPr>
            <a:spLocks noGrp="1"/>
          </p:cNvSpPr>
          <p:nvPr>
            <p:ph type="body" sz="quarter" idx="13" hasCustomPrompt="1"/>
          </p:nvPr>
        </p:nvSpPr>
        <p:spPr>
          <a:xfrm>
            <a:off x="893234" y="5095875"/>
            <a:ext cx="8326800" cy="1009650"/>
          </a:xfrm>
        </p:spPr>
        <p:txBody>
          <a:bodyPr/>
          <a:lstStyle>
            <a:lvl1pPr marL="0" indent="0">
              <a:lnSpc>
                <a:spcPts val="2100"/>
              </a:lnSpc>
              <a:buNone/>
              <a:defRPr cap="all" baseline="0">
                <a:solidFill>
                  <a:schemeClr val="tx1"/>
                </a:solidFill>
                <a:latin typeface="+mj-lt"/>
              </a:defRPr>
            </a:lvl1pPr>
          </a:lstStyle>
          <a:p>
            <a:pPr lvl="0"/>
            <a:r>
              <a:rPr lang="nl-NL" dirty="0"/>
              <a:t>VOORBEELD VAN EEN ONDERTITEL</a:t>
            </a:r>
          </a:p>
        </p:txBody>
      </p:sp>
      <p:sp>
        <p:nvSpPr>
          <p:cNvPr id="5" name="Tijdelijke aanduiding voor tekst 8">
            <a:extLst>
              <a:ext uri="{FF2B5EF4-FFF2-40B4-BE49-F238E27FC236}">
                <a16:creationId xmlns:a16="http://schemas.microsoft.com/office/drawing/2014/main" id="{2EBE6325-786D-00A4-C84F-A8948AB45FCB}"/>
              </a:ext>
            </a:extLst>
          </p:cNvPr>
          <p:cNvSpPr>
            <a:spLocks noGrp="1"/>
          </p:cNvSpPr>
          <p:nvPr>
            <p:ph type="body" sz="quarter" idx="14" hasCustomPrompt="1"/>
          </p:nvPr>
        </p:nvSpPr>
        <p:spPr>
          <a:xfrm>
            <a:off x="893763" y="1196975"/>
            <a:ext cx="10458450" cy="588963"/>
          </a:xfrm>
        </p:spPr>
        <p:txBody>
          <a:bodyPr anchor="b">
            <a:normAutofit/>
          </a:bodyPr>
          <a:lstStyle>
            <a:lvl1pPr marL="0" indent="0">
              <a:lnSpc>
                <a:spcPts val="1500"/>
              </a:lnSpc>
              <a:buNone/>
              <a:defRPr sz="1800" cap="all" baseline="0">
                <a:solidFill>
                  <a:schemeClr val="tx2"/>
                </a:solidFill>
                <a:latin typeface="+mj-lt"/>
              </a:defRPr>
            </a:lvl1pPr>
            <a:lvl2pPr marL="180000" indent="0">
              <a:buNone/>
              <a:defRPr>
                <a:solidFill>
                  <a:schemeClr val="tx2"/>
                </a:solidFill>
              </a:defRPr>
            </a:lvl2pPr>
            <a:lvl3pPr marL="360000" indent="0">
              <a:buNone/>
              <a:defRPr>
                <a:solidFill>
                  <a:schemeClr val="tx2"/>
                </a:solidFill>
              </a:defRPr>
            </a:lvl3pPr>
            <a:lvl4pPr marL="540000" indent="0">
              <a:buNone/>
              <a:defRPr>
                <a:solidFill>
                  <a:schemeClr val="tx2"/>
                </a:solidFill>
              </a:defRPr>
            </a:lvl4pPr>
            <a:lvl5pPr marL="720000" indent="0">
              <a:buNone/>
              <a:defRPr>
                <a:solidFill>
                  <a:schemeClr val="tx2"/>
                </a:solidFill>
              </a:defRPr>
            </a:lvl5pPr>
          </a:lstStyle>
          <a:p>
            <a:pPr lvl="0"/>
            <a:r>
              <a:rPr lang="nl-NL" dirty="0"/>
              <a:t>NAAM OPLEIDING/FACULTEIT</a:t>
            </a:r>
          </a:p>
        </p:txBody>
      </p:sp>
    </p:spTree>
    <p:extLst>
      <p:ext uri="{BB962C8B-B14F-4D97-AF65-F5344CB8AC3E}">
        <p14:creationId xmlns:p14="http://schemas.microsoft.com/office/powerpoint/2010/main" val="358500664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Tekst_">
    <p:spTree>
      <p:nvGrpSpPr>
        <p:cNvPr id="1" name=""/>
        <p:cNvGrpSpPr/>
        <p:nvPr/>
      </p:nvGrpSpPr>
      <p:grpSpPr>
        <a:xfrm>
          <a:off x="0" y="0"/>
          <a:ext cx="0" cy="0"/>
          <a:chOff x="0" y="0"/>
          <a:chExt cx="0" cy="0"/>
        </a:xfrm>
      </p:grpSpPr>
      <p:sp>
        <p:nvSpPr>
          <p:cNvPr id="6" name="Tijdelijke aanduiding voor tekst 2"/>
          <p:cNvSpPr>
            <a:spLocks noGrp="1"/>
          </p:cNvSpPr>
          <p:nvPr>
            <p:ph type="body" sz="quarter" idx="11"/>
          </p:nvPr>
        </p:nvSpPr>
        <p:spPr>
          <a:xfrm>
            <a:off x="838200" y="1925638"/>
            <a:ext cx="105156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1B98C57B-182B-4B1A-8517-6B7CDA9A9E1B}"/>
              </a:ext>
            </a:extLst>
          </p:cNvPr>
          <p:cNvSpPr>
            <a:spLocks noGrp="1"/>
          </p:cNvSpPr>
          <p:nvPr>
            <p:ph type="sldNum" sz="quarter" idx="12"/>
          </p:nvPr>
        </p:nvSpPr>
        <p:spPr/>
        <p:txBody>
          <a:bodyPr/>
          <a:lstStyle/>
          <a:p>
            <a:fld id="{FACE7509-F60A-4509-9491-CD4ED7B54EDD}" type="slidenum">
              <a:rPr lang="nl-NL" smtClean="0"/>
              <a:pPr/>
              <a:t>‹nr.›</a:t>
            </a:fld>
            <a:endParaRPr lang="nl-NL"/>
          </a:p>
        </p:txBody>
      </p:sp>
      <p:sp>
        <p:nvSpPr>
          <p:cNvPr id="4" name="Titel 3">
            <a:extLst>
              <a:ext uri="{FF2B5EF4-FFF2-40B4-BE49-F238E27FC236}">
                <a16:creationId xmlns:a16="http://schemas.microsoft.com/office/drawing/2014/main" id="{C9172B17-8AD4-26A7-6FA3-2ED9E49C9F4A}"/>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2631550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en Tekst">
    <p:spTree>
      <p:nvGrpSpPr>
        <p:cNvPr id="1" name=""/>
        <p:cNvGrpSpPr/>
        <p:nvPr/>
      </p:nvGrpSpPr>
      <p:grpSpPr>
        <a:xfrm>
          <a:off x="0" y="0"/>
          <a:ext cx="0" cy="0"/>
          <a:chOff x="0" y="0"/>
          <a:chExt cx="0" cy="0"/>
        </a:xfrm>
      </p:grpSpPr>
      <p:sp>
        <p:nvSpPr>
          <p:cNvPr id="7" name="Tijdelijke aanduiding voor tekst 2"/>
          <p:cNvSpPr>
            <a:spLocks noGrp="1"/>
          </p:cNvSpPr>
          <p:nvPr>
            <p:ph type="body" sz="quarter" idx="11"/>
          </p:nvPr>
        </p:nvSpPr>
        <p:spPr>
          <a:xfrm>
            <a:off x="838200" y="1925638"/>
            <a:ext cx="52578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1D7D2143-8A99-4F87-AD10-03EFEAABE85B}"/>
              </a:ext>
            </a:extLst>
          </p:cNvPr>
          <p:cNvSpPr>
            <a:spLocks noGrp="1"/>
          </p:cNvSpPr>
          <p:nvPr>
            <p:ph type="sldNum" sz="quarter" idx="12"/>
          </p:nvPr>
        </p:nvSpPr>
        <p:spPr/>
        <p:txBody>
          <a:bodyPr/>
          <a:lstStyle/>
          <a:p>
            <a:fld id="{FACE7509-F60A-4509-9491-CD4ED7B54EDD}" type="slidenum">
              <a:rPr lang="nl-NL" smtClean="0"/>
              <a:pPr/>
              <a:t>‹nr.›</a:t>
            </a:fld>
            <a:endParaRPr lang="nl-NL"/>
          </a:p>
        </p:txBody>
      </p:sp>
      <p:sp>
        <p:nvSpPr>
          <p:cNvPr id="3" name="Titel 2">
            <a:extLst>
              <a:ext uri="{FF2B5EF4-FFF2-40B4-BE49-F238E27FC236}">
                <a16:creationId xmlns:a16="http://schemas.microsoft.com/office/drawing/2014/main" id="{B994DE5A-C2D7-258A-A0FC-F5B5AED62C46}"/>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46748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Tekst en Afbeelding">
    <p:spTree>
      <p:nvGrpSpPr>
        <p:cNvPr id="1" name=""/>
        <p:cNvGrpSpPr/>
        <p:nvPr/>
      </p:nvGrpSpPr>
      <p:grpSpPr>
        <a:xfrm>
          <a:off x="0" y="0"/>
          <a:ext cx="0" cy="0"/>
          <a:chOff x="0" y="0"/>
          <a:chExt cx="0" cy="0"/>
        </a:xfrm>
      </p:grpSpPr>
      <p:sp>
        <p:nvSpPr>
          <p:cNvPr id="6" name="Tijdelijke aanduiding voor afbeelding 5">
            <a:extLst>
              <a:ext uri="{FF2B5EF4-FFF2-40B4-BE49-F238E27FC236}">
                <a16:creationId xmlns:a16="http://schemas.microsoft.com/office/drawing/2014/main" id="{260C8E6A-14DF-4CBC-B795-FDA284EC4712}"/>
              </a:ext>
            </a:extLst>
          </p:cNvPr>
          <p:cNvSpPr>
            <a:spLocks noGrp="1"/>
          </p:cNvSpPr>
          <p:nvPr>
            <p:ph type="pic" sz="quarter" idx="11"/>
          </p:nvPr>
        </p:nvSpPr>
        <p:spPr>
          <a:xfrm>
            <a:off x="6553203" y="1917701"/>
            <a:ext cx="4800600" cy="4248000"/>
          </a:xfrm>
        </p:spPr>
        <p:txBody>
          <a:bodyPr>
            <a:normAutofit/>
          </a:bodyPr>
          <a:lstStyle>
            <a:lvl1pPr marL="0" indent="0">
              <a:buNone/>
              <a:defRPr sz="1275">
                <a:latin typeface="Roboto" panose="02000000000000000000" pitchFamily="2" charset="0"/>
                <a:ea typeface="Roboto" panose="02000000000000000000" pitchFamily="2" charset="0"/>
                <a:cs typeface="Arial" panose="020B0604020202020204" pitchFamily="34" charset="0"/>
              </a:defRPr>
            </a:lvl1pPr>
          </a:lstStyle>
          <a:p>
            <a:r>
              <a:rPr lang="nl-NL"/>
              <a:t>Klik op het pictogram als u een afbeelding wilt toevoegen</a:t>
            </a:r>
            <a:endParaRPr lang="en-GB" dirty="0"/>
          </a:p>
        </p:txBody>
      </p:sp>
      <p:sp>
        <p:nvSpPr>
          <p:cNvPr id="8" name="Tijdelijke aanduiding voor tekst 2"/>
          <p:cNvSpPr>
            <a:spLocks noGrp="1"/>
          </p:cNvSpPr>
          <p:nvPr>
            <p:ph type="body" sz="quarter" idx="12"/>
          </p:nvPr>
        </p:nvSpPr>
        <p:spPr>
          <a:xfrm>
            <a:off x="838200" y="1926000"/>
            <a:ext cx="52578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02897271-9D30-452B-AAF1-F0E2E5634182}"/>
              </a:ext>
            </a:extLst>
          </p:cNvPr>
          <p:cNvSpPr>
            <a:spLocks noGrp="1"/>
          </p:cNvSpPr>
          <p:nvPr>
            <p:ph type="sldNum" sz="quarter" idx="13"/>
          </p:nvPr>
        </p:nvSpPr>
        <p:spPr/>
        <p:txBody>
          <a:bodyPr/>
          <a:lstStyle/>
          <a:p>
            <a:fld id="{FACE7509-F60A-4509-9491-CD4ED7B54EDD}" type="slidenum">
              <a:rPr lang="nl-NL" smtClean="0"/>
              <a:pPr/>
              <a:t>‹nr.›</a:t>
            </a:fld>
            <a:endParaRPr lang="nl-NL"/>
          </a:p>
        </p:txBody>
      </p:sp>
      <p:sp>
        <p:nvSpPr>
          <p:cNvPr id="3" name="Titel 2">
            <a:extLst>
              <a:ext uri="{FF2B5EF4-FFF2-40B4-BE49-F238E27FC236}">
                <a16:creationId xmlns:a16="http://schemas.microsoft.com/office/drawing/2014/main" id="{641012E8-1AC2-CEB2-B751-E25CDCB3A642}"/>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3351361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ubbele Titel en Tekst">
    <p:spTree>
      <p:nvGrpSpPr>
        <p:cNvPr id="1" name=""/>
        <p:cNvGrpSpPr/>
        <p:nvPr/>
      </p:nvGrpSpPr>
      <p:grpSpPr>
        <a:xfrm>
          <a:off x="0" y="0"/>
          <a:ext cx="0" cy="0"/>
          <a:chOff x="0" y="0"/>
          <a:chExt cx="0" cy="0"/>
        </a:xfrm>
      </p:grpSpPr>
      <p:sp>
        <p:nvSpPr>
          <p:cNvPr id="9" name="Tijdelijke aanduiding voor tekst 4">
            <a:extLst>
              <a:ext uri="{FF2B5EF4-FFF2-40B4-BE49-F238E27FC236}">
                <a16:creationId xmlns:a16="http://schemas.microsoft.com/office/drawing/2014/main" id="{4B8653B3-70AE-4E3E-9A4D-3EAF4B4F4A9E}"/>
              </a:ext>
            </a:extLst>
          </p:cNvPr>
          <p:cNvSpPr>
            <a:spLocks noGrp="1"/>
          </p:cNvSpPr>
          <p:nvPr>
            <p:ph type="body" sz="quarter" idx="15" hasCustomPrompt="1"/>
          </p:nvPr>
        </p:nvSpPr>
        <p:spPr>
          <a:xfrm>
            <a:off x="6553200" y="1778435"/>
            <a:ext cx="4800600" cy="413103"/>
          </a:xfrm>
        </p:spPr>
        <p:txBody>
          <a:bodyPr anchor="ctr">
            <a:noAutofit/>
          </a:bodyPr>
          <a:lstStyle>
            <a:lvl1pPr marL="0" indent="0">
              <a:buNone/>
              <a:defRPr sz="2500" b="1" baseline="0">
                <a:latin typeface="+mn-lt"/>
                <a:ea typeface="Roboto Condensed SemiBold" panose="02000000000000000000" pitchFamily="2" charset="0"/>
              </a:defRPr>
            </a:lvl1pPr>
          </a:lstStyle>
          <a:p>
            <a:pPr lvl="0"/>
            <a:r>
              <a:rPr lang="nl-NL" dirty="0"/>
              <a:t>Klik voor </a:t>
            </a:r>
            <a:r>
              <a:rPr lang="nl-NL" dirty="0" err="1"/>
              <a:t>subkop</a:t>
            </a:r>
            <a:endParaRPr lang="en-GB" dirty="0"/>
          </a:p>
        </p:txBody>
      </p:sp>
      <p:sp>
        <p:nvSpPr>
          <p:cNvPr id="10" name="Tijdelijke aanduiding voor tekst 4">
            <a:extLst>
              <a:ext uri="{FF2B5EF4-FFF2-40B4-BE49-F238E27FC236}">
                <a16:creationId xmlns:a16="http://schemas.microsoft.com/office/drawing/2014/main" id="{60C7571E-BBB1-4DDF-9329-A0C028CAE8FB}"/>
              </a:ext>
            </a:extLst>
          </p:cNvPr>
          <p:cNvSpPr>
            <a:spLocks noGrp="1"/>
          </p:cNvSpPr>
          <p:nvPr>
            <p:ph type="body" sz="quarter" idx="16" hasCustomPrompt="1"/>
          </p:nvPr>
        </p:nvSpPr>
        <p:spPr>
          <a:xfrm>
            <a:off x="838200" y="1778435"/>
            <a:ext cx="4800600" cy="413103"/>
          </a:xfrm>
        </p:spPr>
        <p:txBody>
          <a:bodyPr anchor="ctr">
            <a:noAutofit/>
          </a:bodyPr>
          <a:lstStyle>
            <a:lvl1pPr marL="0" indent="0">
              <a:buNone/>
              <a:defRPr sz="2500" b="1">
                <a:latin typeface="+mn-lt"/>
                <a:ea typeface="Roboto Condensed SemiBold" panose="02000000000000000000" pitchFamily="2" charset="0"/>
              </a:defRPr>
            </a:lvl1pPr>
          </a:lstStyle>
          <a:p>
            <a:pPr lvl="0"/>
            <a:r>
              <a:rPr lang="nl-NL" dirty="0"/>
              <a:t>Klik voor </a:t>
            </a:r>
            <a:r>
              <a:rPr lang="nl-NL" dirty="0" err="1"/>
              <a:t>subkop</a:t>
            </a:r>
            <a:endParaRPr lang="en-GB" dirty="0"/>
          </a:p>
        </p:txBody>
      </p:sp>
      <p:sp>
        <p:nvSpPr>
          <p:cNvPr id="3" name="Tijdelijke aanduiding voor tekst 2"/>
          <p:cNvSpPr>
            <a:spLocks noGrp="1"/>
          </p:cNvSpPr>
          <p:nvPr>
            <p:ph type="body" sz="quarter" idx="18"/>
          </p:nvPr>
        </p:nvSpPr>
        <p:spPr>
          <a:xfrm>
            <a:off x="838200" y="2286000"/>
            <a:ext cx="4800600" cy="3905250"/>
          </a:xfrm>
        </p:spPr>
        <p:txBody>
          <a:bodyPr/>
          <a:lstStyle>
            <a:lvl1pPr>
              <a:defRPr>
                <a:latin typeface="Roboto" panose="02000000000000000000" pitchFamily="2"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2" name="Tijdelijke aanduiding voor tekst 4"/>
          <p:cNvSpPr>
            <a:spLocks noGrp="1"/>
          </p:cNvSpPr>
          <p:nvPr>
            <p:ph type="body" sz="quarter" idx="19"/>
          </p:nvPr>
        </p:nvSpPr>
        <p:spPr>
          <a:xfrm>
            <a:off x="6553200" y="2286000"/>
            <a:ext cx="4800600" cy="390525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25BC47CD-32CA-4434-A931-60298C186A0B}"/>
              </a:ext>
            </a:extLst>
          </p:cNvPr>
          <p:cNvSpPr>
            <a:spLocks noGrp="1"/>
          </p:cNvSpPr>
          <p:nvPr>
            <p:ph type="sldNum" sz="quarter" idx="20"/>
          </p:nvPr>
        </p:nvSpPr>
        <p:spPr/>
        <p:txBody>
          <a:bodyPr/>
          <a:lstStyle/>
          <a:p>
            <a:fld id="{FACE7509-F60A-4509-9491-CD4ED7B54EDD}" type="slidenum">
              <a:rPr lang="nl-NL" smtClean="0"/>
              <a:pPr/>
              <a:t>‹nr.›</a:t>
            </a:fld>
            <a:endParaRPr lang="nl-NL"/>
          </a:p>
        </p:txBody>
      </p:sp>
      <p:sp>
        <p:nvSpPr>
          <p:cNvPr id="4" name="Titel 3">
            <a:extLst>
              <a:ext uri="{FF2B5EF4-FFF2-40B4-BE49-F238E27FC236}">
                <a16:creationId xmlns:a16="http://schemas.microsoft.com/office/drawing/2014/main" id="{8A87FF08-62BD-7B59-1B53-E0597E4EFF60}"/>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281301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13" name="Rechthoek">
            <a:extLst>
              <a:ext uri="{FF2B5EF4-FFF2-40B4-BE49-F238E27FC236}">
                <a16:creationId xmlns:a16="http://schemas.microsoft.com/office/drawing/2014/main" id="{2F35E840-7D0C-489A-B88C-9B5B6A358F43}"/>
              </a:ext>
            </a:extLst>
          </p:cNvPr>
          <p:cNvSpPr/>
          <p:nvPr/>
        </p:nvSpPr>
        <p:spPr>
          <a:xfrm>
            <a:off x="3149600" y="733425"/>
            <a:ext cx="5892800" cy="5391150"/>
          </a:xfrm>
          <a:prstGeom prst="rect">
            <a:avLst/>
          </a:prstGeom>
          <a:solidFill>
            <a:srgbClr val="000000"/>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2400"/>
          </a:p>
        </p:txBody>
      </p:sp>
      <p:sp>
        <p:nvSpPr>
          <p:cNvPr id="20" name="Tijdelijke aanduiding voor tekst 19">
            <a:extLst>
              <a:ext uri="{FF2B5EF4-FFF2-40B4-BE49-F238E27FC236}">
                <a16:creationId xmlns:a16="http://schemas.microsoft.com/office/drawing/2014/main" id="{7E150451-5081-475D-A7BF-2CE6F5C377F5}"/>
              </a:ext>
            </a:extLst>
          </p:cNvPr>
          <p:cNvSpPr>
            <a:spLocks noGrp="1"/>
          </p:cNvSpPr>
          <p:nvPr>
            <p:ph type="body" sz="quarter" idx="11" hasCustomPrompt="1"/>
          </p:nvPr>
        </p:nvSpPr>
        <p:spPr>
          <a:xfrm>
            <a:off x="3640216" y="5429602"/>
            <a:ext cx="4910667" cy="493713"/>
          </a:xfrm>
        </p:spPr>
        <p:txBody>
          <a:bodyPr anchor="b"/>
          <a:lstStyle>
            <a:lvl1pPr marL="0" indent="0">
              <a:spcBef>
                <a:spcPts val="0"/>
              </a:spcBef>
              <a:buNone/>
              <a:defRPr sz="1800" cap="all" baseline="0">
                <a:solidFill>
                  <a:schemeClr val="bg1"/>
                </a:solidFill>
                <a:latin typeface="+mj-lt"/>
                <a:ea typeface="Roboto" panose="02000000000000000000" pitchFamily="2" charset="0"/>
              </a:defRPr>
            </a:lvl1pPr>
          </a:lstStyle>
          <a:p>
            <a:pPr lvl="0"/>
            <a:r>
              <a:rPr lang="nl-NL" dirty="0"/>
              <a:t>NAAM</a:t>
            </a:r>
            <a:endParaRPr lang="en-GB" dirty="0"/>
          </a:p>
        </p:txBody>
      </p:sp>
      <p:pic>
        <p:nvPicPr>
          <p:cNvPr id="6" name="Afbeelding 2">
            <a:extLst>
              <a:ext uri="{FF2B5EF4-FFF2-40B4-BE49-F238E27FC236}">
                <a16:creationId xmlns:a16="http://schemas.microsoft.com/office/drawing/2014/main" id="{FFDA8079-95BD-45E3-8313-ABF6A59ED207}"/>
              </a:ext>
            </a:extLst>
          </p:cNvPr>
          <p:cNvPicPr>
            <a:picLocks noChangeAspect="1"/>
          </p:cNvPicPr>
          <p:nvPr userDrawn="1"/>
        </p:nvPicPr>
        <p:blipFill>
          <a:blip r:embed="rId2"/>
          <a:stretch>
            <a:fillRect/>
          </a:stretch>
        </p:blipFill>
        <p:spPr>
          <a:xfrm>
            <a:off x="3644574" y="601590"/>
            <a:ext cx="355939" cy="297299"/>
          </a:xfrm>
          <a:prstGeom prst="rect">
            <a:avLst/>
          </a:prstGeom>
        </p:spPr>
      </p:pic>
      <p:sp>
        <p:nvSpPr>
          <p:cNvPr id="2" name="Tijdelijke aanduiding voor dianummer 1">
            <a:extLst>
              <a:ext uri="{FF2B5EF4-FFF2-40B4-BE49-F238E27FC236}">
                <a16:creationId xmlns:a16="http://schemas.microsoft.com/office/drawing/2014/main" id="{904E24CA-A573-4CEE-A581-99C9D72CAA2A}"/>
              </a:ext>
            </a:extLst>
          </p:cNvPr>
          <p:cNvSpPr>
            <a:spLocks noGrp="1"/>
          </p:cNvSpPr>
          <p:nvPr>
            <p:ph type="sldNum" sz="quarter" idx="13"/>
          </p:nvPr>
        </p:nvSpPr>
        <p:spPr/>
        <p:txBody>
          <a:bodyPr/>
          <a:lstStyle/>
          <a:p>
            <a:fld id="{FACE7509-F60A-4509-9491-CD4ED7B54EDD}" type="slidenum">
              <a:rPr lang="nl-NL" smtClean="0"/>
              <a:pPr/>
              <a:t>‹nr.›</a:t>
            </a:fld>
            <a:endParaRPr lang="nl-NL"/>
          </a:p>
        </p:txBody>
      </p:sp>
      <p:sp>
        <p:nvSpPr>
          <p:cNvPr id="4" name="Titel 1">
            <a:extLst>
              <a:ext uri="{FF2B5EF4-FFF2-40B4-BE49-F238E27FC236}">
                <a16:creationId xmlns:a16="http://schemas.microsoft.com/office/drawing/2014/main" id="{36179686-86BA-8BF8-83CB-99A461D05CB6}"/>
              </a:ext>
            </a:extLst>
          </p:cNvPr>
          <p:cNvSpPr>
            <a:spLocks noGrp="1"/>
          </p:cNvSpPr>
          <p:nvPr>
            <p:ph type="title" hasCustomPrompt="1"/>
          </p:nvPr>
        </p:nvSpPr>
        <p:spPr>
          <a:xfrm>
            <a:off x="3640216" y="1722120"/>
            <a:ext cx="4911568" cy="3514726"/>
          </a:xfrm>
        </p:spPr>
        <p:txBody>
          <a:bodyPr anchor="t">
            <a:normAutofit/>
          </a:bodyPr>
          <a:lstStyle>
            <a:lvl1pPr>
              <a:lnSpc>
                <a:spcPts val="2400"/>
              </a:lnSpc>
              <a:defRPr sz="3000">
                <a:solidFill>
                  <a:schemeClr val="bg1"/>
                </a:solidFill>
              </a:defRPr>
            </a:lvl1pPr>
          </a:lstStyle>
          <a:p>
            <a:r>
              <a:rPr lang="nl-NL" dirty="0"/>
              <a:t>‘QUOTE’</a:t>
            </a:r>
          </a:p>
        </p:txBody>
      </p:sp>
    </p:spTree>
    <p:extLst>
      <p:ext uri="{BB962C8B-B14F-4D97-AF65-F5344CB8AC3E}">
        <p14:creationId xmlns:p14="http://schemas.microsoft.com/office/powerpoint/2010/main" val="2967552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6BC46703-C372-4CCF-BBDB-349EF159E7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pic>
        <p:nvPicPr>
          <p:cNvPr id="6" name="Afbeelding 5">
            <a:extLst>
              <a:ext uri="{FF2B5EF4-FFF2-40B4-BE49-F238E27FC236}">
                <a16:creationId xmlns:a16="http://schemas.microsoft.com/office/drawing/2014/main" id="{D2936B9B-9586-48DE-B845-C54BC129D8BB}"/>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9999687" y="6227764"/>
            <a:ext cx="1359194" cy="588915"/>
          </a:xfrm>
          <a:prstGeom prst="rect">
            <a:avLst/>
          </a:prstGeom>
        </p:spPr>
      </p:pic>
      <p:sp>
        <p:nvSpPr>
          <p:cNvPr id="7" name="Tijdelijke aanduiding voor dianummer 5">
            <a:extLst>
              <a:ext uri="{FF2B5EF4-FFF2-40B4-BE49-F238E27FC236}">
                <a16:creationId xmlns:a16="http://schemas.microsoft.com/office/drawing/2014/main" id="{AD4D3619-56D9-4271-9849-15E3BE0631EF}"/>
              </a:ext>
            </a:extLst>
          </p:cNvPr>
          <p:cNvSpPr>
            <a:spLocks noGrp="1"/>
          </p:cNvSpPr>
          <p:nvPr>
            <p:ph type="sldNum" sz="quarter" idx="4"/>
          </p:nvPr>
        </p:nvSpPr>
        <p:spPr>
          <a:xfrm>
            <a:off x="838200" y="6342598"/>
            <a:ext cx="1107478" cy="365125"/>
          </a:xfrm>
          <a:prstGeom prst="rect">
            <a:avLst/>
          </a:prstGeom>
        </p:spPr>
        <p:txBody>
          <a:bodyPr vert="horz" lIns="91440" tIns="45720" rIns="91440" bIns="45720" rtlCol="0" anchor="ctr"/>
          <a:lstStyle>
            <a:lvl1pPr algn="l">
              <a:defRPr sz="1200">
                <a:solidFill>
                  <a:schemeClr val="tx1"/>
                </a:solidFill>
              </a:defRPr>
            </a:lvl1pPr>
          </a:lstStyle>
          <a:p>
            <a:fld id="{FACE7509-F60A-4509-9491-CD4ED7B54EDD}" type="slidenum">
              <a:rPr lang="nl-NL" smtClean="0"/>
              <a:pPr/>
              <a:t>‹nr.›</a:t>
            </a:fld>
            <a:endParaRPr lang="nl-NL"/>
          </a:p>
        </p:txBody>
      </p:sp>
      <p:sp>
        <p:nvSpPr>
          <p:cNvPr id="5" name="Tijdelijke aanduiding voor titel 1">
            <a:extLst>
              <a:ext uri="{FF2B5EF4-FFF2-40B4-BE49-F238E27FC236}">
                <a16:creationId xmlns:a16="http://schemas.microsoft.com/office/drawing/2014/main" id="{D52231E0-D1FD-C94B-B7B4-2D459BE8204F}"/>
              </a:ext>
            </a:extLst>
          </p:cNvPr>
          <p:cNvSpPr>
            <a:spLocks noGrp="1"/>
          </p:cNvSpPr>
          <p:nvPr>
            <p:ph type="title"/>
          </p:nvPr>
        </p:nvSpPr>
        <p:spPr>
          <a:xfrm>
            <a:off x="838200" y="365129"/>
            <a:ext cx="10515600" cy="1325563"/>
          </a:xfrm>
          <a:prstGeom prst="rect">
            <a:avLst/>
          </a:prstGeom>
        </p:spPr>
        <p:txBody>
          <a:bodyPr vert="horz" lIns="91440" tIns="45720" rIns="91440" bIns="45720" rtlCol="0" anchor="b">
            <a:normAutofit/>
          </a:bodyPr>
          <a:lstStyle/>
          <a:p>
            <a:r>
              <a:rPr lang="nl-NL" dirty="0"/>
              <a:t>KLIK OM STIJL TE BEWERKEN</a:t>
            </a:r>
            <a:endParaRPr lang="en-GB" dirty="0"/>
          </a:p>
        </p:txBody>
      </p:sp>
    </p:spTree>
    <p:extLst>
      <p:ext uri="{BB962C8B-B14F-4D97-AF65-F5344CB8AC3E}">
        <p14:creationId xmlns:p14="http://schemas.microsoft.com/office/powerpoint/2010/main" val="14963746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sldNum="0" hdr="0" ftr="0" dt="0"/>
  <p:txStyles>
    <p:titleStyle>
      <a:lvl1pPr algn="l" defTabSz="514337" rtl="0" eaLnBrk="1" latinLnBrk="0" hangingPunct="1">
        <a:lnSpc>
          <a:spcPts val="2600"/>
        </a:lnSpc>
        <a:spcBef>
          <a:spcPct val="0"/>
        </a:spcBef>
        <a:buNone/>
        <a:defRPr lang="nl-NL" sz="3200" b="1" kern="1200" cap="all" baseline="0" dirty="0">
          <a:solidFill>
            <a:schemeClr val="tx2"/>
          </a:solidFill>
          <a:latin typeface="Roboto Condensed SemiBold" panose="02000000000000000000" pitchFamily="2" charset="0"/>
          <a:ea typeface="Roboto Condensed SemiBold" panose="02000000000000000000" pitchFamily="2" charset="0"/>
          <a:cs typeface="Arial" panose="020B0604020202020204" pitchFamily="34" charset="0"/>
          <a:sym typeface="Avenir Next Condensed Demi Bold"/>
        </a:defRPr>
      </a:lvl1pPr>
    </p:titleStyle>
    <p:bodyStyle>
      <a:lvl1pPr marL="18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1pPr>
      <a:lvl2pPr marL="36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2pPr>
      <a:lvl3pPr marL="54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3pPr>
      <a:lvl4pPr marL="72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4pPr>
      <a:lvl5pPr marL="900000" indent="-180000" algn="l" defTabSz="514337" rtl="0" eaLnBrk="1" latinLnBrk="0" hangingPunct="1">
        <a:lnSpc>
          <a:spcPct val="110000"/>
        </a:lnSpc>
        <a:spcBef>
          <a:spcPts val="0"/>
        </a:spcBef>
        <a:buFont typeface="Arial" panose="020B0604020202020204" pitchFamily="34" charset="0"/>
        <a:buChar char="•"/>
        <a:defRPr lang="en-GB"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5pPr>
      <a:lvl6pPr marL="1414427"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96"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65"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33"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37" rtl="0" eaLnBrk="1" latinLnBrk="0" hangingPunct="1">
        <a:defRPr sz="1013" kern="1200">
          <a:solidFill>
            <a:schemeClr val="tx1"/>
          </a:solidFill>
          <a:latin typeface="+mn-lt"/>
          <a:ea typeface="+mn-ea"/>
          <a:cs typeface="+mn-cs"/>
        </a:defRPr>
      </a:lvl1pPr>
      <a:lvl2pPr marL="257169" algn="l" defTabSz="514337" rtl="0" eaLnBrk="1" latinLnBrk="0" hangingPunct="1">
        <a:defRPr sz="1013" kern="1200">
          <a:solidFill>
            <a:schemeClr val="tx1"/>
          </a:solidFill>
          <a:latin typeface="+mn-lt"/>
          <a:ea typeface="+mn-ea"/>
          <a:cs typeface="+mn-cs"/>
        </a:defRPr>
      </a:lvl2pPr>
      <a:lvl3pPr marL="514337" algn="l" defTabSz="514337" rtl="0" eaLnBrk="1" latinLnBrk="0" hangingPunct="1">
        <a:defRPr sz="1013" kern="1200">
          <a:solidFill>
            <a:schemeClr val="tx1"/>
          </a:solidFill>
          <a:latin typeface="+mn-lt"/>
          <a:ea typeface="+mn-ea"/>
          <a:cs typeface="+mn-cs"/>
        </a:defRPr>
      </a:lvl3pPr>
      <a:lvl4pPr marL="771506" algn="l" defTabSz="514337" rtl="0" eaLnBrk="1" latinLnBrk="0" hangingPunct="1">
        <a:defRPr sz="1013" kern="1200">
          <a:solidFill>
            <a:schemeClr val="tx1"/>
          </a:solidFill>
          <a:latin typeface="+mn-lt"/>
          <a:ea typeface="+mn-ea"/>
          <a:cs typeface="+mn-cs"/>
        </a:defRPr>
      </a:lvl4pPr>
      <a:lvl5pPr marL="1028675" algn="l" defTabSz="514337" rtl="0" eaLnBrk="1" latinLnBrk="0" hangingPunct="1">
        <a:defRPr sz="1013" kern="1200">
          <a:solidFill>
            <a:schemeClr val="tx1"/>
          </a:solidFill>
          <a:latin typeface="+mn-lt"/>
          <a:ea typeface="+mn-ea"/>
          <a:cs typeface="+mn-cs"/>
        </a:defRPr>
      </a:lvl5pPr>
      <a:lvl6pPr marL="1285843" algn="l" defTabSz="514337" rtl="0" eaLnBrk="1" latinLnBrk="0" hangingPunct="1">
        <a:defRPr sz="1013" kern="1200">
          <a:solidFill>
            <a:schemeClr val="tx1"/>
          </a:solidFill>
          <a:latin typeface="+mn-lt"/>
          <a:ea typeface="+mn-ea"/>
          <a:cs typeface="+mn-cs"/>
        </a:defRPr>
      </a:lvl6pPr>
      <a:lvl7pPr marL="1543011" algn="l" defTabSz="514337" rtl="0" eaLnBrk="1" latinLnBrk="0" hangingPunct="1">
        <a:defRPr sz="1013" kern="1200">
          <a:solidFill>
            <a:schemeClr val="tx1"/>
          </a:solidFill>
          <a:latin typeface="+mn-lt"/>
          <a:ea typeface="+mn-ea"/>
          <a:cs typeface="+mn-cs"/>
        </a:defRPr>
      </a:lvl7pPr>
      <a:lvl8pPr marL="1800180" algn="l" defTabSz="514337" rtl="0" eaLnBrk="1" latinLnBrk="0" hangingPunct="1">
        <a:defRPr sz="1013" kern="1200">
          <a:solidFill>
            <a:schemeClr val="tx1"/>
          </a:solidFill>
          <a:latin typeface="+mn-lt"/>
          <a:ea typeface="+mn-ea"/>
          <a:cs typeface="+mn-cs"/>
        </a:defRPr>
      </a:lvl8pPr>
      <a:lvl9pPr marL="2057349" algn="l" defTabSz="514337"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 Id="rId5" Type="http://schemas.openxmlformats.org/officeDocument/2006/relationships/image" Target="../media/image7.tiff"/><Relationship Id="rId4" Type="http://schemas.openxmlformats.org/officeDocument/2006/relationships/image" Target="../media/image6.tiff"/></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tekst 3">
            <a:extLst>
              <a:ext uri="{FF2B5EF4-FFF2-40B4-BE49-F238E27FC236}">
                <a16:creationId xmlns:a16="http://schemas.microsoft.com/office/drawing/2014/main" id="{3A589858-EFB9-FC1F-7DF5-2478242E35D1}"/>
              </a:ext>
            </a:extLst>
          </p:cNvPr>
          <p:cNvSpPr txBox="1">
            <a:spLocks/>
          </p:cNvSpPr>
          <p:nvPr/>
        </p:nvSpPr>
        <p:spPr>
          <a:xfrm>
            <a:off x="992037" y="328742"/>
            <a:ext cx="10458450" cy="588963"/>
          </a:xfrm>
          <a:prstGeom prst="rect">
            <a:avLst/>
          </a:prstGeom>
        </p:spPr>
        <p:txBody>
          <a:bodyPr/>
          <a:lstStyle>
            <a:lvl1pPr marL="18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1pPr>
            <a:lvl2pPr marL="36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2pPr>
            <a:lvl3pPr marL="54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3pPr>
            <a:lvl4pPr marL="72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4pPr>
            <a:lvl5pPr marL="900000" indent="-180000" algn="l" defTabSz="514337" rtl="0" eaLnBrk="1" latinLnBrk="0" hangingPunct="1">
              <a:lnSpc>
                <a:spcPct val="110000"/>
              </a:lnSpc>
              <a:spcBef>
                <a:spcPts val="0"/>
              </a:spcBef>
              <a:buFont typeface="Arial" panose="020B0604020202020204" pitchFamily="34" charset="0"/>
              <a:buChar char="•"/>
              <a:defRPr lang="en-GB"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5pPr>
            <a:lvl6pPr marL="1414427"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96"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65"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33"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buNone/>
            </a:pPr>
            <a:r>
              <a:rPr lang="nl-NL" sz="1800" cap="all" dirty="0">
                <a:latin typeface="+mj-lt"/>
              </a:rPr>
              <a:t>THEMA: </a:t>
            </a:r>
            <a:r>
              <a:rPr lang="nl-NL" sz="1800" cap="all" dirty="0">
                <a:solidFill>
                  <a:schemeClr val="tx2"/>
                </a:solidFill>
                <a:latin typeface="+mj-lt"/>
              </a:rPr>
              <a:t>Visie	</a:t>
            </a:r>
            <a:r>
              <a:rPr lang="nl-NL" dirty="0"/>
              <a:t> 										</a:t>
            </a:r>
            <a:r>
              <a:rPr lang="nl-NL" sz="1800" cap="all" dirty="0">
                <a:latin typeface="+mj-lt"/>
              </a:rPr>
              <a:t>ONDERDEEL:</a:t>
            </a:r>
            <a:r>
              <a:rPr lang="nl-NL" dirty="0"/>
              <a:t>	</a:t>
            </a:r>
            <a:r>
              <a:rPr lang="nl-NL" sz="1800" cap="all" dirty="0">
                <a:solidFill>
                  <a:schemeClr val="tx2"/>
                </a:solidFill>
                <a:latin typeface="+mj-lt"/>
              </a:rPr>
              <a:t>Reflectiekaart 1</a:t>
            </a:r>
          </a:p>
        </p:txBody>
      </p:sp>
      <p:sp>
        <p:nvSpPr>
          <p:cNvPr id="3" name="Tekstvak 2">
            <a:extLst>
              <a:ext uri="{FF2B5EF4-FFF2-40B4-BE49-F238E27FC236}">
                <a16:creationId xmlns:a16="http://schemas.microsoft.com/office/drawing/2014/main" id="{E1B156AE-D65E-03E0-B7BD-B5C07D5F979D}"/>
              </a:ext>
            </a:extLst>
          </p:cNvPr>
          <p:cNvSpPr txBox="1"/>
          <p:nvPr/>
        </p:nvSpPr>
        <p:spPr>
          <a:xfrm>
            <a:off x="992037" y="970404"/>
            <a:ext cx="9790981" cy="388953"/>
          </a:xfrm>
          <a:prstGeom prst="rect">
            <a:avLst/>
          </a:prstGeom>
          <a:noFill/>
        </p:spPr>
        <p:txBody>
          <a:bodyPr wrap="square">
            <a:spAutoFit/>
          </a:bodyPr>
          <a:lstStyle/>
          <a:p>
            <a:pPr algn="ctr">
              <a:lnSpc>
                <a:spcPct val="115000"/>
              </a:lnSpc>
              <a:spcAft>
                <a:spcPts val="0"/>
              </a:spcAft>
            </a:pPr>
            <a:r>
              <a:rPr lang="nl-NL" sz="1800" dirty="0">
                <a:effectLst/>
                <a:latin typeface="Roboto" panose="02000000000000000000" pitchFamily="2" charset="0"/>
                <a:ea typeface="Roboto" panose="02000000000000000000" pitchFamily="2" charset="0"/>
                <a:cs typeface="Arial" panose="020B0604020202020204" pitchFamily="34" charset="0"/>
              </a:rPr>
              <a:t>- Waarom doen we aan Samen Opleiden en Samen Professionaliseren? </a:t>
            </a:r>
            <a:r>
              <a:rPr lang="nl-NL" sz="1800" dirty="0">
                <a:solidFill>
                  <a:srgbClr val="335497"/>
                </a:solidFill>
                <a:effectLst/>
                <a:latin typeface="Roboto" panose="02000000000000000000" pitchFamily="2" charset="0"/>
                <a:ea typeface="Roboto" panose="02000000000000000000" pitchFamily="2" charset="0"/>
                <a:cs typeface="Arial" panose="020B0604020202020204" pitchFamily="34" charset="0"/>
              </a:rPr>
              <a:t>-</a:t>
            </a:r>
            <a:r>
              <a:rPr lang="nl-NL" sz="1800" i="1" dirty="0">
                <a:solidFill>
                  <a:srgbClr val="335497"/>
                </a:solidFill>
                <a:effectLst/>
                <a:latin typeface="Roboto" panose="02000000000000000000" pitchFamily="2" charset="0"/>
                <a:ea typeface="Roboto" panose="02000000000000000000" pitchFamily="2" charset="0"/>
                <a:cs typeface="Arial" panose="020B0604020202020204" pitchFamily="34" charset="0"/>
              </a:rPr>
              <a:t> </a:t>
            </a:r>
            <a:endParaRPr lang="nl-NL" sz="1800" dirty="0">
              <a:solidFill>
                <a:srgbClr val="335497"/>
              </a:solidFill>
              <a:effectLst/>
              <a:latin typeface="Roboto" panose="02000000000000000000" pitchFamily="2" charset="0"/>
              <a:ea typeface="Roboto" panose="02000000000000000000" pitchFamily="2" charset="0"/>
              <a:cs typeface="Arial" panose="020B0604020202020204" pitchFamily="34" charset="0"/>
            </a:endParaRPr>
          </a:p>
        </p:txBody>
      </p:sp>
      <p:sp>
        <p:nvSpPr>
          <p:cNvPr id="6" name="Tekstvak 2">
            <a:extLst>
              <a:ext uri="{FF2B5EF4-FFF2-40B4-BE49-F238E27FC236}">
                <a16:creationId xmlns:a16="http://schemas.microsoft.com/office/drawing/2014/main" id="{0747CE57-98EE-57F3-3D60-1FC7CB7FDBD8}"/>
              </a:ext>
            </a:extLst>
          </p:cNvPr>
          <p:cNvSpPr txBox="1">
            <a:spLocks noChangeArrowheads="1"/>
          </p:cNvSpPr>
          <p:nvPr/>
        </p:nvSpPr>
        <p:spPr bwMode="auto">
          <a:xfrm>
            <a:off x="2532182" y="1347114"/>
            <a:ext cx="5627449" cy="35814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nl-NL" sz="1400" i="1" dirty="0">
                <a:solidFill>
                  <a:schemeClr val="tx2"/>
                </a:solidFill>
                <a:effectLst/>
                <a:latin typeface="Roboto" panose="02000000000000000000" pitchFamily="2" charset="0"/>
                <a:ea typeface="Roboto" panose="02000000000000000000" pitchFamily="2" charset="0"/>
                <a:cs typeface="Arial" panose="020B0604020202020204" pitchFamily="34" charset="0"/>
              </a:rPr>
              <a:t>De maatschappelijke aanleidingen en doelen …</a:t>
            </a:r>
            <a:endParaRPr lang="nl-NL" sz="1100" dirty="0">
              <a:solidFill>
                <a:schemeClr val="tx2"/>
              </a:solidFill>
              <a:effectLst/>
              <a:latin typeface="Roboto" panose="02000000000000000000" pitchFamily="2" charset="0"/>
              <a:ea typeface="Roboto" panose="02000000000000000000" pitchFamily="2" charset="0"/>
              <a:cs typeface="Arial" panose="020B0604020202020204" pitchFamily="34" charset="0"/>
            </a:endParaRPr>
          </a:p>
        </p:txBody>
      </p:sp>
      <p:pic>
        <p:nvPicPr>
          <p:cNvPr id="7" name="Afbeelding 3">
            <a:extLst>
              <a:ext uri="{FF2B5EF4-FFF2-40B4-BE49-F238E27FC236}">
                <a16:creationId xmlns:a16="http://schemas.microsoft.com/office/drawing/2014/main" id="{E3C3D30E-CF6B-B398-DA40-BA2B55209E5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52665" y="1914683"/>
            <a:ext cx="2359025" cy="1414145"/>
          </a:xfrm>
          <a:prstGeom prst="rect">
            <a:avLst/>
          </a:prstGeom>
          <a:noFill/>
          <a:ln>
            <a:noFill/>
          </a:ln>
        </p:spPr>
      </p:pic>
      <p:sp>
        <p:nvSpPr>
          <p:cNvPr id="14" name="Tekstvak 13">
            <a:extLst>
              <a:ext uri="{FF2B5EF4-FFF2-40B4-BE49-F238E27FC236}">
                <a16:creationId xmlns:a16="http://schemas.microsoft.com/office/drawing/2014/main" id="{068B7DD4-97FA-7F08-5FB6-9295892BCD92}"/>
              </a:ext>
            </a:extLst>
          </p:cNvPr>
          <p:cNvSpPr txBox="1"/>
          <p:nvPr/>
        </p:nvSpPr>
        <p:spPr>
          <a:xfrm>
            <a:off x="776098" y="2621755"/>
            <a:ext cx="2016425" cy="1893724"/>
          </a:xfrm>
          <a:prstGeom prst="rect">
            <a:avLst/>
          </a:prstGeom>
          <a:noFill/>
        </p:spPr>
        <p:txBody>
          <a:bodyPr wrap="square">
            <a:spAutoFit/>
          </a:bodyPr>
          <a:lstStyle/>
          <a:p>
            <a:pPr>
              <a:lnSpc>
                <a:spcPct val="107000"/>
              </a:lnSpc>
              <a:spcAft>
                <a:spcPts val="800"/>
              </a:spcAft>
            </a:pPr>
            <a:r>
              <a:rPr lang="nl-NL" sz="1100" b="1" dirty="0">
                <a:solidFill>
                  <a:schemeClr val="tx2"/>
                </a:solidFill>
                <a:effectLst/>
                <a:latin typeface="Roboto" panose="02000000000000000000" pitchFamily="2" charset="0"/>
                <a:ea typeface="Roboto" panose="02000000000000000000" pitchFamily="2" charset="0"/>
                <a:cs typeface="Arial" panose="020B0604020202020204" pitchFamily="34" charset="0"/>
              </a:rPr>
              <a:t>Verbinden leren op het instituut en in de praktijk</a:t>
            </a:r>
            <a:br>
              <a:rPr lang="nl-NL" sz="1100" b="1" dirty="0">
                <a:solidFill>
                  <a:schemeClr val="tx2"/>
                </a:solidFill>
                <a:effectLst/>
                <a:latin typeface="Roboto" panose="02000000000000000000" pitchFamily="2" charset="0"/>
                <a:ea typeface="Roboto" panose="02000000000000000000" pitchFamily="2" charset="0"/>
                <a:cs typeface="Arial" panose="020B0604020202020204" pitchFamily="34" charset="0"/>
              </a:rPr>
            </a:br>
            <a:r>
              <a:rPr lang="nl-NL" sz="1100" dirty="0">
                <a:solidFill>
                  <a:schemeClr val="tx2"/>
                </a:solidFill>
                <a:effectLst/>
                <a:latin typeface="Roboto" panose="02000000000000000000" pitchFamily="2" charset="0"/>
                <a:ea typeface="Roboto" panose="02000000000000000000" pitchFamily="2" charset="0"/>
                <a:cs typeface="Arial" panose="020B0604020202020204" pitchFamily="34" charset="0"/>
              </a:rPr>
              <a:t>Het verkleinen van de kloof tussen theorie en praktijk, tussen het instituut en de school. Met als doel om de opleidingen beter bij de praktijk aan te laten sluiten, daardoor de kwaliteit van docenten te vergroten.</a:t>
            </a:r>
          </a:p>
        </p:txBody>
      </p:sp>
      <p:pic>
        <p:nvPicPr>
          <p:cNvPr id="15" name="Afbeelding 9">
            <a:extLst>
              <a:ext uri="{FF2B5EF4-FFF2-40B4-BE49-F238E27FC236}">
                <a16:creationId xmlns:a16="http://schemas.microsoft.com/office/drawing/2014/main" id="{D5DA9D1D-C7B8-8073-9C1C-4FED2E7AFF7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35785" y="2143886"/>
            <a:ext cx="1866900" cy="1119505"/>
          </a:xfrm>
          <a:prstGeom prst="rect">
            <a:avLst/>
          </a:prstGeom>
          <a:noFill/>
          <a:ln>
            <a:noFill/>
          </a:ln>
        </p:spPr>
      </p:pic>
      <p:sp>
        <p:nvSpPr>
          <p:cNvPr id="16" name="Tekstvak 2">
            <a:extLst>
              <a:ext uri="{FF2B5EF4-FFF2-40B4-BE49-F238E27FC236}">
                <a16:creationId xmlns:a16="http://schemas.microsoft.com/office/drawing/2014/main" id="{FB391588-DD67-CF14-F271-9A52245AD3EF}"/>
              </a:ext>
            </a:extLst>
          </p:cNvPr>
          <p:cNvSpPr txBox="1">
            <a:spLocks noChangeArrowheads="1"/>
          </p:cNvSpPr>
          <p:nvPr/>
        </p:nvSpPr>
        <p:spPr bwMode="auto">
          <a:xfrm>
            <a:off x="3260219" y="2703245"/>
            <a:ext cx="1806575" cy="1579880"/>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nl-NL" sz="1100" b="1" dirty="0">
                <a:solidFill>
                  <a:schemeClr val="tx2"/>
                </a:solidFill>
                <a:effectLst/>
                <a:latin typeface="Roboto" panose="02000000000000000000" pitchFamily="2" charset="0"/>
                <a:ea typeface="Roboto" panose="02000000000000000000" pitchFamily="2" charset="0"/>
                <a:cs typeface="Arial" panose="020B0604020202020204" pitchFamily="34" charset="0"/>
              </a:rPr>
              <a:t>Aanpak voor lerarentekort</a:t>
            </a:r>
            <a:br>
              <a:rPr lang="nl-NL" sz="1100" dirty="0">
                <a:solidFill>
                  <a:schemeClr val="tx2"/>
                </a:solidFill>
                <a:effectLst/>
                <a:latin typeface="Roboto" panose="02000000000000000000" pitchFamily="2" charset="0"/>
                <a:ea typeface="Roboto" panose="02000000000000000000" pitchFamily="2" charset="0"/>
                <a:cs typeface="Arial" panose="020B0604020202020204" pitchFamily="34" charset="0"/>
              </a:rPr>
            </a:br>
            <a:r>
              <a:rPr lang="nl-NL" sz="1100" dirty="0">
                <a:solidFill>
                  <a:schemeClr val="tx2"/>
                </a:solidFill>
                <a:effectLst/>
                <a:latin typeface="Roboto" panose="02000000000000000000" pitchFamily="2" charset="0"/>
                <a:ea typeface="Roboto" panose="02000000000000000000" pitchFamily="2" charset="0"/>
                <a:cs typeface="Arial" panose="020B0604020202020204" pitchFamily="34" charset="0"/>
              </a:rPr>
              <a:t>Door kwalitatief betere opleidingsplaatsen en verkleinen kloof instituut en de scholen, de uitval van docenten in de eerste jaren na afstuderen tegen te gaan. </a:t>
            </a:r>
          </a:p>
          <a:p>
            <a:pPr>
              <a:lnSpc>
                <a:spcPct val="107000"/>
              </a:lnSpc>
              <a:spcAft>
                <a:spcPts val="800"/>
              </a:spcAft>
            </a:pPr>
            <a:r>
              <a:rPr lang="nl-NL" sz="1100" dirty="0">
                <a:solidFill>
                  <a:srgbClr val="335497"/>
                </a:solidFill>
                <a:effectLst/>
                <a:latin typeface="Roboto" panose="02000000000000000000" pitchFamily="2" charset="0"/>
                <a:ea typeface="Roboto" panose="02000000000000000000" pitchFamily="2" charset="0"/>
                <a:cs typeface="Arial" panose="020B0604020202020204" pitchFamily="34" charset="0"/>
              </a:rPr>
              <a:t> </a:t>
            </a:r>
          </a:p>
        </p:txBody>
      </p:sp>
      <p:pic>
        <p:nvPicPr>
          <p:cNvPr id="17" name="Afbeelding 11">
            <a:extLst>
              <a:ext uri="{FF2B5EF4-FFF2-40B4-BE49-F238E27FC236}">
                <a16:creationId xmlns:a16="http://schemas.microsoft.com/office/drawing/2014/main" id="{BB7C7BBA-C5D6-D304-E42C-85CD5AD67990}"/>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74356" y="1949851"/>
            <a:ext cx="1676400" cy="1005205"/>
          </a:xfrm>
          <a:prstGeom prst="rect">
            <a:avLst/>
          </a:prstGeom>
          <a:noFill/>
          <a:ln>
            <a:noFill/>
          </a:ln>
        </p:spPr>
      </p:pic>
      <p:sp>
        <p:nvSpPr>
          <p:cNvPr id="18" name="Tekstvak 2">
            <a:extLst>
              <a:ext uri="{FF2B5EF4-FFF2-40B4-BE49-F238E27FC236}">
                <a16:creationId xmlns:a16="http://schemas.microsoft.com/office/drawing/2014/main" id="{0E3910EF-F198-BA2D-9269-07B2455D75A3}"/>
              </a:ext>
            </a:extLst>
          </p:cNvPr>
          <p:cNvSpPr txBox="1">
            <a:spLocks noChangeArrowheads="1"/>
          </p:cNvSpPr>
          <p:nvPr/>
        </p:nvSpPr>
        <p:spPr bwMode="auto">
          <a:xfrm>
            <a:off x="5248374" y="2700973"/>
            <a:ext cx="2540695" cy="1579880"/>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nl-NL" sz="1100" b="1" dirty="0">
                <a:solidFill>
                  <a:schemeClr val="tx2"/>
                </a:solidFill>
                <a:effectLst/>
                <a:latin typeface="Roboto" panose="02000000000000000000" pitchFamily="2" charset="0"/>
                <a:ea typeface="Roboto" panose="02000000000000000000" pitchFamily="2" charset="0"/>
                <a:cs typeface="Arial" panose="020B0604020202020204" pitchFamily="34" charset="0"/>
              </a:rPr>
              <a:t>Leven lang leren en leren te leren</a:t>
            </a:r>
            <a:br>
              <a:rPr lang="nl-NL" sz="1100" dirty="0">
                <a:solidFill>
                  <a:schemeClr val="tx2"/>
                </a:solidFill>
                <a:effectLst/>
                <a:latin typeface="Roboto" panose="02000000000000000000" pitchFamily="2" charset="0"/>
                <a:ea typeface="Roboto" panose="02000000000000000000" pitchFamily="2" charset="0"/>
                <a:cs typeface="Arial" panose="020B0604020202020204" pitchFamily="34" charset="0"/>
              </a:rPr>
            </a:br>
            <a:r>
              <a:rPr lang="nl-NL" sz="1100" dirty="0">
                <a:solidFill>
                  <a:schemeClr val="tx2"/>
                </a:solidFill>
                <a:effectLst/>
                <a:latin typeface="Roboto" panose="02000000000000000000" pitchFamily="2" charset="0"/>
                <a:ea typeface="Roboto" panose="02000000000000000000" pitchFamily="2" charset="0"/>
                <a:cs typeface="Arial" panose="020B0604020202020204" pitchFamily="34" charset="0"/>
              </a:rPr>
              <a:t>Door het samen leren en ontwikkelen en door specifieke aandacht voor het leren van studenten, starters en zittende docenten dragen we bij aan een leven lang leren. Dit wordt als voorwaardelijk gezien om om te gaan met de veranderingen in de maatschappij.</a:t>
            </a:r>
          </a:p>
          <a:p>
            <a:pPr>
              <a:lnSpc>
                <a:spcPct val="107000"/>
              </a:lnSpc>
              <a:spcAft>
                <a:spcPts val="800"/>
              </a:spcAft>
            </a:pPr>
            <a:r>
              <a:rPr lang="nl-NL" sz="1100" dirty="0">
                <a:solidFill>
                  <a:srgbClr val="335497"/>
                </a:solidFill>
                <a:effectLst/>
                <a:latin typeface="Roboto" panose="02000000000000000000" pitchFamily="2" charset="0"/>
                <a:ea typeface="Roboto" panose="02000000000000000000" pitchFamily="2" charset="0"/>
                <a:cs typeface="Arial" panose="020B0604020202020204" pitchFamily="34" charset="0"/>
              </a:rPr>
              <a:t> </a:t>
            </a:r>
          </a:p>
        </p:txBody>
      </p:sp>
      <p:pic>
        <p:nvPicPr>
          <p:cNvPr id="19" name="Afbeelding 13">
            <a:extLst>
              <a:ext uri="{FF2B5EF4-FFF2-40B4-BE49-F238E27FC236}">
                <a16:creationId xmlns:a16="http://schemas.microsoft.com/office/drawing/2014/main" id="{BC515F4B-572D-E170-401E-C52276777FF2}"/>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7939247" y="1445082"/>
            <a:ext cx="2409825" cy="1444625"/>
          </a:xfrm>
          <a:prstGeom prst="rect">
            <a:avLst/>
          </a:prstGeom>
          <a:noFill/>
          <a:ln>
            <a:noFill/>
          </a:ln>
        </p:spPr>
      </p:pic>
      <p:sp>
        <p:nvSpPr>
          <p:cNvPr id="20" name="Tekstvak 2">
            <a:extLst>
              <a:ext uri="{FF2B5EF4-FFF2-40B4-BE49-F238E27FC236}">
                <a16:creationId xmlns:a16="http://schemas.microsoft.com/office/drawing/2014/main" id="{CE3B000E-4835-EB2A-4C8E-28D46697332A}"/>
              </a:ext>
            </a:extLst>
          </p:cNvPr>
          <p:cNvSpPr txBox="1">
            <a:spLocks noChangeArrowheads="1"/>
          </p:cNvSpPr>
          <p:nvPr/>
        </p:nvSpPr>
        <p:spPr bwMode="auto">
          <a:xfrm>
            <a:off x="7824312" y="2700973"/>
            <a:ext cx="2120901" cy="1397000"/>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nl-NL" sz="1100" b="1" dirty="0">
                <a:solidFill>
                  <a:schemeClr val="tx2"/>
                </a:solidFill>
                <a:effectLst/>
                <a:latin typeface="Roboto" panose="02000000000000000000" pitchFamily="2" charset="0"/>
                <a:ea typeface="Roboto" panose="02000000000000000000" pitchFamily="2" charset="0"/>
                <a:cs typeface="Arial" panose="020B0604020202020204" pitchFamily="34" charset="0"/>
              </a:rPr>
              <a:t>Professionalisering en talentontwikkeling</a:t>
            </a:r>
            <a:br>
              <a:rPr lang="nl-NL" sz="1100" dirty="0">
                <a:solidFill>
                  <a:schemeClr val="tx2"/>
                </a:solidFill>
                <a:effectLst/>
                <a:latin typeface="Roboto" panose="02000000000000000000" pitchFamily="2" charset="0"/>
                <a:ea typeface="Roboto" panose="02000000000000000000" pitchFamily="2" charset="0"/>
                <a:cs typeface="Arial" panose="020B0604020202020204" pitchFamily="34" charset="0"/>
              </a:rPr>
            </a:br>
            <a:r>
              <a:rPr lang="nl-NL" sz="1100" dirty="0">
                <a:solidFill>
                  <a:schemeClr val="tx2"/>
                </a:solidFill>
                <a:effectLst/>
                <a:latin typeface="Roboto" panose="02000000000000000000" pitchFamily="2" charset="0"/>
                <a:ea typeface="Roboto" panose="02000000000000000000" pitchFamily="2" charset="0"/>
                <a:cs typeface="Arial" panose="020B0604020202020204" pitchFamily="34" charset="0"/>
              </a:rPr>
              <a:t>Professionalisering voor zittende collega’s en lerarenopleiders. Door samen onderwijs te ontwikkelen en uit te voeren leren we van en met elkaar.</a:t>
            </a:r>
          </a:p>
          <a:p>
            <a:pPr>
              <a:lnSpc>
                <a:spcPct val="107000"/>
              </a:lnSpc>
              <a:spcAft>
                <a:spcPts val="800"/>
              </a:spcAft>
            </a:pPr>
            <a:r>
              <a:rPr lang="nl-NL" sz="1100" dirty="0">
                <a:solidFill>
                  <a:srgbClr val="335497"/>
                </a:solidFill>
                <a:effectLst/>
                <a:latin typeface="Roboto" panose="02000000000000000000" pitchFamily="2" charset="0"/>
                <a:ea typeface="Roboto" panose="02000000000000000000" pitchFamily="2" charset="0"/>
                <a:cs typeface="Arial" panose="020B0604020202020204" pitchFamily="34" charset="0"/>
              </a:rPr>
              <a:t> </a:t>
            </a:r>
          </a:p>
        </p:txBody>
      </p:sp>
      <p:sp>
        <p:nvSpPr>
          <p:cNvPr id="21" name="Tekstvak 2">
            <a:extLst>
              <a:ext uri="{FF2B5EF4-FFF2-40B4-BE49-F238E27FC236}">
                <a16:creationId xmlns:a16="http://schemas.microsoft.com/office/drawing/2014/main" id="{1BF5BF9E-D362-4C42-5E89-233EABD5BCF9}"/>
              </a:ext>
            </a:extLst>
          </p:cNvPr>
          <p:cNvSpPr txBox="1">
            <a:spLocks noChangeArrowheads="1"/>
          </p:cNvSpPr>
          <p:nvPr/>
        </p:nvSpPr>
        <p:spPr bwMode="auto">
          <a:xfrm>
            <a:off x="1987795" y="4593004"/>
            <a:ext cx="9295556" cy="358142"/>
          </a:xfrm>
          <a:prstGeom prst="rect">
            <a:avLst/>
          </a:prstGeom>
          <a:noFill/>
          <a:ln w="9525">
            <a:solidFill>
              <a:schemeClr val="accent1"/>
            </a:solidFill>
            <a:miter lim="800000"/>
            <a:headEnd/>
            <a:tailEnd/>
          </a:ln>
        </p:spPr>
        <p:txBody>
          <a:bodyPr rot="0" vert="horz" wrap="square" lIns="91440" tIns="45720" rIns="91440" bIns="45720" anchor="t" anchorCtr="0">
            <a:noAutofit/>
          </a:bodyPr>
          <a:lstStyle/>
          <a:p>
            <a:pPr>
              <a:lnSpc>
                <a:spcPct val="107000"/>
              </a:lnSpc>
              <a:spcAft>
                <a:spcPts val="800"/>
              </a:spcAft>
            </a:pPr>
            <a:r>
              <a:rPr lang="nl-NL" sz="1400" dirty="0">
                <a:solidFill>
                  <a:schemeClr val="tx2"/>
                </a:solidFill>
                <a:effectLst/>
                <a:latin typeface="Roboto" panose="02000000000000000000" pitchFamily="2" charset="0"/>
                <a:ea typeface="Roboto" panose="02000000000000000000" pitchFamily="2" charset="0"/>
                <a:cs typeface="Arial" panose="020B0604020202020204" pitchFamily="34" charset="0"/>
              </a:rPr>
              <a:t>Wat is de toegevoegde waarde van Samen </a:t>
            </a:r>
            <a:r>
              <a:rPr lang="nl-NL" sz="1400" dirty="0">
                <a:solidFill>
                  <a:schemeClr val="tx2"/>
                </a:solidFill>
                <a:latin typeface="Roboto" panose="02000000000000000000" pitchFamily="2" charset="0"/>
                <a:ea typeface="Roboto" panose="02000000000000000000" pitchFamily="2" charset="0"/>
                <a:cs typeface="Arial" panose="020B0604020202020204" pitchFamily="34" charset="0"/>
              </a:rPr>
              <a:t>O</a:t>
            </a:r>
            <a:r>
              <a:rPr lang="nl-NL" sz="1400" dirty="0">
                <a:solidFill>
                  <a:schemeClr val="tx2"/>
                </a:solidFill>
                <a:effectLst/>
                <a:latin typeface="Roboto" panose="02000000000000000000" pitchFamily="2" charset="0"/>
                <a:ea typeface="Roboto" panose="02000000000000000000" pitchFamily="2" charset="0"/>
                <a:cs typeface="Arial" panose="020B0604020202020204" pitchFamily="34" charset="0"/>
              </a:rPr>
              <a:t>pleiden en Samen Professionaliseren voor jullie als (opleidings)school?</a:t>
            </a:r>
            <a:endParaRPr lang="nl-NL" sz="1100" dirty="0">
              <a:solidFill>
                <a:schemeClr val="tx2"/>
              </a:solidFill>
              <a:effectLst/>
              <a:latin typeface="Roboto" panose="02000000000000000000" pitchFamily="2" charset="0"/>
              <a:ea typeface="Roboto" panose="02000000000000000000" pitchFamily="2" charset="0"/>
              <a:cs typeface="Arial" panose="020B0604020202020204" pitchFamily="34" charset="0"/>
            </a:endParaRPr>
          </a:p>
        </p:txBody>
      </p:sp>
      <p:sp>
        <p:nvSpPr>
          <p:cNvPr id="22" name="Tekstvak 2">
            <a:extLst>
              <a:ext uri="{FF2B5EF4-FFF2-40B4-BE49-F238E27FC236}">
                <a16:creationId xmlns:a16="http://schemas.microsoft.com/office/drawing/2014/main" id="{8046C691-A584-45C2-D902-EEE05AD142BF}"/>
              </a:ext>
            </a:extLst>
          </p:cNvPr>
          <p:cNvSpPr txBox="1">
            <a:spLocks noChangeArrowheads="1"/>
          </p:cNvSpPr>
          <p:nvPr/>
        </p:nvSpPr>
        <p:spPr bwMode="auto">
          <a:xfrm>
            <a:off x="1987795" y="5062667"/>
            <a:ext cx="9295556" cy="343163"/>
          </a:xfrm>
          <a:prstGeom prst="rect">
            <a:avLst/>
          </a:prstGeom>
          <a:noFill/>
          <a:ln w="9525">
            <a:solidFill>
              <a:schemeClr val="accent1"/>
            </a:solidFill>
            <a:miter lim="800000"/>
            <a:headEnd/>
            <a:tailEnd/>
          </a:ln>
        </p:spPr>
        <p:txBody>
          <a:bodyPr rot="0" vert="horz" wrap="square" lIns="91440" tIns="45720" rIns="91440" bIns="45720" anchor="t" anchorCtr="0">
            <a:noAutofit/>
          </a:bodyPr>
          <a:lstStyle/>
          <a:p>
            <a:pPr>
              <a:lnSpc>
                <a:spcPct val="107000"/>
              </a:lnSpc>
              <a:spcAft>
                <a:spcPts val="800"/>
              </a:spcAft>
            </a:pPr>
            <a:r>
              <a:rPr lang="nl-NL" sz="1400" dirty="0">
                <a:solidFill>
                  <a:schemeClr val="tx2"/>
                </a:solidFill>
                <a:effectLst/>
                <a:latin typeface="Roboto" panose="02000000000000000000" pitchFamily="2" charset="0"/>
                <a:ea typeface="Roboto" panose="02000000000000000000" pitchFamily="2" charset="0"/>
                <a:cs typeface="Arial" panose="020B0604020202020204" pitchFamily="34" charset="0"/>
              </a:rPr>
              <a:t>Wat is de toegevoegde waarde van ieder van de partners en op welke wijze benutten jullie die toegevoegde waarde?</a:t>
            </a:r>
            <a:endParaRPr lang="nl-NL" sz="1100" dirty="0">
              <a:solidFill>
                <a:schemeClr val="tx2"/>
              </a:solidFill>
              <a:effectLst/>
              <a:latin typeface="Roboto" panose="02000000000000000000" pitchFamily="2" charset="0"/>
              <a:ea typeface="Roboto" panose="02000000000000000000" pitchFamily="2" charset="0"/>
              <a:cs typeface="Arial" panose="020B0604020202020204" pitchFamily="34" charset="0"/>
            </a:endParaRPr>
          </a:p>
        </p:txBody>
      </p:sp>
      <p:sp>
        <p:nvSpPr>
          <p:cNvPr id="23" name="Tekstvak 2">
            <a:extLst>
              <a:ext uri="{FF2B5EF4-FFF2-40B4-BE49-F238E27FC236}">
                <a16:creationId xmlns:a16="http://schemas.microsoft.com/office/drawing/2014/main" id="{83178D80-E20E-0156-B575-5490C2E97086}"/>
              </a:ext>
            </a:extLst>
          </p:cNvPr>
          <p:cNvSpPr txBox="1">
            <a:spLocks noChangeArrowheads="1"/>
          </p:cNvSpPr>
          <p:nvPr/>
        </p:nvSpPr>
        <p:spPr bwMode="auto">
          <a:xfrm>
            <a:off x="1987795" y="5509968"/>
            <a:ext cx="9295556" cy="365245"/>
          </a:xfrm>
          <a:prstGeom prst="rect">
            <a:avLst/>
          </a:prstGeom>
          <a:noFill/>
          <a:ln w="9525">
            <a:solidFill>
              <a:schemeClr val="accent1"/>
            </a:solidFill>
            <a:miter lim="800000"/>
            <a:headEnd/>
            <a:tailEnd/>
          </a:ln>
        </p:spPr>
        <p:txBody>
          <a:bodyPr rot="0" vert="horz" wrap="square" lIns="91440" tIns="45720" rIns="91440" bIns="45720" anchor="t" anchorCtr="0">
            <a:noAutofit/>
          </a:bodyPr>
          <a:lstStyle/>
          <a:p>
            <a:pPr>
              <a:lnSpc>
                <a:spcPct val="107000"/>
              </a:lnSpc>
              <a:spcAft>
                <a:spcPts val="800"/>
              </a:spcAft>
            </a:pPr>
            <a:r>
              <a:rPr lang="nl-NL" sz="1400" dirty="0">
                <a:solidFill>
                  <a:schemeClr val="tx2"/>
                </a:solidFill>
                <a:effectLst/>
                <a:latin typeface="Roboto" panose="02000000000000000000" pitchFamily="2" charset="0"/>
                <a:ea typeface="Roboto" panose="02000000000000000000" pitchFamily="2" charset="0"/>
                <a:cs typeface="Arial" panose="020B0604020202020204" pitchFamily="34" charset="0"/>
              </a:rPr>
              <a:t>In hoeverre zijn deze doelen van Samen Opleiden en Samen Professionaliseren bekend bij alle betrokkenen?</a:t>
            </a:r>
            <a:endParaRPr lang="nl-NL" sz="1100" dirty="0">
              <a:solidFill>
                <a:schemeClr val="tx2"/>
              </a:solidFill>
              <a:effectLst/>
              <a:latin typeface="Roboto" panose="02000000000000000000" pitchFamily="2" charset="0"/>
              <a:ea typeface="Roboto" panose="02000000000000000000" pitchFamily="2" charset="0"/>
              <a:cs typeface="Arial" panose="020B0604020202020204" pitchFamily="34" charset="0"/>
            </a:endParaRPr>
          </a:p>
        </p:txBody>
      </p:sp>
      <p:sp>
        <p:nvSpPr>
          <p:cNvPr id="24" name="Tekstvak 2">
            <a:extLst>
              <a:ext uri="{FF2B5EF4-FFF2-40B4-BE49-F238E27FC236}">
                <a16:creationId xmlns:a16="http://schemas.microsoft.com/office/drawing/2014/main" id="{DFF7ADB2-2266-B337-0DEA-08C8D53CF5D2}"/>
              </a:ext>
            </a:extLst>
          </p:cNvPr>
          <p:cNvSpPr txBox="1">
            <a:spLocks noChangeArrowheads="1"/>
          </p:cNvSpPr>
          <p:nvPr/>
        </p:nvSpPr>
        <p:spPr bwMode="auto">
          <a:xfrm>
            <a:off x="1987795" y="5938237"/>
            <a:ext cx="9295556" cy="537373"/>
          </a:xfrm>
          <a:prstGeom prst="rect">
            <a:avLst/>
          </a:prstGeom>
          <a:noFill/>
          <a:ln w="9525">
            <a:solidFill>
              <a:schemeClr val="accent1"/>
            </a:solidFill>
            <a:miter lim="800000"/>
            <a:headEnd/>
            <a:tailEnd/>
          </a:ln>
        </p:spPr>
        <p:txBody>
          <a:bodyPr rot="0" vert="horz" wrap="square" lIns="91440" tIns="45720" rIns="91440" bIns="45720" anchor="t" anchorCtr="0">
            <a:noAutofit/>
          </a:bodyPr>
          <a:lstStyle/>
          <a:p>
            <a:pPr>
              <a:lnSpc>
                <a:spcPct val="107000"/>
              </a:lnSpc>
              <a:spcAft>
                <a:spcPts val="800"/>
              </a:spcAft>
            </a:pPr>
            <a:r>
              <a:rPr lang="nl-NL" sz="1400" dirty="0">
                <a:solidFill>
                  <a:schemeClr val="tx2"/>
                </a:solidFill>
                <a:effectLst/>
                <a:latin typeface="Roboto" panose="02000000000000000000" pitchFamily="2" charset="0"/>
                <a:ea typeface="Roboto" panose="02000000000000000000" pitchFamily="2" charset="0"/>
                <a:cs typeface="Arial" panose="020B0604020202020204" pitchFamily="34" charset="0"/>
              </a:rPr>
              <a:t>Wat is voor jullie de reikwijdte van Samen Opleiden en Samen Professionaliseren? Begeleiden</a:t>
            </a:r>
            <a:r>
              <a:rPr lang="nl-NL" sz="1400" dirty="0">
                <a:solidFill>
                  <a:schemeClr val="tx2"/>
                </a:solidFill>
                <a:latin typeface="Roboto" panose="02000000000000000000" pitchFamily="2" charset="0"/>
                <a:ea typeface="Roboto" panose="02000000000000000000" pitchFamily="2" charset="0"/>
                <a:cs typeface="Arial" panose="020B0604020202020204" pitchFamily="34" charset="0"/>
              </a:rPr>
              <a:t>/</a:t>
            </a:r>
            <a:r>
              <a:rPr lang="nl-NL" sz="1400" dirty="0">
                <a:solidFill>
                  <a:schemeClr val="tx2"/>
                </a:solidFill>
                <a:effectLst/>
                <a:latin typeface="Roboto" panose="02000000000000000000" pitchFamily="2" charset="0"/>
                <a:ea typeface="Roboto" panose="02000000000000000000" pitchFamily="2" charset="0"/>
                <a:cs typeface="Arial" panose="020B0604020202020204" pitchFamily="34" charset="0"/>
              </a:rPr>
              <a:t>Opleiden/Onderzoek/Inductie/Professionalisering</a:t>
            </a:r>
            <a:r>
              <a:rPr lang="nl-NL" sz="1400" dirty="0">
                <a:solidFill>
                  <a:schemeClr val="tx2"/>
                </a:solidFill>
                <a:latin typeface="Roboto" panose="02000000000000000000" pitchFamily="2" charset="0"/>
                <a:ea typeface="Roboto" panose="02000000000000000000" pitchFamily="2" charset="0"/>
                <a:cs typeface="Arial" panose="020B0604020202020204" pitchFamily="34" charset="0"/>
              </a:rPr>
              <a:t>/</a:t>
            </a:r>
            <a:r>
              <a:rPr lang="nl-NL" sz="1400" dirty="0">
                <a:solidFill>
                  <a:schemeClr val="tx2"/>
                </a:solidFill>
                <a:effectLst/>
                <a:latin typeface="Roboto" panose="02000000000000000000" pitchFamily="2" charset="0"/>
                <a:ea typeface="Roboto" panose="02000000000000000000" pitchFamily="2" charset="0"/>
                <a:cs typeface="Arial" panose="020B0604020202020204" pitchFamily="34" charset="0"/>
              </a:rPr>
              <a:t>Innovatie/Cocreatie</a:t>
            </a:r>
            <a:endParaRPr lang="nl-NL" sz="1100" dirty="0">
              <a:solidFill>
                <a:schemeClr val="tx2"/>
              </a:solidFill>
              <a:effectLst/>
              <a:latin typeface="Roboto" panose="02000000000000000000" pitchFamily="2" charset="0"/>
              <a:ea typeface="Roboto" panose="02000000000000000000" pitchFamily="2" charset="0"/>
              <a:cs typeface="Arial" panose="020B0604020202020204" pitchFamily="34" charset="0"/>
            </a:endParaRPr>
          </a:p>
        </p:txBody>
      </p:sp>
      <p:sp>
        <p:nvSpPr>
          <p:cNvPr id="25" name="Rechthoek 24">
            <a:extLst>
              <a:ext uri="{FF2B5EF4-FFF2-40B4-BE49-F238E27FC236}">
                <a16:creationId xmlns:a16="http://schemas.microsoft.com/office/drawing/2014/main" id="{F7D1FCC0-59B3-F221-63B9-39B36EC6955A}"/>
              </a:ext>
            </a:extLst>
          </p:cNvPr>
          <p:cNvSpPr/>
          <p:nvPr/>
        </p:nvSpPr>
        <p:spPr>
          <a:xfrm>
            <a:off x="129209" y="149087"/>
            <a:ext cx="11907078" cy="6579704"/>
          </a:xfrm>
          <a:prstGeom prst="rect">
            <a:avLst/>
          </a:pr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6" name="Rechthoek 25">
            <a:extLst>
              <a:ext uri="{FF2B5EF4-FFF2-40B4-BE49-F238E27FC236}">
                <a16:creationId xmlns:a16="http://schemas.microsoft.com/office/drawing/2014/main" id="{1A3B50D1-CE51-EBEF-30FF-DCA1C74DDA76}"/>
              </a:ext>
            </a:extLst>
          </p:cNvPr>
          <p:cNvSpPr/>
          <p:nvPr/>
        </p:nvSpPr>
        <p:spPr>
          <a:xfrm>
            <a:off x="230588" y="253225"/>
            <a:ext cx="11674274" cy="6370212"/>
          </a:xfrm>
          <a:prstGeom prst="rect">
            <a:avLst/>
          </a:prstGeom>
          <a:noFill/>
          <a:ln w="9525">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4229732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6AFF12-AE6C-D259-6E6A-3B1B3E93566C}"/>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BB523C4B-5981-D036-6308-84F345FE4350}"/>
              </a:ext>
            </a:extLst>
          </p:cNvPr>
          <p:cNvSpPr txBox="1"/>
          <p:nvPr/>
        </p:nvSpPr>
        <p:spPr>
          <a:xfrm>
            <a:off x="1459706" y="712835"/>
            <a:ext cx="7772400" cy="421910"/>
          </a:xfrm>
          <a:prstGeom prst="rect">
            <a:avLst/>
          </a:prstGeom>
          <a:noFill/>
        </p:spPr>
        <p:txBody>
          <a:bodyPr wrap="square">
            <a:spAutoFit/>
          </a:bodyPr>
          <a:lstStyle/>
          <a:p>
            <a:pPr algn="ctr">
              <a:lnSpc>
                <a:spcPct val="115000"/>
              </a:lnSpc>
              <a:spcAft>
                <a:spcPts val="0"/>
              </a:spcAft>
            </a:pPr>
            <a:r>
              <a:rPr lang="nl-NL" sz="2000" dirty="0">
                <a:effectLst/>
                <a:latin typeface="Roboto" panose="02000000000000000000" pitchFamily="2" charset="0"/>
                <a:ea typeface="Roboto" panose="02000000000000000000" pitchFamily="2" charset="0"/>
                <a:cs typeface="Arial" panose="020B0604020202020204" pitchFamily="34" charset="0"/>
              </a:rPr>
              <a:t>- Visie van de school als inspiratie voor het opleiden van leraren -</a:t>
            </a:r>
            <a:r>
              <a:rPr lang="nl-NL" sz="2000" i="1" dirty="0">
                <a:effectLst/>
                <a:latin typeface="Roboto" panose="02000000000000000000" pitchFamily="2" charset="0"/>
                <a:ea typeface="Roboto" panose="02000000000000000000" pitchFamily="2" charset="0"/>
                <a:cs typeface="Arial" panose="020B0604020202020204" pitchFamily="34" charset="0"/>
              </a:rPr>
              <a:t> </a:t>
            </a:r>
            <a:endParaRPr lang="nl-NL" sz="2000" dirty="0">
              <a:effectLst/>
              <a:latin typeface="Roboto" panose="02000000000000000000" pitchFamily="2" charset="0"/>
              <a:ea typeface="Roboto" panose="02000000000000000000" pitchFamily="2" charset="0"/>
              <a:cs typeface="Arial" panose="020B0604020202020204" pitchFamily="34" charset="0"/>
            </a:endParaRPr>
          </a:p>
        </p:txBody>
      </p:sp>
      <p:pic>
        <p:nvPicPr>
          <p:cNvPr id="8" name="Afbeelding 16">
            <a:extLst>
              <a:ext uri="{FF2B5EF4-FFF2-40B4-BE49-F238E27FC236}">
                <a16:creationId xmlns:a16="http://schemas.microsoft.com/office/drawing/2014/main" id="{6EE8BC94-D304-B1FA-E116-9CCD28874FE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35756" y="1270000"/>
            <a:ext cx="4572000" cy="2743200"/>
          </a:xfrm>
          <a:prstGeom prst="rect">
            <a:avLst/>
          </a:prstGeom>
          <a:noFill/>
          <a:ln>
            <a:noFill/>
          </a:ln>
        </p:spPr>
      </p:pic>
      <p:pic>
        <p:nvPicPr>
          <p:cNvPr id="9" name="Afbeelding 23">
            <a:extLst>
              <a:ext uri="{FF2B5EF4-FFF2-40B4-BE49-F238E27FC236}">
                <a16:creationId xmlns:a16="http://schemas.microsoft.com/office/drawing/2014/main" id="{17A17C35-507C-7B51-3A69-5591FC57AA1E}"/>
              </a:ext>
            </a:extLst>
          </p:cNvPr>
          <p:cNvPicPr/>
          <p:nvPr/>
        </p:nvPicPr>
        <p:blipFill>
          <a:blip r:embed="rId3">
            <a:extLst>
              <a:ext uri="{28A0092B-C50C-407E-A947-70E740481C1C}">
                <a14:useLocalDpi xmlns:a14="http://schemas.microsoft.com/office/drawing/2010/main" val="0"/>
              </a:ext>
            </a:extLst>
          </a:blip>
          <a:stretch>
            <a:fillRect/>
          </a:stretch>
        </p:blipFill>
        <p:spPr>
          <a:xfrm>
            <a:off x="4641056" y="1179830"/>
            <a:ext cx="5715000" cy="2971800"/>
          </a:xfrm>
          <a:prstGeom prst="rect">
            <a:avLst/>
          </a:prstGeom>
        </p:spPr>
      </p:pic>
      <p:pic>
        <p:nvPicPr>
          <p:cNvPr id="10" name="Afbeelding 12">
            <a:extLst>
              <a:ext uri="{FF2B5EF4-FFF2-40B4-BE49-F238E27FC236}">
                <a16:creationId xmlns:a16="http://schemas.microsoft.com/office/drawing/2014/main" id="{6378F30B-491D-0B7E-A5E1-B92303E28887}"/>
              </a:ext>
            </a:extLst>
          </p:cNvPr>
          <p:cNvPicPr/>
          <p:nvPr/>
        </p:nvPicPr>
        <p:blipFill>
          <a:blip r:embed="rId4">
            <a:extLst>
              <a:ext uri="{28A0092B-C50C-407E-A947-70E740481C1C}">
                <a14:useLocalDpi xmlns:a14="http://schemas.microsoft.com/office/drawing/2010/main" val="0"/>
              </a:ext>
            </a:extLst>
          </a:blip>
          <a:stretch>
            <a:fillRect/>
          </a:stretch>
        </p:blipFill>
        <p:spPr>
          <a:xfrm>
            <a:off x="3917156" y="3418205"/>
            <a:ext cx="2601595" cy="1352550"/>
          </a:xfrm>
          <a:prstGeom prst="rect">
            <a:avLst/>
          </a:prstGeom>
        </p:spPr>
      </p:pic>
      <p:sp>
        <p:nvSpPr>
          <p:cNvPr id="11" name="Tekstvak 2">
            <a:extLst>
              <a:ext uri="{FF2B5EF4-FFF2-40B4-BE49-F238E27FC236}">
                <a16:creationId xmlns:a16="http://schemas.microsoft.com/office/drawing/2014/main" id="{30ED7CC1-685D-AEE6-F2E8-FCC83910E8F5}"/>
              </a:ext>
            </a:extLst>
          </p:cNvPr>
          <p:cNvSpPr txBox="1">
            <a:spLocks noChangeArrowheads="1"/>
          </p:cNvSpPr>
          <p:nvPr/>
        </p:nvSpPr>
        <p:spPr bwMode="auto">
          <a:xfrm>
            <a:off x="997426" y="5086350"/>
            <a:ext cx="7827084" cy="335915"/>
          </a:xfrm>
          <a:prstGeom prst="rect">
            <a:avLst/>
          </a:prstGeom>
          <a:solidFill>
            <a:srgbClr val="FFFFFF"/>
          </a:solidFill>
          <a:ln w="9525">
            <a:solidFill>
              <a:schemeClr val="accent1"/>
            </a:solidFill>
            <a:miter lim="800000"/>
            <a:headEnd/>
            <a:tailEnd/>
          </a:ln>
        </p:spPr>
        <p:txBody>
          <a:bodyPr rot="0" vert="horz" wrap="square" lIns="91440" tIns="45720" rIns="91440" bIns="45720" anchor="t" anchorCtr="0">
            <a:noAutofit/>
          </a:bodyPr>
          <a:lstStyle/>
          <a:p>
            <a:pPr>
              <a:lnSpc>
                <a:spcPct val="107000"/>
              </a:lnSpc>
              <a:spcAft>
                <a:spcPts val="800"/>
              </a:spcAft>
            </a:pPr>
            <a:r>
              <a:rPr lang="nl-NL" sz="1400" dirty="0">
                <a:solidFill>
                  <a:schemeClr val="tx2"/>
                </a:solidFill>
                <a:effectLst/>
                <a:latin typeface="Roboto" panose="02000000000000000000" pitchFamily="2" charset="0"/>
                <a:ea typeface="Roboto" panose="02000000000000000000" pitchFamily="2" charset="0"/>
                <a:cs typeface="Arial" panose="020B0604020202020204" pitchFamily="34" charset="0"/>
              </a:rPr>
              <a:t>Wat is jullie visie op leren van jullie leerlingen? Waarin zijn jullie onderscheidend?</a:t>
            </a:r>
            <a:endParaRPr lang="nl-NL" sz="1100" dirty="0">
              <a:solidFill>
                <a:schemeClr val="tx2"/>
              </a:solidFill>
              <a:effectLst/>
              <a:latin typeface="Roboto" panose="02000000000000000000" pitchFamily="2" charset="0"/>
              <a:ea typeface="Roboto" panose="02000000000000000000" pitchFamily="2" charset="0"/>
              <a:cs typeface="Arial" panose="020B0604020202020204" pitchFamily="34" charset="0"/>
            </a:endParaRPr>
          </a:p>
        </p:txBody>
      </p:sp>
      <p:sp>
        <p:nvSpPr>
          <p:cNvPr id="12" name="Tekstvak 2">
            <a:extLst>
              <a:ext uri="{FF2B5EF4-FFF2-40B4-BE49-F238E27FC236}">
                <a16:creationId xmlns:a16="http://schemas.microsoft.com/office/drawing/2014/main" id="{14E1E069-6EC2-520B-EABF-A9C05B625DD8}"/>
              </a:ext>
            </a:extLst>
          </p:cNvPr>
          <p:cNvSpPr txBox="1">
            <a:spLocks noChangeArrowheads="1"/>
          </p:cNvSpPr>
          <p:nvPr/>
        </p:nvSpPr>
        <p:spPr bwMode="auto">
          <a:xfrm>
            <a:off x="997426" y="5561330"/>
            <a:ext cx="7827084" cy="335915"/>
          </a:xfrm>
          <a:prstGeom prst="rect">
            <a:avLst/>
          </a:prstGeom>
          <a:solidFill>
            <a:srgbClr val="FFFFFF"/>
          </a:solidFill>
          <a:ln w="9525">
            <a:solidFill>
              <a:schemeClr val="accent1"/>
            </a:solidFill>
            <a:miter lim="800000"/>
            <a:headEnd/>
            <a:tailEnd/>
          </a:ln>
        </p:spPr>
        <p:txBody>
          <a:bodyPr rot="0" vert="horz" wrap="square" lIns="91440" tIns="45720" rIns="91440" bIns="45720" anchor="t" anchorCtr="0">
            <a:noAutofit/>
          </a:bodyPr>
          <a:lstStyle/>
          <a:p>
            <a:pPr>
              <a:lnSpc>
                <a:spcPct val="107000"/>
              </a:lnSpc>
              <a:spcAft>
                <a:spcPts val="800"/>
              </a:spcAft>
            </a:pPr>
            <a:r>
              <a:rPr lang="nl-NL" sz="1400" dirty="0">
                <a:solidFill>
                  <a:schemeClr val="tx2"/>
                </a:solidFill>
                <a:effectLst/>
                <a:latin typeface="Roboto" panose="02000000000000000000" pitchFamily="2" charset="0"/>
                <a:ea typeface="Roboto" panose="02000000000000000000" pitchFamily="2" charset="0"/>
                <a:cs typeface="Arial" panose="020B0604020202020204" pitchFamily="34" charset="0"/>
              </a:rPr>
              <a:t>Welke unieke leermogelijkheden biedt de visie van de school voor leraren in opleiding?</a:t>
            </a:r>
            <a:endParaRPr lang="nl-NL" sz="1100" dirty="0">
              <a:solidFill>
                <a:schemeClr val="tx2"/>
              </a:solidFill>
              <a:effectLst/>
              <a:latin typeface="Roboto" panose="02000000000000000000" pitchFamily="2" charset="0"/>
              <a:ea typeface="Roboto" panose="02000000000000000000" pitchFamily="2" charset="0"/>
              <a:cs typeface="Arial" panose="020B0604020202020204" pitchFamily="34" charset="0"/>
            </a:endParaRPr>
          </a:p>
        </p:txBody>
      </p:sp>
      <p:sp>
        <p:nvSpPr>
          <p:cNvPr id="13" name="Tekstvak 2">
            <a:extLst>
              <a:ext uri="{FF2B5EF4-FFF2-40B4-BE49-F238E27FC236}">
                <a16:creationId xmlns:a16="http://schemas.microsoft.com/office/drawing/2014/main" id="{427E39EB-1257-31F4-562A-106B76A08E43}"/>
              </a:ext>
            </a:extLst>
          </p:cNvPr>
          <p:cNvSpPr txBox="1">
            <a:spLocks noChangeArrowheads="1"/>
          </p:cNvSpPr>
          <p:nvPr/>
        </p:nvSpPr>
        <p:spPr bwMode="auto">
          <a:xfrm>
            <a:off x="997425" y="6036310"/>
            <a:ext cx="7827085" cy="335915"/>
          </a:xfrm>
          <a:prstGeom prst="rect">
            <a:avLst/>
          </a:prstGeom>
          <a:solidFill>
            <a:srgbClr val="FFFFFF"/>
          </a:solidFill>
          <a:ln w="9525">
            <a:solidFill>
              <a:schemeClr val="accent1"/>
            </a:solidFill>
            <a:miter lim="800000"/>
            <a:headEnd/>
            <a:tailEnd/>
          </a:ln>
        </p:spPr>
        <p:txBody>
          <a:bodyPr rot="0" vert="horz" wrap="square" lIns="91440" tIns="45720" rIns="91440" bIns="45720" anchor="t" anchorCtr="0">
            <a:noAutofit/>
          </a:bodyPr>
          <a:lstStyle/>
          <a:p>
            <a:pPr>
              <a:lnSpc>
                <a:spcPct val="107000"/>
              </a:lnSpc>
              <a:spcAft>
                <a:spcPts val="800"/>
              </a:spcAft>
            </a:pPr>
            <a:r>
              <a:rPr lang="nl-NL" sz="1400" dirty="0">
                <a:solidFill>
                  <a:schemeClr val="tx2"/>
                </a:solidFill>
                <a:effectLst/>
                <a:latin typeface="Roboto" panose="02000000000000000000" pitchFamily="2" charset="0"/>
                <a:ea typeface="Roboto" panose="02000000000000000000" pitchFamily="2" charset="0"/>
                <a:cs typeface="Arial" panose="020B0604020202020204" pitchFamily="34" charset="0"/>
              </a:rPr>
              <a:t>Op welke wijze wordt jullie unieke visie en context nu ingezet voor het opleiden van docenten?</a:t>
            </a:r>
            <a:endParaRPr lang="nl-NL" sz="1100" dirty="0">
              <a:solidFill>
                <a:schemeClr val="tx2"/>
              </a:solidFill>
              <a:effectLst/>
              <a:latin typeface="Roboto" panose="02000000000000000000" pitchFamily="2" charset="0"/>
              <a:ea typeface="Roboto" panose="02000000000000000000" pitchFamily="2" charset="0"/>
              <a:cs typeface="Arial" panose="020B0604020202020204" pitchFamily="34" charset="0"/>
            </a:endParaRPr>
          </a:p>
        </p:txBody>
      </p:sp>
      <p:sp>
        <p:nvSpPr>
          <p:cNvPr id="2" name="Rechthoek 1">
            <a:extLst>
              <a:ext uri="{FF2B5EF4-FFF2-40B4-BE49-F238E27FC236}">
                <a16:creationId xmlns:a16="http://schemas.microsoft.com/office/drawing/2014/main" id="{B884BEC2-FCAD-932E-9754-0C5DC6E3CE8A}"/>
              </a:ext>
            </a:extLst>
          </p:cNvPr>
          <p:cNvSpPr/>
          <p:nvPr/>
        </p:nvSpPr>
        <p:spPr>
          <a:xfrm>
            <a:off x="129209" y="149087"/>
            <a:ext cx="11907078" cy="6579704"/>
          </a:xfrm>
          <a:prstGeom prst="rect">
            <a:avLst/>
          </a:pr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 name="Rechthoek 2">
            <a:extLst>
              <a:ext uri="{FF2B5EF4-FFF2-40B4-BE49-F238E27FC236}">
                <a16:creationId xmlns:a16="http://schemas.microsoft.com/office/drawing/2014/main" id="{C532F337-5FCE-F52E-4C53-ACA7A570E40A}"/>
              </a:ext>
            </a:extLst>
          </p:cNvPr>
          <p:cNvSpPr/>
          <p:nvPr/>
        </p:nvSpPr>
        <p:spPr>
          <a:xfrm>
            <a:off x="230588" y="253225"/>
            <a:ext cx="11674274" cy="6370212"/>
          </a:xfrm>
          <a:prstGeom prst="rect">
            <a:avLst/>
          </a:prstGeom>
          <a:noFill/>
          <a:ln w="9525">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6" name="Tijdelijke aanduiding voor tekst 3">
            <a:extLst>
              <a:ext uri="{FF2B5EF4-FFF2-40B4-BE49-F238E27FC236}">
                <a16:creationId xmlns:a16="http://schemas.microsoft.com/office/drawing/2014/main" id="{4BC518E3-4AC5-8A32-3D1D-1926338D14C9}"/>
              </a:ext>
            </a:extLst>
          </p:cNvPr>
          <p:cNvSpPr txBox="1">
            <a:spLocks/>
          </p:cNvSpPr>
          <p:nvPr/>
        </p:nvSpPr>
        <p:spPr>
          <a:xfrm>
            <a:off x="992037" y="328742"/>
            <a:ext cx="10458450" cy="588963"/>
          </a:xfrm>
          <a:prstGeom prst="rect">
            <a:avLst/>
          </a:prstGeom>
        </p:spPr>
        <p:txBody>
          <a:bodyPr/>
          <a:lstStyle>
            <a:lvl1pPr marL="18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1pPr>
            <a:lvl2pPr marL="36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2pPr>
            <a:lvl3pPr marL="54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3pPr>
            <a:lvl4pPr marL="72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4pPr>
            <a:lvl5pPr marL="900000" indent="-180000" algn="l" defTabSz="514337" rtl="0" eaLnBrk="1" latinLnBrk="0" hangingPunct="1">
              <a:lnSpc>
                <a:spcPct val="110000"/>
              </a:lnSpc>
              <a:spcBef>
                <a:spcPts val="0"/>
              </a:spcBef>
              <a:buFont typeface="Arial" panose="020B0604020202020204" pitchFamily="34" charset="0"/>
              <a:buChar char="•"/>
              <a:defRPr lang="en-GB"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5pPr>
            <a:lvl6pPr marL="1414427"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96"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65"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33"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buNone/>
            </a:pPr>
            <a:r>
              <a:rPr lang="nl-NL" sz="1800" cap="all" dirty="0">
                <a:latin typeface="+mj-lt"/>
              </a:rPr>
              <a:t>THEMA: </a:t>
            </a:r>
            <a:r>
              <a:rPr lang="nl-NL" sz="1800" cap="all" dirty="0">
                <a:solidFill>
                  <a:schemeClr val="tx2"/>
                </a:solidFill>
                <a:latin typeface="+mj-lt"/>
              </a:rPr>
              <a:t>Visie	</a:t>
            </a:r>
            <a:r>
              <a:rPr lang="nl-NL" dirty="0"/>
              <a:t> 										</a:t>
            </a:r>
            <a:r>
              <a:rPr lang="nl-NL" sz="1800" cap="all" dirty="0">
                <a:latin typeface="+mj-lt"/>
              </a:rPr>
              <a:t>ONDERDEEL:</a:t>
            </a:r>
            <a:r>
              <a:rPr lang="nl-NL" dirty="0"/>
              <a:t>	</a:t>
            </a:r>
            <a:r>
              <a:rPr lang="nl-NL" sz="1800" cap="all" dirty="0">
                <a:solidFill>
                  <a:schemeClr val="tx2"/>
                </a:solidFill>
                <a:latin typeface="+mj-lt"/>
              </a:rPr>
              <a:t>Reflectiekaart 2</a:t>
            </a:r>
          </a:p>
        </p:txBody>
      </p:sp>
    </p:spTree>
    <p:extLst>
      <p:ext uri="{BB962C8B-B14F-4D97-AF65-F5344CB8AC3E}">
        <p14:creationId xmlns:p14="http://schemas.microsoft.com/office/powerpoint/2010/main" val="3344611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6">
            <a:extLst>
              <a:ext uri="{FF2B5EF4-FFF2-40B4-BE49-F238E27FC236}">
                <a16:creationId xmlns:a16="http://schemas.microsoft.com/office/drawing/2014/main" id="{36893223-96FC-EC31-A6E1-5F23B05975D3}"/>
              </a:ext>
            </a:extLst>
          </p:cNvPr>
          <p:cNvSpPr txBox="1"/>
          <p:nvPr/>
        </p:nvSpPr>
        <p:spPr>
          <a:xfrm>
            <a:off x="946361" y="765307"/>
            <a:ext cx="8538679" cy="421910"/>
          </a:xfrm>
          <a:prstGeom prst="rect">
            <a:avLst/>
          </a:prstGeom>
          <a:noFill/>
        </p:spPr>
        <p:txBody>
          <a:bodyPr wrap="square">
            <a:spAutoFit/>
          </a:bodyPr>
          <a:lstStyle/>
          <a:p>
            <a:pPr algn="ctr">
              <a:lnSpc>
                <a:spcPct val="115000"/>
              </a:lnSpc>
              <a:spcAft>
                <a:spcPts val="0"/>
              </a:spcAft>
            </a:pPr>
            <a:r>
              <a:rPr lang="nl-NL" sz="2000" dirty="0">
                <a:effectLst/>
                <a:latin typeface="Roboto" panose="02000000000000000000" pitchFamily="2" charset="0"/>
                <a:ea typeface="Roboto" panose="02000000000000000000" pitchFamily="2" charset="0"/>
                <a:cs typeface="Arial" panose="020B0604020202020204" pitchFamily="34" charset="0"/>
              </a:rPr>
              <a:t>- Visie in de breedte -</a:t>
            </a:r>
            <a:r>
              <a:rPr lang="nl-NL" sz="2000" i="1" dirty="0">
                <a:effectLst/>
                <a:latin typeface="Roboto" panose="02000000000000000000" pitchFamily="2" charset="0"/>
                <a:ea typeface="Roboto" panose="02000000000000000000" pitchFamily="2" charset="0"/>
                <a:cs typeface="Arial" panose="020B0604020202020204" pitchFamily="34" charset="0"/>
              </a:rPr>
              <a:t> </a:t>
            </a:r>
            <a:endParaRPr lang="nl-NL" sz="2000" dirty="0">
              <a:effectLst/>
              <a:latin typeface="Roboto" panose="02000000000000000000" pitchFamily="2" charset="0"/>
              <a:ea typeface="Roboto" panose="02000000000000000000" pitchFamily="2" charset="0"/>
              <a:cs typeface="Arial" panose="020B0604020202020204" pitchFamily="34" charset="0"/>
            </a:endParaRPr>
          </a:p>
        </p:txBody>
      </p:sp>
      <p:sp>
        <p:nvSpPr>
          <p:cNvPr id="5" name="Tekstvak 2">
            <a:extLst>
              <a:ext uri="{FF2B5EF4-FFF2-40B4-BE49-F238E27FC236}">
                <a16:creationId xmlns:a16="http://schemas.microsoft.com/office/drawing/2014/main" id="{7AD52783-12AA-1A52-F78A-4042642CB004}"/>
              </a:ext>
            </a:extLst>
          </p:cNvPr>
          <p:cNvSpPr txBox="1">
            <a:spLocks noChangeArrowheads="1"/>
          </p:cNvSpPr>
          <p:nvPr/>
        </p:nvSpPr>
        <p:spPr bwMode="auto">
          <a:xfrm>
            <a:off x="2532182" y="1228546"/>
            <a:ext cx="5627449" cy="35814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nl-NL" sz="1400" dirty="0">
                <a:solidFill>
                  <a:schemeClr val="tx2"/>
                </a:solidFill>
                <a:effectLst/>
                <a:latin typeface="Roboto" panose="02000000000000000000" pitchFamily="2" charset="0"/>
                <a:ea typeface="Roboto" panose="02000000000000000000" pitchFamily="2" charset="0"/>
                <a:cs typeface="Arial" panose="020B0604020202020204" pitchFamily="34" charset="0"/>
              </a:rPr>
              <a:t>De vijf pijlers van het werven tot en met het behouden van leraren</a:t>
            </a:r>
            <a:endParaRPr lang="nl-NL" sz="1100" dirty="0">
              <a:solidFill>
                <a:schemeClr val="tx2"/>
              </a:solidFill>
              <a:effectLst/>
              <a:latin typeface="Roboto" panose="02000000000000000000" pitchFamily="2" charset="0"/>
              <a:ea typeface="Roboto" panose="02000000000000000000" pitchFamily="2" charset="0"/>
              <a:cs typeface="Arial" panose="020B0604020202020204" pitchFamily="34" charset="0"/>
            </a:endParaRPr>
          </a:p>
        </p:txBody>
      </p:sp>
      <p:sp>
        <p:nvSpPr>
          <p:cNvPr id="8" name="Tekstvak 2">
            <a:extLst>
              <a:ext uri="{FF2B5EF4-FFF2-40B4-BE49-F238E27FC236}">
                <a16:creationId xmlns:a16="http://schemas.microsoft.com/office/drawing/2014/main" id="{66AB6FBD-9CEA-50C7-18EB-F1F425ACBEF4}"/>
              </a:ext>
            </a:extLst>
          </p:cNvPr>
          <p:cNvSpPr txBox="1">
            <a:spLocks noChangeArrowheads="1"/>
          </p:cNvSpPr>
          <p:nvPr/>
        </p:nvSpPr>
        <p:spPr bwMode="auto">
          <a:xfrm>
            <a:off x="748624" y="2066074"/>
            <a:ext cx="1408151" cy="2293643"/>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nl-NL" sz="1100" b="1" dirty="0">
                <a:solidFill>
                  <a:schemeClr val="tx2"/>
                </a:solidFill>
                <a:effectLst/>
                <a:latin typeface="Roboto" panose="02000000000000000000" pitchFamily="2" charset="0"/>
                <a:ea typeface="Roboto" panose="02000000000000000000" pitchFamily="2" charset="0"/>
                <a:cs typeface="Arial" panose="020B0604020202020204" pitchFamily="34" charset="0"/>
              </a:rPr>
              <a:t>Werven</a:t>
            </a:r>
            <a:endParaRPr lang="nl-NL" sz="1100" b="1" dirty="0">
              <a:solidFill>
                <a:schemeClr val="tx2"/>
              </a:solidFill>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800"/>
              </a:spcAft>
            </a:pPr>
            <a:r>
              <a:rPr lang="nl-NL" sz="1100" dirty="0">
                <a:solidFill>
                  <a:schemeClr val="tx2"/>
                </a:solidFill>
                <a:effectLst/>
                <a:latin typeface="Roboto" panose="02000000000000000000" pitchFamily="2" charset="0"/>
                <a:ea typeface="Roboto" panose="02000000000000000000" pitchFamily="2" charset="0"/>
                <a:cs typeface="Arial" panose="020B0604020202020204" pitchFamily="34" charset="0"/>
              </a:rPr>
              <a:t>Heb je als eens nagedacht over werken in het onderwijs? Kunnen leerlingen of potentiële zij-instromers meelopen? </a:t>
            </a:r>
          </a:p>
          <a:p>
            <a:pPr>
              <a:lnSpc>
                <a:spcPct val="107000"/>
              </a:lnSpc>
              <a:spcAft>
                <a:spcPts val="800"/>
              </a:spcAft>
            </a:pPr>
            <a:r>
              <a:rPr lang="nl-NL" sz="1100" dirty="0">
                <a:solidFill>
                  <a:schemeClr val="tx2"/>
                </a:solidFill>
                <a:effectLst/>
                <a:latin typeface="Roboto" panose="02000000000000000000" pitchFamily="2" charset="0"/>
                <a:ea typeface="Roboto" panose="02000000000000000000" pitchFamily="2" charset="0"/>
                <a:cs typeface="Arial" panose="020B0604020202020204" pitchFamily="34" charset="0"/>
              </a:rPr>
              <a:t> </a:t>
            </a:r>
          </a:p>
        </p:txBody>
      </p:sp>
      <p:sp>
        <p:nvSpPr>
          <p:cNvPr id="9" name="Tekstvak 2">
            <a:extLst>
              <a:ext uri="{FF2B5EF4-FFF2-40B4-BE49-F238E27FC236}">
                <a16:creationId xmlns:a16="http://schemas.microsoft.com/office/drawing/2014/main" id="{AE7EED51-31F1-23C8-8035-72EE9892C993}"/>
              </a:ext>
            </a:extLst>
          </p:cNvPr>
          <p:cNvSpPr txBox="1">
            <a:spLocks noChangeArrowheads="1"/>
          </p:cNvSpPr>
          <p:nvPr/>
        </p:nvSpPr>
        <p:spPr bwMode="auto">
          <a:xfrm>
            <a:off x="2258218" y="2059925"/>
            <a:ext cx="1726951" cy="2420324"/>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nl-NL" sz="1100" b="1" dirty="0">
                <a:solidFill>
                  <a:schemeClr val="tx2"/>
                </a:solidFill>
                <a:latin typeface="Roboto" panose="02000000000000000000" pitchFamily="2" charset="0"/>
                <a:ea typeface="Roboto" panose="02000000000000000000" pitchFamily="2" charset="0"/>
                <a:cs typeface="Arial" panose="020B0604020202020204" pitchFamily="34" charset="0"/>
              </a:rPr>
              <a:t>Matchen</a:t>
            </a:r>
          </a:p>
          <a:p>
            <a:pPr>
              <a:lnSpc>
                <a:spcPct val="107000"/>
              </a:lnSpc>
              <a:spcAft>
                <a:spcPts val="800"/>
              </a:spcAft>
            </a:pPr>
            <a:r>
              <a:rPr lang="nl-NL" sz="1100" dirty="0">
                <a:solidFill>
                  <a:schemeClr val="tx2"/>
                </a:solidFill>
                <a:latin typeface="Roboto" panose="02000000000000000000" pitchFamily="2" charset="0"/>
                <a:ea typeface="Roboto" panose="02000000000000000000" pitchFamily="2" charset="0"/>
                <a:cs typeface="Arial" panose="020B0604020202020204" pitchFamily="34" charset="0"/>
              </a:rPr>
              <a:t>Niet iedere school is hetzelfde; qua cultuur, didactiek, pedagogische visie en </a:t>
            </a:r>
            <a:r>
              <a:rPr lang="nl-NL" sz="1100" dirty="0" err="1">
                <a:solidFill>
                  <a:schemeClr val="tx2"/>
                </a:solidFill>
                <a:latin typeface="Roboto" panose="02000000000000000000" pitchFamily="2" charset="0"/>
                <a:ea typeface="Roboto" panose="02000000000000000000" pitchFamily="2" charset="0"/>
                <a:cs typeface="Arial" panose="020B0604020202020204" pitchFamily="34" charset="0"/>
              </a:rPr>
              <a:t>levensbe-schouwing</a:t>
            </a:r>
            <a:r>
              <a:rPr lang="nl-NL" sz="1100" dirty="0">
                <a:solidFill>
                  <a:schemeClr val="tx2"/>
                </a:solidFill>
                <a:latin typeface="Roboto" panose="02000000000000000000" pitchFamily="2" charset="0"/>
                <a:ea typeface="Roboto" panose="02000000000000000000" pitchFamily="2" charset="0"/>
                <a:cs typeface="Arial" panose="020B0604020202020204" pitchFamily="34" charset="0"/>
              </a:rPr>
              <a:t> zijn er grote verschillen. Wat is kenmerkend voor jullie school? Kunnen studenten, zij-instromers en eigen collega’s zich hierop oriënteren?</a:t>
            </a:r>
            <a:endParaRPr lang="nl-NL" sz="1100" dirty="0">
              <a:solidFill>
                <a:schemeClr val="tx2"/>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800"/>
              </a:spcAft>
            </a:pPr>
            <a:r>
              <a:rPr lang="nl-NL" sz="1100" dirty="0">
                <a:solidFill>
                  <a:schemeClr val="tx2"/>
                </a:solidFill>
                <a:effectLst/>
                <a:latin typeface="Roboto" panose="02000000000000000000" pitchFamily="2" charset="0"/>
                <a:ea typeface="Roboto" panose="02000000000000000000" pitchFamily="2" charset="0"/>
                <a:cs typeface="Arial" panose="020B0604020202020204" pitchFamily="34" charset="0"/>
              </a:rPr>
              <a:t> </a:t>
            </a:r>
          </a:p>
        </p:txBody>
      </p:sp>
      <p:sp>
        <p:nvSpPr>
          <p:cNvPr id="10" name="Tekstvak 2">
            <a:extLst>
              <a:ext uri="{FF2B5EF4-FFF2-40B4-BE49-F238E27FC236}">
                <a16:creationId xmlns:a16="http://schemas.microsoft.com/office/drawing/2014/main" id="{472F1117-B414-FA92-A6B5-AFE07B0F0283}"/>
              </a:ext>
            </a:extLst>
          </p:cNvPr>
          <p:cNvSpPr txBox="1">
            <a:spLocks noChangeArrowheads="1"/>
          </p:cNvSpPr>
          <p:nvPr/>
        </p:nvSpPr>
        <p:spPr bwMode="auto">
          <a:xfrm>
            <a:off x="4086612" y="2059925"/>
            <a:ext cx="2518572" cy="2044059"/>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nl-NL" sz="1100" b="1" dirty="0">
                <a:solidFill>
                  <a:schemeClr val="tx2"/>
                </a:solidFill>
                <a:effectLst/>
                <a:latin typeface="Roboto" panose="02000000000000000000" pitchFamily="2" charset="0"/>
                <a:ea typeface="Roboto" panose="02000000000000000000" pitchFamily="2" charset="0"/>
                <a:cs typeface="Arial" panose="020B0604020202020204" pitchFamily="34" charset="0"/>
              </a:rPr>
              <a:t>Opleiden</a:t>
            </a:r>
            <a:endParaRPr lang="nl-NL" sz="1100" b="1" dirty="0">
              <a:solidFill>
                <a:schemeClr val="tx2"/>
              </a:solidFill>
              <a:latin typeface="Roboto" panose="02000000000000000000" pitchFamily="2" charset="0"/>
              <a:ea typeface="Roboto" panose="02000000000000000000" pitchFamily="2" charset="0"/>
              <a:cs typeface="Arial" panose="020B0604020202020204" pitchFamily="34" charset="0"/>
            </a:endParaRPr>
          </a:p>
          <a:p>
            <a:pPr>
              <a:lnSpc>
                <a:spcPct val="107000"/>
              </a:lnSpc>
            </a:pPr>
            <a:r>
              <a:rPr lang="nl-NL" sz="1100" dirty="0">
                <a:solidFill>
                  <a:schemeClr val="tx2"/>
                </a:solidFill>
                <a:effectLst/>
                <a:latin typeface="Roboto" panose="02000000000000000000" pitchFamily="2" charset="0"/>
                <a:ea typeface="Roboto" panose="02000000000000000000" pitchFamily="2" charset="0"/>
                <a:cs typeface="Arial" panose="020B0604020202020204" pitchFamily="34" charset="0"/>
              </a:rPr>
              <a:t>Opleiden is effectief als het leren op het instituut en op de werkplek optimaal op elkaar aansluiten. Dit gebeurt als:</a:t>
            </a:r>
          </a:p>
          <a:p>
            <a:pPr marL="171450" indent="-171450">
              <a:lnSpc>
                <a:spcPct val="107000"/>
              </a:lnSpc>
              <a:buFontTx/>
              <a:buChar char="-"/>
            </a:pPr>
            <a:r>
              <a:rPr lang="nl-NL" sz="1100" dirty="0">
                <a:solidFill>
                  <a:schemeClr val="tx2"/>
                </a:solidFill>
                <a:latin typeface="Roboto" panose="02000000000000000000" pitchFamily="2" charset="0"/>
                <a:ea typeface="Roboto" panose="02000000000000000000" pitchFamily="2" charset="0"/>
                <a:cs typeface="Arial" panose="020B0604020202020204" pitchFamily="34" charset="0"/>
              </a:rPr>
              <a:t>Theorie en praktijk continu met elkaar verbonden worden; dan wordt het leren betekenisvol.</a:t>
            </a:r>
          </a:p>
          <a:p>
            <a:pPr marL="171450" indent="-171450">
              <a:lnSpc>
                <a:spcPct val="107000"/>
              </a:lnSpc>
              <a:buFontTx/>
              <a:buChar char="-"/>
            </a:pPr>
            <a:r>
              <a:rPr lang="nl-NL" sz="1100" dirty="0">
                <a:solidFill>
                  <a:schemeClr val="tx2"/>
                </a:solidFill>
                <a:effectLst/>
                <a:latin typeface="Roboto" panose="02000000000000000000" pitchFamily="2" charset="0"/>
                <a:ea typeface="Roboto" panose="02000000000000000000" pitchFamily="2" charset="0"/>
                <a:cs typeface="Arial" panose="020B0604020202020204" pitchFamily="34" charset="0"/>
              </a:rPr>
              <a:t>Als de unieke context van de leerwerkplek (school) benut wordt; dan heb je authentieke leersituaties.</a:t>
            </a:r>
          </a:p>
          <a:p>
            <a:pPr>
              <a:lnSpc>
                <a:spcPct val="107000"/>
              </a:lnSpc>
              <a:spcAft>
                <a:spcPts val="800"/>
              </a:spcAft>
            </a:pPr>
            <a:r>
              <a:rPr lang="nl-NL" sz="1100" dirty="0">
                <a:solidFill>
                  <a:schemeClr val="tx2"/>
                </a:solidFill>
                <a:effectLst/>
                <a:latin typeface="Roboto" panose="02000000000000000000" pitchFamily="2" charset="0"/>
                <a:ea typeface="Roboto" panose="02000000000000000000" pitchFamily="2" charset="0"/>
                <a:cs typeface="Arial" panose="020B0604020202020204" pitchFamily="34" charset="0"/>
              </a:rPr>
              <a:t> </a:t>
            </a:r>
          </a:p>
        </p:txBody>
      </p:sp>
      <p:sp>
        <p:nvSpPr>
          <p:cNvPr id="11" name="Tekstvak 2">
            <a:extLst>
              <a:ext uri="{FF2B5EF4-FFF2-40B4-BE49-F238E27FC236}">
                <a16:creationId xmlns:a16="http://schemas.microsoft.com/office/drawing/2014/main" id="{E293DC93-F0B1-25FC-333F-A341F5B8DE32}"/>
              </a:ext>
            </a:extLst>
          </p:cNvPr>
          <p:cNvSpPr txBox="1">
            <a:spLocks noChangeArrowheads="1"/>
          </p:cNvSpPr>
          <p:nvPr/>
        </p:nvSpPr>
        <p:spPr bwMode="auto">
          <a:xfrm>
            <a:off x="6656232" y="2059925"/>
            <a:ext cx="1503399" cy="2044058"/>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nl-NL" sz="1100" b="1" dirty="0">
                <a:solidFill>
                  <a:schemeClr val="tx2"/>
                </a:solidFill>
                <a:effectLst/>
                <a:latin typeface="Roboto" panose="02000000000000000000" pitchFamily="2" charset="0"/>
                <a:ea typeface="Roboto" panose="02000000000000000000" pitchFamily="2" charset="0"/>
                <a:cs typeface="Arial" panose="020B0604020202020204" pitchFamily="34" charset="0"/>
              </a:rPr>
              <a:t>Begeleiden</a:t>
            </a:r>
            <a:endParaRPr lang="nl-NL" sz="1100" b="1" dirty="0">
              <a:solidFill>
                <a:schemeClr val="tx2"/>
              </a:solidFill>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800"/>
              </a:spcAft>
            </a:pPr>
            <a:r>
              <a:rPr lang="nl-NL" sz="1100" dirty="0">
                <a:solidFill>
                  <a:schemeClr val="tx2"/>
                </a:solidFill>
                <a:latin typeface="Roboto" panose="02000000000000000000" pitchFamily="2" charset="0"/>
                <a:ea typeface="Roboto" panose="02000000000000000000" pitchFamily="2" charset="0"/>
                <a:cs typeface="Arial" panose="020B0604020202020204" pitchFamily="34" charset="0"/>
              </a:rPr>
              <a:t>Landelijk stopt 1 op de 3 startende docenten in de eerste drie jaar van hun loopbaan en verlaten het onderwijs. Om dit te voorkomen is goede inductiebegeleiding voorwaardelijk.</a:t>
            </a:r>
            <a:endParaRPr lang="nl-NL" sz="1100" dirty="0">
              <a:solidFill>
                <a:schemeClr val="tx2"/>
              </a:solidFill>
              <a:effectLst/>
              <a:latin typeface="Roboto" panose="02000000000000000000" pitchFamily="2" charset="0"/>
              <a:ea typeface="Roboto" panose="02000000000000000000" pitchFamily="2" charset="0"/>
              <a:cs typeface="Arial" panose="020B0604020202020204" pitchFamily="34" charset="0"/>
            </a:endParaRPr>
          </a:p>
        </p:txBody>
      </p:sp>
      <p:sp>
        <p:nvSpPr>
          <p:cNvPr id="12" name="Tekstvak 11">
            <a:extLst>
              <a:ext uri="{FF2B5EF4-FFF2-40B4-BE49-F238E27FC236}">
                <a16:creationId xmlns:a16="http://schemas.microsoft.com/office/drawing/2014/main" id="{85428E86-5D0D-5DAC-CE13-41D015851C9C}"/>
              </a:ext>
            </a:extLst>
          </p:cNvPr>
          <p:cNvSpPr txBox="1">
            <a:spLocks noChangeArrowheads="1"/>
          </p:cNvSpPr>
          <p:nvPr/>
        </p:nvSpPr>
        <p:spPr bwMode="auto">
          <a:xfrm>
            <a:off x="8184956" y="2059925"/>
            <a:ext cx="1825226" cy="1945670"/>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nl-NL" sz="1100" b="1" dirty="0">
                <a:solidFill>
                  <a:schemeClr val="tx2"/>
                </a:solidFill>
                <a:effectLst/>
                <a:latin typeface="Roboto" panose="02000000000000000000" pitchFamily="2" charset="0"/>
                <a:ea typeface="Roboto" panose="02000000000000000000" pitchFamily="2" charset="0"/>
                <a:cs typeface="Arial" panose="020B0604020202020204" pitchFamily="34" charset="0"/>
              </a:rPr>
              <a:t>Professionaliseren</a:t>
            </a:r>
          </a:p>
          <a:p>
            <a:pPr>
              <a:lnSpc>
                <a:spcPct val="107000"/>
              </a:lnSpc>
              <a:spcAft>
                <a:spcPts val="800"/>
              </a:spcAft>
            </a:pPr>
            <a:r>
              <a:rPr lang="nl-NL" sz="1100" dirty="0">
                <a:solidFill>
                  <a:schemeClr val="tx2"/>
                </a:solidFill>
                <a:latin typeface="Roboto" panose="02000000000000000000" pitchFamily="2" charset="0"/>
                <a:ea typeface="Roboto" panose="02000000000000000000" pitchFamily="2" charset="0"/>
                <a:cs typeface="Arial" panose="020B0604020202020204" pitchFamily="34" charset="0"/>
              </a:rPr>
              <a:t>Blijven leren en ontwikkelen is een van de voorwaarden voor een aantrekkelijke te baan en motivatie. Daarnaast heb je als docent een voorbeeldrol naar leerlingen, leraren in opleiding en collega’s in het leren </a:t>
            </a:r>
            <a:r>
              <a:rPr lang="nl-NL" sz="1100" dirty="0" err="1">
                <a:solidFill>
                  <a:schemeClr val="tx2"/>
                </a:solidFill>
                <a:latin typeface="Roboto" panose="02000000000000000000" pitchFamily="2" charset="0"/>
                <a:ea typeface="Roboto" panose="02000000000000000000" pitchFamily="2" charset="0"/>
                <a:cs typeface="Arial" panose="020B0604020202020204" pitchFamily="34" charset="0"/>
              </a:rPr>
              <a:t>leren</a:t>
            </a:r>
            <a:r>
              <a:rPr lang="nl-NL" sz="1100" dirty="0">
                <a:solidFill>
                  <a:schemeClr val="tx2"/>
                </a:solidFill>
                <a:latin typeface="Roboto" panose="02000000000000000000" pitchFamily="2" charset="0"/>
                <a:ea typeface="Roboto" panose="02000000000000000000" pitchFamily="2" charset="0"/>
                <a:cs typeface="Arial" panose="020B0604020202020204" pitchFamily="34" charset="0"/>
              </a:rPr>
              <a:t> en levenslang blijven leren.</a:t>
            </a:r>
            <a:endParaRPr lang="nl-NL" sz="1100" dirty="0">
              <a:solidFill>
                <a:schemeClr val="tx2"/>
              </a:solidFill>
              <a:effectLst/>
              <a:latin typeface="Roboto" panose="02000000000000000000" pitchFamily="2" charset="0"/>
              <a:ea typeface="Roboto" panose="02000000000000000000" pitchFamily="2" charset="0"/>
              <a:cs typeface="Arial" panose="020B0604020202020204" pitchFamily="34" charset="0"/>
            </a:endParaRPr>
          </a:p>
        </p:txBody>
      </p:sp>
      <p:pic>
        <p:nvPicPr>
          <p:cNvPr id="13" name="Afbeelding 29">
            <a:extLst>
              <a:ext uri="{FF2B5EF4-FFF2-40B4-BE49-F238E27FC236}">
                <a16:creationId xmlns:a16="http://schemas.microsoft.com/office/drawing/2014/main" id="{00B4CC89-2DA9-C1EA-B5C0-C560FEF1AC0F}"/>
              </a:ext>
            </a:extLst>
          </p:cNvPr>
          <p:cNvPicPr/>
          <p:nvPr/>
        </p:nvPicPr>
        <p:blipFill>
          <a:blip r:embed="rId2">
            <a:extLst>
              <a:ext uri="{28A0092B-C50C-407E-A947-70E740481C1C}">
                <a14:useLocalDpi xmlns:a14="http://schemas.microsoft.com/office/drawing/2010/main" val="0"/>
              </a:ext>
            </a:extLst>
          </a:blip>
          <a:stretch>
            <a:fillRect/>
          </a:stretch>
        </p:blipFill>
        <p:spPr>
          <a:xfrm>
            <a:off x="748624" y="5051133"/>
            <a:ext cx="2802255" cy="1457325"/>
          </a:xfrm>
          <a:prstGeom prst="rect">
            <a:avLst/>
          </a:prstGeom>
        </p:spPr>
      </p:pic>
      <p:sp>
        <p:nvSpPr>
          <p:cNvPr id="14" name="Tekstvak 2">
            <a:extLst>
              <a:ext uri="{FF2B5EF4-FFF2-40B4-BE49-F238E27FC236}">
                <a16:creationId xmlns:a16="http://schemas.microsoft.com/office/drawing/2014/main" id="{61F2C8BC-CEB5-0FEB-A294-53C0440EC18B}"/>
              </a:ext>
            </a:extLst>
          </p:cNvPr>
          <p:cNvSpPr txBox="1">
            <a:spLocks noChangeArrowheads="1"/>
          </p:cNvSpPr>
          <p:nvPr/>
        </p:nvSpPr>
        <p:spPr bwMode="auto">
          <a:xfrm>
            <a:off x="2936481" y="5145627"/>
            <a:ext cx="5476000" cy="358141"/>
          </a:xfrm>
          <a:prstGeom prst="rect">
            <a:avLst/>
          </a:prstGeom>
          <a:noFill/>
          <a:ln w="9525">
            <a:solidFill>
              <a:schemeClr val="accent1"/>
            </a:solidFill>
            <a:miter lim="800000"/>
            <a:headEnd/>
            <a:tailEnd/>
          </a:ln>
        </p:spPr>
        <p:txBody>
          <a:bodyPr rot="0" vert="horz" wrap="square" lIns="91440" tIns="45720" rIns="91440" bIns="45720" anchor="t" anchorCtr="0">
            <a:noAutofit/>
          </a:bodyPr>
          <a:lstStyle/>
          <a:p>
            <a:pPr>
              <a:lnSpc>
                <a:spcPct val="107000"/>
              </a:lnSpc>
              <a:spcAft>
                <a:spcPts val="800"/>
              </a:spcAft>
            </a:pPr>
            <a:r>
              <a:rPr lang="nl-NL" sz="1400" dirty="0">
                <a:solidFill>
                  <a:schemeClr val="tx2"/>
                </a:solidFill>
                <a:effectLst/>
                <a:latin typeface="Roboto" panose="02000000000000000000" pitchFamily="2" charset="0"/>
                <a:ea typeface="Roboto" panose="02000000000000000000" pitchFamily="2" charset="0"/>
                <a:cs typeface="Arial" panose="020B0604020202020204" pitchFamily="34" charset="0"/>
              </a:rPr>
              <a:t>In hoeverre </a:t>
            </a:r>
            <a:r>
              <a:rPr lang="nl-NL" sz="1400" dirty="0">
                <a:solidFill>
                  <a:schemeClr val="tx2"/>
                </a:solidFill>
                <a:latin typeface="Roboto" panose="02000000000000000000" pitchFamily="2" charset="0"/>
                <a:ea typeface="Roboto" panose="02000000000000000000" pitchFamily="2" charset="0"/>
                <a:cs typeface="Arial" panose="020B0604020202020204" pitchFamily="34" charset="0"/>
              </a:rPr>
              <a:t>hebben jullie een visie op ieder van de vijf pijlers? </a:t>
            </a:r>
            <a:endParaRPr lang="nl-NL" sz="1100" dirty="0">
              <a:solidFill>
                <a:schemeClr val="tx2"/>
              </a:solidFill>
              <a:effectLst/>
              <a:latin typeface="Roboto" panose="02000000000000000000" pitchFamily="2" charset="0"/>
              <a:ea typeface="Roboto" panose="02000000000000000000" pitchFamily="2" charset="0"/>
              <a:cs typeface="Arial" panose="020B0604020202020204" pitchFamily="34" charset="0"/>
            </a:endParaRPr>
          </a:p>
        </p:txBody>
      </p:sp>
      <p:sp>
        <p:nvSpPr>
          <p:cNvPr id="15" name="Tekstvak 2">
            <a:extLst>
              <a:ext uri="{FF2B5EF4-FFF2-40B4-BE49-F238E27FC236}">
                <a16:creationId xmlns:a16="http://schemas.microsoft.com/office/drawing/2014/main" id="{7EB74354-FA57-6251-A9FF-66B260B9913D}"/>
              </a:ext>
            </a:extLst>
          </p:cNvPr>
          <p:cNvSpPr txBox="1">
            <a:spLocks noChangeArrowheads="1"/>
          </p:cNvSpPr>
          <p:nvPr/>
        </p:nvSpPr>
        <p:spPr bwMode="auto">
          <a:xfrm>
            <a:off x="2936481" y="5620281"/>
            <a:ext cx="5476000" cy="515413"/>
          </a:xfrm>
          <a:prstGeom prst="rect">
            <a:avLst/>
          </a:prstGeom>
          <a:noFill/>
          <a:ln w="9525">
            <a:solidFill>
              <a:schemeClr val="accent1"/>
            </a:solidFill>
            <a:miter lim="800000"/>
            <a:headEnd/>
            <a:tailEnd/>
          </a:ln>
        </p:spPr>
        <p:txBody>
          <a:bodyPr rot="0" vert="horz" wrap="square" lIns="91440" tIns="45720" rIns="91440" bIns="45720" anchor="t" anchorCtr="0">
            <a:noAutofit/>
          </a:bodyPr>
          <a:lstStyle/>
          <a:p>
            <a:r>
              <a:rPr lang="nl-NL" sz="1400" dirty="0">
                <a:solidFill>
                  <a:schemeClr val="tx2"/>
                </a:solidFill>
                <a:effectLst/>
                <a:latin typeface="Roboto" panose="02000000000000000000" pitchFamily="2" charset="0"/>
                <a:ea typeface="Roboto" panose="02000000000000000000" pitchFamily="2" charset="0"/>
                <a:cs typeface="Arial" panose="020B0604020202020204" pitchFamily="34" charset="0"/>
              </a:rPr>
              <a:t>In hoeverre kan iedere collega die visie in eigen woorden uitleggen? Kortom: is de visie doorleefd?</a:t>
            </a:r>
            <a:endParaRPr lang="nl-NL" sz="1100" dirty="0">
              <a:solidFill>
                <a:schemeClr val="tx2"/>
              </a:solidFill>
              <a:effectLst/>
              <a:latin typeface="Roboto" panose="02000000000000000000" pitchFamily="2" charset="0"/>
              <a:ea typeface="Roboto" panose="02000000000000000000" pitchFamily="2" charset="0"/>
              <a:cs typeface="Arial" panose="020B0604020202020204" pitchFamily="34" charset="0"/>
            </a:endParaRPr>
          </a:p>
        </p:txBody>
      </p:sp>
      <p:sp>
        <p:nvSpPr>
          <p:cNvPr id="6" name="Rechthoek 5">
            <a:extLst>
              <a:ext uri="{FF2B5EF4-FFF2-40B4-BE49-F238E27FC236}">
                <a16:creationId xmlns:a16="http://schemas.microsoft.com/office/drawing/2014/main" id="{D91B7F12-E73A-EAE1-F57B-9086A4565669}"/>
              </a:ext>
            </a:extLst>
          </p:cNvPr>
          <p:cNvSpPr/>
          <p:nvPr/>
        </p:nvSpPr>
        <p:spPr>
          <a:xfrm>
            <a:off x="129209" y="149087"/>
            <a:ext cx="11907078" cy="6579704"/>
          </a:xfrm>
          <a:prstGeom prst="rect">
            <a:avLst/>
          </a:pr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7" name="Rechthoek 6">
            <a:extLst>
              <a:ext uri="{FF2B5EF4-FFF2-40B4-BE49-F238E27FC236}">
                <a16:creationId xmlns:a16="http://schemas.microsoft.com/office/drawing/2014/main" id="{79725002-BC02-7987-29AD-8474779BD1A3}"/>
              </a:ext>
            </a:extLst>
          </p:cNvPr>
          <p:cNvSpPr/>
          <p:nvPr/>
        </p:nvSpPr>
        <p:spPr>
          <a:xfrm>
            <a:off x="230588" y="253225"/>
            <a:ext cx="11674274" cy="6370212"/>
          </a:xfrm>
          <a:prstGeom prst="rect">
            <a:avLst/>
          </a:prstGeom>
          <a:noFill/>
          <a:ln w="9525">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6" name="Tijdelijke aanduiding voor tekst 3">
            <a:extLst>
              <a:ext uri="{FF2B5EF4-FFF2-40B4-BE49-F238E27FC236}">
                <a16:creationId xmlns:a16="http://schemas.microsoft.com/office/drawing/2014/main" id="{CFB78C8F-1AFE-D9C4-13FF-C41BA46993DC}"/>
              </a:ext>
            </a:extLst>
          </p:cNvPr>
          <p:cNvSpPr txBox="1">
            <a:spLocks/>
          </p:cNvSpPr>
          <p:nvPr/>
        </p:nvSpPr>
        <p:spPr>
          <a:xfrm>
            <a:off x="992037" y="328742"/>
            <a:ext cx="10458450" cy="588963"/>
          </a:xfrm>
          <a:prstGeom prst="rect">
            <a:avLst/>
          </a:prstGeom>
        </p:spPr>
        <p:txBody>
          <a:bodyPr/>
          <a:lstStyle>
            <a:lvl1pPr marL="18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1pPr>
            <a:lvl2pPr marL="36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2pPr>
            <a:lvl3pPr marL="54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3pPr>
            <a:lvl4pPr marL="72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4pPr>
            <a:lvl5pPr marL="900000" indent="-180000" algn="l" defTabSz="514337" rtl="0" eaLnBrk="1" latinLnBrk="0" hangingPunct="1">
              <a:lnSpc>
                <a:spcPct val="110000"/>
              </a:lnSpc>
              <a:spcBef>
                <a:spcPts val="0"/>
              </a:spcBef>
              <a:buFont typeface="Arial" panose="020B0604020202020204" pitchFamily="34" charset="0"/>
              <a:buChar char="•"/>
              <a:defRPr lang="en-GB"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5pPr>
            <a:lvl6pPr marL="1414427"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96"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65"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33"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buNone/>
            </a:pPr>
            <a:r>
              <a:rPr lang="nl-NL" sz="1800" cap="all" dirty="0">
                <a:latin typeface="+mj-lt"/>
              </a:rPr>
              <a:t>THEMA: </a:t>
            </a:r>
            <a:r>
              <a:rPr lang="nl-NL" sz="1800" cap="all" dirty="0">
                <a:solidFill>
                  <a:schemeClr val="tx2"/>
                </a:solidFill>
                <a:latin typeface="+mj-lt"/>
              </a:rPr>
              <a:t>Visie	</a:t>
            </a:r>
            <a:r>
              <a:rPr lang="nl-NL" dirty="0"/>
              <a:t> 										</a:t>
            </a:r>
            <a:r>
              <a:rPr lang="nl-NL" sz="1800" cap="all" dirty="0">
                <a:latin typeface="+mj-lt"/>
              </a:rPr>
              <a:t>ONDERDEEL:</a:t>
            </a:r>
            <a:r>
              <a:rPr lang="nl-NL" dirty="0"/>
              <a:t>	</a:t>
            </a:r>
            <a:r>
              <a:rPr lang="nl-NL" sz="1800" cap="all" dirty="0">
                <a:solidFill>
                  <a:schemeClr val="tx2"/>
                </a:solidFill>
                <a:latin typeface="+mj-lt"/>
              </a:rPr>
              <a:t>Reflectiekaart 3</a:t>
            </a:r>
          </a:p>
        </p:txBody>
      </p:sp>
    </p:spTree>
    <p:extLst>
      <p:ext uri="{BB962C8B-B14F-4D97-AF65-F5344CB8AC3E}">
        <p14:creationId xmlns:p14="http://schemas.microsoft.com/office/powerpoint/2010/main" val="75528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Afbeelding 27">
            <a:extLst>
              <a:ext uri="{FF2B5EF4-FFF2-40B4-BE49-F238E27FC236}">
                <a16:creationId xmlns:a16="http://schemas.microsoft.com/office/drawing/2014/main" id="{E02D0E4D-AC26-CA03-3056-54D48DC7A86F}"/>
              </a:ext>
            </a:extLst>
          </p:cNvPr>
          <p:cNvPicPr/>
          <p:nvPr/>
        </p:nvPicPr>
        <p:blipFill>
          <a:blip r:embed="rId2">
            <a:extLst>
              <a:ext uri="{28A0092B-C50C-407E-A947-70E740481C1C}">
                <a14:useLocalDpi xmlns:a14="http://schemas.microsoft.com/office/drawing/2010/main" val="0"/>
              </a:ext>
            </a:extLst>
          </a:blip>
          <a:stretch>
            <a:fillRect/>
          </a:stretch>
        </p:blipFill>
        <p:spPr>
          <a:xfrm>
            <a:off x="3109534" y="1306924"/>
            <a:ext cx="2533650" cy="1316990"/>
          </a:xfrm>
          <a:prstGeom prst="rect">
            <a:avLst/>
          </a:prstGeom>
        </p:spPr>
      </p:pic>
      <p:sp>
        <p:nvSpPr>
          <p:cNvPr id="8" name="TextBox 9">
            <a:extLst>
              <a:ext uri="{FF2B5EF4-FFF2-40B4-BE49-F238E27FC236}">
                <a16:creationId xmlns:a16="http://schemas.microsoft.com/office/drawing/2014/main" id="{9C4124CC-781E-E907-D28A-4D8337514F75}"/>
              </a:ext>
            </a:extLst>
          </p:cNvPr>
          <p:cNvSpPr txBox="1"/>
          <p:nvPr/>
        </p:nvSpPr>
        <p:spPr>
          <a:xfrm>
            <a:off x="1459706" y="724299"/>
            <a:ext cx="7772400" cy="421910"/>
          </a:xfrm>
          <a:prstGeom prst="rect">
            <a:avLst/>
          </a:prstGeom>
          <a:noFill/>
        </p:spPr>
        <p:txBody>
          <a:bodyPr wrap="square">
            <a:spAutoFit/>
          </a:bodyPr>
          <a:lstStyle/>
          <a:p>
            <a:pPr algn="ctr">
              <a:lnSpc>
                <a:spcPct val="115000"/>
              </a:lnSpc>
              <a:spcAft>
                <a:spcPts val="0"/>
              </a:spcAft>
            </a:pPr>
            <a:r>
              <a:rPr lang="nl-NL" sz="2000" dirty="0">
                <a:effectLst/>
                <a:latin typeface="Roboto" panose="02000000000000000000" pitchFamily="2" charset="0"/>
                <a:ea typeface="Roboto" panose="02000000000000000000" pitchFamily="2" charset="0"/>
                <a:cs typeface="Arial" panose="020B0604020202020204" pitchFamily="34" charset="0"/>
              </a:rPr>
              <a:t>- Het belang van een gedeelde doorleefde visie -</a:t>
            </a:r>
            <a:r>
              <a:rPr lang="nl-NL" sz="2000" i="1" dirty="0">
                <a:effectLst/>
                <a:latin typeface="Roboto" panose="02000000000000000000" pitchFamily="2" charset="0"/>
                <a:ea typeface="Roboto" panose="02000000000000000000" pitchFamily="2" charset="0"/>
                <a:cs typeface="Arial" panose="020B0604020202020204" pitchFamily="34" charset="0"/>
              </a:rPr>
              <a:t> </a:t>
            </a:r>
            <a:endParaRPr lang="nl-NL" sz="2000" dirty="0">
              <a:effectLst/>
              <a:latin typeface="Roboto" panose="02000000000000000000" pitchFamily="2" charset="0"/>
              <a:ea typeface="Roboto" panose="02000000000000000000" pitchFamily="2" charset="0"/>
              <a:cs typeface="Arial" panose="020B0604020202020204" pitchFamily="34" charset="0"/>
            </a:endParaRPr>
          </a:p>
        </p:txBody>
      </p:sp>
      <p:sp>
        <p:nvSpPr>
          <p:cNvPr id="9" name="Tekstvak 2">
            <a:extLst>
              <a:ext uri="{FF2B5EF4-FFF2-40B4-BE49-F238E27FC236}">
                <a16:creationId xmlns:a16="http://schemas.microsoft.com/office/drawing/2014/main" id="{237A739B-FF3E-E03D-F761-2CFFB14971CD}"/>
              </a:ext>
            </a:extLst>
          </p:cNvPr>
          <p:cNvSpPr txBox="1">
            <a:spLocks noChangeArrowheads="1"/>
          </p:cNvSpPr>
          <p:nvPr/>
        </p:nvSpPr>
        <p:spPr bwMode="auto">
          <a:xfrm>
            <a:off x="936579" y="1510680"/>
            <a:ext cx="2687525" cy="828676"/>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nl-NL" sz="1100" b="1" dirty="0">
                <a:solidFill>
                  <a:schemeClr val="tx2"/>
                </a:solidFill>
                <a:effectLst/>
                <a:latin typeface="Roboto" panose="02000000000000000000" pitchFamily="2" charset="0"/>
                <a:ea typeface="Roboto" panose="02000000000000000000" pitchFamily="2" charset="0"/>
                <a:cs typeface="Calibri" panose="020F0502020204030204" pitchFamily="34" charset="0"/>
              </a:rPr>
              <a:t>Wat is een gedeelde doorleefde visie?</a:t>
            </a:r>
            <a:br>
              <a:rPr lang="nl-NL" sz="1100" b="1" dirty="0">
                <a:solidFill>
                  <a:schemeClr val="tx2"/>
                </a:solidFill>
                <a:effectLst/>
                <a:latin typeface="Roboto" panose="02000000000000000000" pitchFamily="2" charset="0"/>
                <a:ea typeface="Roboto" panose="02000000000000000000" pitchFamily="2" charset="0"/>
                <a:cs typeface="Calibri" panose="020F0502020204030204" pitchFamily="34" charset="0"/>
              </a:rPr>
            </a:br>
            <a:r>
              <a:rPr lang="nl-NL" sz="1100" dirty="0">
                <a:solidFill>
                  <a:schemeClr val="tx2"/>
                </a:solidFill>
                <a:effectLst/>
                <a:latin typeface="Roboto" panose="02000000000000000000" pitchFamily="2" charset="0"/>
                <a:ea typeface="Roboto" panose="02000000000000000000" pitchFamily="2" charset="0"/>
                <a:cs typeface="Calibri" panose="020F0502020204030204" pitchFamily="34" charset="0"/>
              </a:rPr>
              <a:t>Een gedeelde doorleefde visie is een visie die iedere collega in eigen woorden uit kan leggen. </a:t>
            </a:r>
            <a:endParaRPr lang="nl-NL" sz="1100" dirty="0">
              <a:solidFill>
                <a:schemeClr val="tx2"/>
              </a:solidFill>
              <a:effectLst/>
              <a:latin typeface="Roboto" panose="02000000000000000000" pitchFamily="2" charset="0"/>
              <a:ea typeface="Roboto" panose="02000000000000000000" pitchFamily="2" charset="0"/>
              <a:cs typeface="Arial" panose="020B0604020202020204" pitchFamily="34" charset="0"/>
            </a:endParaRPr>
          </a:p>
        </p:txBody>
      </p:sp>
      <p:sp>
        <p:nvSpPr>
          <p:cNvPr id="12" name="Tekstvak 2">
            <a:extLst>
              <a:ext uri="{FF2B5EF4-FFF2-40B4-BE49-F238E27FC236}">
                <a16:creationId xmlns:a16="http://schemas.microsoft.com/office/drawing/2014/main" id="{DD010A79-0C84-F160-FD66-2F3627C4A7EA}"/>
              </a:ext>
            </a:extLst>
          </p:cNvPr>
          <p:cNvSpPr txBox="1">
            <a:spLocks noChangeArrowheads="1"/>
          </p:cNvSpPr>
          <p:nvPr/>
        </p:nvSpPr>
        <p:spPr bwMode="auto">
          <a:xfrm>
            <a:off x="3354936" y="2360217"/>
            <a:ext cx="6525057" cy="2467156"/>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0"/>
              </a:spcAft>
            </a:pPr>
            <a:r>
              <a:rPr lang="nl-NL" sz="1100" b="1" dirty="0">
                <a:solidFill>
                  <a:schemeClr val="tx2"/>
                </a:solidFill>
                <a:effectLst/>
                <a:latin typeface="Roboto" panose="02000000000000000000" pitchFamily="2" charset="0"/>
                <a:ea typeface="Roboto" panose="02000000000000000000" pitchFamily="2" charset="0"/>
                <a:cs typeface="Calibri" panose="020F0502020204030204" pitchFamily="34" charset="0"/>
              </a:rPr>
              <a:t>Een gedeelde doorleefde visie is voorwaardelijk voor…</a:t>
            </a:r>
            <a:endParaRPr lang="nl-NL" sz="1100" dirty="0">
              <a:solidFill>
                <a:schemeClr val="tx2"/>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800"/>
              </a:spcAft>
            </a:pPr>
            <a:r>
              <a:rPr lang="nl-NL" sz="1100" dirty="0">
                <a:solidFill>
                  <a:schemeClr val="tx2"/>
                </a:solidFill>
                <a:effectLst/>
                <a:latin typeface="Roboto" panose="02000000000000000000" pitchFamily="2" charset="0"/>
                <a:ea typeface="Roboto" panose="02000000000000000000" pitchFamily="2" charset="0"/>
                <a:cs typeface="Calibri" panose="020F0502020204030204" pitchFamily="34" charset="0"/>
              </a:rPr>
              <a:t>….samenwerken aan hetzelfde doel (Smetsers, 2007; Onderwijsraad, 2015; Derksen, 2021).</a:t>
            </a:r>
          </a:p>
          <a:p>
            <a:pPr>
              <a:lnSpc>
                <a:spcPct val="107000"/>
              </a:lnSpc>
              <a:spcAft>
                <a:spcPts val="800"/>
              </a:spcAft>
            </a:pPr>
            <a:r>
              <a:rPr lang="nl-NL" sz="1100" dirty="0">
                <a:solidFill>
                  <a:schemeClr val="tx2"/>
                </a:solidFill>
                <a:latin typeface="Roboto" panose="02000000000000000000" pitchFamily="2" charset="0"/>
                <a:ea typeface="Roboto" panose="02000000000000000000" pitchFamily="2" charset="0"/>
                <a:cs typeface="Calibri" panose="020F0502020204030204" pitchFamily="34" charset="0"/>
              </a:rPr>
              <a:t>… samen te kunnen leren en reflecteren (Derksen, 2021; Van </a:t>
            </a:r>
            <a:r>
              <a:rPr lang="nl-NL" sz="1100" dirty="0" err="1">
                <a:solidFill>
                  <a:schemeClr val="tx2"/>
                </a:solidFill>
                <a:latin typeface="Roboto" panose="02000000000000000000" pitchFamily="2" charset="0"/>
                <a:ea typeface="Roboto" panose="02000000000000000000" pitchFamily="2" charset="0"/>
                <a:cs typeface="Calibri" panose="020F0502020204030204" pitchFamily="34" charset="0"/>
              </a:rPr>
              <a:t>Wessum</a:t>
            </a:r>
            <a:r>
              <a:rPr lang="nl-NL" sz="1100" dirty="0">
                <a:solidFill>
                  <a:schemeClr val="tx2"/>
                </a:solidFill>
                <a:latin typeface="Roboto" panose="02000000000000000000" pitchFamily="2" charset="0"/>
                <a:ea typeface="Roboto" panose="02000000000000000000" pitchFamily="2" charset="0"/>
                <a:cs typeface="Calibri" panose="020F0502020204030204" pitchFamily="34" charset="0"/>
              </a:rPr>
              <a:t> &amp; Verheggen, 2023).</a:t>
            </a:r>
          </a:p>
          <a:p>
            <a:pPr>
              <a:lnSpc>
                <a:spcPct val="107000"/>
              </a:lnSpc>
              <a:spcAft>
                <a:spcPts val="800"/>
              </a:spcAft>
            </a:pPr>
            <a:r>
              <a:rPr lang="nl-NL" sz="1100" dirty="0">
                <a:solidFill>
                  <a:schemeClr val="tx2"/>
                </a:solidFill>
                <a:effectLst/>
                <a:latin typeface="Roboto" panose="02000000000000000000" pitchFamily="2" charset="0"/>
                <a:ea typeface="Roboto" panose="02000000000000000000" pitchFamily="2" charset="0"/>
                <a:cs typeface="Calibri" panose="020F0502020204030204" pitchFamily="34" charset="0"/>
              </a:rPr>
              <a:t>… te kunnen uitspreken en aanspreken (Broekhuis &amp; Molleman, 2001; </a:t>
            </a:r>
            <a:r>
              <a:rPr lang="nl-NL" sz="1100" dirty="0" err="1">
                <a:solidFill>
                  <a:schemeClr val="tx2"/>
                </a:solidFill>
                <a:effectLst/>
                <a:latin typeface="Roboto" panose="02000000000000000000" pitchFamily="2" charset="0"/>
                <a:ea typeface="Roboto" panose="02000000000000000000" pitchFamily="2" charset="0"/>
                <a:cs typeface="Calibri" panose="020F0502020204030204" pitchFamily="34" charset="0"/>
              </a:rPr>
              <a:t>Kleijnen</a:t>
            </a:r>
            <a:r>
              <a:rPr lang="nl-NL" sz="1100" dirty="0">
                <a:solidFill>
                  <a:schemeClr val="tx2"/>
                </a:solidFill>
                <a:effectLst/>
                <a:latin typeface="Roboto" panose="02000000000000000000" pitchFamily="2" charset="0"/>
                <a:ea typeface="Roboto" panose="02000000000000000000" pitchFamily="2" charset="0"/>
                <a:cs typeface="Calibri" panose="020F0502020204030204" pitchFamily="34" charset="0"/>
              </a:rPr>
              <a:t>, 2012; Derksen, 2021).</a:t>
            </a:r>
          </a:p>
          <a:p>
            <a:pPr>
              <a:lnSpc>
                <a:spcPct val="107000"/>
              </a:lnSpc>
              <a:spcAft>
                <a:spcPts val="800"/>
              </a:spcAft>
            </a:pPr>
            <a:r>
              <a:rPr lang="nl-NL" sz="1100" dirty="0">
                <a:solidFill>
                  <a:schemeClr val="tx2"/>
                </a:solidFill>
                <a:latin typeface="Roboto" panose="02000000000000000000" pitchFamily="2" charset="0"/>
                <a:ea typeface="Roboto" panose="02000000000000000000" pitchFamily="2" charset="0"/>
                <a:cs typeface="Calibri" panose="020F0502020204030204" pitchFamily="34" charset="0"/>
              </a:rPr>
              <a:t>… successen te kunnen vieren.</a:t>
            </a:r>
          </a:p>
          <a:p>
            <a:pPr>
              <a:lnSpc>
                <a:spcPct val="107000"/>
              </a:lnSpc>
              <a:spcAft>
                <a:spcPts val="800"/>
              </a:spcAft>
            </a:pPr>
            <a:r>
              <a:rPr lang="nl-NL" sz="1100" dirty="0">
                <a:solidFill>
                  <a:schemeClr val="tx2"/>
                </a:solidFill>
                <a:effectLst/>
                <a:latin typeface="Roboto" panose="02000000000000000000" pitchFamily="2" charset="0"/>
                <a:ea typeface="Roboto" panose="02000000000000000000" pitchFamily="2" charset="0"/>
                <a:cs typeface="Calibri" panose="020F0502020204030204" pitchFamily="34" charset="0"/>
              </a:rPr>
              <a:t>… te kunnen prioriteren (Meester, 2021).</a:t>
            </a:r>
          </a:p>
          <a:p>
            <a:pPr>
              <a:lnSpc>
                <a:spcPct val="107000"/>
              </a:lnSpc>
              <a:spcAft>
                <a:spcPts val="800"/>
              </a:spcAft>
            </a:pPr>
            <a:r>
              <a:rPr lang="nl-NL" sz="1100" dirty="0">
                <a:solidFill>
                  <a:schemeClr val="tx2"/>
                </a:solidFill>
                <a:latin typeface="Roboto" panose="02000000000000000000" pitchFamily="2" charset="0"/>
                <a:ea typeface="Roboto" panose="02000000000000000000" pitchFamily="2" charset="0"/>
                <a:cs typeface="Calibri" panose="020F0502020204030204" pitchFamily="34" charset="0"/>
              </a:rPr>
              <a:t>… professionele ruimte te bieden (Both &amp; De Bruijn, 2012).</a:t>
            </a:r>
          </a:p>
          <a:p>
            <a:pPr>
              <a:lnSpc>
                <a:spcPct val="107000"/>
              </a:lnSpc>
              <a:spcAft>
                <a:spcPts val="800"/>
              </a:spcAft>
            </a:pPr>
            <a:r>
              <a:rPr lang="nl-NL" sz="1100" dirty="0">
                <a:solidFill>
                  <a:schemeClr val="tx2"/>
                </a:solidFill>
                <a:effectLst/>
                <a:latin typeface="Roboto" panose="02000000000000000000" pitchFamily="2" charset="0"/>
                <a:ea typeface="Roboto" panose="02000000000000000000" pitchFamily="2" charset="0"/>
                <a:cs typeface="Calibri" panose="020F0502020204030204" pitchFamily="34" charset="0"/>
              </a:rPr>
              <a:t>… bij de context van de school passend professionaliseringsbeleid te maken.</a:t>
            </a:r>
          </a:p>
          <a:p>
            <a:pPr>
              <a:lnSpc>
                <a:spcPct val="107000"/>
              </a:lnSpc>
              <a:spcAft>
                <a:spcPts val="800"/>
              </a:spcAft>
            </a:pPr>
            <a:r>
              <a:rPr lang="nl-NL" sz="1100" dirty="0">
                <a:solidFill>
                  <a:schemeClr val="tx2"/>
                </a:solidFill>
                <a:effectLst/>
                <a:latin typeface="Roboto" panose="02000000000000000000" pitchFamily="2" charset="0"/>
                <a:ea typeface="Roboto" panose="02000000000000000000" pitchFamily="2" charset="0"/>
                <a:cs typeface="Calibri" panose="020F0502020204030204" pitchFamily="34" charset="0"/>
              </a:rPr>
              <a:t>… bij de context van de school passend kwaliteitsbeleid te maken.</a:t>
            </a:r>
            <a:endParaRPr lang="nl-NL" sz="1100" dirty="0">
              <a:solidFill>
                <a:schemeClr val="tx2"/>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800"/>
              </a:spcAft>
            </a:pPr>
            <a:endParaRPr lang="nl-NL" sz="1100" dirty="0">
              <a:solidFill>
                <a:schemeClr val="tx2"/>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800"/>
              </a:spcAft>
            </a:pPr>
            <a:r>
              <a:rPr lang="nl-NL" sz="1100" dirty="0">
                <a:solidFill>
                  <a:schemeClr val="tx2"/>
                </a:solidFill>
                <a:effectLst/>
                <a:latin typeface="Roboto" panose="02000000000000000000" pitchFamily="2" charset="0"/>
                <a:ea typeface="Roboto" panose="02000000000000000000" pitchFamily="2" charset="0"/>
                <a:cs typeface="Calibri" panose="020F0502020204030204" pitchFamily="34" charset="0"/>
              </a:rPr>
              <a:t> </a:t>
            </a:r>
            <a:endParaRPr lang="nl-NL" sz="1100" dirty="0">
              <a:solidFill>
                <a:schemeClr val="tx2"/>
              </a:solidFill>
              <a:effectLst/>
              <a:latin typeface="Roboto" panose="02000000000000000000" pitchFamily="2" charset="0"/>
              <a:ea typeface="Roboto" panose="02000000000000000000" pitchFamily="2" charset="0"/>
              <a:cs typeface="Arial" panose="020B0604020202020204" pitchFamily="34" charset="0"/>
            </a:endParaRPr>
          </a:p>
        </p:txBody>
      </p:sp>
      <p:pic>
        <p:nvPicPr>
          <p:cNvPr id="13" name="Afbeelding 28">
            <a:extLst>
              <a:ext uri="{FF2B5EF4-FFF2-40B4-BE49-F238E27FC236}">
                <a16:creationId xmlns:a16="http://schemas.microsoft.com/office/drawing/2014/main" id="{16B4CEBD-83DC-1FC0-8780-8695D4C20486}"/>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537050" y="3131678"/>
            <a:ext cx="1486581" cy="697698"/>
          </a:xfrm>
          <a:prstGeom prst="rect">
            <a:avLst/>
          </a:prstGeom>
        </p:spPr>
      </p:pic>
      <p:sp>
        <p:nvSpPr>
          <p:cNvPr id="14" name="Tekstvak 2">
            <a:extLst>
              <a:ext uri="{FF2B5EF4-FFF2-40B4-BE49-F238E27FC236}">
                <a16:creationId xmlns:a16="http://schemas.microsoft.com/office/drawing/2014/main" id="{3C003E8E-2DFF-CA95-CB78-0B7E316420D8}"/>
              </a:ext>
            </a:extLst>
          </p:cNvPr>
          <p:cNvSpPr txBox="1">
            <a:spLocks noChangeArrowheads="1"/>
          </p:cNvSpPr>
          <p:nvPr/>
        </p:nvSpPr>
        <p:spPr bwMode="auto">
          <a:xfrm>
            <a:off x="1740495" y="5220319"/>
            <a:ext cx="4349023" cy="1316990"/>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0"/>
              </a:spcAft>
            </a:pPr>
            <a:r>
              <a:rPr lang="nl-NL" sz="1100" b="1">
                <a:solidFill>
                  <a:schemeClr val="tx2"/>
                </a:solidFill>
                <a:effectLst/>
                <a:latin typeface="Roboto" panose="02000000000000000000" pitchFamily="2" charset="0"/>
                <a:ea typeface="Roboto" panose="02000000000000000000" pitchFamily="2" charset="0"/>
                <a:cs typeface="Arial" panose="020B0604020202020204" pitchFamily="34" charset="0"/>
              </a:rPr>
              <a:t>Een gedeelde doorleefde visie geeft antwoord op de vraag…</a:t>
            </a:r>
          </a:p>
          <a:p>
            <a:pPr>
              <a:lnSpc>
                <a:spcPct val="107000"/>
              </a:lnSpc>
              <a:spcAft>
                <a:spcPts val="800"/>
              </a:spcAft>
            </a:pPr>
            <a:r>
              <a:rPr lang="nl-NL" sz="1100">
                <a:solidFill>
                  <a:schemeClr val="tx2"/>
                </a:solidFill>
                <a:latin typeface="Roboto" panose="02000000000000000000" pitchFamily="2" charset="0"/>
                <a:ea typeface="Roboto" panose="02000000000000000000" pitchFamily="2" charset="0"/>
                <a:cs typeface="Arial" panose="020B0604020202020204" pitchFamily="34" charset="0"/>
              </a:rPr>
              <a:t>…welke wedstrijd spelen wij?</a:t>
            </a:r>
          </a:p>
          <a:p>
            <a:pPr>
              <a:lnSpc>
                <a:spcPct val="107000"/>
              </a:lnSpc>
              <a:spcAft>
                <a:spcPts val="800"/>
              </a:spcAft>
            </a:pPr>
            <a:r>
              <a:rPr lang="nl-NL" sz="1100">
                <a:solidFill>
                  <a:schemeClr val="tx2"/>
                </a:solidFill>
                <a:effectLst/>
                <a:latin typeface="Roboto" panose="02000000000000000000" pitchFamily="2" charset="0"/>
                <a:ea typeface="Roboto" panose="02000000000000000000" pitchFamily="2" charset="0"/>
                <a:cs typeface="Arial" panose="020B0604020202020204" pitchFamily="34" charset="0"/>
              </a:rPr>
              <a:t>…wat zijn de spelregels?</a:t>
            </a:r>
          </a:p>
          <a:p>
            <a:pPr>
              <a:lnSpc>
                <a:spcPct val="107000"/>
              </a:lnSpc>
              <a:spcAft>
                <a:spcPts val="800"/>
              </a:spcAft>
            </a:pPr>
            <a:r>
              <a:rPr lang="nl-NL" sz="1100">
                <a:solidFill>
                  <a:schemeClr val="tx2"/>
                </a:solidFill>
                <a:latin typeface="Roboto" panose="02000000000000000000" pitchFamily="2" charset="0"/>
                <a:ea typeface="Roboto" panose="02000000000000000000" pitchFamily="2" charset="0"/>
                <a:cs typeface="Arial" panose="020B0604020202020204" pitchFamily="34" charset="0"/>
              </a:rPr>
              <a:t>…wanneer doen we het goed?</a:t>
            </a:r>
          </a:p>
          <a:p>
            <a:pPr>
              <a:lnSpc>
                <a:spcPct val="107000"/>
              </a:lnSpc>
              <a:spcAft>
                <a:spcPts val="800"/>
              </a:spcAft>
            </a:pPr>
            <a:r>
              <a:rPr lang="nl-NL" sz="1100">
                <a:solidFill>
                  <a:schemeClr val="tx2"/>
                </a:solidFill>
                <a:effectLst/>
                <a:latin typeface="Roboto" panose="02000000000000000000" pitchFamily="2" charset="0"/>
                <a:ea typeface="Roboto" panose="02000000000000000000" pitchFamily="2" charset="0"/>
                <a:cs typeface="Arial" panose="020B0604020202020204" pitchFamily="34" charset="0"/>
              </a:rPr>
              <a:t>…waar trainen we o</a:t>
            </a:r>
            <a:r>
              <a:rPr lang="nl-NL" sz="1100">
                <a:solidFill>
                  <a:schemeClr val="tx2"/>
                </a:solidFill>
                <a:latin typeface="Roboto" panose="02000000000000000000" pitchFamily="2" charset="0"/>
                <a:ea typeface="Roboto" panose="02000000000000000000" pitchFamily="2" charset="0"/>
                <a:cs typeface="Arial" panose="020B0604020202020204" pitchFamily="34" charset="0"/>
              </a:rPr>
              <a:t>p?</a:t>
            </a:r>
            <a:r>
              <a:rPr lang="nl-NL" sz="1100">
                <a:solidFill>
                  <a:schemeClr val="tx2"/>
                </a:solidFill>
                <a:effectLst/>
                <a:latin typeface="Roboto" panose="02000000000000000000" pitchFamily="2" charset="0"/>
                <a:ea typeface="Roboto" panose="02000000000000000000" pitchFamily="2" charset="0"/>
                <a:cs typeface="Arial" panose="020B0604020202020204" pitchFamily="34" charset="0"/>
              </a:rPr>
              <a:t> </a:t>
            </a:r>
          </a:p>
        </p:txBody>
      </p:sp>
      <p:sp>
        <p:nvSpPr>
          <p:cNvPr id="4" name="Rechthoek 3">
            <a:extLst>
              <a:ext uri="{FF2B5EF4-FFF2-40B4-BE49-F238E27FC236}">
                <a16:creationId xmlns:a16="http://schemas.microsoft.com/office/drawing/2014/main" id="{E02C5658-B089-3BCE-957B-63C4573704EB}"/>
              </a:ext>
            </a:extLst>
          </p:cNvPr>
          <p:cNvSpPr/>
          <p:nvPr/>
        </p:nvSpPr>
        <p:spPr>
          <a:xfrm>
            <a:off x="129209" y="149087"/>
            <a:ext cx="11907078" cy="6579704"/>
          </a:xfrm>
          <a:prstGeom prst="rect">
            <a:avLst/>
          </a:pr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5" name="Rechthoek 4">
            <a:extLst>
              <a:ext uri="{FF2B5EF4-FFF2-40B4-BE49-F238E27FC236}">
                <a16:creationId xmlns:a16="http://schemas.microsoft.com/office/drawing/2014/main" id="{A0C2BBA2-2F26-2C58-A8E4-79606F824539}"/>
              </a:ext>
            </a:extLst>
          </p:cNvPr>
          <p:cNvSpPr/>
          <p:nvPr/>
        </p:nvSpPr>
        <p:spPr>
          <a:xfrm>
            <a:off x="230588" y="253225"/>
            <a:ext cx="11674274" cy="6370212"/>
          </a:xfrm>
          <a:prstGeom prst="rect">
            <a:avLst/>
          </a:prstGeom>
          <a:noFill/>
          <a:ln w="9525">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6" name="Tijdelijke aanduiding voor tekst 3">
            <a:extLst>
              <a:ext uri="{FF2B5EF4-FFF2-40B4-BE49-F238E27FC236}">
                <a16:creationId xmlns:a16="http://schemas.microsoft.com/office/drawing/2014/main" id="{F88D6FA3-D782-990E-20F3-B443F0444242}"/>
              </a:ext>
            </a:extLst>
          </p:cNvPr>
          <p:cNvSpPr txBox="1">
            <a:spLocks/>
          </p:cNvSpPr>
          <p:nvPr/>
        </p:nvSpPr>
        <p:spPr>
          <a:xfrm>
            <a:off x="992037" y="328742"/>
            <a:ext cx="10458450" cy="588963"/>
          </a:xfrm>
          <a:prstGeom prst="rect">
            <a:avLst/>
          </a:prstGeom>
        </p:spPr>
        <p:txBody>
          <a:bodyPr/>
          <a:lstStyle>
            <a:lvl1pPr marL="18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1pPr>
            <a:lvl2pPr marL="36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2pPr>
            <a:lvl3pPr marL="54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3pPr>
            <a:lvl4pPr marL="72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4pPr>
            <a:lvl5pPr marL="900000" indent="-180000" algn="l" defTabSz="514337" rtl="0" eaLnBrk="1" latinLnBrk="0" hangingPunct="1">
              <a:lnSpc>
                <a:spcPct val="110000"/>
              </a:lnSpc>
              <a:spcBef>
                <a:spcPts val="0"/>
              </a:spcBef>
              <a:buFont typeface="Arial" panose="020B0604020202020204" pitchFamily="34" charset="0"/>
              <a:buChar char="•"/>
              <a:defRPr lang="en-GB"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5pPr>
            <a:lvl6pPr marL="1414427"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96"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65"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33"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buNone/>
            </a:pPr>
            <a:r>
              <a:rPr lang="nl-NL" sz="1800" cap="all" dirty="0">
                <a:latin typeface="+mj-lt"/>
              </a:rPr>
              <a:t>THEMA: </a:t>
            </a:r>
            <a:r>
              <a:rPr lang="nl-NL" sz="1800" cap="all" dirty="0">
                <a:solidFill>
                  <a:schemeClr val="tx2"/>
                </a:solidFill>
                <a:latin typeface="+mj-lt"/>
              </a:rPr>
              <a:t>Visie	</a:t>
            </a:r>
            <a:r>
              <a:rPr lang="nl-NL" dirty="0"/>
              <a:t> 										</a:t>
            </a:r>
            <a:r>
              <a:rPr lang="nl-NL" sz="1800" cap="all" dirty="0">
                <a:latin typeface="+mj-lt"/>
              </a:rPr>
              <a:t>ONDERDEEL:</a:t>
            </a:r>
            <a:r>
              <a:rPr lang="nl-NL" dirty="0"/>
              <a:t>	</a:t>
            </a:r>
            <a:r>
              <a:rPr lang="nl-NL" sz="1800" cap="all" dirty="0">
                <a:solidFill>
                  <a:schemeClr val="tx2"/>
                </a:solidFill>
                <a:latin typeface="+mj-lt"/>
              </a:rPr>
              <a:t>Reflectiekaart 4</a:t>
            </a:r>
          </a:p>
        </p:txBody>
      </p:sp>
    </p:spTree>
    <p:extLst>
      <p:ext uri="{BB962C8B-B14F-4D97-AF65-F5344CB8AC3E}">
        <p14:creationId xmlns:p14="http://schemas.microsoft.com/office/powerpoint/2010/main" val="4189979416"/>
      </p:ext>
    </p:extLst>
  </p:cSld>
  <p:clrMapOvr>
    <a:masterClrMapping/>
  </p:clrMapOvr>
</p:sld>
</file>

<file path=ppt/theme/theme1.xml><?xml version="1.0" encoding="utf-8"?>
<a:theme xmlns:a="http://schemas.openxmlformats.org/drawingml/2006/main" name="Presentatie_Smal">
  <a:themeElements>
    <a:clrScheme name="HAN">
      <a:dk1>
        <a:sysClr val="windowText" lastClr="000000"/>
      </a:dk1>
      <a:lt1>
        <a:sysClr val="window" lastClr="FFFFFF"/>
      </a:lt1>
      <a:dk2>
        <a:srgbClr val="E50056"/>
      </a:dk2>
      <a:lt2>
        <a:srgbClr val="F8F8F8"/>
      </a:lt2>
      <a:accent1>
        <a:srgbClr val="000000"/>
      </a:accent1>
      <a:accent2>
        <a:srgbClr val="454545"/>
      </a:accent2>
      <a:accent3>
        <a:srgbClr val="757575"/>
      </a:accent3>
      <a:accent4>
        <a:srgbClr val="919191"/>
      </a:accent4>
      <a:accent5>
        <a:srgbClr val="E3E3E3"/>
      </a:accent5>
      <a:accent6>
        <a:srgbClr val="F8F8F8"/>
      </a:accent6>
      <a:hlink>
        <a:srgbClr val="000000"/>
      </a:hlink>
      <a:folHlink>
        <a:srgbClr val="000000"/>
      </a:folHlink>
    </a:clrScheme>
    <a:fontScheme name="HAN!">
      <a:majorFont>
        <a:latin typeface="Roboto Condensed SemiBold"/>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AN_PowerPoint_breed_wit_v2.1" id="{92CBC7AB-8886-3343-9313-0014277669FC}" vid="{B1563569-891F-4F48-AD92-8F3B6ACDC690}"/>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A457A4D2E51B14F88D470F52782FA7D" ma:contentTypeVersion="4" ma:contentTypeDescription="Create a new document." ma:contentTypeScope="" ma:versionID="ce885d763a3f7853ef49b3b9ea0f293f">
  <xsd:schema xmlns:xsd="http://www.w3.org/2001/XMLSchema" xmlns:xs="http://www.w3.org/2001/XMLSchema" xmlns:p="http://schemas.microsoft.com/office/2006/metadata/properties" xmlns:ns2="ee6fde1a-ebe4-44e6-8d92-34070855aeaf" targetNamespace="http://schemas.microsoft.com/office/2006/metadata/properties" ma:root="true" ma:fieldsID="c4b62f03d1641294a13c71ea34b76386" ns2:_="">
    <xsd:import namespace="ee6fde1a-ebe4-44e6-8d92-34070855aea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6fde1a-ebe4-44e6-8d92-34070855ae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1A66CAF-27E5-4E71-A9FF-55375C38E6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6fde1a-ebe4-44e6-8d92-34070855ae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871D5FA-9632-4EA8-A2CC-02B86B29C0C1}">
  <ds:schemaRefs>
    <ds:schemaRef ds:uri="http://schemas.microsoft.com/sharepoint/v3/contenttype/forms"/>
  </ds:schemaRefs>
</ds:datastoreItem>
</file>

<file path=customXml/itemProps3.xml><?xml version="1.0" encoding="utf-8"?>
<ds:datastoreItem xmlns:ds="http://schemas.openxmlformats.org/officeDocument/2006/customXml" ds:itemID="{B83FAB99-B7CD-40C9-92E7-B78F7B5FC6C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Wit_breed 25.1</Template>
  <TotalTime>0</TotalTime>
  <Words>831</Words>
  <Application>Microsoft Office PowerPoint</Application>
  <PresentationFormat>Breedbeeld</PresentationFormat>
  <Paragraphs>58</Paragraphs>
  <Slides>4</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4</vt:i4>
      </vt:variant>
    </vt:vector>
  </HeadingPairs>
  <TitlesOfParts>
    <vt:vector size="9" baseType="lpstr">
      <vt:lpstr>Aptos</vt:lpstr>
      <vt:lpstr>Arial</vt:lpstr>
      <vt:lpstr>Roboto</vt:lpstr>
      <vt:lpstr>Roboto Condensed SemiBold</vt:lpstr>
      <vt:lpstr>Presentatie_Smal</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Derby Wanders</dc:creator>
  <cp:lastModifiedBy>Derby Wanders</cp:lastModifiedBy>
  <cp:revision>1</cp:revision>
  <dcterms:created xsi:type="dcterms:W3CDTF">2025-03-28T07:41:28Z</dcterms:created>
  <dcterms:modified xsi:type="dcterms:W3CDTF">2025-04-04T12:44:56Z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0x0101001A457A4D2E51B14F88D470F52782FA7D</vt:lpwstr>
  </property>
</Properties>
</file>