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handoutMasterIdLst>
    <p:handoutMasterId r:id="rId9"/>
  </p:handoutMasterIdLst>
  <p:sldIdLst>
    <p:sldId id="265" r:id="rId5"/>
    <p:sldId id="266"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50056"/>
    <a:srgbClr val="E508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47"/>
  </p:normalViewPr>
  <p:slideViewPr>
    <p:cSldViewPr snapToGrid="0" snapToObjects="1" showGuides="1">
      <p:cViewPr varScale="1">
        <p:scale>
          <a:sx n="96" d="100"/>
          <a:sy n="96" d="100"/>
        </p:scale>
        <p:origin x="183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068390AB-235F-4E94-B8F3-FD2C66C7B7E5}"/>
    <pc:docChg chg="delSld">
      <pc:chgData name="Derby Wanders" userId="af18b0c0-b1f1-41e5-bb80-9bf6fd6c46ec" providerId="ADAL" clId="{068390AB-235F-4E94-B8F3-FD2C66C7B7E5}" dt="2025-05-20T11:11:23.354" v="0" actId="2696"/>
      <pc:docMkLst>
        <pc:docMk/>
      </pc:docMkLst>
      <pc:sldChg chg="del">
        <pc:chgData name="Derby Wanders" userId="af18b0c0-b1f1-41e5-bb80-9bf6fd6c46ec" providerId="ADAL" clId="{068390AB-235F-4E94-B8F3-FD2C66C7B7E5}" dt="2025-05-20T11:11:23.354" v="0" actId="2696"/>
        <pc:sldMkLst>
          <pc:docMk/>
          <pc:sldMk cId="4189979416" sldId="262"/>
        </pc:sldMkLst>
      </pc:sldChg>
    </pc:docChg>
  </pc:docChgLst>
  <pc:docChgLst>
    <pc:chgData name="Derby Wanders" userId="af18b0c0-b1f1-41e5-bb80-9bf6fd6c46ec" providerId="ADAL" clId="{177A0A84-CE2B-447E-8DCA-D19C76E4154A}"/>
    <pc:docChg chg="undo custSel modSld">
      <pc:chgData name="Derby Wanders" userId="af18b0c0-b1f1-41e5-bb80-9bf6fd6c46ec" providerId="ADAL" clId="{177A0A84-CE2B-447E-8DCA-D19C76E4154A}" dt="2025-04-04T18:11:42.938" v="246" actId="207"/>
      <pc:docMkLst>
        <pc:docMk/>
      </pc:docMkLst>
      <pc:sldChg chg="addSp delSp modSp mod">
        <pc:chgData name="Derby Wanders" userId="af18b0c0-b1f1-41e5-bb80-9bf6fd6c46ec" providerId="ADAL" clId="{177A0A84-CE2B-447E-8DCA-D19C76E4154A}" dt="2025-04-04T18:07:37.048" v="183" actId="208"/>
        <pc:sldMkLst>
          <pc:docMk/>
          <pc:sldMk cId="75528547" sldId="261"/>
        </pc:sldMkLst>
        <pc:spChg chg="add mod">
          <ac:chgData name="Derby Wanders" userId="af18b0c0-b1f1-41e5-bb80-9bf6fd6c46ec" providerId="ADAL" clId="{177A0A84-CE2B-447E-8DCA-D19C76E4154A}" dt="2025-04-04T18:05:29.439" v="173" actId="1076"/>
          <ac:spMkLst>
            <pc:docMk/>
            <pc:sldMk cId="75528547" sldId="261"/>
            <ac:spMk id="2" creationId="{C6833124-4E02-46DD-C054-DF99A13C876B}"/>
          </ac:spMkLst>
        </pc:spChg>
        <pc:spChg chg="mod">
          <ac:chgData name="Derby Wanders" userId="af18b0c0-b1f1-41e5-bb80-9bf6fd6c46ec" providerId="ADAL" clId="{177A0A84-CE2B-447E-8DCA-D19C76E4154A}" dt="2025-04-04T18:04:26.387" v="160" actId="20577"/>
          <ac:spMkLst>
            <pc:docMk/>
            <pc:sldMk cId="75528547" sldId="261"/>
            <ac:spMk id="16" creationId="{CFB78C8F-1AFE-D9C4-13FF-C41BA46993DC}"/>
          </ac:spMkLst>
        </pc:spChg>
        <pc:spChg chg="add mod">
          <ac:chgData name="Derby Wanders" userId="af18b0c0-b1f1-41e5-bb80-9bf6fd6c46ec" providerId="ADAL" clId="{177A0A84-CE2B-447E-8DCA-D19C76E4154A}" dt="2025-04-04T18:07:37.048" v="183" actId="208"/>
          <ac:spMkLst>
            <pc:docMk/>
            <pc:sldMk cId="75528547" sldId="261"/>
            <ac:spMk id="17" creationId="{3B5EEB2A-6716-9574-4C7B-4F22A7D1C382}"/>
          </ac:spMkLst>
        </pc:spChg>
        <pc:spChg chg="add mod">
          <ac:chgData name="Derby Wanders" userId="af18b0c0-b1f1-41e5-bb80-9bf6fd6c46ec" providerId="ADAL" clId="{177A0A84-CE2B-447E-8DCA-D19C76E4154A}" dt="2025-04-04T18:07:29.625" v="182" actId="208"/>
          <ac:spMkLst>
            <pc:docMk/>
            <pc:sldMk cId="75528547" sldId="261"/>
            <ac:spMk id="18" creationId="{D6152570-602F-B71A-C127-8B94C3E08C3B}"/>
          </ac:spMkLst>
        </pc:spChg>
        <pc:picChg chg="add mod ord">
          <ac:chgData name="Derby Wanders" userId="af18b0c0-b1f1-41e5-bb80-9bf6fd6c46ec" providerId="ADAL" clId="{177A0A84-CE2B-447E-8DCA-D19C76E4154A}" dt="2025-04-04T18:05:37.285" v="175" actId="167"/>
          <ac:picMkLst>
            <pc:docMk/>
            <pc:sldMk cId="75528547" sldId="261"/>
            <ac:picMk id="3" creationId="{39337BB7-BED9-F48F-2129-CE62D72C62CB}"/>
          </ac:picMkLst>
        </pc:picChg>
      </pc:sldChg>
      <pc:sldChg chg="addSp delSp modSp mod">
        <pc:chgData name="Derby Wanders" userId="af18b0c0-b1f1-41e5-bb80-9bf6fd6c46ec" providerId="ADAL" clId="{177A0A84-CE2B-447E-8DCA-D19C76E4154A}" dt="2025-04-04T18:11:42.938" v="246" actId="207"/>
        <pc:sldMkLst>
          <pc:docMk/>
          <pc:sldMk cId="4189979416" sldId="262"/>
        </pc:sldMkLst>
      </pc:sldChg>
      <pc:sldChg chg="addSp delSp modSp mod">
        <pc:chgData name="Derby Wanders" userId="af18b0c0-b1f1-41e5-bb80-9bf6fd6c46ec" providerId="ADAL" clId="{177A0A84-CE2B-447E-8DCA-D19C76E4154A}" dt="2025-04-04T18:08:18.373" v="187" actId="208"/>
        <pc:sldMkLst>
          <pc:docMk/>
          <pc:sldMk cId="4229732641" sldId="265"/>
        </pc:sldMkLst>
        <pc:spChg chg="add mod">
          <ac:chgData name="Derby Wanders" userId="af18b0c0-b1f1-41e5-bb80-9bf6fd6c46ec" providerId="ADAL" clId="{177A0A84-CE2B-447E-8DCA-D19C76E4154A}" dt="2025-04-04T17:56:48.328" v="48" actId="207"/>
          <ac:spMkLst>
            <pc:docMk/>
            <pc:sldMk cId="4229732641" sldId="265"/>
            <ac:spMk id="2" creationId="{220A0196-EA34-4417-A812-1CA8C0CA6F57}"/>
          </ac:spMkLst>
        </pc:spChg>
        <pc:spChg chg="mod">
          <ac:chgData name="Derby Wanders" userId="af18b0c0-b1f1-41e5-bb80-9bf6fd6c46ec" providerId="ADAL" clId="{177A0A84-CE2B-447E-8DCA-D19C76E4154A}" dt="2025-04-04T17:54:56.455" v="27" actId="20577"/>
          <ac:spMkLst>
            <pc:docMk/>
            <pc:sldMk cId="4229732641" sldId="265"/>
            <ac:spMk id="4" creationId="{3A589858-EFB9-FC1F-7DF5-2478242E35D1}"/>
          </ac:spMkLst>
        </pc:spChg>
        <pc:spChg chg="add mod">
          <ac:chgData name="Derby Wanders" userId="af18b0c0-b1f1-41e5-bb80-9bf6fd6c46ec" providerId="ADAL" clId="{177A0A84-CE2B-447E-8DCA-D19C76E4154A}" dt="2025-04-04T17:56:39.679" v="47" actId="207"/>
          <ac:spMkLst>
            <pc:docMk/>
            <pc:sldMk cId="4229732641" sldId="265"/>
            <ac:spMk id="5" creationId="{580CB599-9101-9435-3406-B8D32D147EB1}"/>
          </ac:spMkLst>
        </pc:spChg>
        <pc:spChg chg="add mod">
          <ac:chgData name="Derby Wanders" userId="af18b0c0-b1f1-41e5-bb80-9bf6fd6c46ec" providerId="ADAL" clId="{177A0A84-CE2B-447E-8DCA-D19C76E4154A}" dt="2025-04-04T17:57:05.005" v="50"/>
          <ac:spMkLst>
            <pc:docMk/>
            <pc:sldMk cId="4229732641" sldId="265"/>
            <ac:spMk id="9" creationId="{612F71CD-0253-11E0-29C4-DDD7975AB112}"/>
          </ac:spMkLst>
        </pc:spChg>
        <pc:spChg chg="add mod">
          <ac:chgData name="Derby Wanders" userId="af18b0c0-b1f1-41e5-bb80-9bf6fd6c46ec" providerId="ADAL" clId="{177A0A84-CE2B-447E-8DCA-D19C76E4154A}" dt="2025-04-04T17:57:15.816" v="51"/>
          <ac:spMkLst>
            <pc:docMk/>
            <pc:sldMk cId="4229732641" sldId="265"/>
            <ac:spMk id="10" creationId="{72988A91-8643-68E2-9A4A-AD4144BADAEC}"/>
          </ac:spMkLst>
        </pc:spChg>
        <pc:spChg chg="add mod">
          <ac:chgData name="Derby Wanders" userId="af18b0c0-b1f1-41e5-bb80-9bf6fd6c46ec" providerId="ADAL" clId="{177A0A84-CE2B-447E-8DCA-D19C76E4154A}" dt="2025-04-04T17:57:21.286" v="52"/>
          <ac:spMkLst>
            <pc:docMk/>
            <pc:sldMk cId="4229732641" sldId="265"/>
            <ac:spMk id="11" creationId="{3DBC025B-535E-D8A2-A6F9-D6D0D7A77D63}"/>
          </ac:spMkLst>
        </pc:spChg>
        <pc:spChg chg="add mod">
          <ac:chgData name="Derby Wanders" userId="af18b0c0-b1f1-41e5-bb80-9bf6fd6c46ec" providerId="ADAL" clId="{177A0A84-CE2B-447E-8DCA-D19C76E4154A}" dt="2025-04-04T17:57:29.479" v="53"/>
          <ac:spMkLst>
            <pc:docMk/>
            <pc:sldMk cId="4229732641" sldId="265"/>
            <ac:spMk id="12" creationId="{B83EF7F6-4FC8-0DDB-E8AC-59657B7838C2}"/>
          </ac:spMkLst>
        </pc:spChg>
        <pc:spChg chg="add mod">
          <ac:chgData name="Derby Wanders" userId="af18b0c0-b1f1-41e5-bb80-9bf6fd6c46ec" providerId="ADAL" clId="{177A0A84-CE2B-447E-8DCA-D19C76E4154A}" dt="2025-04-04T18:08:18.373" v="187" actId="208"/>
          <ac:spMkLst>
            <pc:docMk/>
            <pc:sldMk cId="4229732641" sldId="265"/>
            <ac:spMk id="27" creationId="{B8C70AAB-27D6-0980-FC72-A419C83BBCC6}"/>
          </ac:spMkLst>
        </pc:spChg>
        <pc:picChg chg="add mod">
          <ac:chgData name="Derby Wanders" userId="af18b0c0-b1f1-41e5-bb80-9bf6fd6c46ec" providerId="ADAL" clId="{177A0A84-CE2B-447E-8DCA-D19C76E4154A}" dt="2025-04-04T17:59:21.039" v="66"/>
          <ac:picMkLst>
            <pc:docMk/>
            <pc:sldMk cId="4229732641" sldId="265"/>
            <ac:picMk id="35" creationId="{0D16DF39-FC6D-7E6F-C3A2-91300B47A15F}"/>
          </ac:picMkLst>
        </pc:picChg>
        <pc:cxnChg chg="add mod">
          <ac:chgData name="Derby Wanders" userId="af18b0c0-b1f1-41e5-bb80-9bf6fd6c46ec" providerId="ADAL" clId="{177A0A84-CE2B-447E-8DCA-D19C76E4154A}" dt="2025-04-04T17:57:56.023" v="56"/>
          <ac:cxnSpMkLst>
            <pc:docMk/>
            <pc:sldMk cId="4229732641" sldId="265"/>
            <ac:cxnSpMk id="28" creationId="{E688FA8C-CDEA-BDD7-B627-D427D680D439}"/>
          </ac:cxnSpMkLst>
        </pc:cxnChg>
        <pc:cxnChg chg="add mod">
          <ac:chgData name="Derby Wanders" userId="af18b0c0-b1f1-41e5-bb80-9bf6fd6c46ec" providerId="ADAL" clId="{177A0A84-CE2B-447E-8DCA-D19C76E4154A}" dt="2025-04-04T17:58:02.457" v="57"/>
          <ac:cxnSpMkLst>
            <pc:docMk/>
            <pc:sldMk cId="4229732641" sldId="265"/>
            <ac:cxnSpMk id="29" creationId="{FD4706D4-85A2-5A78-E511-D571AE9FA1B8}"/>
          </ac:cxnSpMkLst>
        </pc:cxnChg>
        <pc:cxnChg chg="add mod">
          <ac:chgData name="Derby Wanders" userId="af18b0c0-b1f1-41e5-bb80-9bf6fd6c46ec" providerId="ADAL" clId="{177A0A84-CE2B-447E-8DCA-D19C76E4154A}" dt="2025-04-04T17:58:09.742" v="58"/>
          <ac:cxnSpMkLst>
            <pc:docMk/>
            <pc:sldMk cId="4229732641" sldId="265"/>
            <ac:cxnSpMk id="30" creationId="{55144FCE-DA83-66DA-1236-FA02BDFA03BB}"/>
          </ac:cxnSpMkLst>
        </pc:cxnChg>
        <pc:cxnChg chg="add mod">
          <ac:chgData name="Derby Wanders" userId="af18b0c0-b1f1-41e5-bb80-9bf6fd6c46ec" providerId="ADAL" clId="{177A0A84-CE2B-447E-8DCA-D19C76E4154A}" dt="2025-04-04T17:58:49.336" v="61" actId="208"/>
          <ac:cxnSpMkLst>
            <pc:docMk/>
            <pc:sldMk cId="4229732641" sldId="265"/>
            <ac:cxnSpMk id="31" creationId="{1EFE1C28-89AE-1B51-2B7A-01553EE6FCB0}"/>
          </ac:cxnSpMkLst>
        </pc:cxnChg>
        <pc:cxnChg chg="add mod">
          <ac:chgData name="Derby Wanders" userId="af18b0c0-b1f1-41e5-bb80-9bf6fd6c46ec" providerId="ADAL" clId="{177A0A84-CE2B-447E-8DCA-D19C76E4154A}" dt="2025-04-04T17:59:04.890" v="63" actId="208"/>
          <ac:cxnSpMkLst>
            <pc:docMk/>
            <pc:sldMk cId="4229732641" sldId="265"/>
            <ac:cxnSpMk id="32" creationId="{741ED2B4-CC40-C400-9FC9-92144BB9F4D1}"/>
          </ac:cxnSpMkLst>
        </pc:cxnChg>
        <pc:cxnChg chg="add mod">
          <ac:chgData name="Derby Wanders" userId="af18b0c0-b1f1-41e5-bb80-9bf6fd6c46ec" providerId="ADAL" clId="{177A0A84-CE2B-447E-8DCA-D19C76E4154A}" dt="2025-04-04T17:59:09.950" v="64"/>
          <ac:cxnSpMkLst>
            <pc:docMk/>
            <pc:sldMk cId="4229732641" sldId="265"/>
            <ac:cxnSpMk id="33" creationId="{EF7A5F5B-0184-0062-F4E2-A71464ECA3C7}"/>
          </ac:cxnSpMkLst>
        </pc:cxnChg>
        <pc:cxnChg chg="add mod">
          <ac:chgData name="Derby Wanders" userId="af18b0c0-b1f1-41e5-bb80-9bf6fd6c46ec" providerId="ADAL" clId="{177A0A84-CE2B-447E-8DCA-D19C76E4154A}" dt="2025-04-04T17:59:16.587" v="65"/>
          <ac:cxnSpMkLst>
            <pc:docMk/>
            <pc:sldMk cId="4229732641" sldId="265"/>
            <ac:cxnSpMk id="34" creationId="{084CDAB1-0B88-64BF-DF1E-139859E0C986}"/>
          </ac:cxnSpMkLst>
        </pc:cxnChg>
      </pc:sldChg>
      <pc:sldChg chg="addSp delSp modSp mod">
        <pc:chgData name="Derby Wanders" userId="af18b0c0-b1f1-41e5-bb80-9bf6fd6c46ec" providerId="ADAL" clId="{177A0A84-CE2B-447E-8DCA-D19C76E4154A}" dt="2025-04-04T18:08:09.525" v="186" actId="208"/>
        <pc:sldMkLst>
          <pc:docMk/>
          <pc:sldMk cId="3344611333" sldId="266"/>
        </pc:sldMkLst>
        <pc:spChg chg="add mod ord">
          <ac:chgData name="Derby Wanders" userId="af18b0c0-b1f1-41e5-bb80-9bf6fd6c46ec" providerId="ADAL" clId="{177A0A84-CE2B-447E-8DCA-D19C76E4154A}" dt="2025-04-04T18:03:05.489" v="125" actId="166"/>
          <ac:spMkLst>
            <pc:docMk/>
            <pc:sldMk cId="3344611333" sldId="266"/>
            <ac:spMk id="4" creationId="{2A66B15A-D4A1-AE5A-E7F7-AF8A489004AA}"/>
          </ac:spMkLst>
        </pc:spChg>
        <pc:spChg chg="mod">
          <ac:chgData name="Derby Wanders" userId="af18b0c0-b1f1-41e5-bb80-9bf6fd6c46ec" providerId="ADAL" clId="{177A0A84-CE2B-447E-8DCA-D19C76E4154A}" dt="2025-04-04T18:00:53.427" v="97" actId="20577"/>
          <ac:spMkLst>
            <pc:docMk/>
            <pc:sldMk cId="3344611333" sldId="266"/>
            <ac:spMk id="6" creationId="{4BC518E3-4AC5-8A32-3D1D-1926338D14C9}"/>
          </ac:spMkLst>
        </pc:spChg>
        <pc:spChg chg="add mod">
          <ac:chgData name="Derby Wanders" userId="af18b0c0-b1f1-41e5-bb80-9bf6fd6c46ec" providerId="ADAL" clId="{177A0A84-CE2B-447E-8DCA-D19C76E4154A}" dt="2025-04-04T18:07:52.619" v="184" actId="208"/>
          <ac:spMkLst>
            <pc:docMk/>
            <pc:sldMk cId="3344611333" sldId="266"/>
            <ac:spMk id="21" creationId="{D786955A-E05C-40B9-31FF-25549D2BA4CF}"/>
          </ac:spMkLst>
        </pc:spChg>
        <pc:spChg chg="add mod">
          <ac:chgData name="Derby Wanders" userId="af18b0c0-b1f1-41e5-bb80-9bf6fd6c46ec" providerId="ADAL" clId="{177A0A84-CE2B-447E-8DCA-D19C76E4154A}" dt="2025-04-04T18:08:01.627" v="185" actId="208"/>
          <ac:spMkLst>
            <pc:docMk/>
            <pc:sldMk cId="3344611333" sldId="266"/>
            <ac:spMk id="22" creationId="{CEE322CB-C5AC-541F-8D8B-9A337430EF04}"/>
          </ac:spMkLst>
        </pc:spChg>
        <pc:spChg chg="add mod">
          <ac:chgData name="Derby Wanders" userId="af18b0c0-b1f1-41e5-bb80-9bf6fd6c46ec" providerId="ADAL" clId="{177A0A84-CE2B-447E-8DCA-D19C76E4154A}" dt="2025-04-04T18:08:09.525" v="186" actId="208"/>
          <ac:spMkLst>
            <pc:docMk/>
            <pc:sldMk cId="3344611333" sldId="266"/>
            <ac:spMk id="23" creationId="{997F94F9-2B2F-9BDC-B7EA-CEDDAA4CA9AC}"/>
          </ac:spMkLst>
        </pc:spChg>
        <pc:picChg chg="add mod">
          <ac:chgData name="Derby Wanders" userId="af18b0c0-b1f1-41e5-bb80-9bf6fd6c46ec" providerId="ADAL" clId="{177A0A84-CE2B-447E-8DCA-D19C76E4154A}" dt="2025-04-04T18:01:30.475" v="108"/>
          <ac:picMkLst>
            <pc:docMk/>
            <pc:sldMk cId="3344611333" sldId="266"/>
            <ac:picMk id="7" creationId="{CAD0CB38-CC41-C8EE-46D1-A4B4A932E79B}"/>
          </ac:picMkLst>
        </pc:picChg>
        <pc:picChg chg="add mod">
          <ac:chgData name="Derby Wanders" userId="af18b0c0-b1f1-41e5-bb80-9bf6fd6c46ec" providerId="ADAL" clId="{177A0A84-CE2B-447E-8DCA-D19C76E4154A}" dt="2025-04-04T18:01:35.173" v="109"/>
          <ac:picMkLst>
            <pc:docMk/>
            <pc:sldMk cId="3344611333" sldId="266"/>
            <ac:picMk id="14" creationId="{259792AC-256E-50A8-5DCA-23A3DF79D601}"/>
          </ac:picMkLst>
        </pc:picChg>
        <pc:picChg chg="add mod ord">
          <ac:chgData name="Derby Wanders" userId="af18b0c0-b1f1-41e5-bb80-9bf6fd6c46ec" providerId="ADAL" clId="{177A0A84-CE2B-447E-8DCA-D19C76E4154A}" dt="2025-04-04T18:03:00.103" v="124" actId="1076"/>
          <ac:picMkLst>
            <pc:docMk/>
            <pc:sldMk cId="3344611333" sldId="266"/>
            <ac:picMk id="15" creationId="{80B21307-130E-4535-4F34-B2DDA5C1AD09}"/>
          </ac:picMkLst>
        </pc:picChg>
        <pc:picChg chg="add mod ord">
          <ac:chgData name="Derby Wanders" userId="af18b0c0-b1f1-41e5-bb80-9bf6fd6c46ec" providerId="ADAL" clId="{177A0A84-CE2B-447E-8DCA-D19C76E4154A}" dt="2025-04-04T18:02:02.103" v="113" actId="166"/>
          <ac:picMkLst>
            <pc:docMk/>
            <pc:sldMk cId="3344611333" sldId="266"/>
            <ac:picMk id="16" creationId="{B5D6835F-EF50-9134-B351-48C2BFBC8DD6}"/>
          </ac:picMkLst>
        </pc:picChg>
        <pc:picChg chg="add mod ord">
          <ac:chgData name="Derby Wanders" userId="af18b0c0-b1f1-41e5-bb80-9bf6fd6c46ec" providerId="ADAL" clId="{177A0A84-CE2B-447E-8DCA-D19C76E4154A}" dt="2025-04-04T18:02:29.221" v="119" actId="166"/>
          <ac:picMkLst>
            <pc:docMk/>
            <pc:sldMk cId="3344611333" sldId="266"/>
            <ac:picMk id="17" creationId="{6B23B7F6-F267-52C6-BD85-8ECA2DB5F867}"/>
          </ac:picMkLst>
        </pc:picChg>
        <pc:picChg chg="add mod">
          <ac:chgData name="Derby Wanders" userId="af18b0c0-b1f1-41e5-bb80-9bf6fd6c46ec" providerId="ADAL" clId="{177A0A84-CE2B-447E-8DCA-D19C76E4154A}" dt="2025-04-04T18:02:08.104" v="114"/>
          <ac:picMkLst>
            <pc:docMk/>
            <pc:sldMk cId="3344611333" sldId="266"/>
            <ac:picMk id="18" creationId="{7201DACC-24B0-F806-1B42-C3BEE65F4A77}"/>
          </ac:picMkLst>
        </pc:picChg>
        <pc:picChg chg="add mod">
          <ac:chgData name="Derby Wanders" userId="af18b0c0-b1f1-41e5-bb80-9bf6fd6c46ec" providerId="ADAL" clId="{177A0A84-CE2B-447E-8DCA-D19C76E4154A}" dt="2025-04-04T18:02:13.983" v="115"/>
          <ac:picMkLst>
            <pc:docMk/>
            <pc:sldMk cId="3344611333" sldId="266"/>
            <ac:picMk id="19" creationId="{1CD557A8-783F-A177-2B57-6C6D5802D18E}"/>
          </ac:picMkLst>
        </pc:picChg>
        <pc:picChg chg="add mod">
          <ac:chgData name="Derby Wanders" userId="af18b0c0-b1f1-41e5-bb80-9bf6fd6c46ec" providerId="ADAL" clId="{177A0A84-CE2B-447E-8DCA-D19C76E4154A}" dt="2025-04-04T18:02:19.871" v="116"/>
          <ac:picMkLst>
            <pc:docMk/>
            <pc:sldMk cId="3344611333" sldId="266"/>
            <ac:picMk id="20" creationId="{ACA0CCC0-2A64-8B7E-895F-E03B4587761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6A08037D-6AAD-8629-CA32-FF0CF5AF65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BB1C6A33-5C97-C508-5E75-651E1AF576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EE6FAA5-4BAE-4EAE-AE20-929CCAA9A992}" type="datetimeFigureOut">
              <a:rPr lang="nl-NL" smtClean="0"/>
              <a:t>20-5-2025</a:t>
            </a:fld>
            <a:endParaRPr lang="nl-NL"/>
          </a:p>
        </p:txBody>
      </p:sp>
      <p:sp>
        <p:nvSpPr>
          <p:cNvPr id="4" name="Tijdelijke aanduiding voor voettekst 3">
            <a:extLst>
              <a:ext uri="{FF2B5EF4-FFF2-40B4-BE49-F238E27FC236}">
                <a16:creationId xmlns:a16="http://schemas.microsoft.com/office/drawing/2014/main" id="{65ACA52D-C5EB-D606-CD5C-D1ABFC02A4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ED96EEC7-9E17-6187-E784-0D3C2870E5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1E86F2-401D-4BE8-9977-B00A0F812B7D}" type="slidenum">
              <a:rPr lang="nl-NL" smtClean="0"/>
              <a:t>‹nr.›</a:t>
            </a:fld>
            <a:endParaRPr lang="nl-NL"/>
          </a:p>
        </p:txBody>
      </p:sp>
    </p:spTree>
    <p:extLst>
      <p:ext uri="{BB962C8B-B14F-4D97-AF65-F5344CB8AC3E}">
        <p14:creationId xmlns:p14="http://schemas.microsoft.com/office/powerpoint/2010/main" val="41367605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20-5-2025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1.tiff"/><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tiff"/><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A589858-EFB9-FC1F-7DF5-2478242E35D1}"/>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gespreid leiderschap	</a:t>
            </a:r>
            <a:r>
              <a:rPr lang="nl-NL" dirty="0"/>
              <a:t> 							</a:t>
            </a:r>
            <a:r>
              <a:rPr lang="nl-NL" sz="1800" cap="all" dirty="0">
                <a:latin typeface="+mj-lt"/>
              </a:rPr>
              <a:t>ONDERDEEL:</a:t>
            </a:r>
            <a:r>
              <a:rPr lang="nl-NL" dirty="0"/>
              <a:t>	</a:t>
            </a:r>
            <a:r>
              <a:rPr lang="nl-NL" sz="1800" cap="all" dirty="0">
                <a:solidFill>
                  <a:schemeClr val="tx2"/>
                </a:solidFill>
                <a:latin typeface="+mj-lt"/>
              </a:rPr>
              <a:t>Reflectiekaart 1</a:t>
            </a:r>
          </a:p>
        </p:txBody>
      </p:sp>
      <p:sp>
        <p:nvSpPr>
          <p:cNvPr id="25" name="Rechthoek 24">
            <a:extLst>
              <a:ext uri="{FF2B5EF4-FFF2-40B4-BE49-F238E27FC236}">
                <a16:creationId xmlns:a16="http://schemas.microsoft.com/office/drawing/2014/main" id="{F7D1FCC0-59B3-F221-63B9-39B36EC6955A}"/>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6" name="Rechthoek 25">
            <a:extLst>
              <a:ext uri="{FF2B5EF4-FFF2-40B4-BE49-F238E27FC236}">
                <a16:creationId xmlns:a16="http://schemas.microsoft.com/office/drawing/2014/main" id="{1A3B50D1-CE51-EBEF-30FF-DCA1C74DDA76}"/>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ekstvak 2">
            <a:extLst>
              <a:ext uri="{FF2B5EF4-FFF2-40B4-BE49-F238E27FC236}">
                <a16:creationId xmlns:a16="http://schemas.microsoft.com/office/drawing/2014/main" id="{220A0196-EA34-4417-A812-1CA8C0CA6F57}"/>
              </a:ext>
            </a:extLst>
          </p:cNvPr>
          <p:cNvSpPr txBox="1">
            <a:spLocks noChangeArrowheads="1"/>
          </p:cNvSpPr>
          <p:nvPr/>
        </p:nvSpPr>
        <p:spPr bwMode="auto">
          <a:xfrm>
            <a:off x="2840218" y="670192"/>
            <a:ext cx="4703445" cy="433705"/>
          </a:xfrm>
          <a:prstGeom prst="rect">
            <a:avLst/>
          </a:prstGeom>
          <a:noFill/>
          <a:ln w="12700">
            <a:noFill/>
            <a:miter lim="800000"/>
            <a:headEnd/>
            <a:tailEnd/>
          </a:ln>
        </p:spPr>
        <p:txBody>
          <a:bodyPr rot="0" vert="horz" wrap="square" lIns="91440" tIns="45720" rIns="91440" bIns="45720" anchor="t" anchorCtr="0">
            <a:noAutofit/>
          </a:bodyPr>
          <a:lstStyle/>
          <a:p>
            <a:pPr algn="ctr">
              <a:lnSpc>
                <a:spcPct val="107000"/>
              </a:lnSpc>
              <a:spcAft>
                <a:spcPts val="0"/>
              </a:spcAft>
            </a:pPr>
            <a:r>
              <a:rPr lang="nl-NL" sz="2000" dirty="0">
                <a:effectLst/>
                <a:latin typeface="Roboto" panose="02000000000000000000" pitchFamily="2" charset="0"/>
                <a:ea typeface="Roboto" panose="02000000000000000000" pitchFamily="2" charset="0"/>
                <a:cs typeface="Arial" panose="020B0604020202020204" pitchFamily="34" charset="0"/>
              </a:rPr>
              <a:t>- Organisatieontwikkeling -</a:t>
            </a:r>
            <a:br>
              <a:rPr lang="nl-NL" sz="2000" dirty="0">
                <a:solidFill>
                  <a:srgbClr val="335497"/>
                </a:solidFill>
                <a:effectLst/>
                <a:latin typeface="Roboto" panose="02000000000000000000" pitchFamily="2" charset="0"/>
                <a:ea typeface="Roboto" panose="02000000000000000000" pitchFamily="2" charset="0"/>
                <a:cs typeface="Arial" panose="020B0604020202020204" pitchFamily="34" charset="0"/>
              </a:rPr>
            </a:br>
            <a:endParaRPr lang="nl-NL" sz="20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p>
            <a:pPr algn="ctr">
              <a:lnSpc>
                <a:spcPct val="107000"/>
              </a:lnSpc>
              <a:spcAft>
                <a:spcPts val="800"/>
              </a:spcAft>
            </a:pPr>
            <a:r>
              <a:rPr lang="nl-NL" sz="2000" b="1"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endParaRPr lang="nl-NL" sz="20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sp>
        <p:nvSpPr>
          <p:cNvPr id="5" name="Tekstvak 2">
            <a:extLst>
              <a:ext uri="{FF2B5EF4-FFF2-40B4-BE49-F238E27FC236}">
                <a16:creationId xmlns:a16="http://schemas.microsoft.com/office/drawing/2014/main" id="{580CB599-9101-9435-3406-B8D32D147EB1}"/>
              </a:ext>
            </a:extLst>
          </p:cNvPr>
          <p:cNvSpPr txBox="1">
            <a:spLocks noChangeArrowheads="1"/>
          </p:cNvSpPr>
          <p:nvPr/>
        </p:nvSpPr>
        <p:spPr bwMode="auto">
          <a:xfrm>
            <a:off x="8904523" y="855810"/>
            <a:ext cx="1052675" cy="838113"/>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000" dirty="0">
                <a:latin typeface="Roboto" panose="02000000000000000000" pitchFamily="2" charset="0"/>
                <a:ea typeface="Roboto" panose="02000000000000000000" pitchFamily="2" charset="0"/>
                <a:cs typeface="Arial" panose="020B0604020202020204" pitchFamily="34" charset="0"/>
              </a:rPr>
              <a:t>Gebaseerd op het INK-model (www.ink.nl)</a:t>
            </a:r>
            <a:endParaRPr lang="nl-NL" sz="1000" dirty="0">
              <a:effectLst/>
              <a:latin typeface="Roboto" panose="02000000000000000000" pitchFamily="2" charset="0"/>
              <a:ea typeface="Roboto" panose="02000000000000000000" pitchFamily="2" charset="0"/>
              <a:cs typeface="Arial" panose="020B0604020202020204" pitchFamily="34" charset="0"/>
            </a:endParaRPr>
          </a:p>
        </p:txBody>
      </p:sp>
      <p:sp>
        <p:nvSpPr>
          <p:cNvPr id="9" name="Tekstvak 2">
            <a:extLst>
              <a:ext uri="{FF2B5EF4-FFF2-40B4-BE49-F238E27FC236}">
                <a16:creationId xmlns:a16="http://schemas.microsoft.com/office/drawing/2014/main" id="{612F71CD-0253-11E0-29C4-DDD7975AB112}"/>
              </a:ext>
            </a:extLst>
          </p:cNvPr>
          <p:cNvSpPr txBox="1">
            <a:spLocks noChangeArrowheads="1"/>
          </p:cNvSpPr>
          <p:nvPr/>
        </p:nvSpPr>
        <p:spPr bwMode="auto">
          <a:xfrm>
            <a:off x="922201" y="3196377"/>
            <a:ext cx="1486580" cy="775376"/>
          </a:xfrm>
          <a:prstGeom prst="rect">
            <a:avLst/>
          </a:prstGeom>
          <a:solidFill>
            <a:srgbClr val="FFFFFF"/>
          </a:solidFill>
          <a:ln w="9525">
            <a:solidFill>
              <a:srgbClr val="4472C4"/>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000" dirty="0">
                <a:solidFill>
                  <a:srgbClr val="7395D3"/>
                </a:solidFill>
                <a:effectLst/>
                <a:latin typeface="Roboto" panose="02000000000000000000" pitchFamily="2" charset="0"/>
                <a:ea typeface="Roboto" panose="02000000000000000000" pitchFamily="2" charset="0"/>
                <a:cs typeface="Arial" panose="020B0604020202020204" pitchFamily="34" charset="0"/>
              </a:rPr>
              <a:t>Er wordt stage gelopen op de school. Dat is iets tussen de </a:t>
            </a:r>
            <a:r>
              <a:rPr lang="nl-NL" sz="1000" dirty="0" err="1">
                <a:solidFill>
                  <a:srgbClr val="7395D3"/>
                </a:solidFill>
                <a:effectLst/>
                <a:latin typeface="Roboto" panose="02000000000000000000" pitchFamily="2" charset="0"/>
                <a:ea typeface="Roboto" panose="02000000000000000000" pitchFamily="2" charset="0"/>
                <a:cs typeface="Arial" panose="020B0604020202020204" pitchFamily="34" charset="0"/>
              </a:rPr>
              <a:t>wpb</a:t>
            </a:r>
            <a:r>
              <a:rPr lang="nl-NL" sz="1000" dirty="0">
                <a:solidFill>
                  <a:srgbClr val="7395D3"/>
                </a:solidFill>
                <a:effectLst/>
                <a:latin typeface="Roboto" panose="02000000000000000000" pitchFamily="2" charset="0"/>
                <a:ea typeface="Roboto" panose="02000000000000000000" pitchFamily="2" charset="0"/>
                <a:cs typeface="Arial" panose="020B0604020202020204" pitchFamily="34" charset="0"/>
              </a:rPr>
              <a:t>-er en de student.</a:t>
            </a:r>
          </a:p>
        </p:txBody>
      </p:sp>
      <p:sp>
        <p:nvSpPr>
          <p:cNvPr id="10" name="Tekstvak 9">
            <a:extLst>
              <a:ext uri="{FF2B5EF4-FFF2-40B4-BE49-F238E27FC236}">
                <a16:creationId xmlns:a16="http://schemas.microsoft.com/office/drawing/2014/main" id="{72988A91-8643-68E2-9A4A-AD4144BADAEC}"/>
              </a:ext>
            </a:extLst>
          </p:cNvPr>
          <p:cNvSpPr txBox="1">
            <a:spLocks noChangeArrowheads="1"/>
          </p:cNvSpPr>
          <p:nvPr/>
        </p:nvSpPr>
        <p:spPr bwMode="auto">
          <a:xfrm>
            <a:off x="2613841" y="1901559"/>
            <a:ext cx="2103120" cy="1608853"/>
          </a:xfrm>
          <a:prstGeom prst="rect">
            <a:avLst/>
          </a:prstGeom>
          <a:ln>
            <a:solidFill>
              <a:srgbClr val="FFC000"/>
            </a:solidFill>
            <a:headEnd/>
            <a:tailEnd/>
          </a:ln>
        </p:spPr>
        <p:style>
          <a:lnRef idx="2">
            <a:schemeClr val="accent4"/>
          </a:lnRef>
          <a:fillRef idx="1">
            <a:schemeClr val="lt1"/>
          </a:fillRef>
          <a:effectRef idx="0">
            <a:schemeClr val="accent4"/>
          </a:effectRef>
          <a:fontRef idx="minor">
            <a:schemeClr val="dk1"/>
          </a:fontRef>
        </p:style>
        <p:txBody>
          <a:bodyPr rot="0" vert="horz" wrap="square" lIns="91440" tIns="45720" rIns="91440" bIns="45720" anchor="t" anchorCtr="0">
            <a:noAutofit/>
          </a:bodyPr>
          <a:lstStyle/>
          <a:p>
            <a:pPr>
              <a:lnSpc>
                <a:spcPct val="107000"/>
              </a:lnSpc>
              <a:spcAft>
                <a:spcPts val="800"/>
              </a:spcAft>
            </a:pPr>
            <a:r>
              <a:rPr lang="nl-NL" sz="1000" dirty="0">
                <a:solidFill>
                  <a:srgbClr val="A47D00"/>
                </a:solidFill>
                <a:effectLst/>
                <a:latin typeface="Roboto" panose="02000000000000000000" pitchFamily="2" charset="0"/>
                <a:ea typeface="Roboto" panose="02000000000000000000" pitchFamily="2" charset="0"/>
                <a:cs typeface="Arial" panose="020B0604020202020204" pitchFamily="34" charset="0"/>
              </a:rPr>
              <a:t>We zijn een (startende) opleidingsschool. Het accent ligt op het kwalitatief goed opleiden van studenten. Er wordt voorzichtig gestart met programma’s voor inductie en/of onderzoek. Vaak is één persoon de centrale spin in het web. Zonder hem/haar staat alles sti</a:t>
            </a:r>
            <a:r>
              <a:rPr lang="nl-NL" sz="1000" dirty="0">
                <a:solidFill>
                  <a:srgbClr val="A47D00"/>
                </a:solidFill>
                <a:latin typeface="Roboto" panose="02000000000000000000" pitchFamily="2" charset="0"/>
                <a:ea typeface="Roboto" panose="02000000000000000000" pitchFamily="2" charset="0"/>
                <a:cs typeface="Arial" panose="020B0604020202020204" pitchFamily="34" charset="0"/>
              </a:rPr>
              <a:t>l.</a:t>
            </a:r>
            <a:endParaRPr lang="nl-NL" sz="1000" dirty="0">
              <a:solidFill>
                <a:srgbClr val="A47D00"/>
              </a:solidFill>
              <a:effectLst/>
              <a:latin typeface="Roboto" panose="02000000000000000000" pitchFamily="2" charset="0"/>
              <a:ea typeface="Roboto" panose="02000000000000000000" pitchFamily="2" charset="0"/>
              <a:cs typeface="Arial" panose="020B0604020202020204" pitchFamily="34" charset="0"/>
            </a:endParaRPr>
          </a:p>
        </p:txBody>
      </p:sp>
      <p:sp>
        <p:nvSpPr>
          <p:cNvPr id="11" name="Tekstvak 2">
            <a:extLst>
              <a:ext uri="{FF2B5EF4-FFF2-40B4-BE49-F238E27FC236}">
                <a16:creationId xmlns:a16="http://schemas.microsoft.com/office/drawing/2014/main" id="{3DBC025B-535E-D8A2-A6F9-D6D0D7A77D63}"/>
              </a:ext>
            </a:extLst>
          </p:cNvPr>
          <p:cNvSpPr txBox="1">
            <a:spLocks noChangeArrowheads="1"/>
          </p:cNvSpPr>
          <p:nvPr/>
        </p:nvSpPr>
        <p:spPr bwMode="auto">
          <a:xfrm>
            <a:off x="4952863" y="1939733"/>
            <a:ext cx="2590800" cy="1256643"/>
          </a:xfrm>
          <a:prstGeom prst="rect">
            <a:avLst/>
          </a:prstGeom>
          <a:ln>
            <a:solidFill>
              <a:srgbClr val="70AD47"/>
            </a:solidFill>
            <a:headEnd/>
            <a:tailEnd/>
          </a:ln>
        </p:spPr>
        <p:style>
          <a:lnRef idx="2">
            <a:schemeClr val="accent6"/>
          </a:lnRef>
          <a:fillRef idx="1">
            <a:schemeClr val="lt1"/>
          </a:fillRef>
          <a:effectRef idx="0">
            <a:schemeClr val="accent6"/>
          </a:effectRef>
          <a:fontRef idx="minor">
            <a:schemeClr val="dk1"/>
          </a:fontRef>
        </p:style>
        <p:txBody>
          <a:bodyPr rot="0" vert="horz" wrap="square" lIns="91440" tIns="45720" rIns="91440" bIns="45720" anchor="t" anchorCtr="0">
            <a:noAutofit/>
          </a:bodyPr>
          <a:lstStyle/>
          <a:p>
            <a:pPr>
              <a:lnSpc>
                <a:spcPct val="107000"/>
              </a:lnSpc>
              <a:spcAft>
                <a:spcPts val="800"/>
              </a:spcAft>
            </a:pPr>
            <a:r>
              <a:rPr lang="nl-NL" sz="1000">
                <a:solidFill>
                  <a:srgbClr val="3F6228"/>
                </a:solidFill>
                <a:effectLst/>
                <a:latin typeface="Roboto" panose="02000000000000000000" pitchFamily="2" charset="0"/>
                <a:ea typeface="Roboto" panose="02000000000000000000" pitchFamily="2" charset="0"/>
                <a:cs typeface="Arial" panose="020B0604020202020204" pitchFamily="34" charset="0"/>
              </a:rPr>
              <a:t>De verschillende processen in de opleidingsschool (opleiden, inductie, professionaliseren, onderzoek) worden met elkaar verbonden om elkaar te versterken. In het opleidingsteam is sprake van gedeeld leiderschap en hierdoor zijn we minder kwetsbaar.</a:t>
            </a:r>
          </a:p>
        </p:txBody>
      </p:sp>
      <p:sp>
        <p:nvSpPr>
          <p:cNvPr id="12" name="Tekstvak 2">
            <a:extLst>
              <a:ext uri="{FF2B5EF4-FFF2-40B4-BE49-F238E27FC236}">
                <a16:creationId xmlns:a16="http://schemas.microsoft.com/office/drawing/2014/main" id="{B83EF7F6-4FC8-0DDB-E8AC-59657B7838C2}"/>
              </a:ext>
            </a:extLst>
          </p:cNvPr>
          <p:cNvSpPr txBox="1">
            <a:spLocks noChangeArrowheads="1"/>
          </p:cNvSpPr>
          <p:nvPr/>
        </p:nvSpPr>
        <p:spPr bwMode="auto">
          <a:xfrm>
            <a:off x="7716918" y="1827978"/>
            <a:ext cx="2240280" cy="1573850"/>
          </a:xfrm>
          <a:prstGeom prst="rect">
            <a:avLst/>
          </a:prstGeom>
          <a:ln>
            <a:solidFill>
              <a:srgbClr val="ED7D31"/>
            </a:solid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nSpc>
                <a:spcPct val="107000"/>
              </a:lnSpc>
              <a:spcAft>
                <a:spcPts val="800"/>
              </a:spcAft>
            </a:pPr>
            <a:r>
              <a:rPr lang="nl-NL" sz="1000" dirty="0">
                <a:solidFill>
                  <a:srgbClr val="9A470E"/>
                </a:solidFill>
                <a:effectLst/>
                <a:latin typeface="Roboto" panose="02000000000000000000" pitchFamily="2" charset="0"/>
                <a:ea typeface="Roboto" panose="02000000000000000000" pitchFamily="2" charset="0"/>
                <a:cs typeface="Arial" panose="020B0604020202020204" pitchFamily="34" charset="0"/>
              </a:rPr>
              <a:t>De processen </a:t>
            </a:r>
            <a:r>
              <a:rPr lang="nl-NL" sz="1000" dirty="0">
                <a:solidFill>
                  <a:srgbClr val="9A470E"/>
                </a:solidFill>
                <a:latin typeface="Roboto" panose="02000000000000000000" pitchFamily="2" charset="0"/>
                <a:ea typeface="Roboto" panose="02000000000000000000" pitchFamily="2" charset="0"/>
                <a:cs typeface="Arial" panose="020B0604020202020204" pitchFamily="34" charset="0"/>
              </a:rPr>
              <a:t>in de </a:t>
            </a:r>
            <a:r>
              <a:rPr lang="nl-NL" sz="1000" dirty="0">
                <a:solidFill>
                  <a:srgbClr val="9A470E"/>
                </a:solidFill>
                <a:effectLst/>
                <a:latin typeface="Roboto" panose="02000000000000000000" pitchFamily="2" charset="0"/>
                <a:ea typeface="Roboto" panose="02000000000000000000" pitchFamily="2" charset="0"/>
                <a:cs typeface="Arial" panose="020B0604020202020204" pitchFamily="34" charset="0"/>
              </a:rPr>
              <a:t>opleidingsschool en de processen in de school zijn met elkaar verbonden en versterken elkaar. De opleidingsschool heeft een zichtbare rol i.r.t. schoolontwikkeling en professionalisering van zittende collega’s.</a:t>
            </a:r>
          </a:p>
          <a:p>
            <a:pPr>
              <a:lnSpc>
                <a:spcPct val="107000"/>
              </a:lnSpc>
              <a:spcAft>
                <a:spcPts val="800"/>
              </a:spcAft>
            </a:pPr>
            <a:r>
              <a:rPr lang="nl-NL" sz="1000" dirty="0">
                <a:solidFill>
                  <a:srgbClr val="9A470E"/>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27" name="Tekstvak 2">
            <a:extLst>
              <a:ext uri="{FF2B5EF4-FFF2-40B4-BE49-F238E27FC236}">
                <a16:creationId xmlns:a16="http://schemas.microsoft.com/office/drawing/2014/main" id="{B8C70AAB-27D6-0980-FC72-A419C83BBCC6}"/>
              </a:ext>
            </a:extLst>
          </p:cNvPr>
          <p:cNvSpPr txBox="1">
            <a:spLocks noChangeArrowheads="1"/>
          </p:cNvSpPr>
          <p:nvPr/>
        </p:nvSpPr>
        <p:spPr bwMode="auto">
          <a:xfrm>
            <a:off x="1152671" y="6011487"/>
            <a:ext cx="7751852" cy="526098"/>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In welke van de hierboven beschreven fases herkennen jullie je nu het meeste als het gaat om het organiseren van Samen Opleiden en Samen Professionaliseren?</a:t>
            </a:r>
          </a:p>
        </p:txBody>
      </p:sp>
      <p:cxnSp>
        <p:nvCxnSpPr>
          <p:cNvPr id="28" name="Rechte verbindingslijn met pijl 15">
            <a:extLst>
              <a:ext uri="{FF2B5EF4-FFF2-40B4-BE49-F238E27FC236}">
                <a16:creationId xmlns:a16="http://schemas.microsoft.com/office/drawing/2014/main" id="{E688FA8C-CDEA-BDD7-B627-D427D680D439}"/>
              </a:ext>
            </a:extLst>
          </p:cNvPr>
          <p:cNvCxnSpPr>
            <a:cxnSpLocks/>
          </p:cNvCxnSpPr>
          <p:nvPr/>
        </p:nvCxnSpPr>
        <p:spPr>
          <a:xfrm>
            <a:off x="2277074" y="3991657"/>
            <a:ext cx="138091" cy="244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Rechte verbindingslijn met pijl 26">
            <a:extLst>
              <a:ext uri="{FF2B5EF4-FFF2-40B4-BE49-F238E27FC236}">
                <a16:creationId xmlns:a16="http://schemas.microsoft.com/office/drawing/2014/main" id="{FD4706D4-85A2-5A78-E511-D571AE9FA1B8}"/>
              </a:ext>
            </a:extLst>
          </p:cNvPr>
          <p:cNvCxnSpPr>
            <a:cxnSpLocks/>
          </p:cNvCxnSpPr>
          <p:nvPr/>
        </p:nvCxnSpPr>
        <p:spPr>
          <a:xfrm flipH="1">
            <a:off x="3747503" y="3512953"/>
            <a:ext cx="53153" cy="668059"/>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30" name="Rechte verbindingslijn met pijl 28">
            <a:extLst>
              <a:ext uri="{FF2B5EF4-FFF2-40B4-BE49-F238E27FC236}">
                <a16:creationId xmlns:a16="http://schemas.microsoft.com/office/drawing/2014/main" id="{55144FCE-DA83-66DA-1236-FA02BDFA03BB}"/>
              </a:ext>
            </a:extLst>
          </p:cNvPr>
          <p:cNvCxnSpPr>
            <a:cxnSpLocks/>
          </p:cNvCxnSpPr>
          <p:nvPr/>
        </p:nvCxnSpPr>
        <p:spPr>
          <a:xfrm flipH="1">
            <a:off x="5525878" y="3205533"/>
            <a:ext cx="178471" cy="101192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31" name="Rechte verbindingslijn met pijl 28">
            <a:extLst>
              <a:ext uri="{FF2B5EF4-FFF2-40B4-BE49-F238E27FC236}">
                <a16:creationId xmlns:a16="http://schemas.microsoft.com/office/drawing/2014/main" id="{1EFE1C28-89AE-1B51-2B7A-01553EE6FCB0}"/>
              </a:ext>
            </a:extLst>
          </p:cNvPr>
          <p:cNvCxnSpPr>
            <a:cxnSpLocks/>
          </p:cNvCxnSpPr>
          <p:nvPr/>
        </p:nvCxnSpPr>
        <p:spPr>
          <a:xfrm flipH="1">
            <a:off x="5678278" y="3357933"/>
            <a:ext cx="178471" cy="1011923"/>
          </a:xfrm>
          <a:prstGeom prst="straightConnector1">
            <a:avLst/>
          </a:prstGeom>
          <a:ln>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32" name="Rechte verbindingslijn met pijl 32">
            <a:extLst>
              <a:ext uri="{FF2B5EF4-FFF2-40B4-BE49-F238E27FC236}">
                <a16:creationId xmlns:a16="http://schemas.microsoft.com/office/drawing/2014/main" id="{741ED2B4-CC40-C400-9FC9-92144BB9F4D1}"/>
              </a:ext>
            </a:extLst>
          </p:cNvPr>
          <p:cNvCxnSpPr>
            <a:cxnSpLocks/>
          </p:cNvCxnSpPr>
          <p:nvPr/>
        </p:nvCxnSpPr>
        <p:spPr>
          <a:xfrm>
            <a:off x="6241795" y="3205533"/>
            <a:ext cx="203001" cy="1030238"/>
          </a:xfrm>
          <a:prstGeom prst="straightConnector1">
            <a:avLst/>
          </a:prstGeom>
          <a:ln>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33" name="Rechte verbindingslijn met pijl 31">
            <a:extLst>
              <a:ext uri="{FF2B5EF4-FFF2-40B4-BE49-F238E27FC236}">
                <a16:creationId xmlns:a16="http://schemas.microsoft.com/office/drawing/2014/main" id="{EF7A5F5B-0184-0062-F4E2-A71464ECA3C7}"/>
              </a:ext>
            </a:extLst>
          </p:cNvPr>
          <p:cNvCxnSpPr/>
          <p:nvPr/>
        </p:nvCxnSpPr>
        <p:spPr>
          <a:xfrm flipH="1">
            <a:off x="7191556" y="3396152"/>
            <a:ext cx="1143000" cy="78486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4" name="Rechte verbindingslijn met pijl 30">
            <a:extLst>
              <a:ext uri="{FF2B5EF4-FFF2-40B4-BE49-F238E27FC236}">
                <a16:creationId xmlns:a16="http://schemas.microsoft.com/office/drawing/2014/main" id="{084CDAB1-0B88-64BF-DF1E-139859E0C986}"/>
              </a:ext>
            </a:extLst>
          </p:cNvPr>
          <p:cNvCxnSpPr/>
          <p:nvPr/>
        </p:nvCxnSpPr>
        <p:spPr>
          <a:xfrm flipH="1">
            <a:off x="8395516" y="3396152"/>
            <a:ext cx="45085" cy="83058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pic>
        <p:nvPicPr>
          <p:cNvPr id="35" name="Afbeelding 21">
            <a:extLst>
              <a:ext uri="{FF2B5EF4-FFF2-40B4-BE49-F238E27FC236}">
                <a16:creationId xmlns:a16="http://schemas.microsoft.com/office/drawing/2014/main" id="{0D16DF39-FC6D-7E6F-C3A2-91300B47A15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96803" y="2349523"/>
            <a:ext cx="8058150" cy="5760720"/>
          </a:xfrm>
          <a:prstGeom prst="rect">
            <a:avLst/>
          </a:prstGeom>
          <a:noFill/>
          <a:ln>
            <a:noFill/>
          </a:ln>
        </p:spPr>
      </p:pic>
    </p:spTree>
    <p:extLst>
      <p:ext uri="{BB962C8B-B14F-4D97-AF65-F5344CB8AC3E}">
        <p14:creationId xmlns:p14="http://schemas.microsoft.com/office/powerpoint/2010/main" val="422973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AFF12-AE6C-D259-6E6A-3B1B3E93566C}"/>
            </a:ext>
          </a:extLst>
        </p:cNvPr>
        <p:cNvGrpSpPr/>
        <p:nvPr/>
      </p:nvGrpSpPr>
      <p:grpSpPr>
        <a:xfrm>
          <a:off x="0" y="0"/>
          <a:ext cx="0" cy="0"/>
          <a:chOff x="0" y="0"/>
          <a:chExt cx="0" cy="0"/>
        </a:xfrm>
      </p:grpSpPr>
      <p:sp>
        <p:nvSpPr>
          <p:cNvPr id="2" name="Rechthoek 1">
            <a:extLst>
              <a:ext uri="{FF2B5EF4-FFF2-40B4-BE49-F238E27FC236}">
                <a16:creationId xmlns:a16="http://schemas.microsoft.com/office/drawing/2014/main" id="{B884BEC2-FCAD-932E-9754-0C5DC6E3CE8A}"/>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Rechthoek 2">
            <a:extLst>
              <a:ext uri="{FF2B5EF4-FFF2-40B4-BE49-F238E27FC236}">
                <a16:creationId xmlns:a16="http://schemas.microsoft.com/office/drawing/2014/main" id="{C532F337-5FCE-F52E-4C53-ACA7A570E40A}"/>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ijdelijke aanduiding voor tekst 3">
            <a:extLst>
              <a:ext uri="{FF2B5EF4-FFF2-40B4-BE49-F238E27FC236}">
                <a16:creationId xmlns:a16="http://schemas.microsoft.com/office/drawing/2014/main" id="{4BC518E3-4AC5-8A32-3D1D-1926338D14C9}"/>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GESPREID LEIDERSCHAP	</a:t>
            </a:r>
            <a:r>
              <a:rPr lang="nl-NL" dirty="0"/>
              <a:t>							</a:t>
            </a:r>
            <a:r>
              <a:rPr lang="nl-NL" sz="1800" cap="all" dirty="0">
                <a:latin typeface="+mj-lt"/>
              </a:rPr>
              <a:t>ONDERDEEL:</a:t>
            </a:r>
            <a:r>
              <a:rPr lang="nl-NL" dirty="0"/>
              <a:t>	</a:t>
            </a:r>
            <a:r>
              <a:rPr lang="nl-NL" sz="1800" cap="all" dirty="0">
                <a:solidFill>
                  <a:schemeClr val="tx2"/>
                </a:solidFill>
                <a:latin typeface="+mj-lt"/>
              </a:rPr>
              <a:t>Reflectiekaart 2</a:t>
            </a:r>
          </a:p>
        </p:txBody>
      </p:sp>
      <p:pic>
        <p:nvPicPr>
          <p:cNvPr id="7" name="Afbeelding 34">
            <a:extLst>
              <a:ext uri="{FF2B5EF4-FFF2-40B4-BE49-F238E27FC236}">
                <a16:creationId xmlns:a16="http://schemas.microsoft.com/office/drawing/2014/main" id="{CAD0CB38-CC41-C8EE-46D1-A4B4A932E79B}"/>
              </a:ext>
            </a:extLst>
          </p:cNvPr>
          <p:cNvPicPr/>
          <p:nvPr/>
        </p:nvPicPr>
        <p:blipFill>
          <a:blip r:embed="rId2">
            <a:extLst>
              <a:ext uri="{28A0092B-C50C-407E-A947-70E740481C1C}">
                <a14:useLocalDpi xmlns:a14="http://schemas.microsoft.com/office/drawing/2010/main" val="0"/>
              </a:ext>
            </a:extLst>
          </a:blip>
          <a:stretch>
            <a:fillRect/>
          </a:stretch>
        </p:blipFill>
        <p:spPr>
          <a:xfrm>
            <a:off x="718469" y="854867"/>
            <a:ext cx="4762500" cy="2476500"/>
          </a:xfrm>
          <a:prstGeom prst="rect">
            <a:avLst/>
          </a:prstGeom>
        </p:spPr>
      </p:pic>
      <p:pic>
        <p:nvPicPr>
          <p:cNvPr id="14" name="Afbeelding 16">
            <a:extLst>
              <a:ext uri="{FF2B5EF4-FFF2-40B4-BE49-F238E27FC236}">
                <a16:creationId xmlns:a16="http://schemas.microsoft.com/office/drawing/2014/main" id="{259792AC-256E-50A8-5DCA-23A3DF79D601}"/>
              </a:ext>
            </a:extLst>
          </p:cNvPr>
          <p:cNvPicPr/>
          <p:nvPr/>
        </p:nvPicPr>
        <p:blipFill>
          <a:blip r:embed="rId3">
            <a:extLst>
              <a:ext uri="{28A0092B-C50C-407E-A947-70E740481C1C}">
                <a14:useLocalDpi xmlns:a14="http://schemas.microsoft.com/office/drawing/2010/main" val="0"/>
              </a:ext>
            </a:extLst>
          </a:blip>
          <a:stretch>
            <a:fillRect/>
          </a:stretch>
        </p:blipFill>
        <p:spPr>
          <a:xfrm>
            <a:off x="707190" y="2144797"/>
            <a:ext cx="3603625" cy="2162175"/>
          </a:xfrm>
          <a:prstGeom prst="rect">
            <a:avLst/>
          </a:prstGeom>
        </p:spPr>
      </p:pic>
      <p:pic>
        <p:nvPicPr>
          <p:cNvPr id="15" name="Afbeelding 9">
            <a:extLst>
              <a:ext uri="{FF2B5EF4-FFF2-40B4-BE49-F238E27FC236}">
                <a16:creationId xmlns:a16="http://schemas.microsoft.com/office/drawing/2014/main" id="{80B21307-130E-4535-4F34-B2DDA5C1AD09}"/>
              </a:ext>
            </a:extLst>
          </p:cNvPr>
          <p:cNvPicPr/>
          <p:nvPr/>
        </p:nvPicPr>
        <p:blipFill>
          <a:blip r:embed="rId4">
            <a:extLst>
              <a:ext uri="{28A0092B-C50C-407E-A947-70E740481C1C}">
                <a14:useLocalDpi xmlns:a14="http://schemas.microsoft.com/office/drawing/2010/main" val="0"/>
              </a:ext>
            </a:extLst>
          </a:blip>
          <a:stretch>
            <a:fillRect/>
          </a:stretch>
        </p:blipFill>
        <p:spPr>
          <a:xfrm>
            <a:off x="3627153" y="945498"/>
            <a:ext cx="3040380" cy="1581150"/>
          </a:xfrm>
          <a:prstGeom prst="rect">
            <a:avLst/>
          </a:prstGeom>
        </p:spPr>
      </p:pic>
      <p:pic>
        <p:nvPicPr>
          <p:cNvPr id="17" name="Afbeelding 41">
            <a:extLst>
              <a:ext uri="{FF2B5EF4-FFF2-40B4-BE49-F238E27FC236}">
                <a16:creationId xmlns:a16="http://schemas.microsoft.com/office/drawing/2014/main" id="{6B23B7F6-F267-52C6-BD85-8ECA2DB5F867}"/>
              </a:ext>
            </a:extLst>
          </p:cNvPr>
          <p:cNvPicPr/>
          <p:nvPr/>
        </p:nvPicPr>
        <p:blipFill>
          <a:blip r:embed="rId5">
            <a:extLst>
              <a:ext uri="{28A0092B-C50C-407E-A947-70E740481C1C}">
                <a14:useLocalDpi xmlns:a14="http://schemas.microsoft.com/office/drawing/2010/main" val="0"/>
              </a:ext>
            </a:extLst>
          </a:blip>
          <a:stretch>
            <a:fillRect/>
          </a:stretch>
        </p:blipFill>
        <p:spPr>
          <a:xfrm>
            <a:off x="3459849" y="2300283"/>
            <a:ext cx="4762500" cy="2857500"/>
          </a:xfrm>
          <a:prstGeom prst="rect">
            <a:avLst/>
          </a:prstGeom>
        </p:spPr>
      </p:pic>
      <p:pic>
        <p:nvPicPr>
          <p:cNvPr id="16" name="Afbeelding 43">
            <a:extLst>
              <a:ext uri="{FF2B5EF4-FFF2-40B4-BE49-F238E27FC236}">
                <a16:creationId xmlns:a16="http://schemas.microsoft.com/office/drawing/2014/main" id="{B5D6835F-EF50-9134-B351-48C2BFBC8DD6}"/>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346638" y="3284684"/>
            <a:ext cx="4572000" cy="2381250"/>
          </a:xfrm>
          <a:prstGeom prst="rect">
            <a:avLst/>
          </a:prstGeom>
          <a:noFill/>
          <a:ln>
            <a:noFill/>
          </a:ln>
        </p:spPr>
      </p:pic>
      <p:pic>
        <p:nvPicPr>
          <p:cNvPr id="18" name="Afbeelding 13">
            <a:extLst>
              <a:ext uri="{FF2B5EF4-FFF2-40B4-BE49-F238E27FC236}">
                <a16:creationId xmlns:a16="http://schemas.microsoft.com/office/drawing/2014/main" id="{7201DACC-24B0-F806-1B42-C3BEE65F4A77}"/>
              </a:ext>
            </a:extLst>
          </p:cNvPr>
          <p:cNvPicPr/>
          <p:nvPr/>
        </p:nvPicPr>
        <p:blipFill>
          <a:blip r:embed="rId7">
            <a:extLst>
              <a:ext uri="{28A0092B-C50C-407E-A947-70E740481C1C}">
                <a14:useLocalDpi xmlns:a14="http://schemas.microsoft.com/office/drawing/2010/main" val="0"/>
              </a:ext>
            </a:extLst>
          </a:blip>
          <a:stretch>
            <a:fillRect/>
          </a:stretch>
        </p:blipFill>
        <p:spPr>
          <a:xfrm>
            <a:off x="6317497" y="1601143"/>
            <a:ext cx="3667125" cy="2200275"/>
          </a:xfrm>
          <a:prstGeom prst="rect">
            <a:avLst/>
          </a:prstGeom>
        </p:spPr>
      </p:pic>
      <p:pic>
        <p:nvPicPr>
          <p:cNvPr id="19" name="Afbeelding 18">
            <a:extLst>
              <a:ext uri="{FF2B5EF4-FFF2-40B4-BE49-F238E27FC236}">
                <a16:creationId xmlns:a16="http://schemas.microsoft.com/office/drawing/2014/main" id="{1CD557A8-783F-A177-2B57-6C6D5802D18E}"/>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rot="2291514">
            <a:off x="2375493" y="4102526"/>
            <a:ext cx="1510030" cy="752475"/>
          </a:xfrm>
          <a:prstGeom prst="rect">
            <a:avLst/>
          </a:prstGeom>
          <a:noFill/>
          <a:ln>
            <a:noFill/>
          </a:ln>
        </p:spPr>
      </p:pic>
      <p:pic>
        <p:nvPicPr>
          <p:cNvPr id="20" name="Afbeelding 20">
            <a:extLst>
              <a:ext uri="{FF2B5EF4-FFF2-40B4-BE49-F238E27FC236}">
                <a16:creationId xmlns:a16="http://schemas.microsoft.com/office/drawing/2014/main" id="{ACA0CCC0-2A64-8B7E-895F-E03B4587761B}"/>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rot="18890864">
            <a:off x="6728361" y="4173166"/>
            <a:ext cx="1510030" cy="752475"/>
          </a:xfrm>
          <a:prstGeom prst="rect">
            <a:avLst/>
          </a:prstGeom>
          <a:noFill/>
          <a:ln>
            <a:noFill/>
          </a:ln>
        </p:spPr>
      </p:pic>
      <p:sp>
        <p:nvSpPr>
          <p:cNvPr id="4" name="Tekstvak 2">
            <a:extLst>
              <a:ext uri="{FF2B5EF4-FFF2-40B4-BE49-F238E27FC236}">
                <a16:creationId xmlns:a16="http://schemas.microsoft.com/office/drawing/2014/main" id="{2A66B15A-D4A1-AE5A-E7F7-AF8A489004AA}"/>
              </a:ext>
            </a:extLst>
          </p:cNvPr>
          <p:cNvSpPr txBox="1">
            <a:spLocks noChangeArrowheads="1"/>
          </p:cNvSpPr>
          <p:nvPr/>
        </p:nvSpPr>
        <p:spPr bwMode="auto">
          <a:xfrm>
            <a:off x="2998945" y="644208"/>
            <a:ext cx="4693920" cy="638286"/>
          </a:xfrm>
          <a:prstGeom prst="rect">
            <a:avLst/>
          </a:prstGeom>
          <a:noFill/>
          <a:ln w="12700">
            <a:noFill/>
            <a:miter lim="800000"/>
            <a:headEnd/>
            <a:tailEnd/>
          </a:ln>
        </p:spPr>
        <p:txBody>
          <a:bodyPr rot="0" vert="horz" wrap="square" lIns="91440" tIns="45720" rIns="91440" bIns="45720" anchor="t" anchorCtr="0">
            <a:noAutofit/>
          </a:bodyPr>
          <a:lstStyle/>
          <a:p>
            <a:pPr algn="ctr">
              <a:lnSpc>
                <a:spcPct val="107000"/>
              </a:lnSpc>
              <a:spcAft>
                <a:spcPts val="800"/>
              </a:spcAft>
            </a:pPr>
            <a:r>
              <a:rPr lang="nl-NL" sz="2000" dirty="0">
                <a:effectLst/>
                <a:latin typeface="Roboto" panose="02000000000000000000" pitchFamily="2" charset="0"/>
                <a:ea typeface="Roboto" panose="02000000000000000000" pitchFamily="2" charset="0"/>
                <a:cs typeface="Arial" panose="020B0604020202020204" pitchFamily="34" charset="0"/>
              </a:rPr>
              <a:t>- Visie en doelen realiseren -</a:t>
            </a:r>
            <a:endParaRPr lang="nl-NL" sz="1600" dirty="0">
              <a:effectLst/>
              <a:latin typeface="Roboto" panose="02000000000000000000" pitchFamily="2" charset="0"/>
              <a:ea typeface="Roboto" panose="02000000000000000000" pitchFamily="2" charset="0"/>
              <a:cs typeface="Arial" panose="020B0604020202020204" pitchFamily="34" charset="0"/>
            </a:endParaRPr>
          </a:p>
        </p:txBody>
      </p:sp>
      <p:sp>
        <p:nvSpPr>
          <p:cNvPr id="21" name="Tekstvak 2">
            <a:extLst>
              <a:ext uri="{FF2B5EF4-FFF2-40B4-BE49-F238E27FC236}">
                <a16:creationId xmlns:a16="http://schemas.microsoft.com/office/drawing/2014/main" id="{D786955A-E05C-40B9-31FF-25549D2BA4CF}"/>
              </a:ext>
            </a:extLst>
          </p:cNvPr>
          <p:cNvSpPr txBox="1">
            <a:spLocks noChangeArrowheads="1"/>
          </p:cNvSpPr>
          <p:nvPr/>
        </p:nvSpPr>
        <p:spPr bwMode="auto">
          <a:xfrm>
            <a:off x="747590" y="5426205"/>
            <a:ext cx="3002906" cy="1069784"/>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Op welke wijze zijn de doelen voor </a:t>
            </a:r>
            <a:r>
              <a:rPr lang="nl-NL" sz="1400" dirty="0">
                <a:solidFill>
                  <a:schemeClr val="tx2"/>
                </a:solidFill>
                <a:latin typeface="Roboto" panose="02000000000000000000" pitchFamily="2" charset="0"/>
                <a:ea typeface="Roboto" panose="02000000000000000000" pitchFamily="2" charset="0"/>
                <a:cs typeface="Arial" panose="020B0604020202020204" pitchFamily="34" charset="0"/>
              </a:rPr>
              <a:t>S</a:t>
            </a: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amen Opleiden en Samen Professionaliseren die jullie willen realiseren tot stand gekomen? </a:t>
            </a:r>
          </a:p>
        </p:txBody>
      </p:sp>
      <p:sp>
        <p:nvSpPr>
          <p:cNvPr id="22" name="Tekstvak 2">
            <a:extLst>
              <a:ext uri="{FF2B5EF4-FFF2-40B4-BE49-F238E27FC236}">
                <a16:creationId xmlns:a16="http://schemas.microsoft.com/office/drawing/2014/main" id="{CEE322CB-C5AC-541F-8D8B-9A337430EF04}"/>
              </a:ext>
            </a:extLst>
          </p:cNvPr>
          <p:cNvSpPr txBox="1">
            <a:spLocks noChangeArrowheads="1"/>
          </p:cNvSpPr>
          <p:nvPr/>
        </p:nvSpPr>
        <p:spPr bwMode="auto">
          <a:xfrm>
            <a:off x="4099595" y="5412598"/>
            <a:ext cx="2386295" cy="1090376"/>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Hoe zorgen jullie voor het realiseren van jullie visie en doelen? Wie neemt daarin het initiatief?</a:t>
            </a:r>
          </a:p>
        </p:txBody>
      </p:sp>
      <p:sp>
        <p:nvSpPr>
          <p:cNvPr id="23" name="Tekstvak 2">
            <a:extLst>
              <a:ext uri="{FF2B5EF4-FFF2-40B4-BE49-F238E27FC236}">
                <a16:creationId xmlns:a16="http://schemas.microsoft.com/office/drawing/2014/main" id="{997F94F9-2B2F-9BDC-B7EA-CEDDAA4CA9AC}"/>
              </a:ext>
            </a:extLst>
          </p:cNvPr>
          <p:cNvSpPr txBox="1">
            <a:spLocks noChangeArrowheads="1"/>
          </p:cNvSpPr>
          <p:nvPr/>
        </p:nvSpPr>
        <p:spPr bwMode="auto">
          <a:xfrm>
            <a:off x="6834989" y="5426205"/>
            <a:ext cx="3002908" cy="1076769"/>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Welke partners zijn betrokken bij het realiseren van de doelen? Welke partners zou je er ook nog bij kunnen betrekken en waarom?</a:t>
            </a:r>
          </a:p>
        </p:txBody>
      </p:sp>
    </p:spTree>
    <p:extLst>
      <p:ext uri="{BB962C8B-B14F-4D97-AF65-F5344CB8AC3E}">
        <p14:creationId xmlns:p14="http://schemas.microsoft.com/office/powerpoint/2010/main" val="334461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45">
            <a:extLst>
              <a:ext uri="{FF2B5EF4-FFF2-40B4-BE49-F238E27FC236}">
                <a16:creationId xmlns:a16="http://schemas.microsoft.com/office/drawing/2014/main" id="{39337BB7-BED9-F48F-2129-CE62D72C62CB}"/>
              </a:ext>
            </a:extLst>
          </p:cNvPr>
          <p:cNvPicPr/>
          <p:nvPr/>
        </p:nvPicPr>
        <p:blipFill>
          <a:blip r:embed="rId2">
            <a:extLst>
              <a:ext uri="{28A0092B-C50C-407E-A947-70E740481C1C}">
                <a14:useLocalDpi xmlns:a14="http://schemas.microsoft.com/office/drawing/2010/main" val="0"/>
              </a:ext>
            </a:extLst>
          </a:blip>
          <a:stretch>
            <a:fillRect/>
          </a:stretch>
        </p:blipFill>
        <p:spPr>
          <a:xfrm>
            <a:off x="1795142" y="1106399"/>
            <a:ext cx="7101527" cy="4139876"/>
          </a:xfrm>
          <a:prstGeom prst="rect">
            <a:avLst/>
          </a:prstGeom>
        </p:spPr>
      </p:pic>
      <p:sp>
        <p:nvSpPr>
          <p:cNvPr id="6" name="Rechthoek 5">
            <a:extLst>
              <a:ext uri="{FF2B5EF4-FFF2-40B4-BE49-F238E27FC236}">
                <a16:creationId xmlns:a16="http://schemas.microsoft.com/office/drawing/2014/main" id="{D91B7F12-E73A-EAE1-F57B-9086A4565669}"/>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79725002-BC02-7987-29AD-8474779BD1A3}"/>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Tijdelijke aanduiding voor tekst 3">
            <a:extLst>
              <a:ext uri="{FF2B5EF4-FFF2-40B4-BE49-F238E27FC236}">
                <a16:creationId xmlns:a16="http://schemas.microsoft.com/office/drawing/2014/main" id="{CFB78C8F-1AFE-D9C4-13FF-C41BA46993DC}"/>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Gespreid LEIDERSCHAP	</a:t>
            </a:r>
            <a:r>
              <a:rPr lang="nl-NL" dirty="0"/>
              <a:t>							</a:t>
            </a:r>
            <a:r>
              <a:rPr lang="nl-NL" sz="1800" cap="all" dirty="0">
                <a:latin typeface="+mj-lt"/>
              </a:rPr>
              <a:t>ONDERDEEL:</a:t>
            </a:r>
            <a:r>
              <a:rPr lang="nl-NL" dirty="0"/>
              <a:t>	</a:t>
            </a:r>
            <a:r>
              <a:rPr lang="nl-NL" sz="1800" cap="all" dirty="0">
                <a:solidFill>
                  <a:schemeClr val="tx2"/>
                </a:solidFill>
                <a:latin typeface="+mj-lt"/>
              </a:rPr>
              <a:t>Reflectiekaart 3</a:t>
            </a:r>
          </a:p>
        </p:txBody>
      </p:sp>
      <p:sp>
        <p:nvSpPr>
          <p:cNvPr id="2" name="Tekstvak 2">
            <a:extLst>
              <a:ext uri="{FF2B5EF4-FFF2-40B4-BE49-F238E27FC236}">
                <a16:creationId xmlns:a16="http://schemas.microsoft.com/office/drawing/2014/main" id="{C6833124-4E02-46DD-C054-DF99A13C876B}"/>
              </a:ext>
            </a:extLst>
          </p:cNvPr>
          <p:cNvSpPr txBox="1">
            <a:spLocks noChangeArrowheads="1"/>
          </p:cNvSpPr>
          <p:nvPr/>
        </p:nvSpPr>
        <p:spPr bwMode="auto">
          <a:xfrm>
            <a:off x="1602650" y="449075"/>
            <a:ext cx="7486510" cy="937260"/>
          </a:xfrm>
          <a:prstGeom prst="rect">
            <a:avLst/>
          </a:prstGeom>
          <a:noFill/>
          <a:ln w="12700">
            <a:noFill/>
            <a:miter lim="800000"/>
            <a:headEnd/>
            <a:tailEnd/>
          </a:ln>
        </p:spPr>
        <p:txBody>
          <a:bodyPr rot="0" vert="horz" wrap="square" lIns="91440" tIns="45720" rIns="91440" bIns="45720" anchor="t" anchorCtr="0">
            <a:noAutofit/>
          </a:bodyPr>
          <a:lstStyle/>
          <a:p>
            <a:pPr algn="ctr">
              <a:lnSpc>
                <a:spcPct val="107000"/>
              </a:lnSpc>
              <a:spcAft>
                <a:spcPts val="800"/>
              </a:spcAft>
            </a:pPr>
            <a:endParaRPr lang="nl-NL" sz="2000" dirty="0">
              <a:effectLst/>
              <a:latin typeface="Roboto" panose="02000000000000000000" pitchFamily="2" charset="0"/>
              <a:ea typeface="Roboto" panose="02000000000000000000" pitchFamily="2" charset="0"/>
              <a:cs typeface="Arial" panose="020B0604020202020204" pitchFamily="34" charset="0"/>
            </a:endParaRPr>
          </a:p>
          <a:p>
            <a:pPr algn="ctr">
              <a:lnSpc>
                <a:spcPct val="107000"/>
              </a:lnSpc>
              <a:spcAft>
                <a:spcPts val="800"/>
              </a:spcAft>
            </a:pPr>
            <a:r>
              <a:rPr lang="nl-NL" sz="2000" dirty="0">
                <a:effectLst/>
                <a:latin typeface="Roboto" panose="02000000000000000000" pitchFamily="2" charset="0"/>
                <a:ea typeface="Roboto" panose="02000000000000000000" pitchFamily="2" charset="0"/>
                <a:cs typeface="Arial" panose="020B0604020202020204" pitchFamily="34" charset="0"/>
              </a:rPr>
              <a:t>- Commitment Samen Opleiden en Samen Professionaliseren -</a:t>
            </a:r>
          </a:p>
        </p:txBody>
      </p:sp>
      <p:sp>
        <p:nvSpPr>
          <p:cNvPr id="17" name="Tekstvak 2">
            <a:extLst>
              <a:ext uri="{FF2B5EF4-FFF2-40B4-BE49-F238E27FC236}">
                <a16:creationId xmlns:a16="http://schemas.microsoft.com/office/drawing/2014/main" id="{3B5EEB2A-6716-9574-4C7B-4F22A7D1C382}"/>
              </a:ext>
            </a:extLst>
          </p:cNvPr>
          <p:cNvSpPr txBox="1">
            <a:spLocks noChangeArrowheads="1"/>
          </p:cNvSpPr>
          <p:nvPr/>
        </p:nvSpPr>
        <p:spPr bwMode="auto">
          <a:xfrm>
            <a:off x="811814" y="5054591"/>
            <a:ext cx="4751703" cy="1458003"/>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Wie zorgt en op welke wijze wordt ervoor gezorgd dat het doel van Samen Opleiden en Samen Professionaliseren bekend is? Met andere woorden, op welke wijze zorgen jullie ervoor dat iedere betrokkene in eigen woorden uit kan leggen wat de toegevoegde waarde is van Samen Opleiden en Samen Professionaliseren?</a:t>
            </a:r>
          </a:p>
        </p:txBody>
      </p:sp>
      <p:sp>
        <p:nvSpPr>
          <p:cNvPr id="18" name="Tekstvak 2">
            <a:extLst>
              <a:ext uri="{FF2B5EF4-FFF2-40B4-BE49-F238E27FC236}">
                <a16:creationId xmlns:a16="http://schemas.microsoft.com/office/drawing/2014/main" id="{D6152570-602F-B71A-C127-8B94C3E08C3B}"/>
              </a:ext>
            </a:extLst>
          </p:cNvPr>
          <p:cNvSpPr txBox="1">
            <a:spLocks noChangeArrowheads="1"/>
          </p:cNvSpPr>
          <p:nvPr/>
        </p:nvSpPr>
        <p:spPr bwMode="auto">
          <a:xfrm>
            <a:off x="5756009" y="5022599"/>
            <a:ext cx="4218468" cy="1458003"/>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Op welke wijze zorgen jullie ervoor dat iedere betrokkene in eigen woorden uit kan leggen wat Samen Opleiden en Samen Professionaliseren inhoudt voor zijn/haar rol? (</a:t>
            </a:r>
            <a:r>
              <a:rPr lang="nl-NL" sz="1400" dirty="0" err="1">
                <a:solidFill>
                  <a:schemeClr val="tx2"/>
                </a:solidFill>
                <a:effectLst/>
                <a:latin typeface="Roboto" panose="02000000000000000000" pitchFamily="2" charset="0"/>
                <a:ea typeface="Roboto" panose="02000000000000000000" pitchFamily="2" charset="0"/>
                <a:cs typeface="Arial" panose="020B0604020202020204" pitchFamily="34" charset="0"/>
              </a:rPr>
              <a:t>schoolopleider</a:t>
            </a:r>
            <a:r>
              <a:rPr lang="nl-NL" sz="1400" dirty="0">
                <a:solidFill>
                  <a:schemeClr val="tx2"/>
                </a:solidFill>
                <a:effectLst/>
                <a:latin typeface="Roboto" panose="02000000000000000000" pitchFamily="2" charset="0"/>
                <a:ea typeface="Roboto" panose="02000000000000000000" pitchFamily="2" charset="0"/>
                <a:cs typeface="Arial" panose="020B0604020202020204" pitchFamily="34" charset="0"/>
              </a:rPr>
              <a:t>, instituutsopleider, werkplekbegeleider, onderzoeksbegeleider, schoolleider etc.)</a:t>
            </a:r>
          </a:p>
        </p:txBody>
      </p:sp>
    </p:spTree>
    <p:extLst>
      <p:ext uri="{BB962C8B-B14F-4D97-AF65-F5344CB8AC3E}">
        <p14:creationId xmlns:p14="http://schemas.microsoft.com/office/powerpoint/2010/main" val="75528547"/>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2.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409</Words>
  <Application>Microsoft Office PowerPoint</Application>
  <PresentationFormat>Breedbeeld</PresentationFormat>
  <Paragraphs>20</Paragraphs>
  <Slides>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vt:i4>
      </vt:variant>
    </vt:vector>
  </HeadingPairs>
  <TitlesOfParts>
    <vt:vector size="8" baseType="lpstr">
      <vt:lpstr>Aptos</vt:lpstr>
      <vt:lpstr>Arial</vt:lpstr>
      <vt:lpstr>Roboto</vt:lpstr>
      <vt:lpstr>Roboto Condensed SemiBold</vt:lpstr>
      <vt:lpstr>Presentatie_Smal</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2025-03-28T07:41:28Z</dcterms:created>
  <dcterms:modified xsi:type="dcterms:W3CDTF">2025-05-20T11:11:26Z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