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8"/>
  </p:notesMasterIdLst>
  <p:handoutMasterIdLst>
    <p:handoutMasterId r:id="rId9"/>
  </p:handoutMasterIdLst>
  <p:sldIdLst>
    <p:sldId id="265" r:id="rId5"/>
    <p:sldId id="266" r:id="rId6"/>
    <p:sldId id="261" r:id="rId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50056"/>
    <a:srgbClr val="E5085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90" autoAdjust="0"/>
    <p:restoredTop sz="94647"/>
  </p:normalViewPr>
  <p:slideViewPr>
    <p:cSldViewPr snapToGrid="0" snapToObjects="1" showGuides="1">
      <p:cViewPr varScale="1">
        <p:scale>
          <a:sx n="96" d="100"/>
          <a:sy n="96" d="100"/>
        </p:scale>
        <p:origin x="1832"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rby Wanders" userId="af18b0c0-b1f1-41e5-bb80-9bf6fd6c46ec" providerId="ADAL" clId="{068390AB-235F-4E94-B8F3-FD2C66C7B7E5}"/>
    <pc:docChg chg="delSld">
      <pc:chgData name="Derby Wanders" userId="af18b0c0-b1f1-41e5-bb80-9bf6fd6c46ec" providerId="ADAL" clId="{068390AB-235F-4E94-B8F3-FD2C66C7B7E5}" dt="2025-05-20T11:11:23.354" v="0" actId="2696"/>
      <pc:docMkLst>
        <pc:docMk/>
      </pc:docMkLst>
      <pc:sldChg chg="del">
        <pc:chgData name="Derby Wanders" userId="af18b0c0-b1f1-41e5-bb80-9bf6fd6c46ec" providerId="ADAL" clId="{068390AB-235F-4E94-B8F3-FD2C66C7B7E5}" dt="2025-05-20T11:11:23.354" v="0" actId="2696"/>
        <pc:sldMkLst>
          <pc:docMk/>
          <pc:sldMk cId="4189979416" sldId="262"/>
        </pc:sldMkLst>
      </pc:sldChg>
    </pc:docChg>
  </pc:docChgLst>
  <pc:docChgLst>
    <pc:chgData name="Derby Wanders" userId="af18b0c0-b1f1-41e5-bb80-9bf6fd6c46ec" providerId="ADAL" clId="{177A0A84-CE2B-447E-8DCA-D19C76E4154A}"/>
    <pc:docChg chg="undo custSel modSld">
      <pc:chgData name="Derby Wanders" userId="af18b0c0-b1f1-41e5-bb80-9bf6fd6c46ec" providerId="ADAL" clId="{177A0A84-CE2B-447E-8DCA-D19C76E4154A}" dt="2025-04-04T18:11:42.938" v="246" actId="207"/>
      <pc:docMkLst>
        <pc:docMk/>
      </pc:docMkLst>
      <pc:sldChg chg="addSp delSp modSp mod">
        <pc:chgData name="Derby Wanders" userId="af18b0c0-b1f1-41e5-bb80-9bf6fd6c46ec" providerId="ADAL" clId="{177A0A84-CE2B-447E-8DCA-D19C76E4154A}" dt="2025-04-04T18:07:37.048" v="183" actId="208"/>
        <pc:sldMkLst>
          <pc:docMk/>
          <pc:sldMk cId="75528547" sldId="261"/>
        </pc:sldMkLst>
        <pc:spChg chg="add mod">
          <ac:chgData name="Derby Wanders" userId="af18b0c0-b1f1-41e5-bb80-9bf6fd6c46ec" providerId="ADAL" clId="{177A0A84-CE2B-447E-8DCA-D19C76E4154A}" dt="2025-04-04T18:05:29.439" v="173" actId="1076"/>
          <ac:spMkLst>
            <pc:docMk/>
            <pc:sldMk cId="75528547" sldId="261"/>
            <ac:spMk id="2" creationId="{C6833124-4E02-46DD-C054-DF99A13C876B}"/>
          </ac:spMkLst>
        </pc:spChg>
        <pc:spChg chg="mod">
          <ac:chgData name="Derby Wanders" userId="af18b0c0-b1f1-41e5-bb80-9bf6fd6c46ec" providerId="ADAL" clId="{177A0A84-CE2B-447E-8DCA-D19C76E4154A}" dt="2025-04-04T18:04:26.387" v="160" actId="20577"/>
          <ac:spMkLst>
            <pc:docMk/>
            <pc:sldMk cId="75528547" sldId="261"/>
            <ac:spMk id="16" creationId="{CFB78C8F-1AFE-D9C4-13FF-C41BA46993DC}"/>
          </ac:spMkLst>
        </pc:spChg>
        <pc:spChg chg="add mod">
          <ac:chgData name="Derby Wanders" userId="af18b0c0-b1f1-41e5-bb80-9bf6fd6c46ec" providerId="ADAL" clId="{177A0A84-CE2B-447E-8DCA-D19C76E4154A}" dt="2025-04-04T18:07:37.048" v="183" actId="208"/>
          <ac:spMkLst>
            <pc:docMk/>
            <pc:sldMk cId="75528547" sldId="261"/>
            <ac:spMk id="17" creationId="{3B5EEB2A-6716-9574-4C7B-4F22A7D1C382}"/>
          </ac:spMkLst>
        </pc:spChg>
        <pc:spChg chg="add mod">
          <ac:chgData name="Derby Wanders" userId="af18b0c0-b1f1-41e5-bb80-9bf6fd6c46ec" providerId="ADAL" clId="{177A0A84-CE2B-447E-8DCA-D19C76E4154A}" dt="2025-04-04T18:07:29.625" v="182" actId="208"/>
          <ac:spMkLst>
            <pc:docMk/>
            <pc:sldMk cId="75528547" sldId="261"/>
            <ac:spMk id="18" creationId="{D6152570-602F-B71A-C127-8B94C3E08C3B}"/>
          </ac:spMkLst>
        </pc:spChg>
        <pc:picChg chg="add mod ord">
          <ac:chgData name="Derby Wanders" userId="af18b0c0-b1f1-41e5-bb80-9bf6fd6c46ec" providerId="ADAL" clId="{177A0A84-CE2B-447E-8DCA-D19C76E4154A}" dt="2025-04-04T18:05:37.285" v="175" actId="167"/>
          <ac:picMkLst>
            <pc:docMk/>
            <pc:sldMk cId="75528547" sldId="261"/>
            <ac:picMk id="3" creationId="{39337BB7-BED9-F48F-2129-CE62D72C62CB}"/>
          </ac:picMkLst>
        </pc:picChg>
      </pc:sldChg>
      <pc:sldChg chg="addSp delSp modSp mod">
        <pc:chgData name="Derby Wanders" userId="af18b0c0-b1f1-41e5-bb80-9bf6fd6c46ec" providerId="ADAL" clId="{177A0A84-CE2B-447E-8DCA-D19C76E4154A}" dt="2025-04-04T18:11:42.938" v="246" actId="207"/>
        <pc:sldMkLst>
          <pc:docMk/>
          <pc:sldMk cId="4189979416" sldId="262"/>
        </pc:sldMkLst>
      </pc:sldChg>
      <pc:sldChg chg="addSp delSp modSp mod">
        <pc:chgData name="Derby Wanders" userId="af18b0c0-b1f1-41e5-bb80-9bf6fd6c46ec" providerId="ADAL" clId="{177A0A84-CE2B-447E-8DCA-D19C76E4154A}" dt="2025-04-04T18:08:18.373" v="187" actId="208"/>
        <pc:sldMkLst>
          <pc:docMk/>
          <pc:sldMk cId="4229732641" sldId="265"/>
        </pc:sldMkLst>
        <pc:spChg chg="add mod">
          <ac:chgData name="Derby Wanders" userId="af18b0c0-b1f1-41e5-bb80-9bf6fd6c46ec" providerId="ADAL" clId="{177A0A84-CE2B-447E-8DCA-D19C76E4154A}" dt="2025-04-04T17:56:48.328" v="48" actId="207"/>
          <ac:spMkLst>
            <pc:docMk/>
            <pc:sldMk cId="4229732641" sldId="265"/>
            <ac:spMk id="2" creationId="{220A0196-EA34-4417-A812-1CA8C0CA6F57}"/>
          </ac:spMkLst>
        </pc:spChg>
        <pc:spChg chg="mod">
          <ac:chgData name="Derby Wanders" userId="af18b0c0-b1f1-41e5-bb80-9bf6fd6c46ec" providerId="ADAL" clId="{177A0A84-CE2B-447E-8DCA-D19C76E4154A}" dt="2025-04-04T17:54:56.455" v="27" actId="20577"/>
          <ac:spMkLst>
            <pc:docMk/>
            <pc:sldMk cId="4229732641" sldId="265"/>
            <ac:spMk id="4" creationId="{3A589858-EFB9-FC1F-7DF5-2478242E35D1}"/>
          </ac:spMkLst>
        </pc:spChg>
        <pc:spChg chg="add mod">
          <ac:chgData name="Derby Wanders" userId="af18b0c0-b1f1-41e5-bb80-9bf6fd6c46ec" providerId="ADAL" clId="{177A0A84-CE2B-447E-8DCA-D19C76E4154A}" dt="2025-04-04T17:56:39.679" v="47" actId="207"/>
          <ac:spMkLst>
            <pc:docMk/>
            <pc:sldMk cId="4229732641" sldId="265"/>
            <ac:spMk id="5" creationId="{580CB599-9101-9435-3406-B8D32D147EB1}"/>
          </ac:spMkLst>
        </pc:spChg>
        <pc:spChg chg="add mod">
          <ac:chgData name="Derby Wanders" userId="af18b0c0-b1f1-41e5-bb80-9bf6fd6c46ec" providerId="ADAL" clId="{177A0A84-CE2B-447E-8DCA-D19C76E4154A}" dt="2025-04-04T17:57:05.005" v="50"/>
          <ac:spMkLst>
            <pc:docMk/>
            <pc:sldMk cId="4229732641" sldId="265"/>
            <ac:spMk id="9" creationId="{612F71CD-0253-11E0-29C4-DDD7975AB112}"/>
          </ac:spMkLst>
        </pc:spChg>
        <pc:spChg chg="add mod">
          <ac:chgData name="Derby Wanders" userId="af18b0c0-b1f1-41e5-bb80-9bf6fd6c46ec" providerId="ADAL" clId="{177A0A84-CE2B-447E-8DCA-D19C76E4154A}" dt="2025-04-04T17:57:15.816" v="51"/>
          <ac:spMkLst>
            <pc:docMk/>
            <pc:sldMk cId="4229732641" sldId="265"/>
            <ac:spMk id="10" creationId="{72988A91-8643-68E2-9A4A-AD4144BADAEC}"/>
          </ac:spMkLst>
        </pc:spChg>
        <pc:spChg chg="add mod">
          <ac:chgData name="Derby Wanders" userId="af18b0c0-b1f1-41e5-bb80-9bf6fd6c46ec" providerId="ADAL" clId="{177A0A84-CE2B-447E-8DCA-D19C76E4154A}" dt="2025-04-04T17:57:21.286" v="52"/>
          <ac:spMkLst>
            <pc:docMk/>
            <pc:sldMk cId="4229732641" sldId="265"/>
            <ac:spMk id="11" creationId="{3DBC025B-535E-D8A2-A6F9-D6D0D7A77D63}"/>
          </ac:spMkLst>
        </pc:spChg>
        <pc:spChg chg="add mod">
          <ac:chgData name="Derby Wanders" userId="af18b0c0-b1f1-41e5-bb80-9bf6fd6c46ec" providerId="ADAL" clId="{177A0A84-CE2B-447E-8DCA-D19C76E4154A}" dt="2025-04-04T17:57:29.479" v="53"/>
          <ac:spMkLst>
            <pc:docMk/>
            <pc:sldMk cId="4229732641" sldId="265"/>
            <ac:spMk id="12" creationId="{B83EF7F6-4FC8-0DDB-E8AC-59657B7838C2}"/>
          </ac:spMkLst>
        </pc:spChg>
        <pc:spChg chg="add mod">
          <ac:chgData name="Derby Wanders" userId="af18b0c0-b1f1-41e5-bb80-9bf6fd6c46ec" providerId="ADAL" clId="{177A0A84-CE2B-447E-8DCA-D19C76E4154A}" dt="2025-04-04T18:08:18.373" v="187" actId="208"/>
          <ac:spMkLst>
            <pc:docMk/>
            <pc:sldMk cId="4229732641" sldId="265"/>
            <ac:spMk id="27" creationId="{B8C70AAB-27D6-0980-FC72-A419C83BBCC6}"/>
          </ac:spMkLst>
        </pc:spChg>
        <pc:picChg chg="add mod">
          <ac:chgData name="Derby Wanders" userId="af18b0c0-b1f1-41e5-bb80-9bf6fd6c46ec" providerId="ADAL" clId="{177A0A84-CE2B-447E-8DCA-D19C76E4154A}" dt="2025-04-04T17:59:21.039" v="66"/>
          <ac:picMkLst>
            <pc:docMk/>
            <pc:sldMk cId="4229732641" sldId="265"/>
            <ac:picMk id="35" creationId="{0D16DF39-FC6D-7E6F-C3A2-91300B47A15F}"/>
          </ac:picMkLst>
        </pc:picChg>
        <pc:cxnChg chg="add mod">
          <ac:chgData name="Derby Wanders" userId="af18b0c0-b1f1-41e5-bb80-9bf6fd6c46ec" providerId="ADAL" clId="{177A0A84-CE2B-447E-8DCA-D19C76E4154A}" dt="2025-04-04T17:57:56.023" v="56"/>
          <ac:cxnSpMkLst>
            <pc:docMk/>
            <pc:sldMk cId="4229732641" sldId="265"/>
            <ac:cxnSpMk id="28" creationId="{E688FA8C-CDEA-BDD7-B627-D427D680D439}"/>
          </ac:cxnSpMkLst>
        </pc:cxnChg>
        <pc:cxnChg chg="add mod">
          <ac:chgData name="Derby Wanders" userId="af18b0c0-b1f1-41e5-bb80-9bf6fd6c46ec" providerId="ADAL" clId="{177A0A84-CE2B-447E-8DCA-D19C76E4154A}" dt="2025-04-04T17:58:02.457" v="57"/>
          <ac:cxnSpMkLst>
            <pc:docMk/>
            <pc:sldMk cId="4229732641" sldId="265"/>
            <ac:cxnSpMk id="29" creationId="{FD4706D4-85A2-5A78-E511-D571AE9FA1B8}"/>
          </ac:cxnSpMkLst>
        </pc:cxnChg>
        <pc:cxnChg chg="add mod">
          <ac:chgData name="Derby Wanders" userId="af18b0c0-b1f1-41e5-bb80-9bf6fd6c46ec" providerId="ADAL" clId="{177A0A84-CE2B-447E-8DCA-D19C76E4154A}" dt="2025-04-04T17:58:09.742" v="58"/>
          <ac:cxnSpMkLst>
            <pc:docMk/>
            <pc:sldMk cId="4229732641" sldId="265"/>
            <ac:cxnSpMk id="30" creationId="{55144FCE-DA83-66DA-1236-FA02BDFA03BB}"/>
          </ac:cxnSpMkLst>
        </pc:cxnChg>
        <pc:cxnChg chg="add mod">
          <ac:chgData name="Derby Wanders" userId="af18b0c0-b1f1-41e5-bb80-9bf6fd6c46ec" providerId="ADAL" clId="{177A0A84-CE2B-447E-8DCA-D19C76E4154A}" dt="2025-04-04T17:58:49.336" v="61" actId="208"/>
          <ac:cxnSpMkLst>
            <pc:docMk/>
            <pc:sldMk cId="4229732641" sldId="265"/>
            <ac:cxnSpMk id="31" creationId="{1EFE1C28-89AE-1B51-2B7A-01553EE6FCB0}"/>
          </ac:cxnSpMkLst>
        </pc:cxnChg>
        <pc:cxnChg chg="add mod">
          <ac:chgData name="Derby Wanders" userId="af18b0c0-b1f1-41e5-bb80-9bf6fd6c46ec" providerId="ADAL" clId="{177A0A84-CE2B-447E-8DCA-D19C76E4154A}" dt="2025-04-04T17:59:04.890" v="63" actId="208"/>
          <ac:cxnSpMkLst>
            <pc:docMk/>
            <pc:sldMk cId="4229732641" sldId="265"/>
            <ac:cxnSpMk id="32" creationId="{741ED2B4-CC40-C400-9FC9-92144BB9F4D1}"/>
          </ac:cxnSpMkLst>
        </pc:cxnChg>
        <pc:cxnChg chg="add mod">
          <ac:chgData name="Derby Wanders" userId="af18b0c0-b1f1-41e5-bb80-9bf6fd6c46ec" providerId="ADAL" clId="{177A0A84-CE2B-447E-8DCA-D19C76E4154A}" dt="2025-04-04T17:59:09.950" v="64"/>
          <ac:cxnSpMkLst>
            <pc:docMk/>
            <pc:sldMk cId="4229732641" sldId="265"/>
            <ac:cxnSpMk id="33" creationId="{EF7A5F5B-0184-0062-F4E2-A71464ECA3C7}"/>
          </ac:cxnSpMkLst>
        </pc:cxnChg>
        <pc:cxnChg chg="add mod">
          <ac:chgData name="Derby Wanders" userId="af18b0c0-b1f1-41e5-bb80-9bf6fd6c46ec" providerId="ADAL" clId="{177A0A84-CE2B-447E-8DCA-D19C76E4154A}" dt="2025-04-04T17:59:16.587" v="65"/>
          <ac:cxnSpMkLst>
            <pc:docMk/>
            <pc:sldMk cId="4229732641" sldId="265"/>
            <ac:cxnSpMk id="34" creationId="{084CDAB1-0B88-64BF-DF1E-139859E0C986}"/>
          </ac:cxnSpMkLst>
        </pc:cxnChg>
      </pc:sldChg>
      <pc:sldChg chg="addSp delSp modSp mod">
        <pc:chgData name="Derby Wanders" userId="af18b0c0-b1f1-41e5-bb80-9bf6fd6c46ec" providerId="ADAL" clId="{177A0A84-CE2B-447E-8DCA-D19C76E4154A}" dt="2025-04-04T18:08:09.525" v="186" actId="208"/>
        <pc:sldMkLst>
          <pc:docMk/>
          <pc:sldMk cId="3344611333" sldId="266"/>
        </pc:sldMkLst>
        <pc:spChg chg="add mod ord">
          <ac:chgData name="Derby Wanders" userId="af18b0c0-b1f1-41e5-bb80-9bf6fd6c46ec" providerId="ADAL" clId="{177A0A84-CE2B-447E-8DCA-D19C76E4154A}" dt="2025-04-04T18:03:05.489" v="125" actId="166"/>
          <ac:spMkLst>
            <pc:docMk/>
            <pc:sldMk cId="3344611333" sldId="266"/>
            <ac:spMk id="4" creationId="{2A66B15A-D4A1-AE5A-E7F7-AF8A489004AA}"/>
          </ac:spMkLst>
        </pc:spChg>
        <pc:spChg chg="mod">
          <ac:chgData name="Derby Wanders" userId="af18b0c0-b1f1-41e5-bb80-9bf6fd6c46ec" providerId="ADAL" clId="{177A0A84-CE2B-447E-8DCA-D19C76E4154A}" dt="2025-04-04T18:00:53.427" v="97" actId="20577"/>
          <ac:spMkLst>
            <pc:docMk/>
            <pc:sldMk cId="3344611333" sldId="266"/>
            <ac:spMk id="6" creationId="{4BC518E3-4AC5-8A32-3D1D-1926338D14C9}"/>
          </ac:spMkLst>
        </pc:spChg>
        <pc:spChg chg="add mod">
          <ac:chgData name="Derby Wanders" userId="af18b0c0-b1f1-41e5-bb80-9bf6fd6c46ec" providerId="ADAL" clId="{177A0A84-CE2B-447E-8DCA-D19C76E4154A}" dt="2025-04-04T18:07:52.619" v="184" actId="208"/>
          <ac:spMkLst>
            <pc:docMk/>
            <pc:sldMk cId="3344611333" sldId="266"/>
            <ac:spMk id="21" creationId="{D786955A-E05C-40B9-31FF-25549D2BA4CF}"/>
          </ac:spMkLst>
        </pc:spChg>
        <pc:spChg chg="add mod">
          <ac:chgData name="Derby Wanders" userId="af18b0c0-b1f1-41e5-bb80-9bf6fd6c46ec" providerId="ADAL" clId="{177A0A84-CE2B-447E-8DCA-D19C76E4154A}" dt="2025-04-04T18:08:01.627" v="185" actId="208"/>
          <ac:spMkLst>
            <pc:docMk/>
            <pc:sldMk cId="3344611333" sldId="266"/>
            <ac:spMk id="22" creationId="{CEE322CB-C5AC-541F-8D8B-9A337430EF04}"/>
          </ac:spMkLst>
        </pc:spChg>
        <pc:spChg chg="add mod">
          <ac:chgData name="Derby Wanders" userId="af18b0c0-b1f1-41e5-bb80-9bf6fd6c46ec" providerId="ADAL" clId="{177A0A84-CE2B-447E-8DCA-D19C76E4154A}" dt="2025-04-04T18:08:09.525" v="186" actId="208"/>
          <ac:spMkLst>
            <pc:docMk/>
            <pc:sldMk cId="3344611333" sldId="266"/>
            <ac:spMk id="23" creationId="{997F94F9-2B2F-9BDC-B7EA-CEDDAA4CA9AC}"/>
          </ac:spMkLst>
        </pc:spChg>
        <pc:picChg chg="add mod">
          <ac:chgData name="Derby Wanders" userId="af18b0c0-b1f1-41e5-bb80-9bf6fd6c46ec" providerId="ADAL" clId="{177A0A84-CE2B-447E-8DCA-D19C76E4154A}" dt="2025-04-04T18:01:30.475" v="108"/>
          <ac:picMkLst>
            <pc:docMk/>
            <pc:sldMk cId="3344611333" sldId="266"/>
            <ac:picMk id="7" creationId="{CAD0CB38-CC41-C8EE-46D1-A4B4A932E79B}"/>
          </ac:picMkLst>
        </pc:picChg>
        <pc:picChg chg="add mod">
          <ac:chgData name="Derby Wanders" userId="af18b0c0-b1f1-41e5-bb80-9bf6fd6c46ec" providerId="ADAL" clId="{177A0A84-CE2B-447E-8DCA-D19C76E4154A}" dt="2025-04-04T18:01:35.173" v="109"/>
          <ac:picMkLst>
            <pc:docMk/>
            <pc:sldMk cId="3344611333" sldId="266"/>
            <ac:picMk id="14" creationId="{259792AC-256E-50A8-5DCA-23A3DF79D601}"/>
          </ac:picMkLst>
        </pc:picChg>
        <pc:picChg chg="add mod ord">
          <ac:chgData name="Derby Wanders" userId="af18b0c0-b1f1-41e5-bb80-9bf6fd6c46ec" providerId="ADAL" clId="{177A0A84-CE2B-447E-8DCA-D19C76E4154A}" dt="2025-04-04T18:03:00.103" v="124" actId="1076"/>
          <ac:picMkLst>
            <pc:docMk/>
            <pc:sldMk cId="3344611333" sldId="266"/>
            <ac:picMk id="15" creationId="{80B21307-130E-4535-4F34-B2DDA5C1AD09}"/>
          </ac:picMkLst>
        </pc:picChg>
        <pc:picChg chg="add mod ord">
          <ac:chgData name="Derby Wanders" userId="af18b0c0-b1f1-41e5-bb80-9bf6fd6c46ec" providerId="ADAL" clId="{177A0A84-CE2B-447E-8DCA-D19C76E4154A}" dt="2025-04-04T18:02:02.103" v="113" actId="166"/>
          <ac:picMkLst>
            <pc:docMk/>
            <pc:sldMk cId="3344611333" sldId="266"/>
            <ac:picMk id="16" creationId="{B5D6835F-EF50-9134-B351-48C2BFBC8DD6}"/>
          </ac:picMkLst>
        </pc:picChg>
        <pc:picChg chg="add mod ord">
          <ac:chgData name="Derby Wanders" userId="af18b0c0-b1f1-41e5-bb80-9bf6fd6c46ec" providerId="ADAL" clId="{177A0A84-CE2B-447E-8DCA-D19C76E4154A}" dt="2025-04-04T18:02:29.221" v="119" actId="166"/>
          <ac:picMkLst>
            <pc:docMk/>
            <pc:sldMk cId="3344611333" sldId="266"/>
            <ac:picMk id="17" creationId="{6B23B7F6-F267-52C6-BD85-8ECA2DB5F867}"/>
          </ac:picMkLst>
        </pc:picChg>
        <pc:picChg chg="add mod">
          <ac:chgData name="Derby Wanders" userId="af18b0c0-b1f1-41e5-bb80-9bf6fd6c46ec" providerId="ADAL" clId="{177A0A84-CE2B-447E-8DCA-D19C76E4154A}" dt="2025-04-04T18:02:08.104" v="114"/>
          <ac:picMkLst>
            <pc:docMk/>
            <pc:sldMk cId="3344611333" sldId="266"/>
            <ac:picMk id="18" creationId="{7201DACC-24B0-F806-1B42-C3BEE65F4A77}"/>
          </ac:picMkLst>
        </pc:picChg>
        <pc:picChg chg="add mod">
          <ac:chgData name="Derby Wanders" userId="af18b0c0-b1f1-41e5-bb80-9bf6fd6c46ec" providerId="ADAL" clId="{177A0A84-CE2B-447E-8DCA-D19C76E4154A}" dt="2025-04-04T18:02:13.983" v="115"/>
          <ac:picMkLst>
            <pc:docMk/>
            <pc:sldMk cId="3344611333" sldId="266"/>
            <ac:picMk id="19" creationId="{1CD557A8-783F-A177-2B57-6C6D5802D18E}"/>
          </ac:picMkLst>
        </pc:picChg>
        <pc:picChg chg="add mod">
          <ac:chgData name="Derby Wanders" userId="af18b0c0-b1f1-41e5-bb80-9bf6fd6c46ec" providerId="ADAL" clId="{177A0A84-CE2B-447E-8DCA-D19C76E4154A}" dt="2025-04-04T18:02:19.871" v="116"/>
          <ac:picMkLst>
            <pc:docMk/>
            <pc:sldMk cId="3344611333" sldId="266"/>
            <ac:picMk id="20" creationId="{ACA0CCC0-2A64-8B7E-895F-E03B4587761B}"/>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6A08037D-6AAD-8629-CA32-FF0CF5AF655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BB1C6A33-5C97-C508-5E75-651E1AF576B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EE6FAA5-4BAE-4EAE-AE20-929CCAA9A992}" type="datetimeFigureOut">
              <a:rPr lang="nl-NL" smtClean="0"/>
              <a:t>20-5-2025</a:t>
            </a:fld>
            <a:endParaRPr lang="nl-NL"/>
          </a:p>
        </p:txBody>
      </p:sp>
      <p:sp>
        <p:nvSpPr>
          <p:cNvPr id="4" name="Tijdelijke aanduiding voor voettekst 3">
            <a:extLst>
              <a:ext uri="{FF2B5EF4-FFF2-40B4-BE49-F238E27FC236}">
                <a16:creationId xmlns:a16="http://schemas.microsoft.com/office/drawing/2014/main" id="{65ACA52D-C5EB-D606-CD5C-D1ABFC02A49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ED96EEC7-9E17-6187-E784-0D3C2870E57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71E86F2-401D-4BE8-9977-B00A0F812B7D}" type="slidenum">
              <a:rPr lang="nl-NL" smtClean="0"/>
              <a:t>‹nr.›</a:t>
            </a:fld>
            <a:endParaRPr lang="nl-NL"/>
          </a:p>
        </p:txBody>
      </p:sp>
    </p:spTree>
    <p:extLst>
      <p:ext uri="{BB962C8B-B14F-4D97-AF65-F5344CB8AC3E}">
        <p14:creationId xmlns:p14="http://schemas.microsoft.com/office/powerpoint/2010/main" val="413676051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Roboto" panose="02000000000000000000" pitchFamily="2" charset="0"/>
              </a:defRPr>
            </a:lvl1pPr>
          </a:lstStyle>
          <a:p>
            <a:endParaRPr lang="nl-NL"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Roboto" panose="02000000000000000000" pitchFamily="2" charset="0"/>
              </a:defRPr>
            </a:lvl1pPr>
          </a:lstStyle>
          <a:p>
            <a:fld id="{16261007-D337-4A97-AF82-811F77BE9512}" type="datetimeFigureOut">
              <a:rPr lang="nl-NL" smtClean="0"/>
              <a:pPr/>
              <a:t>20-5-2025</a:t>
            </a:fld>
            <a:endParaRPr lang="nl-NL"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Roboto" panose="02000000000000000000" pitchFamily="2" charset="0"/>
              </a:defRPr>
            </a:lvl1pPr>
          </a:lstStyle>
          <a:p>
            <a:endParaRPr lang="nl-NL"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Roboto" panose="02000000000000000000" pitchFamily="2" charset="0"/>
              </a:defRPr>
            </a:lvl1pPr>
          </a:lstStyle>
          <a:p>
            <a:fld id="{5EB975E7-4466-4875-9780-79F85FC725BE}" type="slidenum">
              <a:rPr lang="nl-NL" smtClean="0"/>
              <a:pPr/>
              <a:t>‹nr.›</a:t>
            </a:fld>
            <a:endParaRPr lang="nl-NL" dirty="0"/>
          </a:p>
        </p:txBody>
      </p:sp>
    </p:spTree>
    <p:extLst>
      <p:ext uri="{BB962C8B-B14F-4D97-AF65-F5344CB8AC3E}">
        <p14:creationId xmlns:p14="http://schemas.microsoft.com/office/powerpoint/2010/main" val="139989098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Roboto" panose="02000000000000000000" pitchFamily="2" charset="0"/>
        <a:ea typeface="+mn-ea"/>
        <a:cs typeface="+mn-cs"/>
      </a:defRPr>
    </a:lvl1pPr>
    <a:lvl2pPr marL="457200" algn="l" defTabSz="914400" rtl="0" eaLnBrk="1" latinLnBrk="0" hangingPunct="1">
      <a:defRPr sz="1200" kern="1200">
        <a:solidFill>
          <a:schemeClr val="tx1"/>
        </a:solidFill>
        <a:latin typeface="Roboto" panose="02000000000000000000" pitchFamily="2" charset="0"/>
        <a:ea typeface="+mn-ea"/>
        <a:cs typeface="+mn-cs"/>
      </a:defRPr>
    </a:lvl2pPr>
    <a:lvl3pPr marL="914400" algn="l" defTabSz="914400" rtl="0" eaLnBrk="1" latinLnBrk="0" hangingPunct="1">
      <a:defRPr sz="1200" kern="1200">
        <a:solidFill>
          <a:schemeClr val="tx1"/>
        </a:solidFill>
        <a:latin typeface="Roboto" panose="02000000000000000000" pitchFamily="2" charset="0"/>
        <a:ea typeface="+mn-ea"/>
        <a:cs typeface="+mn-cs"/>
      </a:defRPr>
    </a:lvl3pPr>
    <a:lvl4pPr marL="1371600" algn="l" defTabSz="914400" rtl="0" eaLnBrk="1" latinLnBrk="0" hangingPunct="1">
      <a:defRPr sz="1200" kern="1200">
        <a:solidFill>
          <a:schemeClr val="tx1"/>
        </a:solidFill>
        <a:latin typeface="Roboto" panose="02000000000000000000" pitchFamily="2" charset="0"/>
        <a:ea typeface="+mn-ea"/>
        <a:cs typeface="+mn-cs"/>
      </a:defRPr>
    </a:lvl4pPr>
    <a:lvl5pPr marL="1828800" algn="l" defTabSz="914400" rtl="0" eaLnBrk="1" latinLnBrk="0" hangingPunct="1">
      <a:defRPr sz="1200" kern="1200">
        <a:solidFill>
          <a:schemeClr val="tx1"/>
        </a:solidFill>
        <a:latin typeface="Roboto" panose="02000000000000000000" pitchFamily="2"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401D1CB6-6B35-4216-835D-4B6D7DC10AA2}"/>
              </a:ext>
            </a:extLst>
          </p:cNvPr>
          <p:cNvSpPr/>
          <p:nvPr userDrawn="1"/>
        </p:nvSpPr>
        <p:spPr>
          <a:xfrm>
            <a:off x="9227489" y="5111778"/>
            <a:ext cx="2119048" cy="17462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Afbeelding 7">
            <a:extLst>
              <a:ext uri="{FF2B5EF4-FFF2-40B4-BE49-F238E27FC236}">
                <a16:creationId xmlns:a16="http://schemas.microsoft.com/office/drawing/2014/main" id="{8570D387-A9DA-4389-8749-9601C83ADFA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90589" y="5111779"/>
            <a:ext cx="2387821" cy="1836000"/>
          </a:xfrm>
          <a:prstGeom prst="rect">
            <a:avLst/>
          </a:prstGeom>
        </p:spPr>
      </p:pic>
      <p:sp>
        <p:nvSpPr>
          <p:cNvPr id="2" name="Titel 1">
            <a:extLst>
              <a:ext uri="{FF2B5EF4-FFF2-40B4-BE49-F238E27FC236}">
                <a16:creationId xmlns:a16="http://schemas.microsoft.com/office/drawing/2014/main" id="{F769774B-F83A-5389-0CE0-44640849908A}"/>
              </a:ext>
            </a:extLst>
          </p:cNvPr>
          <p:cNvSpPr>
            <a:spLocks noGrp="1"/>
          </p:cNvSpPr>
          <p:nvPr>
            <p:ph type="title" hasCustomPrompt="1"/>
          </p:nvPr>
        </p:nvSpPr>
        <p:spPr>
          <a:xfrm>
            <a:off x="893232" y="2214000"/>
            <a:ext cx="10460567" cy="2808000"/>
          </a:xfrm>
        </p:spPr>
        <p:txBody>
          <a:bodyPr tIns="72000" anchor="t">
            <a:normAutofit/>
          </a:bodyPr>
          <a:lstStyle>
            <a:lvl1pPr>
              <a:lnSpc>
                <a:spcPts val="5200"/>
              </a:lnSpc>
              <a:defRPr sz="6200">
                <a:solidFill>
                  <a:schemeClr val="tx1"/>
                </a:solidFill>
              </a:defRPr>
            </a:lvl1pPr>
          </a:lstStyle>
          <a:p>
            <a:r>
              <a:rPr lang="nl-NL" dirty="0"/>
              <a:t>Titel van de presentatie</a:t>
            </a:r>
          </a:p>
        </p:txBody>
      </p:sp>
      <p:sp>
        <p:nvSpPr>
          <p:cNvPr id="4" name="Tijdelijke aanduiding voor tekst 4">
            <a:extLst>
              <a:ext uri="{FF2B5EF4-FFF2-40B4-BE49-F238E27FC236}">
                <a16:creationId xmlns:a16="http://schemas.microsoft.com/office/drawing/2014/main" id="{43D6CBE0-A4AA-B4D9-967A-23073B1CDB6B}"/>
              </a:ext>
            </a:extLst>
          </p:cNvPr>
          <p:cNvSpPr>
            <a:spLocks noGrp="1"/>
          </p:cNvSpPr>
          <p:nvPr>
            <p:ph type="body" sz="quarter" idx="13" hasCustomPrompt="1"/>
          </p:nvPr>
        </p:nvSpPr>
        <p:spPr>
          <a:xfrm>
            <a:off x="893234" y="5095875"/>
            <a:ext cx="8326800" cy="1009650"/>
          </a:xfrm>
        </p:spPr>
        <p:txBody>
          <a:bodyPr/>
          <a:lstStyle>
            <a:lvl1pPr marL="0" indent="0">
              <a:lnSpc>
                <a:spcPts val="2100"/>
              </a:lnSpc>
              <a:buNone/>
              <a:defRPr cap="all" baseline="0">
                <a:solidFill>
                  <a:schemeClr val="tx1"/>
                </a:solidFill>
                <a:latin typeface="+mj-lt"/>
              </a:defRPr>
            </a:lvl1pPr>
          </a:lstStyle>
          <a:p>
            <a:pPr lvl="0"/>
            <a:r>
              <a:rPr lang="nl-NL" dirty="0"/>
              <a:t>VOORBEELD VAN EEN ONDERTITEL</a:t>
            </a:r>
          </a:p>
        </p:txBody>
      </p:sp>
      <p:sp>
        <p:nvSpPr>
          <p:cNvPr id="5" name="Tijdelijke aanduiding voor tekst 8">
            <a:extLst>
              <a:ext uri="{FF2B5EF4-FFF2-40B4-BE49-F238E27FC236}">
                <a16:creationId xmlns:a16="http://schemas.microsoft.com/office/drawing/2014/main" id="{2EBE6325-786D-00A4-C84F-A8948AB45FCB}"/>
              </a:ext>
            </a:extLst>
          </p:cNvPr>
          <p:cNvSpPr>
            <a:spLocks noGrp="1"/>
          </p:cNvSpPr>
          <p:nvPr>
            <p:ph type="body" sz="quarter" idx="14" hasCustomPrompt="1"/>
          </p:nvPr>
        </p:nvSpPr>
        <p:spPr>
          <a:xfrm>
            <a:off x="893763" y="1196975"/>
            <a:ext cx="10458450" cy="588963"/>
          </a:xfrm>
        </p:spPr>
        <p:txBody>
          <a:bodyPr anchor="b">
            <a:normAutofit/>
          </a:bodyPr>
          <a:lstStyle>
            <a:lvl1pPr marL="0" indent="0">
              <a:lnSpc>
                <a:spcPts val="1500"/>
              </a:lnSpc>
              <a:buNone/>
              <a:defRPr sz="1800" cap="all" baseline="0">
                <a:solidFill>
                  <a:schemeClr val="tx2"/>
                </a:solidFill>
                <a:latin typeface="+mj-lt"/>
              </a:defRPr>
            </a:lvl1pPr>
            <a:lvl2pPr marL="180000" indent="0">
              <a:buNone/>
              <a:defRPr>
                <a:solidFill>
                  <a:schemeClr val="tx2"/>
                </a:solidFill>
              </a:defRPr>
            </a:lvl2pPr>
            <a:lvl3pPr marL="360000" indent="0">
              <a:buNone/>
              <a:defRPr>
                <a:solidFill>
                  <a:schemeClr val="tx2"/>
                </a:solidFill>
              </a:defRPr>
            </a:lvl3pPr>
            <a:lvl4pPr marL="540000" indent="0">
              <a:buNone/>
              <a:defRPr>
                <a:solidFill>
                  <a:schemeClr val="tx2"/>
                </a:solidFill>
              </a:defRPr>
            </a:lvl4pPr>
            <a:lvl5pPr marL="720000" indent="0">
              <a:buNone/>
              <a:defRPr>
                <a:solidFill>
                  <a:schemeClr val="tx2"/>
                </a:solidFill>
              </a:defRPr>
            </a:lvl5pPr>
          </a:lstStyle>
          <a:p>
            <a:pPr lvl="0"/>
            <a:r>
              <a:rPr lang="nl-NL" dirty="0"/>
              <a:t>NAAM OPLEIDING/FACULTEIT</a:t>
            </a:r>
          </a:p>
        </p:txBody>
      </p:sp>
    </p:spTree>
    <p:extLst>
      <p:ext uri="{BB962C8B-B14F-4D97-AF65-F5344CB8AC3E}">
        <p14:creationId xmlns:p14="http://schemas.microsoft.com/office/powerpoint/2010/main" val="358500664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Tekst_">
    <p:spTree>
      <p:nvGrpSpPr>
        <p:cNvPr id="1" name=""/>
        <p:cNvGrpSpPr/>
        <p:nvPr/>
      </p:nvGrpSpPr>
      <p:grpSpPr>
        <a:xfrm>
          <a:off x="0" y="0"/>
          <a:ext cx="0" cy="0"/>
          <a:chOff x="0" y="0"/>
          <a:chExt cx="0" cy="0"/>
        </a:xfrm>
      </p:grpSpPr>
      <p:sp>
        <p:nvSpPr>
          <p:cNvPr id="6" name="Tijdelijke aanduiding voor tekst 2"/>
          <p:cNvSpPr>
            <a:spLocks noGrp="1"/>
          </p:cNvSpPr>
          <p:nvPr>
            <p:ph type="body" sz="quarter" idx="11"/>
          </p:nvPr>
        </p:nvSpPr>
        <p:spPr>
          <a:xfrm>
            <a:off x="838200" y="1925638"/>
            <a:ext cx="105156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1B98C57B-182B-4B1A-8517-6B7CDA9A9E1B}"/>
              </a:ext>
            </a:extLst>
          </p:cNvPr>
          <p:cNvSpPr>
            <a:spLocks noGrp="1"/>
          </p:cNvSpPr>
          <p:nvPr>
            <p:ph type="sldNum" sz="quarter" idx="12"/>
          </p:nvPr>
        </p:nvSpPr>
        <p:spPr/>
        <p:txBody>
          <a:bodyPr/>
          <a:lstStyle/>
          <a:p>
            <a:fld id="{FACE7509-F60A-4509-9491-CD4ED7B54EDD}" type="slidenum">
              <a:rPr lang="nl-NL" smtClean="0"/>
              <a:pPr/>
              <a:t>‹nr.›</a:t>
            </a:fld>
            <a:endParaRPr lang="nl-NL"/>
          </a:p>
        </p:txBody>
      </p:sp>
      <p:sp>
        <p:nvSpPr>
          <p:cNvPr id="4" name="Titel 3">
            <a:extLst>
              <a:ext uri="{FF2B5EF4-FFF2-40B4-BE49-F238E27FC236}">
                <a16:creationId xmlns:a16="http://schemas.microsoft.com/office/drawing/2014/main" id="{C9172B17-8AD4-26A7-6FA3-2ED9E49C9F4A}"/>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2631550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en Tekst">
    <p:spTree>
      <p:nvGrpSpPr>
        <p:cNvPr id="1" name=""/>
        <p:cNvGrpSpPr/>
        <p:nvPr/>
      </p:nvGrpSpPr>
      <p:grpSpPr>
        <a:xfrm>
          <a:off x="0" y="0"/>
          <a:ext cx="0" cy="0"/>
          <a:chOff x="0" y="0"/>
          <a:chExt cx="0" cy="0"/>
        </a:xfrm>
      </p:grpSpPr>
      <p:sp>
        <p:nvSpPr>
          <p:cNvPr id="7" name="Tijdelijke aanduiding voor tekst 2"/>
          <p:cNvSpPr>
            <a:spLocks noGrp="1"/>
          </p:cNvSpPr>
          <p:nvPr>
            <p:ph type="body" sz="quarter" idx="11"/>
          </p:nvPr>
        </p:nvSpPr>
        <p:spPr>
          <a:xfrm>
            <a:off x="838200" y="1925638"/>
            <a:ext cx="52578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1D7D2143-8A99-4F87-AD10-03EFEAABE85B}"/>
              </a:ext>
            </a:extLst>
          </p:cNvPr>
          <p:cNvSpPr>
            <a:spLocks noGrp="1"/>
          </p:cNvSpPr>
          <p:nvPr>
            <p:ph type="sldNum" sz="quarter" idx="12"/>
          </p:nvPr>
        </p:nvSpPr>
        <p:spPr/>
        <p:txBody>
          <a:bodyPr/>
          <a:lstStyle/>
          <a:p>
            <a:fld id="{FACE7509-F60A-4509-9491-CD4ED7B54EDD}" type="slidenum">
              <a:rPr lang="nl-NL" smtClean="0"/>
              <a:pPr/>
              <a:t>‹nr.›</a:t>
            </a:fld>
            <a:endParaRPr lang="nl-NL"/>
          </a:p>
        </p:txBody>
      </p:sp>
      <p:sp>
        <p:nvSpPr>
          <p:cNvPr id="3" name="Titel 2">
            <a:extLst>
              <a:ext uri="{FF2B5EF4-FFF2-40B4-BE49-F238E27FC236}">
                <a16:creationId xmlns:a16="http://schemas.microsoft.com/office/drawing/2014/main" id="{B994DE5A-C2D7-258A-A0FC-F5B5AED62C46}"/>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46748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Tekst en Afbeelding">
    <p:spTree>
      <p:nvGrpSpPr>
        <p:cNvPr id="1" name=""/>
        <p:cNvGrpSpPr/>
        <p:nvPr/>
      </p:nvGrpSpPr>
      <p:grpSpPr>
        <a:xfrm>
          <a:off x="0" y="0"/>
          <a:ext cx="0" cy="0"/>
          <a:chOff x="0" y="0"/>
          <a:chExt cx="0" cy="0"/>
        </a:xfrm>
      </p:grpSpPr>
      <p:sp>
        <p:nvSpPr>
          <p:cNvPr id="6" name="Tijdelijke aanduiding voor afbeelding 5">
            <a:extLst>
              <a:ext uri="{FF2B5EF4-FFF2-40B4-BE49-F238E27FC236}">
                <a16:creationId xmlns:a16="http://schemas.microsoft.com/office/drawing/2014/main" id="{260C8E6A-14DF-4CBC-B795-FDA284EC4712}"/>
              </a:ext>
            </a:extLst>
          </p:cNvPr>
          <p:cNvSpPr>
            <a:spLocks noGrp="1"/>
          </p:cNvSpPr>
          <p:nvPr>
            <p:ph type="pic" sz="quarter" idx="11"/>
          </p:nvPr>
        </p:nvSpPr>
        <p:spPr>
          <a:xfrm>
            <a:off x="6553203" y="1917701"/>
            <a:ext cx="4800600" cy="4248000"/>
          </a:xfrm>
        </p:spPr>
        <p:txBody>
          <a:bodyPr>
            <a:normAutofit/>
          </a:bodyPr>
          <a:lstStyle>
            <a:lvl1pPr marL="0" indent="0">
              <a:buNone/>
              <a:defRPr sz="1275">
                <a:latin typeface="Roboto" panose="02000000000000000000" pitchFamily="2" charset="0"/>
                <a:ea typeface="Roboto" panose="02000000000000000000" pitchFamily="2" charset="0"/>
                <a:cs typeface="Arial" panose="020B0604020202020204" pitchFamily="34" charset="0"/>
              </a:defRPr>
            </a:lvl1pPr>
          </a:lstStyle>
          <a:p>
            <a:r>
              <a:rPr lang="nl-NL"/>
              <a:t>Klik op het pictogram als u een afbeelding wilt toevoegen</a:t>
            </a:r>
            <a:endParaRPr lang="en-GB" dirty="0"/>
          </a:p>
        </p:txBody>
      </p:sp>
      <p:sp>
        <p:nvSpPr>
          <p:cNvPr id="8" name="Tijdelijke aanduiding voor tekst 2"/>
          <p:cNvSpPr>
            <a:spLocks noGrp="1"/>
          </p:cNvSpPr>
          <p:nvPr>
            <p:ph type="body" sz="quarter" idx="12"/>
          </p:nvPr>
        </p:nvSpPr>
        <p:spPr>
          <a:xfrm>
            <a:off x="838200" y="1926000"/>
            <a:ext cx="52578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02897271-9D30-452B-AAF1-F0E2E5634182}"/>
              </a:ext>
            </a:extLst>
          </p:cNvPr>
          <p:cNvSpPr>
            <a:spLocks noGrp="1"/>
          </p:cNvSpPr>
          <p:nvPr>
            <p:ph type="sldNum" sz="quarter" idx="13"/>
          </p:nvPr>
        </p:nvSpPr>
        <p:spPr/>
        <p:txBody>
          <a:bodyPr/>
          <a:lstStyle/>
          <a:p>
            <a:fld id="{FACE7509-F60A-4509-9491-CD4ED7B54EDD}" type="slidenum">
              <a:rPr lang="nl-NL" smtClean="0"/>
              <a:pPr/>
              <a:t>‹nr.›</a:t>
            </a:fld>
            <a:endParaRPr lang="nl-NL"/>
          </a:p>
        </p:txBody>
      </p:sp>
      <p:sp>
        <p:nvSpPr>
          <p:cNvPr id="3" name="Titel 2">
            <a:extLst>
              <a:ext uri="{FF2B5EF4-FFF2-40B4-BE49-F238E27FC236}">
                <a16:creationId xmlns:a16="http://schemas.microsoft.com/office/drawing/2014/main" id="{641012E8-1AC2-CEB2-B751-E25CDCB3A642}"/>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3351361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ubbele Titel en Tekst">
    <p:spTree>
      <p:nvGrpSpPr>
        <p:cNvPr id="1" name=""/>
        <p:cNvGrpSpPr/>
        <p:nvPr/>
      </p:nvGrpSpPr>
      <p:grpSpPr>
        <a:xfrm>
          <a:off x="0" y="0"/>
          <a:ext cx="0" cy="0"/>
          <a:chOff x="0" y="0"/>
          <a:chExt cx="0" cy="0"/>
        </a:xfrm>
      </p:grpSpPr>
      <p:sp>
        <p:nvSpPr>
          <p:cNvPr id="9" name="Tijdelijke aanduiding voor tekst 4">
            <a:extLst>
              <a:ext uri="{FF2B5EF4-FFF2-40B4-BE49-F238E27FC236}">
                <a16:creationId xmlns:a16="http://schemas.microsoft.com/office/drawing/2014/main" id="{4B8653B3-70AE-4E3E-9A4D-3EAF4B4F4A9E}"/>
              </a:ext>
            </a:extLst>
          </p:cNvPr>
          <p:cNvSpPr>
            <a:spLocks noGrp="1"/>
          </p:cNvSpPr>
          <p:nvPr>
            <p:ph type="body" sz="quarter" idx="15" hasCustomPrompt="1"/>
          </p:nvPr>
        </p:nvSpPr>
        <p:spPr>
          <a:xfrm>
            <a:off x="6553200" y="1778435"/>
            <a:ext cx="4800600" cy="413103"/>
          </a:xfrm>
        </p:spPr>
        <p:txBody>
          <a:bodyPr anchor="ctr">
            <a:noAutofit/>
          </a:bodyPr>
          <a:lstStyle>
            <a:lvl1pPr marL="0" indent="0">
              <a:buNone/>
              <a:defRPr sz="2500" b="1" baseline="0">
                <a:latin typeface="+mn-lt"/>
                <a:ea typeface="Roboto Condensed SemiBold" panose="02000000000000000000" pitchFamily="2" charset="0"/>
              </a:defRPr>
            </a:lvl1pPr>
          </a:lstStyle>
          <a:p>
            <a:pPr lvl="0"/>
            <a:r>
              <a:rPr lang="nl-NL" dirty="0"/>
              <a:t>Klik voor </a:t>
            </a:r>
            <a:r>
              <a:rPr lang="nl-NL" dirty="0" err="1"/>
              <a:t>subkop</a:t>
            </a:r>
            <a:endParaRPr lang="en-GB" dirty="0"/>
          </a:p>
        </p:txBody>
      </p:sp>
      <p:sp>
        <p:nvSpPr>
          <p:cNvPr id="10" name="Tijdelijke aanduiding voor tekst 4">
            <a:extLst>
              <a:ext uri="{FF2B5EF4-FFF2-40B4-BE49-F238E27FC236}">
                <a16:creationId xmlns:a16="http://schemas.microsoft.com/office/drawing/2014/main" id="{60C7571E-BBB1-4DDF-9329-A0C028CAE8FB}"/>
              </a:ext>
            </a:extLst>
          </p:cNvPr>
          <p:cNvSpPr>
            <a:spLocks noGrp="1"/>
          </p:cNvSpPr>
          <p:nvPr>
            <p:ph type="body" sz="quarter" idx="16" hasCustomPrompt="1"/>
          </p:nvPr>
        </p:nvSpPr>
        <p:spPr>
          <a:xfrm>
            <a:off x="838200" y="1778435"/>
            <a:ext cx="4800600" cy="413103"/>
          </a:xfrm>
        </p:spPr>
        <p:txBody>
          <a:bodyPr anchor="ctr">
            <a:noAutofit/>
          </a:bodyPr>
          <a:lstStyle>
            <a:lvl1pPr marL="0" indent="0">
              <a:buNone/>
              <a:defRPr sz="2500" b="1">
                <a:latin typeface="+mn-lt"/>
                <a:ea typeface="Roboto Condensed SemiBold" panose="02000000000000000000" pitchFamily="2" charset="0"/>
              </a:defRPr>
            </a:lvl1pPr>
          </a:lstStyle>
          <a:p>
            <a:pPr lvl="0"/>
            <a:r>
              <a:rPr lang="nl-NL" dirty="0"/>
              <a:t>Klik voor </a:t>
            </a:r>
            <a:r>
              <a:rPr lang="nl-NL" dirty="0" err="1"/>
              <a:t>subkop</a:t>
            </a:r>
            <a:endParaRPr lang="en-GB" dirty="0"/>
          </a:p>
        </p:txBody>
      </p:sp>
      <p:sp>
        <p:nvSpPr>
          <p:cNvPr id="3" name="Tijdelijke aanduiding voor tekst 2"/>
          <p:cNvSpPr>
            <a:spLocks noGrp="1"/>
          </p:cNvSpPr>
          <p:nvPr>
            <p:ph type="body" sz="quarter" idx="18"/>
          </p:nvPr>
        </p:nvSpPr>
        <p:spPr>
          <a:xfrm>
            <a:off x="838200" y="2286000"/>
            <a:ext cx="4800600" cy="3905250"/>
          </a:xfrm>
        </p:spPr>
        <p:txBody>
          <a:bodyPr/>
          <a:lstStyle>
            <a:lvl1pPr>
              <a:defRPr>
                <a:latin typeface="Roboto" panose="02000000000000000000" pitchFamily="2" charset="0"/>
                <a:ea typeface="Roboto" panose="02000000000000000000" pitchFamily="2" charset="0"/>
              </a:defRPr>
            </a:lvl1pPr>
            <a:lvl2pPr>
              <a:defRPr>
                <a:latin typeface="Roboto" panose="02000000000000000000" pitchFamily="2" charset="0"/>
                <a:ea typeface="Roboto" panose="02000000000000000000" pitchFamily="2" charset="0"/>
              </a:defRPr>
            </a:lvl2pPr>
            <a:lvl3pPr>
              <a:defRPr>
                <a:latin typeface="Roboto" panose="02000000000000000000" pitchFamily="2" charset="0"/>
                <a:ea typeface="Roboto" panose="02000000000000000000" pitchFamily="2" charset="0"/>
              </a:defRPr>
            </a:lvl3pPr>
            <a:lvl4pPr>
              <a:defRPr>
                <a:latin typeface="Roboto" panose="02000000000000000000" pitchFamily="2" charset="0"/>
                <a:ea typeface="Roboto" panose="02000000000000000000" pitchFamily="2" charset="0"/>
              </a:defRPr>
            </a:lvl4pPr>
            <a:lvl5pPr>
              <a:defRPr>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12" name="Tijdelijke aanduiding voor tekst 4"/>
          <p:cNvSpPr>
            <a:spLocks noGrp="1"/>
          </p:cNvSpPr>
          <p:nvPr>
            <p:ph type="body" sz="quarter" idx="19"/>
          </p:nvPr>
        </p:nvSpPr>
        <p:spPr>
          <a:xfrm>
            <a:off x="6553200" y="2286000"/>
            <a:ext cx="4800600" cy="390525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25BC47CD-32CA-4434-A931-60298C186A0B}"/>
              </a:ext>
            </a:extLst>
          </p:cNvPr>
          <p:cNvSpPr>
            <a:spLocks noGrp="1"/>
          </p:cNvSpPr>
          <p:nvPr>
            <p:ph type="sldNum" sz="quarter" idx="20"/>
          </p:nvPr>
        </p:nvSpPr>
        <p:spPr/>
        <p:txBody>
          <a:bodyPr/>
          <a:lstStyle/>
          <a:p>
            <a:fld id="{FACE7509-F60A-4509-9491-CD4ED7B54EDD}" type="slidenum">
              <a:rPr lang="nl-NL" smtClean="0"/>
              <a:pPr/>
              <a:t>‹nr.›</a:t>
            </a:fld>
            <a:endParaRPr lang="nl-NL"/>
          </a:p>
        </p:txBody>
      </p:sp>
      <p:sp>
        <p:nvSpPr>
          <p:cNvPr id="4" name="Titel 3">
            <a:extLst>
              <a:ext uri="{FF2B5EF4-FFF2-40B4-BE49-F238E27FC236}">
                <a16:creationId xmlns:a16="http://schemas.microsoft.com/office/drawing/2014/main" id="{8A87FF08-62BD-7B59-1B53-E0597E4EFF60}"/>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281301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
        <p:nvSpPr>
          <p:cNvPr id="13" name="Rechthoek">
            <a:extLst>
              <a:ext uri="{FF2B5EF4-FFF2-40B4-BE49-F238E27FC236}">
                <a16:creationId xmlns:a16="http://schemas.microsoft.com/office/drawing/2014/main" id="{2F35E840-7D0C-489A-B88C-9B5B6A358F43}"/>
              </a:ext>
            </a:extLst>
          </p:cNvPr>
          <p:cNvSpPr/>
          <p:nvPr/>
        </p:nvSpPr>
        <p:spPr>
          <a:xfrm>
            <a:off x="3149600" y="733425"/>
            <a:ext cx="5892800" cy="5391150"/>
          </a:xfrm>
          <a:prstGeom prst="rect">
            <a:avLst/>
          </a:prstGeom>
          <a:solidFill>
            <a:srgbClr val="000000"/>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sz="2400"/>
          </a:p>
        </p:txBody>
      </p:sp>
      <p:sp>
        <p:nvSpPr>
          <p:cNvPr id="20" name="Tijdelijke aanduiding voor tekst 19">
            <a:extLst>
              <a:ext uri="{FF2B5EF4-FFF2-40B4-BE49-F238E27FC236}">
                <a16:creationId xmlns:a16="http://schemas.microsoft.com/office/drawing/2014/main" id="{7E150451-5081-475D-A7BF-2CE6F5C377F5}"/>
              </a:ext>
            </a:extLst>
          </p:cNvPr>
          <p:cNvSpPr>
            <a:spLocks noGrp="1"/>
          </p:cNvSpPr>
          <p:nvPr>
            <p:ph type="body" sz="quarter" idx="11" hasCustomPrompt="1"/>
          </p:nvPr>
        </p:nvSpPr>
        <p:spPr>
          <a:xfrm>
            <a:off x="3640216" y="5429602"/>
            <a:ext cx="4910667" cy="493713"/>
          </a:xfrm>
        </p:spPr>
        <p:txBody>
          <a:bodyPr anchor="b"/>
          <a:lstStyle>
            <a:lvl1pPr marL="0" indent="0">
              <a:spcBef>
                <a:spcPts val="0"/>
              </a:spcBef>
              <a:buNone/>
              <a:defRPr sz="1800" cap="all" baseline="0">
                <a:solidFill>
                  <a:schemeClr val="bg1"/>
                </a:solidFill>
                <a:latin typeface="+mj-lt"/>
                <a:ea typeface="Roboto" panose="02000000000000000000" pitchFamily="2" charset="0"/>
              </a:defRPr>
            </a:lvl1pPr>
          </a:lstStyle>
          <a:p>
            <a:pPr lvl="0"/>
            <a:r>
              <a:rPr lang="nl-NL" dirty="0"/>
              <a:t>NAAM</a:t>
            </a:r>
            <a:endParaRPr lang="en-GB" dirty="0"/>
          </a:p>
        </p:txBody>
      </p:sp>
      <p:pic>
        <p:nvPicPr>
          <p:cNvPr id="6" name="Afbeelding 2">
            <a:extLst>
              <a:ext uri="{FF2B5EF4-FFF2-40B4-BE49-F238E27FC236}">
                <a16:creationId xmlns:a16="http://schemas.microsoft.com/office/drawing/2014/main" id="{FFDA8079-95BD-45E3-8313-ABF6A59ED207}"/>
              </a:ext>
            </a:extLst>
          </p:cNvPr>
          <p:cNvPicPr>
            <a:picLocks noChangeAspect="1"/>
          </p:cNvPicPr>
          <p:nvPr userDrawn="1"/>
        </p:nvPicPr>
        <p:blipFill>
          <a:blip r:embed="rId2"/>
          <a:stretch>
            <a:fillRect/>
          </a:stretch>
        </p:blipFill>
        <p:spPr>
          <a:xfrm>
            <a:off x="3644574" y="601590"/>
            <a:ext cx="355939" cy="297299"/>
          </a:xfrm>
          <a:prstGeom prst="rect">
            <a:avLst/>
          </a:prstGeom>
        </p:spPr>
      </p:pic>
      <p:sp>
        <p:nvSpPr>
          <p:cNvPr id="2" name="Tijdelijke aanduiding voor dianummer 1">
            <a:extLst>
              <a:ext uri="{FF2B5EF4-FFF2-40B4-BE49-F238E27FC236}">
                <a16:creationId xmlns:a16="http://schemas.microsoft.com/office/drawing/2014/main" id="{904E24CA-A573-4CEE-A581-99C9D72CAA2A}"/>
              </a:ext>
            </a:extLst>
          </p:cNvPr>
          <p:cNvSpPr>
            <a:spLocks noGrp="1"/>
          </p:cNvSpPr>
          <p:nvPr>
            <p:ph type="sldNum" sz="quarter" idx="13"/>
          </p:nvPr>
        </p:nvSpPr>
        <p:spPr/>
        <p:txBody>
          <a:bodyPr/>
          <a:lstStyle/>
          <a:p>
            <a:fld id="{FACE7509-F60A-4509-9491-CD4ED7B54EDD}" type="slidenum">
              <a:rPr lang="nl-NL" smtClean="0"/>
              <a:pPr/>
              <a:t>‹nr.›</a:t>
            </a:fld>
            <a:endParaRPr lang="nl-NL"/>
          </a:p>
        </p:txBody>
      </p:sp>
      <p:sp>
        <p:nvSpPr>
          <p:cNvPr id="4" name="Titel 1">
            <a:extLst>
              <a:ext uri="{FF2B5EF4-FFF2-40B4-BE49-F238E27FC236}">
                <a16:creationId xmlns:a16="http://schemas.microsoft.com/office/drawing/2014/main" id="{36179686-86BA-8BF8-83CB-99A461D05CB6}"/>
              </a:ext>
            </a:extLst>
          </p:cNvPr>
          <p:cNvSpPr>
            <a:spLocks noGrp="1"/>
          </p:cNvSpPr>
          <p:nvPr>
            <p:ph type="title" hasCustomPrompt="1"/>
          </p:nvPr>
        </p:nvSpPr>
        <p:spPr>
          <a:xfrm>
            <a:off x="3640216" y="1722120"/>
            <a:ext cx="4911568" cy="3514726"/>
          </a:xfrm>
        </p:spPr>
        <p:txBody>
          <a:bodyPr anchor="t">
            <a:normAutofit/>
          </a:bodyPr>
          <a:lstStyle>
            <a:lvl1pPr>
              <a:lnSpc>
                <a:spcPts val="2400"/>
              </a:lnSpc>
              <a:defRPr sz="3000">
                <a:solidFill>
                  <a:schemeClr val="bg1"/>
                </a:solidFill>
              </a:defRPr>
            </a:lvl1pPr>
          </a:lstStyle>
          <a:p>
            <a:r>
              <a:rPr lang="nl-NL" dirty="0"/>
              <a:t>‘QUOTE’</a:t>
            </a:r>
          </a:p>
        </p:txBody>
      </p:sp>
    </p:spTree>
    <p:extLst>
      <p:ext uri="{BB962C8B-B14F-4D97-AF65-F5344CB8AC3E}">
        <p14:creationId xmlns:p14="http://schemas.microsoft.com/office/powerpoint/2010/main" val="2967552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jdelijke aanduiding voor tekst 2">
            <a:extLst>
              <a:ext uri="{FF2B5EF4-FFF2-40B4-BE49-F238E27FC236}">
                <a16:creationId xmlns:a16="http://schemas.microsoft.com/office/drawing/2014/main" id="{6BC46703-C372-4CCF-BBDB-349EF159E7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dirty="0"/>
              <a:t>Tekststijl van het model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pic>
        <p:nvPicPr>
          <p:cNvPr id="6" name="Afbeelding 5">
            <a:extLst>
              <a:ext uri="{FF2B5EF4-FFF2-40B4-BE49-F238E27FC236}">
                <a16:creationId xmlns:a16="http://schemas.microsoft.com/office/drawing/2014/main" id="{D2936B9B-9586-48DE-B845-C54BC129D8BB}"/>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9999687" y="6227764"/>
            <a:ext cx="1359194" cy="588915"/>
          </a:xfrm>
          <a:prstGeom prst="rect">
            <a:avLst/>
          </a:prstGeom>
        </p:spPr>
      </p:pic>
      <p:sp>
        <p:nvSpPr>
          <p:cNvPr id="7" name="Tijdelijke aanduiding voor dianummer 5">
            <a:extLst>
              <a:ext uri="{FF2B5EF4-FFF2-40B4-BE49-F238E27FC236}">
                <a16:creationId xmlns:a16="http://schemas.microsoft.com/office/drawing/2014/main" id="{AD4D3619-56D9-4271-9849-15E3BE0631EF}"/>
              </a:ext>
            </a:extLst>
          </p:cNvPr>
          <p:cNvSpPr>
            <a:spLocks noGrp="1"/>
          </p:cNvSpPr>
          <p:nvPr>
            <p:ph type="sldNum" sz="quarter" idx="4"/>
          </p:nvPr>
        </p:nvSpPr>
        <p:spPr>
          <a:xfrm>
            <a:off x="838200" y="6342598"/>
            <a:ext cx="1107478" cy="365125"/>
          </a:xfrm>
          <a:prstGeom prst="rect">
            <a:avLst/>
          </a:prstGeom>
        </p:spPr>
        <p:txBody>
          <a:bodyPr vert="horz" lIns="91440" tIns="45720" rIns="91440" bIns="45720" rtlCol="0" anchor="ctr"/>
          <a:lstStyle>
            <a:lvl1pPr algn="l">
              <a:defRPr sz="1200">
                <a:solidFill>
                  <a:schemeClr val="tx1"/>
                </a:solidFill>
              </a:defRPr>
            </a:lvl1pPr>
          </a:lstStyle>
          <a:p>
            <a:fld id="{FACE7509-F60A-4509-9491-CD4ED7B54EDD}" type="slidenum">
              <a:rPr lang="nl-NL" smtClean="0"/>
              <a:pPr/>
              <a:t>‹nr.›</a:t>
            </a:fld>
            <a:endParaRPr lang="nl-NL"/>
          </a:p>
        </p:txBody>
      </p:sp>
      <p:sp>
        <p:nvSpPr>
          <p:cNvPr id="5" name="Tijdelijke aanduiding voor titel 1">
            <a:extLst>
              <a:ext uri="{FF2B5EF4-FFF2-40B4-BE49-F238E27FC236}">
                <a16:creationId xmlns:a16="http://schemas.microsoft.com/office/drawing/2014/main" id="{D52231E0-D1FD-C94B-B7B4-2D459BE8204F}"/>
              </a:ext>
            </a:extLst>
          </p:cNvPr>
          <p:cNvSpPr>
            <a:spLocks noGrp="1"/>
          </p:cNvSpPr>
          <p:nvPr>
            <p:ph type="title"/>
          </p:nvPr>
        </p:nvSpPr>
        <p:spPr>
          <a:xfrm>
            <a:off x="838200" y="365129"/>
            <a:ext cx="10515600" cy="1325563"/>
          </a:xfrm>
          <a:prstGeom prst="rect">
            <a:avLst/>
          </a:prstGeom>
        </p:spPr>
        <p:txBody>
          <a:bodyPr vert="horz" lIns="91440" tIns="45720" rIns="91440" bIns="45720" rtlCol="0" anchor="b">
            <a:normAutofit/>
          </a:bodyPr>
          <a:lstStyle/>
          <a:p>
            <a:r>
              <a:rPr lang="nl-NL" dirty="0"/>
              <a:t>KLIK OM STIJL TE BEWERKEN</a:t>
            </a:r>
            <a:endParaRPr lang="en-GB" dirty="0"/>
          </a:p>
        </p:txBody>
      </p:sp>
    </p:spTree>
    <p:extLst>
      <p:ext uri="{BB962C8B-B14F-4D97-AF65-F5344CB8AC3E}">
        <p14:creationId xmlns:p14="http://schemas.microsoft.com/office/powerpoint/2010/main" val="14963746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hf sldNum="0" hdr="0" ftr="0" dt="0"/>
  <p:txStyles>
    <p:titleStyle>
      <a:lvl1pPr algn="l" defTabSz="514337" rtl="0" eaLnBrk="1" latinLnBrk="0" hangingPunct="1">
        <a:lnSpc>
          <a:spcPts val="2600"/>
        </a:lnSpc>
        <a:spcBef>
          <a:spcPct val="0"/>
        </a:spcBef>
        <a:buNone/>
        <a:defRPr lang="nl-NL" sz="3200" b="1" kern="1200" cap="all" baseline="0" dirty="0">
          <a:solidFill>
            <a:schemeClr val="tx2"/>
          </a:solidFill>
          <a:latin typeface="Roboto Condensed SemiBold" panose="02000000000000000000" pitchFamily="2" charset="0"/>
          <a:ea typeface="Roboto Condensed SemiBold" panose="02000000000000000000" pitchFamily="2" charset="0"/>
          <a:cs typeface="Arial" panose="020B0604020202020204" pitchFamily="34" charset="0"/>
          <a:sym typeface="Avenir Next Condensed Demi Bold"/>
        </a:defRPr>
      </a:lvl1pPr>
    </p:titleStyle>
    <p:bodyStyle>
      <a:lvl1pPr marL="18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1pPr>
      <a:lvl2pPr marL="36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2pPr>
      <a:lvl3pPr marL="54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3pPr>
      <a:lvl4pPr marL="72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4pPr>
      <a:lvl5pPr marL="900000" indent="-180000" algn="l" defTabSz="514337" rtl="0" eaLnBrk="1" latinLnBrk="0" hangingPunct="1">
        <a:lnSpc>
          <a:spcPct val="110000"/>
        </a:lnSpc>
        <a:spcBef>
          <a:spcPts val="0"/>
        </a:spcBef>
        <a:buFont typeface="Arial" panose="020B0604020202020204" pitchFamily="34" charset="0"/>
        <a:buChar char="•"/>
        <a:defRPr lang="en-GB"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5pPr>
      <a:lvl6pPr marL="1414427"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596"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65"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33"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37" rtl="0" eaLnBrk="1" latinLnBrk="0" hangingPunct="1">
        <a:defRPr sz="1013" kern="1200">
          <a:solidFill>
            <a:schemeClr val="tx1"/>
          </a:solidFill>
          <a:latin typeface="+mn-lt"/>
          <a:ea typeface="+mn-ea"/>
          <a:cs typeface="+mn-cs"/>
        </a:defRPr>
      </a:lvl1pPr>
      <a:lvl2pPr marL="257169" algn="l" defTabSz="514337" rtl="0" eaLnBrk="1" latinLnBrk="0" hangingPunct="1">
        <a:defRPr sz="1013" kern="1200">
          <a:solidFill>
            <a:schemeClr val="tx1"/>
          </a:solidFill>
          <a:latin typeface="+mn-lt"/>
          <a:ea typeface="+mn-ea"/>
          <a:cs typeface="+mn-cs"/>
        </a:defRPr>
      </a:lvl2pPr>
      <a:lvl3pPr marL="514337" algn="l" defTabSz="514337" rtl="0" eaLnBrk="1" latinLnBrk="0" hangingPunct="1">
        <a:defRPr sz="1013" kern="1200">
          <a:solidFill>
            <a:schemeClr val="tx1"/>
          </a:solidFill>
          <a:latin typeface="+mn-lt"/>
          <a:ea typeface="+mn-ea"/>
          <a:cs typeface="+mn-cs"/>
        </a:defRPr>
      </a:lvl3pPr>
      <a:lvl4pPr marL="771506" algn="l" defTabSz="514337" rtl="0" eaLnBrk="1" latinLnBrk="0" hangingPunct="1">
        <a:defRPr sz="1013" kern="1200">
          <a:solidFill>
            <a:schemeClr val="tx1"/>
          </a:solidFill>
          <a:latin typeface="+mn-lt"/>
          <a:ea typeface="+mn-ea"/>
          <a:cs typeface="+mn-cs"/>
        </a:defRPr>
      </a:lvl4pPr>
      <a:lvl5pPr marL="1028675" algn="l" defTabSz="514337" rtl="0" eaLnBrk="1" latinLnBrk="0" hangingPunct="1">
        <a:defRPr sz="1013" kern="1200">
          <a:solidFill>
            <a:schemeClr val="tx1"/>
          </a:solidFill>
          <a:latin typeface="+mn-lt"/>
          <a:ea typeface="+mn-ea"/>
          <a:cs typeface="+mn-cs"/>
        </a:defRPr>
      </a:lvl5pPr>
      <a:lvl6pPr marL="1285843" algn="l" defTabSz="514337" rtl="0" eaLnBrk="1" latinLnBrk="0" hangingPunct="1">
        <a:defRPr sz="1013" kern="1200">
          <a:solidFill>
            <a:schemeClr val="tx1"/>
          </a:solidFill>
          <a:latin typeface="+mn-lt"/>
          <a:ea typeface="+mn-ea"/>
          <a:cs typeface="+mn-cs"/>
        </a:defRPr>
      </a:lvl6pPr>
      <a:lvl7pPr marL="1543011" algn="l" defTabSz="514337" rtl="0" eaLnBrk="1" latinLnBrk="0" hangingPunct="1">
        <a:defRPr sz="1013" kern="1200">
          <a:solidFill>
            <a:schemeClr val="tx1"/>
          </a:solidFill>
          <a:latin typeface="+mn-lt"/>
          <a:ea typeface="+mn-ea"/>
          <a:cs typeface="+mn-cs"/>
        </a:defRPr>
      </a:lvl7pPr>
      <a:lvl8pPr marL="1800180" algn="l" defTabSz="514337" rtl="0" eaLnBrk="1" latinLnBrk="0" hangingPunct="1">
        <a:defRPr sz="1013" kern="1200">
          <a:solidFill>
            <a:schemeClr val="tx1"/>
          </a:solidFill>
          <a:latin typeface="+mn-lt"/>
          <a:ea typeface="+mn-ea"/>
          <a:cs typeface="+mn-cs"/>
        </a:defRPr>
      </a:lvl8pPr>
      <a:lvl9pPr marL="2057349" algn="l" defTabSz="514337"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4.tif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11.tiff"/><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tiff"/><Relationship Id="rId5" Type="http://schemas.openxmlformats.org/officeDocument/2006/relationships/image" Target="../media/image8.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tekst 3">
            <a:extLst>
              <a:ext uri="{FF2B5EF4-FFF2-40B4-BE49-F238E27FC236}">
                <a16:creationId xmlns:a16="http://schemas.microsoft.com/office/drawing/2014/main" id="{3A589858-EFB9-FC1F-7DF5-2478242E35D1}"/>
              </a:ext>
            </a:extLst>
          </p:cNvPr>
          <p:cNvSpPr txBox="1">
            <a:spLocks/>
          </p:cNvSpPr>
          <p:nvPr/>
        </p:nvSpPr>
        <p:spPr>
          <a:xfrm>
            <a:off x="992037" y="328742"/>
            <a:ext cx="10458450" cy="588963"/>
          </a:xfrm>
          <a:prstGeom prst="rect">
            <a:avLst/>
          </a:prstGeom>
        </p:spPr>
        <p:txBody>
          <a:bodyPr/>
          <a:lstStyle>
            <a:lvl1pPr marL="18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1pPr>
            <a:lvl2pPr marL="36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2pPr>
            <a:lvl3pPr marL="54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3pPr>
            <a:lvl4pPr marL="72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4pPr>
            <a:lvl5pPr marL="900000" indent="-180000" algn="l" defTabSz="514337" rtl="0" eaLnBrk="1" latinLnBrk="0" hangingPunct="1">
              <a:lnSpc>
                <a:spcPct val="110000"/>
              </a:lnSpc>
              <a:spcBef>
                <a:spcPts val="0"/>
              </a:spcBef>
              <a:buFont typeface="Arial" panose="020B0604020202020204" pitchFamily="34" charset="0"/>
              <a:buChar char="•"/>
              <a:defRPr lang="en-GB"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5pPr>
            <a:lvl6pPr marL="1414427"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596"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65"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33"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0" indent="0">
              <a:buNone/>
            </a:pPr>
            <a:r>
              <a:rPr lang="nl-NL" sz="1800" cap="all" dirty="0">
                <a:latin typeface="+mj-lt"/>
              </a:rPr>
              <a:t>THEMA: </a:t>
            </a:r>
            <a:r>
              <a:rPr lang="nl-NL" sz="1800" cap="all" dirty="0">
                <a:solidFill>
                  <a:schemeClr val="tx2"/>
                </a:solidFill>
                <a:latin typeface="+mj-lt"/>
              </a:rPr>
              <a:t>gespreid leiderschap	</a:t>
            </a:r>
            <a:r>
              <a:rPr lang="nl-NL" dirty="0"/>
              <a:t> 							</a:t>
            </a:r>
            <a:r>
              <a:rPr lang="nl-NL" sz="1800" cap="all" dirty="0">
                <a:latin typeface="+mj-lt"/>
              </a:rPr>
              <a:t>ONDERDEEL:</a:t>
            </a:r>
            <a:r>
              <a:rPr lang="nl-NL" dirty="0"/>
              <a:t>	</a:t>
            </a:r>
            <a:r>
              <a:rPr lang="nl-NL" sz="1800" cap="all" dirty="0">
                <a:solidFill>
                  <a:schemeClr val="tx2"/>
                </a:solidFill>
                <a:latin typeface="+mj-lt"/>
              </a:rPr>
              <a:t>Reflectiekaart 1</a:t>
            </a:r>
          </a:p>
        </p:txBody>
      </p:sp>
      <p:sp>
        <p:nvSpPr>
          <p:cNvPr id="25" name="Rechthoek 24">
            <a:extLst>
              <a:ext uri="{FF2B5EF4-FFF2-40B4-BE49-F238E27FC236}">
                <a16:creationId xmlns:a16="http://schemas.microsoft.com/office/drawing/2014/main" id="{F7D1FCC0-59B3-F221-63B9-39B36EC6955A}"/>
              </a:ext>
            </a:extLst>
          </p:cNvPr>
          <p:cNvSpPr/>
          <p:nvPr/>
        </p:nvSpPr>
        <p:spPr>
          <a:xfrm>
            <a:off x="129209" y="149087"/>
            <a:ext cx="11907078" cy="6579704"/>
          </a:xfrm>
          <a:prstGeom prst="rect">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6" name="Rechthoek 25">
            <a:extLst>
              <a:ext uri="{FF2B5EF4-FFF2-40B4-BE49-F238E27FC236}">
                <a16:creationId xmlns:a16="http://schemas.microsoft.com/office/drawing/2014/main" id="{1A3B50D1-CE51-EBEF-30FF-DCA1C74DDA76}"/>
              </a:ext>
            </a:extLst>
          </p:cNvPr>
          <p:cNvSpPr/>
          <p:nvPr/>
        </p:nvSpPr>
        <p:spPr>
          <a:xfrm>
            <a:off x="230588" y="253225"/>
            <a:ext cx="11674274" cy="6370212"/>
          </a:xfrm>
          <a:prstGeom prst="rect">
            <a:avLst/>
          </a:prstGeom>
          <a:noFill/>
          <a:ln w="9525">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ekstvak 2">
            <a:extLst>
              <a:ext uri="{FF2B5EF4-FFF2-40B4-BE49-F238E27FC236}">
                <a16:creationId xmlns:a16="http://schemas.microsoft.com/office/drawing/2014/main" id="{220A0196-EA34-4417-A812-1CA8C0CA6F57}"/>
              </a:ext>
            </a:extLst>
          </p:cNvPr>
          <p:cNvSpPr txBox="1">
            <a:spLocks noChangeArrowheads="1"/>
          </p:cNvSpPr>
          <p:nvPr/>
        </p:nvSpPr>
        <p:spPr bwMode="auto">
          <a:xfrm>
            <a:off x="2840218" y="670192"/>
            <a:ext cx="4703445" cy="433705"/>
          </a:xfrm>
          <a:prstGeom prst="rect">
            <a:avLst/>
          </a:prstGeom>
          <a:noFill/>
          <a:ln w="12700">
            <a:noFill/>
            <a:miter lim="800000"/>
            <a:headEnd/>
            <a:tailEnd/>
          </a:ln>
        </p:spPr>
        <p:txBody>
          <a:bodyPr rot="0" vert="horz" wrap="square" lIns="91440" tIns="45720" rIns="91440" bIns="45720" anchor="t" anchorCtr="0">
            <a:noAutofit/>
          </a:bodyPr>
          <a:lstStyle/>
          <a:p>
            <a:pPr algn="ctr">
              <a:lnSpc>
                <a:spcPct val="107000"/>
              </a:lnSpc>
              <a:spcAft>
                <a:spcPts val="0"/>
              </a:spcAft>
            </a:pPr>
            <a:r>
              <a:rPr lang="nl-NL" sz="2000" dirty="0">
                <a:effectLst/>
                <a:latin typeface="Roboto" panose="02000000000000000000" pitchFamily="2" charset="0"/>
                <a:ea typeface="Roboto" panose="02000000000000000000" pitchFamily="2" charset="0"/>
                <a:cs typeface="Arial" panose="020B0604020202020204" pitchFamily="34" charset="0"/>
              </a:rPr>
              <a:t>- Organisatieontwikkeling -</a:t>
            </a:r>
            <a:br>
              <a:rPr lang="nl-NL" sz="2000" dirty="0">
                <a:solidFill>
                  <a:srgbClr val="335497"/>
                </a:solidFill>
                <a:effectLst/>
                <a:latin typeface="Roboto" panose="02000000000000000000" pitchFamily="2" charset="0"/>
                <a:ea typeface="Roboto" panose="02000000000000000000" pitchFamily="2" charset="0"/>
                <a:cs typeface="Arial" panose="020B0604020202020204" pitchFamily="34" charset="0"/>
              </a:rPr>
            </a:br>
            <a:endParaRPr lang="nl-NL" sz="2000" dirty="0">
              <a:solidFill>
                <a:srgbClr val="335497"/>
              </a:solidFill>
              <a:effectLst/>
              <a:latin typeface="Roboto" panose="02000000000000000000" pitchFamily="2" charset="0"/>
              <a:ea typeface="Roboto" panose="02000000000000000000" pitchFamily="2" charset="0"/>
              <a:cs typeface="Arial" panose="020B0604020202020204" pitchFamily="34" charset="0"/>
            </a:endParaRPr>
          </a:p>
          <a:p>
            <a:pPr algn="ctr">
              <a:lnSpc>
                <a:spcPct val="107000"/>
              </a:lnSpc>
              <a:spcAft>
                <a:spcPts val="800"/>
              </a:spcAft>
            </a:pPr>
            <a:r>
              <a:rPr lang="nl-NL" sz="2000" b="1" dirty="0">
                <a:solidFill>
                  <a:srgbClr val="335497"/>
                </a:solidFill>
                <a:effectLst/>
                <a:latin typeface="Roboto" panose="02000000000000000000" pitchFamily="2" charset="0"/>
                <a:ea typeface="Roboto" panose="02000000000000000000" pitchFamily="2" charset="0"/>
                <a:cs typeface="Arial" panose="020B0604020202020204" pitchFamily="34" charset="0"/>
              </a:rPr>
              <a:t> </a:t>
            </a:r>
            <a:endParaRPr lang="nl-NL" sz="2000" dirty="0">
              <a:solidFill>
                <a:srgbClr val="335497"/>
              </a:solidFill>
              <a:effectLst/>
              <a:latin typeface="Roboto" panose="02000000000000000000" pitchFamily="2" charset="0"/>
              <a:ea typeface="Roboto" panose="02000000000000000000" pitchFamily="2" charset="0"/>
              <a:cs typeface="Arial" panose="020B0604020202020204" pitchFamily="34" charset="0"/>
            </a:endParaRPr>
          </a:p>
        </p:txBody>
      </p:sp>
      <p:sp>
        <p:nvSpPr>
          <p:cNvPr id="5" name="Tekstvak 2">
            <a:extLst>
              <a:ext uri="{FF2B5EF4-FFF2-40B4-BE49-F238E27FC236}">
                <a16:creationId xmlns:a16="http://schemas.microsoft.com/office/drawing/2014/main" id="{580CB599-9101-9435-3406-B8D32D147EB1}"/>
              </a:ext>
            </a:extLst>
          </p:cNvPr>
          <p:cNvSpPr txBox="1">
            <a:spLocks noChangeArrowheads="1"/>
          </p:cNvSpPr>
          <p:nvPr/>
        </p:nvSpPr>
        <p:spPr bwMode="auto">
          <a:xfrm>
            <a:off x="8904523" y="855810"/>
            <a:ext cx="1052675" cy="838113"/>
          </a:xfrm>
          <a:prstGeom prst="rect">
            <a:avLst/>
          </a:prstGeom>
          <a:no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nl-NL" sz="1000" dirty="0">
                <a:latin typeface="Roboto" panose="02000000000000000000" pitchFamily="2" charset="0"/>
                <a:ea typeface="Roboto" panose="02000000000000000000" pitchFamily="2" charset="0"/>
                <a:cs typeface="Arial" panose="020B0604020202020204" pitchFamily="34" charset="0"/>
              </a:rPr>
              <a:t>Gebaseerd op het INK-model (www.ink.nl)</a:t>
            </a:r>
            <a:endParaRPr lang="nl-NL" sz="1000" dirty="0">
              <a:effectLst/>
              <a:latin typeface="Roboto" panose="02000000000000000000" pitchFamily="2" charset="0"/>
              <a:ea typeface="Roboto" panose="02000000000000000000" pitchFamily="2" charset="0"/>
              <a:cs typeface="Arial" panose="020B0604020202020204" pitchFamily="34" charset="0"/>
            </a:endParaRPr>
          </a:p>
        </p:txBody>
      </p:sp>
      <p:sp>
        <p:nvSpPr>
          <p:cNvPr id="9" name="Tekstvak 2">
            <a:extLst>
              <a:ext uri="{FF2B5EF4-FFF2-40B4-BE49-F238E27FC236}">
                <a16:creationId xmlns:a16="http://schemas.microsoft.com/office/drawing/2014/main" id="{612F71CD-0253-11E0-29C4-DDD7975AB112}"/>
              </a:ext>
            </a:extLst>
          </p:cNvPr>
          <p:cNvSpPr txBox="1">
            <a:spLocks noChangeArrowheads="1"/>
          </p:cNvSpPr>
          <p:nvPr/>
        </p:nvSpPr>
        <p:spPr bwMode="auto">
          <a:xfrm>
            <a:off x="922201" y="3196377"/>
            <a:ext cx="1486580" cy="775376"/>
          </a:xfrm>
          <a:prstGeom prst="rect">
            <a:avLst/>
          </a:prstGeom>
          <a:solidFill>
            <a:srgbClr val="FFFFFF"/>
          </a:solidFill>
          <a:ln w="9525">
            <a:solidFill>
              <a:srgbClr val="4472C4"/>
            </a:solidFill>
            <a:miter lim="800000"/>
            <a:headEnd/>
            <a:tailEnd/>
          </a:ln>
        </p:spPr>
        <p:txBody>
          <a:bodyPr rot="0" vert="horz" wrap="square" lIns="91440" tIns="45720" rIns="91440" bIns="45720" anchor="t" anchorCtr="0">
            <a:noAutofit/>
          </a:bodyPr>
          <a:lstStyle/>
          <a:p>
            <a:pPr>
              <a:lnSpc>
                <a:spcPct val="107000"/>
              </a:lnSpc>
              <a:spcAft>
                <a:spcPts val="800"/>
              </a:spcAft>
            </a:pPr>
            <a:r>
              <a:rPr lang="nl-NL" sz="1000" dirty="0">
                <a:solidFill>
                  <a:srgbClr val="7395D3"/>
                </a:solidFill>
                <a:effectLst/>
                <a:latin typeface="Roboto" panose="02000000000000000000" pitchFamily="2" charset="0"/>
                <a:ea typeface="Roboto" panose="02000000000000000000" pitchFamily="2" charset="0"/>
                <a:cs typeface="Arial" panose="020B0604020202020204" pitchFamily="34" charset="0"/>
              </a:rPr>
              <a:t>Er wordt stage gelopen op de school. Dat is iets tussen de </a:t>
            </a:r>
            <a:r>
              <a:rPr lang="nl-NL" sz="1000" dirty="0" err="1">
                <a:solidFill>
                  <a:srgbClr val="7395D3"/>
                </a:solidFill>
                <a:effectLst/>
                <a:latin typeface="Roboto" panose="02000000000000000000" pitchFamily="2" charset="0"/>
                <a:ea typeface="Roboto" panose="02000000000000000000" pitchFamily="2" charset="0"/>
                <a:cs typeface="Arial" panose="020B0604020202020204" pitchFamily="34" charset="0"/>
              </a:rPr>
              <a:t>wpb</a:t>
            </a:r>
            <a:r>
              <a:rPr lang="nl-NL" sz="1000" dirty="0">
                <a:solidFill>
                  <a:srgbClr val="7395D3"/>
                </a:solidFill>
                <a:effectLst/>
                <a:latin typeface="Roboto" panose="02000000000000000000" pitchFamily="2" charset="0"/>
                <a:ea typeface="Roboto" panose="02000000000000000000" pitchFamily="2" charset="0"/>
                <a:cs typeface="Arial" panose="020B0604020202020204" pitchFamily="34" charset="0"/>
              </a:rPr>
              <a:t>-er en de student.</a:t>
            </a:r>
          </a:p>
        </p:txBody>
      </p:sp>
      <p:sp>
        <p:nvSpPr>
          <p:cNvPr id="10" name="Tekstvak 9">
            <a:extLst>
              <a:ext uri="{FF2B5EF4-FFF2-40B4-BE49-F238E27FC236}">
                <a16:creationId xmlns:a16="http://schemas.microsoft.com/office/drawing/2014/main" id="{72988A91-8643-68E2-9A4A-AD4144BADAEC}"/>
              </a:ext>
            </a:extLst>
          </p:cNvPr>
          <p:cNvSpPr txBox="1">
            <a:spLocks noChangeArrowheads="1"/>
          </p:cNvSpPr>
          <p:nvPr/>
        </p:nvSpPr>
        <p:spPr bwMode="auto">
          <a:xfrm>
            <a:off x="2613841" y="1901559"/>
            <a:ext cx="2103120" cy="1608853"/>
          </a:xfrm>
          <a:prstGeom prst="rect">
            <a:avLst/>
          </a:prstGeom>
          <a:ln>
            <a:solidFill>
              <a:srgbClr val="FFC000"/>
            </a:solidFill>
            <a:headEnd/>
            <a:tailEnd/>
          </a:ln>
        </p:spPr>
        <p:style>
          <a:lnRef idx="2">
            <a:schemeClr val="accent4"/>
          </a:lnRef>
          <a:fillRef idx="1">
            <a:schemeClr val="lt1"/>
          </a:fillRef>
          <a:effectRef idx="0">
            <a:schemeClr val="accent4"/>
          </a:effectRef>
          <a:fontRef idx="minor">
            <a:schemeClr val="dk1"/>
          </a:fontRef>
        </p:style>
        <p:txBody>
          <a:bodyPr rot="0" vert="horz" wrap="square" lIns="91440" tIns="45720" rIns="91440" bIns="45720" anchor="t" anchorCtr="0">
            <a:noAutofit/>
          </a:bodyPr>
          <a:lstStyle/>
          <a:p>
            <a:pPr>
              <a:lnSpc>
                <a:spcPct val="107000"/>
              </a:lnSpc>
              <a:spcAft>
                <a:spcPts val="800"/>
              </a:spcAft>
            </a:pPr>
            <a:r>
              <a:rPr lang="nl-NL" sz="1000" dirty="0">
                <a:solidFill>
                  <a:srgbClr val="A47D00"/>
                </a:solidFill>
                <a:effectLst/>
                <a:latin typeface="Roboto" panose="02000000000000000000" pitchFamily="2" charset="0"/>
                <a:ea typeface="Roboto" panose="02000000000000000000" pitchFamily="2" charset="0"/>
                <a:cs typeface="Arial" panose="020B0604020202020204" pitchFamily="34" charset="0"/>
              </a:rPr>
              <a:t>We zijn een (startende) opleidingsschool. Het accent ligt op het kwalitatief goed opleiden van studenten. Er wordt voorzichtig gestart met programma’s voor inductie en/of onderzoek. Vaak is één persoon de centrale spin in het web. Zonder hem/haar staat alles sti</a:t>
            </a:r>
            <a:r>
              <a:rPr lang="nl-NL" sz="1000" dirty="0">
                <a:solidFill>
                  <a:srgbClr val="A47D00"/>
                </a:solidFill>
                <a:latin typeface="Roboto" panose="02000000000000000000" pitchFamily="2" charset="0"/>
                <a:ea typeface="Roboto" panose="02000000000000000000" pitchFamily="2" charset="0"/>
                <a:cs typeface="Arial" panose="020B0604020202020204" pitchFamily="34" charset="0"/>
              </a:rPr>
              <a:t>l.</a:t>
            </a:r>
            <a:endParaRPr lang="nl-NL" sz="1000" dirty="0">
              <a:solidFill>
                <a:srgbClr val="A47D00"/>
              </a:solidFill>
              <a:effectLst/>
              <a:latin typeface="Roboto" panose="02000000000000000000" pitchFamily="2" charset="0"/>
              <a:ea typeface="Roboto" panose="02000000000000000000" pitchFamily="2" charset="0"/>
              <a:cs typeface="Arial" panose="020B0604020202020204" pitchFamily="34" charset="0"/>
            </a:endParaRPr>
          </a:p>
        </p:txBody>
      </p:sp>
      <p:sp>
        <p:nvSpPr>
          <p:cNvPr id="11" name="Tekstvak 2">
            <a:extLst>
              <a:ext uri="{FF2B5EF4-FFF2-40B4-BE49-F238E27FC236}">
                <a16:creationId xmlns:a16="http://schemas.microsoft.com/office/drawing/2014/main" id="{3DBC025B-535E-D8A2-A6F9-D6D0D7A77D63}"/>
              </a:ext>
            </a:extLst>
          </p:cNvPr>
          <p:cNvSpPr txBox="1">
            <a:spLocks noChangeArrowheads="1"/>
          </p:cNvSpPr>
          <p:nvPr/>
        </p:nvSpPr>
        <p:spPr bwMode="auto">
          <a:xfrm>
            <a:off x="4952863" y="1939733"/>
            <a:ext cx="2590800" cy="1256643"/>
          </a:xfrm>
          <a:prstGeom prst="rect">
            <a:avLst/>
          </a:prstGeom>
          <a:ln>
            <a:solidFill>
              <a:srgbClr val="70AD47"/>
            </a:solidFill>
            <a:headEnd/>
            <a:tailEnd/>
          </a:ln>
        </p:spPr>
        <p:style>
          <a:lnRef idx="2">
            <a:schemeClr val="accent6"/>
          </a:lnRef>
          <a:fillRef idx="1">
            <a:schemeClr val="lt1"/>
          </a:fillRef>
          <a:effectRef idx="0">
            <a:schemeClr val="accent6"/>
          </a:effectRef>
          <a:fontRef idx="minor">
            <a:schemeClr val="dk1"/>
          </a:fontRef>
        </p:style>
        <p:txBody>
          <a:bodyPr rot="0" vert="horz" wrap="square" lIns="91440" tIns="45720" rIns="91440" bIns="45720" anchor="t" anchorCtr="0">
            <a:noAutofit/>
          </a:bodyPr>
          <a:lstStyle/>
          <a:p>
            <a:pPr>
              <a:lnSpc>
                <a:spcPct val="107000"/>
              </a:lnSpc>
              <a:spcAft>
                <a:spcPts val="800"/>
              </a:spcAft>
            </a:pPr>
            <a:r>
              <a:rPr lang="nl-NL" sz="1000">
                <a:solidFill>
                  <a:srgbClr val="3F6228"/>
                </a:solidFill>
                <a:effectLst/>
                <a:latin typeface="Roboto" panose="02000000000000000000" pitchFamily="2" charset="0"/>
                <a:ea typeface="Roboto" panose="02000000000000000000" pitchFamily="2" charset="0"/>
                <a:cs typeface="Arial" panose="020B0604020202020204" pitchFamily="34" charset="0"/>
              </a:rPr>
              <a:t>De verschillende processen in de opleidingsschool (opleiden, inductie, professionaliseren, onderzoek) worden met elkaar verbonden om elkaar te versterken. In het opleidingsteam is sprake van gedeeld leiderschap en hierdoor zijn we minder kwetsbaar.</a:t>
            </a:r>
          </a:p>
        </p:txBody>
      </p:sp>
      <p:sp>
        <p:nvSpPr>
          <p:cNvPr id="12" name="Tekstvak 2">
            <a:extLst>
              <a:ext uri="{FF2B5EF4-FFF2-40B4-BE49-F238E27FC236}">
                <a16:creationId xmlns:a16="http://schemas.microsoft.com/office/drawing/2014/main" id="{B83EF7F6-4FC8-0DDB-E8AC-59657B7838C2}"/>
              </a:ext>
            </a:extLst>
          </p:cNvPr>
          <p:cNvSpPr txBox="1">
            <a:spLocks noChangeArrowheads="1"/>
          </p:cNvSpPr>
          <p:nvPr/>
        </p:nvSpPr>
        <p:spPr bwMode="auto">
          <a:xfrm>
            <a:off x="7716918" y="1827978"/>
            <a:ext cx="2240280" cy="1573850"/>
          </a:xfrm>
          <a:prstGeom prst="rect">
            <a:avLst/>
          </a:prstGeom>
          <a:ln>
            <a:solidFill>
              <a:srgbClr val="ED7D31"/>
            </a:solidFill>
            <a:headEnd/>
            <a:tailEnd/>
          </a:ln>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t" anchorCtr="0">
            <a:noAutofit/>
          </a:bodyPr>
          <a:lstStyle/>
          <a:p>
            <a:pPr>
              <a:lnSpc>
                <a:spcPct val="107000"/>
              </a:lnSpc>
              <a:spcAft>
                <a:spcPts val="800"/>
              </a:spcAft>
            </a:pPr>
            <a:r>
              <a:rPr lang="nl-NL" sz="1000" dirty="0">
                <a:solidFill>
                  <a:srgbClr val="9A470E"/>
                </a:solidFill>
                <a:effectLst/>
                <a:latin typeface="Roboto" panose="02000000000000000000" pitchFamily="2" charset="0"/>
                <a:ea typeface="Roboto" panose="02000000000000000000" pitchFamily="2" charset="0"/>
                <a:cs typeface="Arial" panose="020B0604020202020204" pitchFamily="34" charset="0"/>
              </a:rPr>
              <a:t>De processen </a:t>
            </a:r>
            <a:r>
              <a:rPr lang="nl-NL" sz="1000" dirty="0">
                <a:solidFill>
                  <a:srgbClr val="9A470E"/>
                </a:solidFill>
                <a:latin typeface="Roboto" panose="02000000000000000000" pitchFamily="2" charset="0"/>
                <a:ea typeface="Roboto" panose="02000000000000000000" pitchFamily="2" charset="0"/>
                <a:cs typeface="Arial" panose="020B0604020202020204" pitchFamily="34" charset="0"/>
              </a:rPr>
              <a:t>in de </a:t>
            </a:r>
            <a:r>
              <a:rPr lang="nl-NL" sz="1000" dirty="0">
                <a:solidFill>
                  <a:srgbClr val="9A470E"/>
                </a:solidFill>
                <a:effectLst/>
                <a:latin typeface="Roboto" panose="02000000000000000000" pitchFamily="2" charset="0"/>
                <a:ea typeface="Roboto" panose="02000000000000000000" pitchFamily="2" charset="0"/>
                <a:cs typeface="Arial" panose="020B0604020202020204" pitchFamily="34" charset="0"/>
              </a:rPr>
              <a:t>opleidingsschool en de processen in de school zijn met elkaar verbonden en versterken elkaar. De opleidingsschool heeft een zichtbare rol i.r.t. schoolontwikkeling en professionalisering van zittende collega’s.</a:t>
            </a:r>
          </a:p>
          <a:p>
            <a:pPr>
              <a:lnSpc>
                <a:spcPct val="107000"/>
              </a:lnSpc>
              <a:spcAft>
                <a:spcPts val="800"/>
              </a:spcAft>
            </a:pPr>
            <a:r>
              <a:rPr lang="nl-NL" sz="1000" dirty="0">
                <a:solidFill>
                  <a:srgbClr val="9A470E"/>
                </a:solidFill>
                <a:effectLst/>
                <a:latin typeface="Roboto" panose="02000000000000000000" pitchFamily="2" charset="0"/>
                <a:ea typeface="Roboto" panose="02000000000000000000" pitchFamily="2" charset="0"/>
                <a:cs typeface="Arial" panose="020B0604020202020204" pitchFamily="34" charset="0"/>
              </a:rPr>
              <a:t> </a:t>
            </a:r>
          </a:p>
        </p:txBody>
      </p:sp>
      <p:sp>
        <p:nvSpPr>
          <p:cNvPr id="27" name="Tekstvak 2">
            <a:extLst>
              <a:ext uri="{FF2B5EF4-FFF2-40B4-BE49-F238E27FC236}">
                <a16:creationId xmlns:a16="http://schemas.microsoft.com/office/drawing/2014/main" id="{B8C70AAB-27D6-0980-FC72-A419C83BBCC6}"/>
              </a:ext>
            </a:extLst>
          </p:cNvPr>
          <p:cNvSpPr txBox="1">
            <a:spLocks noChangeArrowheads="1"/>
          </p:cNvSpPr>
          <p:nvPr/>
        </p:nvSpPr>
        <p:spPr bwMode="auto">
          <a:xfrm>
            <a:off x="1152671" y="6011487"/>
            <a:ext cx="7751852" cy="526098"/>
          </a:xfrm>
          <a:prstGeom prst="rect">
            <a:avLst/>
          </a:prstGeom>
          <a:no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nl-NL" sz="1400" dirty="0">
                <a:solidFill>
                  <a:schemeClr val="tx2"/>
                </a:solidFill>
                <a:effectLst/>
                <a:latin typeface="Roboto" panose="02000000000000000000" pitchFamily="2" charset="0"/>
                <a:ea typeface="Roboto" panose="02000000000000000000" pitchFamily="2" charset="0"/>
                <a:cs typeface="Arial" panose="020B0604020202020204" pitchFamily="34" charset="0"/>
              </a:rPr>
              <a:t>In welke van de hierboven beschreven fases herkennen jullie je nu het meeste als het gaat om het organiseren van Samen Opleiden en Samen Professionaliseren?</a:t>
            </a:r>
          </a:p>
        </p:txBody>
      </p:sp>
      <p:cxnSp>
        <p:nvCxnSpPr>
          <p:cNvPr id="28" name="Rechte verbindingslijn met pijl 15">
            <a:extLst>
              <a:ext uri="{FF2B5EF4-FFF2-40B4-BE49-F238E27FC236}">
                <a16:creationId xmlns:a16="http://schemas.microsoft.com/office/drawing/2014/main" id="{E688FA8C-CDEA-BDD7-B627-D427D680D439}"/>
              </a:ext>
            </a:extLst>
          </p:cNvPr>
          <p:cNvCxnSpPr>
            <a:cxnSpLocks/>
          </p:cNvCxnSpPr>
          <p:nvPr/>
        </p:nvCxnSpPr>
        <p:spPr>
          <a:xfrm>
            <a:off x="2277074" y="3991657"/>
            <a:ext cx="138091" cy="2441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Rechte verbindingslijn met pijl 26">
            <a:extLst>
              <a:ext uri="{FF2B5EF4-FFF2-40B4-BE49-F238E27FC236}">
                <a16:creationId xmlns:a16="http://schemas.microsoft.com/office/drawing/2014/main" id="{FD4706D4-85A2-5A78-E511-D571AE9FA1B8}"/>
              </a:ext>
            </a:extLst>
          </p:cNvPr>
          <p:cNvCxnSpPr>
            <a:cxnSpLocks/>
          </p:cNvCxnSpPr>
          <p:nvPr/>
        </p:nvCxnSpPr>
        <p:spPr>
          <a:xfrm flipH="1">
            <a:off x="3747503" y="3512953"/>
            <a:ext cx="53153" cy="668059"/>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30" name="Rechte verbindingslijn met pijl 28">
            <a:extLst>
              <a:ext uri="{FF2B5EF4-FFF2-40B4-BE49-F238E27FC236}">
                <a16:creationId xmlns:a16="http://schemas.microsoft.com/office/drawing/2014/main" id="{55144FCE-DA83-66DA-1236-FA02BDFA03BB}"/>
              </a:ext>
            </a:extLst>
          </p:cNvPr>
          <p:cNvCxnSpPr>
            <a:cxnSpLocks/>
          </p:cNvCxnSpPr>
          <p:nvPr/>
        </p:nvCxnSpPr>
        <p:spPr>
          <a:xfrm flipH="1">
            <a:off x="5525878" y="3205533"/>
            <a:ext cx="178471" cy="1011923"/>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cxnSp>
        <p:nvCxnSpPr>
          <p:cNvPr id="31" name="Rechte verbindingslijn met pijl 28">
            <a:extLst>
              <a:ext uri="{FF2B5EF4-FFF2-40B4-BE49-F238E27FC236}">
                <a16:creationId xmlns:a16="http://schemas.microsoft.com/office/drawing/2014/main" id="{1EFE1C28-89AE-1B51-2B7A-01553EE6FCB0}"/>
              </a:ext>
            </a:extLst>
          </p:cNvPr>
          <p:cNvCxnSpPr>
            <a:cxnSpLocks/>
          </p:cNvCxnSpPr>
          <p:nvPr/>
        </p:nvCxnSpPr>
        <p:spPr>
          <a:xfrm flipH="1">
            <a:off x="5678278" y="3357933"/>
            <a:ext cx="178471" cy="1011923"/>
          </a:xfrm>
          <a:prstGeom prst="straightConnector1">
            <a:avLst/>
          </a:prstGeom>
          <a:ln>
            <a:solidFill>
              <a:srgbClr val="00B050"/>
            </a:solidFill>
            <a:tailEnd type="triangle"/>
          </a:ln>
        </p:spPr>
        <p:style>
          <a:lnRef idx="1">
            <a:schemeClr val="accent6"/>
          </a:lnRef>
          <a:fillRef idx="0">
            <a:schemeClr val="accent6"/>
          </a:fillRef>
          <a:effectRef idx="0">
            <a:schemeClr val="accent6"/>
          </a:effectRef>
          <a:fontRef idx="minor">
            <a:schemeClr val="tx1"/>
          </a:fontRef>
        </p:style>
      </p:cxnSp>
      <p:cxnSp>
        <p:nvCxnSpPr>
          <p:cNvPr id="32" name="Rechte verbindingslijn met pijl 32">
            <a:extLst>
              <a:ext uri="{FF2B5EF4-FFF2-40B4-BE49-F238E27FC236}">
                <a16:creationId xmlns:a16="http://schemas.microsoft.com/office/drawing/2014/main" id="{741ED2B4-CC40-C400-9FC9-92144BB9F4D1}"/>
              </a:ext>
            </a:extLst>
          </p:cNvPr>
          <p:cNvCxnSpPr>
            <a:cxnSpLocks/>
          </p:cNvCxnSpPr>
          <p:nvPr/>
        </p:nvCxnSpPr>
        <p:spPr>
          <a:xfrm>
            <a:off x="6241795" y="3205533"/>
            <a:ext cx="203001" cy="1030238"/>
          </a:xfrm>
          <a:prstGeom prst="straightConnector1">
            <a:avLst/>
          </a:prstGeom>
          <a:ln>
            <a:solidFill>
              <a:srgbClr val="00B050"/>
            </a:solidFill>
            <a:tailEnd type="triangle"/>
          </a:ln>
        </p:spPr>
        <p:style>
          <a:lnRef idx="1">
            <a:schemeClr val="accent6"/>
          </a:lnRef>
          <a:fillRef idx="0">
            <a:schemeClr val="accent6"/>
          </a:fillRef>
          <a:effectRef idx="0">
            <a:schemeClr val="accent6"/>
          </a:effectRef>
          <a:fontRef idx="minor">
            <a:schemeClr val="tx1"/>
          </a:fontRef>
        </p:style>
      </p:cxnSp>
      <p:cxnSp>
        <p:nvCxnSpPr>
          <p:cNvPr id="33" name="Rechte verbindingslijn met pijl 31">
            <a:extLst>
              <a:ext uri="{FF2B5EF4-FFF2-40B4-BE49-F238E27FC236}">
                <a16:creationId xmlns:a16="http://schemas.microsoft.com/office/drawing/2014/main" id="{EF7A5F5B-0184-0062-F4E2-A71464ECA3C7}"/>
              </a:ext>
            </a:extLst>
          </p:cNvPr>
          <p:cNvCxnSpPr/>
          <p:nvPr/>
        </p:nvCxnSpPr>
        <p:spPr>
          <a:xfrm flipH="1">
            <a:off x="7191556" y="3396152"/>
            <a:ext cx="1143000" cy="784860"/>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34" name="Rechte verbindingslijn met pijl 30">
            <a:extLst>
              <a:ext uri="{FF2B5EF4-FFF2-40B4-BE49-F238E27FC236}">
                <a16:creationId xmlns:a16="http://schemas.microsoft.com/office/drawing/2014/main" id="{084CDAB1-0B88-64BF-DF1E-139859E0C986}"/>
              </a:ext>
            </a:extLst>
          </p:cNvPr>
          <p:cNvCxnSpPr/>
          <p:nvPr/>
        </p:nvCxnSpPr>
        <p:spPr>
          <a:xfrm flipH="1">
            <a:off x="8395516" y="3396152"/>
            <a:ext cx="45085" cy="830580"/>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pic>
        <p:nvPicPr>
          <p:cNvPr id="35" name="Afbeelding 21">
            <a:extLst>
              <a:ext uri="{FF2B5EF4-FFF2-40B4-BE49-F238E27FC236}">
                <a16:creationId xmlns:a16="http://schemas.microsoft.com/office/drawing/2014/main" id="{0D16DF39-FC6D-7E6F-C3A2-91300B47A15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496803" y="2349523"/>
            <a:ext cx="8058150" cy="5760720"/>
          </a:xfrm>
          <a:prstGeom prst="rect">
            <a:avLst/>
          </a:prstGeom>
          <a:noFill/>
          <a:ln>
            <a:noFill/>
          </a:ln>
        </p:spPr>
      </p:pic>
    </p:spTree>
    <p:extLst>
      <p:ext uri="{BB962C8B-B14F-4D97-AF65-F5344CB8AC3E}">
        <p14:creationId xmlns:p14="http://schemas.microsoft.com/office/powerpoint/2010/main" val="4229732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6AFF12-AE6C-D259-6E6A-3B1B3E93566C}"/>
            </a:ext>
          </a:extLst>
        </p:cNvPr>
        <p:cNvGrpSpPr/>
        <p:nvPr/>
      </p:nvGrpSpPr>
      <p:grpSpPr>
        <a:xfrm>
          <a:off x="0" y="0"/>
          <a:ext cx="0" cy="0"/>
          <a:chOff x="0" y="0"/>
          <a:chExt cx="0" cy="0"/>
        </a:xfrm>
      </p:grpSpPr>
      <p:sp>
        <p:nvSpPr>
          <p:cNvPr id="2" name="Rechthoek 1">
            <a:extLst>
              <a:ext uri="{FF2B5EF4-FFF2-40B4-BE49-F238E27FC236}">
                <a16:creationId xmlns:a16="http://schemas.microsoft.com/office/drawing/2014/main" id="{B884BEC2-FCAD-932E-9754-0C5DC6E3CE8A}"/>
              </a:ext>
            </a:extLst>
          </p:cNvPr>
          <p:cNvSpPr/>
          <p:nvPr/>
        </p:nvSpPr>
        <p:spPr>
          <a:xfrm>
            <a:off x="129209" y="149087"/>
            <a:ext cx="11907078" cy="6579704"/>
          </a:xfrm>
          <a:prstGeom prst="rect">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3" name="Rechthoek 2">
            <a:extLst>
              <a:ext uri="{FF2B5EF4-FFF2-40B4-BE49-F238E27FC236}">
                <a16:creationId xmlns:a16="http://schemas.microsoft.com/office/drawing/2014/main" id="{C532F337-5FCE-F52E-4C53-ACA7A570E40A}"/>
              </a:ext>
            </a:extLst>
          </p:cNvPr>
          <p:cNvSpPr/>
          <p:nvPr/>
        </p:nvSpPr>
        <p:spPr>
          <a:xfrm>
            <a:off x="230588" y="253225"/>
            <a:ext cx="11674274" cy="6370212"/>
          </a:xfrm>
          <a:prstGeom prst="rect">
            <a:avLst/>
          </a:prstGeom>
          <a:noFill/>
          <a:ln w="9525">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6" name="Tijdelijke aanduiding voor tekst 3">
            <a:extLst>
              <a:ext uri="{FF2B5EF4-FFF2-40B4-BE49-F238E27FC236}">
                <a16:creationId xmlns:a16="http://schemas.microsoft.com/office/drawing/2014/main" id="{4BC518E3-4AC5-8A32-3D1D-1926338D14C9}"/>
              </a:ext>
            </a:extLst>
          </p:cNvPr>
          <p:cNvSpPr txBox="1">
            <a:spLocks/>
          </p:cNvSpPr>
          <p:nvPr/>
        </p:nvSpPr>
        <p:spPr>
          <a:xfrm>
            <a:off x="992037" y="328742"/>
            <a:ext cx="10458450" cy="588963"/>
          </a:xfrm>
          <a:prstGeom prst="rect">
            <a:avLst/>
          </a:prstGeom>
        </p:spPr>
        <p:txBody>
          <a:bodyPr/>
          <a:lstStyle>
            <a:lvl1pPr marL="18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1pPr>
            <a:lvl2pPr marL="36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2pPr>
            <a:lvl3pPr marL="54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3pPr>
            <a:lvl4pPr marL="72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4pPr>
            <a:lvl5pPr marL="900000" indent="-180000" algn="l" defTabSz="514337" rtl="0" eaLnBrk="1" latinLnBrk="0" hangingPunct="1">
              <a:lnSpc>
                <a:spcPct val="110000"/>
              </a:lnSpc>
              <a:spcBef>
                <a:spcPts val="0"/>
              </a:spcBef>
              <a:buFont typeface="Arial" panose="020B0604020202020204" pitchFamily="34" charset="0"/>
              <a:buChar char="•"/>
              <a:defRPr lang="en-GB"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5pPr>
            <a:lvl6pPr marL="1414427"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596"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65"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33"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0" indent="0">
              <a:buNone/>
            </a:pPr>
            <a:r>
              <a:rPr lang="nl-NL" sz="1800" cap="all" dirty="0">
                <a:latin typeface="+mj-lt"/>
              </a:rPr>
              <a:t>THEMA: </a:t>
            </a:r>
            <a:r>
              <a:rPr lang="nl-NL" sz="1800" cap="all" dirty="0">
                <a:solidFill>
                  <a:schemeClr val="tx2"/>
                </a:solidFill>
                <a:latin typeface="+mj-lt"/>
              </a:rPr>
              <a:t>GESPREID LEIDERSCHAP	</a:t>
            </a:r>
            <a:r>
              <a:rPr lang="nl-NL" dirty="0"/>
              <a:t>							</a:t>
            </a:r>
            <a:r>
              <a:rPr lang="nl-NL" sz="1800" cap="all" dirty="0">
                <a:latin typeface="+mj-lt"/>
              </a:rPr>
              <a:t>ONDERDEEL:</a:t>
            </a:r>
            <a:r>
              <a:rPr lang="nl-NL" dirty="0"/>
              <a:t>	</a:t>
            </a:r>
            <a:r>
              <a:rPr lang="nl-NL" sz="1800" cap="all" dirty="0">
                <a:solidFill>
                  <a:schemeClr val="tx2"/>
                </a:solidFill>
                <a:latin typeface="+mj-lt"/>
              </a:rPr>
              <a:t>Reflectiekaart 2</a:t>
            </a:r>
          </a:p>
        </p:txBody>
      </p:sp>
      <p:pic>
        <p:nvPicPr>
          <p:cNvPr id="7" name="Afbeelding 34">
            <a:extLst>
              <a:ext uri="{FF2B5EF4-FFF2-40B4-BE49-F238E27FC236}">
                <a16:creationId xmlns:a16="http://schemas.microsoft.com/office/drawing/2014/main" id="{CAD0CB38-CC41-C8EE-46D1-A4B4A932E79B}"/>
              </a:ext>
            </a:extLst>
          </p:cNvPr>
          <p:cNvPicPr/>
          <p:nvPr/>
        </p:nvPicPr>
        <p:blipFill>
          <a:blip r:embed="rId2">
            <a:extLst>
              <a:ext uri="{28A0092B-C50C-407E-A947-70E740481C1C}">
                <a14:useLocalDpi xmlns:a14="http://schemas.microsoft.com/office/drawing/2010/main" val="0"/>
              </a:ext>
            </a:extLst>
          </a:blip>
          <a:stretch>
            <a:fillRect/>
          </a:stretch>
        </p:blipFill>
        <p:spPr>
          <a:xfrm>
            <a:off x="718469" y="854867"/>
            <a:ext cx="4762500" cy="2476500"/>
          </a:xfrm>
          <a:prstGeom prst="rect">
            <a:avLst/>
          </a:prstGeom>
        </p:spPr>
      </p:pic>
      <p:pic>
        <p:nvPicPr>
          <p:cNvPr id="14" name="Afbeelding 16">
            <a:extLst>
              <a:ext uri="{FF2B5EF4-FFF2-40B4-BE49-F238E27FC236}">
                <a16:creationId xmlns:a16="http://schemas.microsoft.com/office/drawing/2014/main" id="{259792AC-256E-50A8-5DCA-23A3DF79D601}"/>
              </a:ext>
            </a:extLst>
          </p:cNvPr>
          <p:cNvPicPr/>
          <p:nvPr/>
        </p:nvPicPr>
        <p:blipFill>
          <a:blip r:embed="rId3">
            <a:extLst>
              <a:ext uri="{28A0092B-C50C-407E-A947-70E740481C1C}">
                <a14:useLocalDpi xmlns:a14="http://schemas.microsoft.com/office/drawing/2010/main" val="0"/>
              </a:ext>
            </a:extLst>
          </a:blip>
          <a:stretch>
            <a:fillRect/>
          </a:stretch>
        </p:blipFill>
        <p:spPr>
          <a:xfrm>
            <a:off x="707190" y="2144797"/>
            <a:ext cx="3603625" cy="2162175"/>
          </a:xfrm>
          <a:prstGeom prst="rect">
            <a:avLst/>
          </a:prstGeom>
        </p:spPr>
      </p:pic>
      <p:pic>
        <p:nvPicPr>
          <p:cNvPr id="15" name="Afbeelding 9">
            <a:extLst>
              <a:ext uri="{FF2B5EF4-FFF2-40B4-BE49-F238E27FC236}">
                <a16:creationId xmlns:a16="http://schemas.microsoft.com/office/drawing/2014/main" id="{80B21307-130E-4535-4F34-B2DDA5C1AD09}"/>
              </a:ext>
            </a:extLst>
          </p:cNvPr>
          <p:cNvPicPr/>
          <p:nvPr/>
        </p:nvPicPr>
        <p:blipFill>
          <a:blip r:embed="rId4">
            <a:extLst>
              <a:ext uri="{28A0092B-C50C-407E-A947-70E740481C1C}">
                <a14:useLocalDpi xmlns:a14="http://schemas.microsoft.com/office/drawing/2010/main" val="0"/>
              </a:ext>
            </a:extLst>
          </a:blip>
          <a:stretch>
            <a:fillRect/>
          </a:stretch>
        </p:blipFill>
        <p:spPr>
          <a:xfrm>
            <a:off x="3627153" y="945498"/>
            <a:ext cx="3040380" cy="1581150"/>
          </a:xfrm>
          <a:prstGeom prst="rect">
            <a:avLst/>
          </a:prstGeom>
        </p:spPr>
      </p:pic>
      <p:pic>
        <p:nvPicPr>
          <p:cNvPr id="17" name="Afbeelding 41">
            <a:extLst>
              <a:ext uri="{FF2B5EF4-FFF2-40B4-BE49-F238E27FC236}">
                <a16:creationId xmlns:a16="http://schemas.microsoft.com/office/drawing/2014/main" id="{6B23B7F6-F267-52C6-BD85-8ECA2DB5F867}"/>
              </a:ext>
            </a:extLst>
          </p:cNvPr>
          <p:cNvPicPr/>
          <p:nvPr/>
        </p:nvPicPr>
        <p:blipFill>
          <a:blip r:embed="rId5">
            <a:extLst>
              <a:ext uri="{28A0092B-C50C-407E-A947-70E740481C1C}">
                <a14:useLocalDpi xmlns:a14="http://schemas.microsoft.com/office/drawing/2010/main" val="0"/>
              </a:ext>
            </a:extLst>
          </a:blip>
          <a:stretch>
            <a:fillRect/>
          </a:stretch>
        </p:blipFill>
        <p:spPr>
          <a:xfrm>
            <a:off x="3459849" y="2300283"/>
            <a:ext cx="4762500" cy="2857500"/>
          </a:xfrm>
          <a:prstGeom prst="rect">
            <a:avLst/>
          </a:prstGeom>
        </p:spPr>
      </p:pic>
      <p:pic>
        <p:nvPicPr>
          <p:cNvPr id="16" name="Afbeelding 43">
            <a:extLst>
              <a:ext uri="{FF2B5EF4-FFF2-40B4-BE49-F238E27FC236}">
                <a16:creationId xmlns:a16="http://schemas.microsoft.com/office/drawing/2014/main" id="{B5D6835F-EF50-9134-B351-48C2BFBC8DD6}"/>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3346638" y="3284684"/>
            <a:ext cx="4572000" cy="2381250"/>
          </a:xfrm>
          <a:prstGeom prst="rect">
            <a:avLst/>
          </a:prstGeom>
          <a:noFill/>
          <a:ln>
            <a:noFill/>
          </a:ln>
        </p:spPr>
      </p:pic>
      <p:pic>
        <p:nvPicPr>
          <p:cNvPr id="18" name="Afbeelding 13">
            <a:extLst>
              <a:ext uri="{FF2B5EF4-FFF2-40B4-BE49-F238E27FC236}">
                <a16:creationId xmlns:a16="http://schemas.microsoft.com/office/drawing/2014/main" id="{7201DACC-24B0-F806-1B42-C3BEE65F4A77}"/>
              </a:ext>
            </a:extLst>
          </p:cNvPr>
          <p:cNvPicPr/>
          <p:nvPr/>
        </p:nvPicPr>
        <p:blipFill>
          <a:blip r:embed="rId7">
            <a:extLst>
              <a:ext uri="{28A0092B-C50C-407E-A947-70E740481C1C}">
                <a14:useLocalDpi xmlns:a14="http://schemas.microsoft.com/office/drawing/2010/main" val="0"/>
              </a:ext>
            </a:extLst>
          </a:blip>
          <a:stretch>
            <a:fillRect/>
          </a:stretch>
        </p:blipFill>
        <p:spPr>
          <a:xfrm>
            <a:off x="6317497" y="1601143"/>
            <a:ext cx="3667125" cy="2200275"/>
          </a:xfrm>
          <a:prstGeom prst="rect">
            <a:avLst/>
          </a:prstGeom>
        </p:spPr>
      </p:pic>
      <p:pic>
        <p:nvPicPr>
          <p:cNvPr id="19" name="Afbeelding 18">
            <a:extLst>
              <a:ext uri="{FF2B5EF4-FFF2-40B4-BE49-F238E27FC236}">
                <a16:creationId xmlns:a16="http://schemas.microsoft.com/office/drawing/2014/main" id="{1CD557A8-783F-A177-2B57-6C6D5802D18E}"/>
              </a:ext>
            </a:extLst>
          </p:cNvPr>
          <p:cNvPicPr/>
          <p:nvPr/>
        </p:nvPicPr>
        <p:blipFill>
          <a:blip r:embed="rId8">
            <a:extLst>
              <a:ext uri="{28A0092B-C50C-407E-A947-70E740481C1C}">
                <a14:useLocalDpi xmlns:a14="http://schemas.microsoft.com/office/drawing/2010/main" val="0"/>
              </a:ext>
            </a:extLst>
          </a:blip>
          <a:srcRect/>
          <a:stretch>
            <a:fillRect/>
          </a:stretch>
        </p:blipFill>
        <p:spPr bwMode="auto">
          <a:xfrm rot="2291514">
            <a:off x="2375493" y="4102526"/>
            <a:ext cx="1510030" cy="752475"/>
          </a:xfrm>
          <a:prstGeom prst="rect">
            <a:avLst/>
          </a:prstGeom>
          <a:noFill/>
          <a:ln>
            <a:noFill/>
          </a:ln>
        </p:spPr>
      </p:pic>
      <p:pic>
        <p:nvPicPr>
          <p:cNvPr id="20" name="Afbeelding 20">
            <a:extLst>
              <a:ext uri="{FF2B5EF4-FFF2-40B4-BE49-F238E27FC236}">
                <a16:creationId xmlns:a16="http://schemas.microsoft.com/office/drawing/2014/main" id="{ACA0CCC0-2A64-8B7E-895F-E03B4587761B}"/>
              </a:ext>
            </a:extLst>
          </p:cNvPr>
          <p:cNvPicPr/>
          <p:nvPr/>
        </p:nvPicPr>
        <p:blipFill>
          <a:blip r:embed="rId8">
            <a:extLst>
              <a:ext uri="{28A0092B-C50C-407E-A947-70E740481C1C}">
                <a14:useLocalDpi xmlns:a14="http://schemas.microsoft.com/office/drawing/2010/main" val="0"/>
              </a:ext>
            </a:extLst>
          </a:blip>
          <a:srcRect/>
          <a:stretch>
            <a:fillRect/>
          </a:stretch>
        </p:blipFill>
        <p:spPr bwMode="auto">
          <a:xfrm rot="18890864">
            <a:off x="6728361" y="4173166"/>
            <a:ext cx="1510030" cy="752475"/>
          </a:xfrm>
          <a:prstGeom prst="rect">
            <a:avLst/>
          </a:prstGeom>
          <a:noFill/>
          <a:ln>
            <a:noFill/>
          </a:ln>
        </p:spPr>
      </p:pic>
      <p:sp>
        <p:nvSpPr>
          <p:cNvPr id="4" name="Tekstvak 2">
            <a:extLst>
              <a:ext uri="{FF2B5EF4-FFF2-40B4-BE49-F238E27FC236}">
                <a16:creationId xmlns:a16="http://schemas.microsoft.com/office/drawing/2014/main" id="{2A66B15A-D4A1-AE5A-E7F7-AF8A489004AA}"/>
              </a:ext>
            </a:extLst>
          </p:cNvPr>
          <p:cNvSpPr txBox="1">
            <a:spLocks noChangeArrowheads="1"/>
          </p:cNvSpPr>
          <p:nvPr/>
        </p:nvSpPr>
        <p:spPr bwMode="auto">
          <a:xfrm>
            <a:off x="2998945" y="644208"/>
            <a:ext cx="4693920" cy="638286"/>
          </a:xfrm>
          <a:prstGeom prst="rect">
            <a:avLst/>
          </a:prstGeom>
          <a:noFill/>
          <a:ln w="12700">
            <a:noFill/>
            <a:miter lim="800000"/>
            <a:headEnd/>
            <a:tailEnd/>
          </a:ln>
        </p:spPr>
        <p:txBody>
          <a:bodyPr rot="0" vert="horz" wrap="square" lIns="91440" tIns="45720" rIns="91440" bIns="45720" anchor="t" anchorCtr="0">
            <a:noAutofit/>
          </a:bodyPr>
          <a:lstStyle/>
          <a:p>
            <a:pPr algn="ctr">
              <a:lnSpc>
                <a:spcPct val="107000"/>
              </a:lnSpc>
              <a:spcAft>
                <a:spcPts val="800"/>
              </a:spcAft>
            </a:pPr>
            <a:r>
              <a:rPr lang="nl-NL" sz="2000" dirty="0">
                <a:effectLst/>
                <a:latin typeface="Roboto" panose="02000000000000000000" pitchFamily="2" charset="0"/>
                <a:ea typeface="Roboto" panose="02000000000000000000" pitchFamily="2" charset="0"/>
                <a:cs typeface="Arial" panose="020B0604020202020204" pitchFamily="34" charset="0"/>
              </a:rPr>
              <a:t>- Visie en doelen realiseren -</a:t>
            </a:r>
            <a:endParaRPr lang="nl-NL" sz="1600" dirty="0">
              <a:effectLst/>
              <a:latin typeface="Roboto" panose="02000000000000000000" pitchFamily="2" charset="0"/>
              <a:ea typeface="Roboto" panose="02000000000000000000" pitchFamily="2" charset="0"/>
              <a:cs typeface="Arial" panose="020B0604020202020204" pitchFamily="34" charset="0"/>
            </a:endParaRPr>
          </a:p>
        </p:txBody>
      </p:sp>
      <p:sp>
        <p:nvSpPr>
          <p:cNvPr id="21" name="Tekstvak 2">
            <a:extLst>
              <a:ext uri="{FF2B5EF4-FFF2-40B4-BE49-F238E27FC236}">
                <a16:creationId xmlns:a16="http://schemas.microsoft.com/office/drawing/2014/main" id="{D786955A-E05C-40B9-31FF-25549D2BA4CF}"/>
              </a:ext>
            </a:extLst>
          </p:cNvPr>
          <p:cNvSpPr txBox="1">
            <a:spLocks noChangeArrowheads="1"/>
          </p:cNvSpPr>
          <p:nvPr/>
        </p:nvSpPr>
        <p:spPr bwMode="auto">
          <a:xfrm>
            <a:off x="747590" y="5426205"/>
            <a:ext cx="3002906" cy="1069784"/>
          </a:xfrm>
          <a:prstGeom prst="rect">
            <a:avLst/>
          </a:prstGeom>
          <a:no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nl-NL" sz="1400" dirty="0">
                <a:solidFill>
                  <a:schemeClr val="tx2"/>
                </a:solidFill>
                <a:effectLst/>
                <a:latin typeface="Roboto" panose="02000000000000000000" pitchFamily="2" charset="0"/>
                <a:ea typeface="Roboto" panose="02000000000000000000" pitchFamily="2" charset="0"/>
                <a:cs typeface="Arial" panose="020B0604020202020204" pitchFamily="34" charset="0"/>
              </a:rPr>
              <a:t>Op welke wijze zijn de doelen voor </a:t>
            </a:r>
            <a:r>
              <a:rPr lang="nl-NL" sz="1400" dirty="0">
                <a:solidFill>
                  <a:schemeClr val="tx2"/>
                </a:solidFill>
                <a:latin typeface="Roboto" panose="02000000000000000000" pitchFamily="2" charset="0"/>
                <a:ea typeface="Roboto" panose="02000000000000000000" pitchFamily="2" charset="0"/>
                <a:cs typeface="Arial" panose="020B0604020202020204" pitchFamily="34" charset="0"/>
              </a:rPr>
              <a:t>S</a:t>
            </a:r>
            <a:r>
              <a:rPr lang="nl-NL" sz="1400" dirty="0">
                <a:solidFill>
                  <a:schemeClr val="tx2"/>
                </a:solidFill>
                <a:effectLst/>
                <a:latin typeface="Roboto" panose="02000000000000000000" pitchFamily="2" charset="0"/>
                <a:ea typeface="Roboto" panose="02000000000000000000" pitchFamily="2" charset="0"/>
                <a:cs typeface="Arial" panose="020B0604020202020204" pitchFamily="34" charset="0"/>
              </a:rPr>
              <a:t>amen Opleiden en Samen Professionaliseren die jullie willen realiseren tot stand gekomen? </a:t>
            </a:r>
          </a:p>
        </p:txBody>
      </p:sp>
      <p:sp>
        <p:nvSpPr>
          <p:cNvPr id="22" name="Tekstvak 2">
            <a:extLst>
              <a:ext uri="{FF2B5EF4-FFF2-40B4-BE49-F238E27FC236}">
                <a16:creationId xmlns:a16="http://schemas.microsoft.com/office/drawing/2014/main" id="{CEE322CB-C5AC-541F-8D8B-9A337430EF04}"/>
              </a:ext>
            </a:extLst>
          </p:cNvPr>
          <p:cNvSpPr txBox="1">
            <a:spLocks noChangeArrowheads="1"/>
          </p:cNvSpPr>
          <p:nvPr/>
        </p:nvSpPr>
        <p:spPr bwMode="auto">
          <a:xfrm>
            <a:off x="4099595" y="5412598"/>
            <a:ext cx="2386295" cy="1090376"/>
          </a:xfrm>
          <a:prstGeom prst="rect">
            <a:avLst/>
          </a:prstGeom>
          <a:no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nl-NL" sz="1400" dirty="0">
                <a:solidFill>
                  <a:schemeClr val="tx2"/>
                </a:solidFill>
                <a:effectLst/>
                <a:latin typeface="Roboto" panose="02000000000000000000" pitchFamily="2" charset="0"/>
                <a:ea typeface="Roboto" panose="02000000000000000000" pitchFamily="2" charset="0"/>
                <a:cs typeface="Arial" panose="020B0604020202020204" pitchFamily="34" charset="0"/>
              </a:rPr>
              <a:t>Hoe zorgen jullie voor het realiseren van jullie visie en doelen? Wie neemt daarin het initiatief?</a:t>
            </a:r>
          </a:p>
        </p:txBody>
      </p:sp>
      <p:sp>
        <p:nvSpPr>
          <p:cNvPr id="23" name="Tekstvak 2">
            <a:extLst>
              <a:ext uri="{FF2B5EF4-FFF2-40B4-BE49-F238E27FC236}">
                <a16:creationId xmlns:a16="http://schemas.microsoft.com/office/drawing/2014/main" id="{997F94F9-2B2F-9BDC-B7EA-CEDDAA4CA9AC}"/>
              </a:ext>
            </a:extLst>
          </p:cNvPr>
          <p:cNvSpPr txBox="1">
            <a:spLocks noChangeArrowheads="1"/>
          </p:cNvSpPr>
          <p:nvPr/>
        </p:nvSpPr>
        <p:spPr bwMode="auto">
          <a:xfrm>
            <a:off x="6834989" y="5426205"/>
            <a:ext cx="3002908" cy="1076769"/>
          </a:xfrm>
          <a:prstGeom prst="rect">
            <a:avLst/>
          </a:prstGeom>
          <a:no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nl-NL" sz="1400" dirty="0">
                <a:solidFill>
                  <a:schemeClr val="tx2"/>
                </a:solidFill>
                <a:effectLst/>
                <a:latin typeface="Roboto" panose="02000000000000000000" pitchFamily="2" charset="0"/>
                <a:ea typeface="Roboto" panose="02000000000000000000" pitchFamily="2" charset="0"/>
                <a:cs typeface="Arial" panose="020B0604020202020204" pitchFamily="34" charset="0"/>
              </a:rPr>
              <a:t>Welke partners zijn betrokken bij het realiseren van de doelen? Welke partners zou je er ook nog bij kunnen betrekken en waarom?</a:t>
            </a:r>
          </a:p>
        </p:txBody>
      </p:sp>
    </p:spTree>
    <p:extLst>
      <p:ext uri="{BB962C8B-B14F-4D97-AF65-F5344CB8AC3E}">
        <p14:creationId xmlns:p14="http://schemas.microsoft.com/office/powerpoint/2010/main" val="3344611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Afbeelding 45">
            <a:extLst>
              <a:ext uri="{FF2B5EF4-FFF2-40B4-BE49-F238E27FC236}">
                <a16:creationId xmlns:a16="http://schemas.microsoft.com/office/drawing/2014/main" id="{39337BB7-BED9-F48F-2129-CE62D72C62CB}"/>
              </a:ext>
            </a:extLst>
          </p:cNvPr>
          <p:cNvPicPr/>
          <p:nvPr/>
        </p:nvPicPr>
        <p:blipFill>
          <a:blip r:embed="rId2">
            <a:extLst>
              <a:ext uri="{28A0092B-C50C-407E-A947-70E740481C1C}">
                <a14:useLocalDpi xmlns:a14="http://schemas.microsoft.com/office/drawing/2010/main" val="0"/>
              </a:ext>
            </a:extLst>
          </a:blip>
          <a:stretch>
            <a:fillRect/>
          </a:stretch>
        </p:blipFill>
        <p:spPr>
          <a:xfrm>
            <a:off x="1795142" y="1106399"/>
            <a:ext cx="7101527" cy="4139876"/>
          </a:xfrm>
          <a:prstGeom prst="rect">
            <a:avLst/>
          </a:prstGeom>
        </p:spPr>
      </p:pic>
      <p:sp>
        <p:nvSpPr>
          <p:cNvPr id="6" name="Rechthoek 5">
            <a:extLst>
              <a:ext uri="{FF2B5EF4-FFF2-40B4-BE49-F238E27FC236}">
                <a16:creationId xmlns:a16="http://schemas.microsoft.com/office/drawing/2014/main" id="{D91B7F12-E73A-EAE1-F57B-9086A4565669}"/>
              </a:ext>
            </a:extLst>
          </p:cNvPr>
          <p:cNvSpPr/>
          <p:nvPr/>
        </p:nvSpPr>
        <p:spPr>
          <a:xfrm>
            <a:off x="129209" y="149087"/>
            <a:ext cx="11907078" cy="6579704"/>
          </a:xfrm>
          <a:prstGeom prst="rect">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7" name="Rechthoek 6">
            <a:extLst>
              <a:ext uri="{FF2B5EF4-FFF2-40B4-BE49-F238E27FC236}">
                <a16:creationId xmlns:a16="http://schemas.microsoft.com/office/drawing/2014/main" id="{79725002-BC02-7987-29AD-8474779BD1A3}"/>
              </a:ext>
            </a:extLst>
          </p:cNvPr>
          <p:cNvSpPr/>
          <p:nvPr/>
        </p:nvSpPr>
        <p:spPr>
          <a:xfrm>
            <a:off x="230588" y="253225"/>
            <a:ext cx="11674274" cy="6370212"/>
          </a:xfrm>
          <a:prstGeom prst="rect">
            <a:avLst/>
          </a:prstGeom>
          <a:noFill/>
          <a:ln w="9525">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6" name="Tijdelijke aanduiding voor tekst 3">
            <a:extLst>
              <a:ext uri="{FF2B5EF4-FFF2-40B4-BE49-F238E27FC236}">
                <a16:creationId xmlns:a16="http://schemas.microsoft.com/office/drawing/2014/main" id="{CFB78C8F-1AFE-D9C4-13FF-C41BA46993DC}"/>
              </a:ext>
            </a:extLst>
          </p:cNvPr>
          <p:cNvSpPr txBox="1">
            <a:spLocks/>
          </p:cNvSpPr>
          <p:nvPr/>
        </p:nvSpPr>
        <p:spPr>
          <a:xfrm>
            <a:off x="992037" y="328742"/>
            <a:ext cx="10458450" cy="588963"/>
          </a:xfrm>
          <a:prstGeom prst="rect">
            <a:avLst/>
          </a:prstGeom>
        </p:spPr>
        <p:txBody>
          <a:bodyPr/>
          <a:lstStyle>
            <a:lvl1pPr marL="18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1pPr>
            <a:lvl2pPr marL="36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2pPr>
            <a:lvl3pPr marL="54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3pPr>
            <a:lvl4pPr marL="72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4pPr>
            <a:lvl5pPr marL="900000" indent="-180000" algn="l" defTabSz="514337" rtl="0" eaLnBrk="1" latinLnBrk="0" hangingPunct="1">
              <a:lnSpc>
                <a:spcPct val="110000"/>
              </a:lnSpc>
              <a:spcBef>
                <a:spcPts val="0"/>
              </a:spcBef>
              <a:buFont typeface="Arial" panose="020B0604020202020204" pitchFamily="34" charset="0"/>
              <a:buChar char="•"/>
              <a:defRPr lang="en-GB"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5pPr>
            <a:lvl6pPr marL="1414427"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596"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65"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33"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0" indent="0">
              <a:buNone/>
            </a:pPr>
            <a:r>
              <a:rPr lang="nl-NL" sz="1800" cap="all" dirty="0">
                <a:latin typeface="+mj-lt"/>
              </a:rPr>
              <a:t>THEMA: </a:t>
            </a:r>
            <a:r>
              <a:rPr lang="nl-NL" sz="1800" cap="all" dirty="0">
                <a:solidFill>
                  <a:schemeClr val="tx2"/>
                </a:solidFill>
                <a:latin typeface="+mj-lt"/>
              </a:rPr>
              <a:t>Gespreid LEIDERSCHAP	</a:t>
            </a:r>
            <a:r>
              <a:rPr lang="nl-NL" dirty="0"/>
              <a:t>							</a:t>
            </a:r>
            <a:r>
              <a:rPr lang="nl-NL" sz="1800" cap="all" dirty="0">
                <a:latin typeface="+mj-lt"/>
              </a:rPr>
              <a:t>ONDERDEEL:</a:t>
            </a:r>
            <a:r>
              <a:rPr lang="nl-NL" dirty="0"/>
              <a:t>	</a:t>
            </a:r>
            <a:r>
              <a:rPr lang="nl-NL" sz="1800" cap="all" dirty="0">
                <a:solidFill>
                  <a:schemeClr val="tx2"/>
                </a:solidFill>
                <a:latin typeface="+mj-lt"/>
              </a:rPr>
              <a:t>Reflectiekaart 3</a:t>
            </a:r>
          </a:p>
        </p:txBody>
      </p:sp>
      <p:sp>
        <p:nvSpPr>
          <p:cNvPr id="2" name="Tekstvak 2">
            <a:extLst>
              <a:ext uri="{FF2B5EF4-FFF2-40B4-BE49-F238E27FC236}">
                <a16:creationId xmlns:a16="http://schemas.microsoft.com/office/drawing/2014/main" id="{C6833124-4E02-46DD-C054-DF99A13C876B}"/>
              </a:ext>
            </a:extLst>
          </p:cNvPr>
          <p:cNvSpPr txBox="1">
            <a:spLocks noChangeArrowheads="1"/>
          </p:cNvSpPr>
          <p:nvPr/>
        </p:nvSpPr>
        <p:spPr bwMode="auto">
          <a:xfrm>
            <a:off x="1602650" y="449075"/>
            <a:ext cx="7486510" cy="937260"/>
          </a:xfrm>
          <a:prstGeom prst="rect">
            <a:avLst/>
          </a:prstGeom>
          <a:noFill/>
          <a:ln w="12700">
            <a:noFill/>
            <a:miter lim="800000"/>
            <a:headEnd/>
            <a:tailEnd/>
          </a:ln>
        </p:spPr>
        <p:txBody>
          <a:bodyPr rot="0" vert="horz" wrap="square" lIns="91440" tIns="45720" rIns="91440" bIns="45720" anchor="t" anchorCtr="0">
            <a:noAutofit/>
          </a:bodyPr>
          <a:lstStyle/>
          <a:p>
            <a:pPr algn="ctr">
              <a:lnSpc>
                <a:spcPct val="107000"/>
              </a:lnSpc>
              <a:spcAft>
                <a:spcPts val="800"/>
              </a:spcAft>
            </a:pPr>
            <a:endParaRPr lang="nl-NL" sz="2000" dirty="0">
              <a:effectLst/>
              <a:latin typeface="Roboto" panose="02000000000000000000" pitchFamily="2" charset="0"/>
              <a:ea typeface="Roboto" panose="02000000000000000000" pitchFamily="2" charset="0"/>
              <a:cs typeface="Arial" panose="020B0604020202020204" pitchFamily="34" charset="0"/>
            </a:endParaRPr>
          </a:p>
          <a:p>
            <a:pPr algn="ctr">
              <a:lnSpc>
                <a:spcPct val="107000"/>
              </a:lnSpc>
              <a:spcAft>
                <a:spcPts val="800"/>
              </a:spcAft>
            </a:pPr>
            <a:r>
              <a:rPr lang="nl-NL" sz="2000" dirty="0">
                <a:effectLst/>
                <a:latin typeface="Roboto" panose="02000000000000000000" pitchFamily="2" charset="0"/>
                <a:ea typeface="Roboto" panose="02000000000000000000" pitchFamily="2" charset="0"/>
                <a:cs typeface="Arial" panose="020B0604020202020204" pitchFamily="34" charset="0"/>
              </a:rPr>
              <a:t>- Commitment Samen Opleiden en Samen Professionaliseren -</a:t>
            </a:r>
          </a:p>
        </p:txBody>
      </p:sp>
      <p:sp>
        <p:nvSpPr>
          <p:cNvPr id="17" name="Tekstvak 2">
            <a:extLst>
              <a:ext uri="{FF2B5EF4-FFF2-40B4-BE49-F238E27FC236}">
                <a16:creationId xmlns:a16="http://schemas.microsoft.com/office/drawing/2014/main" id="{3B5EEB2A-6716-9574-4C7B-4F22A7D1C382}"/>
              </a:ext>
            </a:extLst>
          </p:cNvPr>
          <p:cNvSpPr txBox="1">
            <a:spLocks noChangeArrowheads="1"/>
          </p:cNvSpPr>
          <p:nvPr/>
        </p:nvSpPr>
        <p:spPr bwMode="auto">
          <a:xfrm>
            <a:off x="811814" y="5054591"/>
            <a:ext cx="4751703" cy="1458003"/>
          </a:xfrm>
          <a:prstGeom prst="rect">
            <a:avLst/>
          </a:prstGeom>
          <a:no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nl-NL" sz="1400" dirty="0">
                <a:solidFill>
                  <a:schemeClr val="tx2"/>
                </a:solidFill>
                <a:effectLst/>
                <a:latin typeface="Roboto" panose="02000000000000000000" pitchFamily="2" charset="0"/>
                <a:ea typeface="Roboto" panose="02000000000000000000" pitchFamily="2" charset="0"/>
                <a:cs typeface="Arial" panose="020B0604020202020204" pitchFamily="34" charset="0"/>
              </a:rPr>
              <a:t>Wie zorgt en op welke wijze wordt ervoor gezorgd dat het doel van Samen Opleiden en Samen Professionaliseren bekend is? Met andere woorden, op welke wijze zorgen jullie ervoor dat iedere betrokkene in eigen woorden uit kan leggen wat de toegevoegde waarde is van Samen Opleiden en Samen Professionaliseren?</a:t>
            </a:r>
          </a:p>
        </p:txBody>
      </p:sp>
      <p:sp>
        <p:nvSpPr>
          <p:cNvPr id="18" name="Tekstvak 2">
            <a:extLst>
              <a:ext uri="{FF2B5EF4-FFF2-40B4-BE49-F238E27FC236}">
                <a16:creationId xmlns:a16="http://schemas.microsoft.com/office/drawing/2014/main" id="{D6152570-602F-B71A-C127-8B94C3E08C3B}"/>
              </a:ext>
            </a:extLst>
          </p:cNvPr>
          <p:cNvSpPr txBox="1">
            <a:spLocks noChangeArrowheads="1"/>
          </p:cNvSpPr>
          <p:nvPr/>
        </p:nvSpPr>
        <p:spPr bwMode="auto">
          <a:xfrm>
            <a:off x="5756009" y="5022599"/>
            <a:ext cx="4218468" cy="1458003"/>
          </a:xfrm>
          <a:prstGeom prst="rect">
            <a:avLst/>
          </a:prstGeom>
          <a:no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nl-NL" sz="1400" dirty="0">
                <a:solidFill>
                  <a:schemeClr val="tx2"/>
                </a:solidFill>
                <a:effectLst/>
                <a:latin typeface="Roboto" panose="02000000000000000000" pitchFamily="2" charset="0"/>
                <a:ea typeface="Roboto" panose="02000000000000000000" pitchFamily="2" charset="0"/>
                <a:cs typeface="Arial" panose="020B0604020202020204" pitchFamily="34" charset="0"/>
              </a:rPr>
              <a:t>Op welke wijze zorgen jullie ervoor dat iedere betrokkene in eigen woorden uit kan leggen wat Samen Opleiden en Samen Professionaliseren inhoudt voor zijn/haar rol? (</a:t>
            </a:r>
            <a:r>
              <a:rPr lang="nl-NL" sz="1400" dirty="0" err="1">
                <a:solidFill>
                  <a:schemeClr val="tx2"/>
                </a:solidFill>
                <a:effectLst/>
                <a:latin typeface="Roboto" panose="02000000000000000000" pitchFamily="2" charset="0"/>
                <a:ea typeface="Roboto" panose="02000000000000000000" pitchFamily="2" charset="0"/>
                <a:cs typeface="Arial" panose="020B0604020202020204" pitchFamily="34" charset="0"/>
              </a:rPr>
              <a:t>schoolopleider</a:t>
            </a:r>
            <a:r>
              <a:rPr lang="nl-NL" sz="1400" dirty="0">
                <a:solidFill>
                  <a:schemeClr val="tx2"/>
                </a:solidFill>
                <a:effectLst/>
                <a:latin typeface="Roboto" panose="02000000000000000000" pitchFamily="2" charset="0"/>
                <a:ea typeface="Roboto" panose="02000000000000000000" pitchFamily="2" charset="0"/>
                <a:cs typeface="Arial" panose="020B0604020202020204" pitchFamily="34" charset="0"/>
              </a:rPr>
              <a:t>, instituutsopleider, werkplekbegeleider, onderzoeksbegeleider, schoolleider etc.)</a:t>
            </a:r>
          </a:p>
        </p:txBody>
      </p:sp>
    </p:spTree>
    <p:extLst>
      <p:ext uri="{BB962C8B-B14F-4D97-AF65-F5344CB8AC3E}">
        <p14:creationId xmlns:p14="http://schemas.microsoft.com/office/powerpoint/2010/main" val="75528547"/>
      </p:ext>
    </p:extLst>
  </p:cSld>
  <p:clrMapOvr>
    <a:masterClrMapping/>
  </p:clrMapOvr>
</p:sld>
</file>

<file path=ppt/theme/theme1.xml><?xml version="1.0" encoding="utf-8"?>
<a:theme xmlns:a="http://schemas.openxmlformats.org/drawingml/2006/main" name="Presentatie_Smal">
  <a:themeElements>
    <a:clrScheme name="HAN">
      <a:dk1>
        <a:sysClr val="windowText" lastClr="000000"/>
      </a:dk1>
      <a:lt1>
        <a:sysClr val="window" lastClr="FFFFFF"/>
      </a:lt1>
      <a:dk2>
        <a:srgbClr val="E50056"/>
      </a:dk2>
      <a:lt2>
        <a:srgbClr val="F8F8F8"/>
      </a:lt2>
      <a:accent1>
        <a:srgbClr val="000000"/>
      </a:accent1>
      <a:accent2>
        <a:srgbClr val="454545"/>
      </a:accent2>
      <a:accent3>
        <a:srgbClr val="757575"/>
      </a:accent3>
      <a:accent4>
        <a:srgbClr val="919191"/>
      </a:accent4>
      <a:accent5>
        <a:srgbClr val="E3E3E3"/>
      </a:accent5>
      <a:accent6>
        <a:srgbClr val="F8F8F8"/>
      </a:accent6>
      <a:hlink>
        <a:srgbClr val="000000"/>
      </a:hlink>
      <a:folHlink>
        <a:srgbClr val="000000"/>
      </a:folHlink>
    </a:clrScheme>
    <a:fontScheme name="HAN!">
      <a:majorFont>
        <a:latin typeface="Roboto Condensed SemiBold"/>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AN_PowerPoint_breed_wit_v2.1" id="{92CBC7AB-8886-3343-9313-0014277669FC}" vid="{B1563569-891F-4F48-AD92-8F3B6ACDC690}"/>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A457A4D2E51B14F88D470F52782FA7D" ma:contentTypeVersion="4" ma:contentTypeDescription="Create a new document." ma:contentTypeScope="" ma:versionID="ce885d763a3f7853ef49b3b9ea0f293f">
  <xsd:schema xmlns:xsd="http://www.w3.org/2001/XMLSchema" xmlns:xs="http://www.w3.org/2001/XMLSchema" xmlns:p="http://schemas.microsoft.com/office/2006/metadata/properties" xmlns:ns2="ee6fde1a-ebe4-44e6-8d92-34070855aeaf" targetNamespace="http://schemas.microsoft.com/office/2006/metadata/properties" ma:root="true" ma:fieldsID="c4b62f03d1641294a13c71ea34b76386" ns2:_="">
    <xsd:import namespace="ee6fde1a-ebe4-44e6-8d92-34070855aea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6fde1a-ebe4-44e6-8d92-34070855aea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871D5FA-9632-4EA8-A2CC-02B86B29C0C1}">
  <ds:schemaRefs>
    <ds:schemaRef ds:uri="http://schemas.microsoft.com/sharepoint/v3/contenttype/forms"/>
  </ds:schemaRefs>
</ds:datastoreItem>
</file>

<file path=customXml/itemProps2.xml><?xml version="1.0" encoding="utf-8"?>
<ds:datastoreItem xmlns:ds="http://schemas.openxmlformats.org/officeDocument/2006/customXml" ds:itemID="{B83FAB99-B7CD-40C9-92E7-B78F7B5FC6C4}">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31A66CAF-27E5-4E71-A9FF-55375C38E6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6fde1a-ebe4-44e6-8d92-34070855aea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Wit_breed 25.1</Template>
  <TotalTime>0</TotalTime>
  <Words>409</Words>
  <Application>Microsoft Office PowerPoint</Application>
  <PresentationFormat>Breedbeeld</PresentationFormat>
  <Paragraphs>20</Paragraphs>
  <Slides>3</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3</vt:i4>
      </vt:variant>
    </vt:vector>
  </HeadingPairs>
  <TitlesOfParts>
    <vt:vector size="8" baseType="lpstr">
      <vt:lpstr>Aptos</vt:lpstr>
      <vt:lpstr>Arial</vt:lpstr>
      <vt:lpstr>Roboto</vt:lpstr>
      <vt:lpstr>Roboto Condensed SemiBold</vt:lpstr>
      <vt:lpstr>Presentatie_Smal</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Derby Wanders</dc:creator>
  <cp:lastModifiedBy>Derby Wanders</cp:lastModifiedBy>
  <cp:revision>2</cp:revision>
  <dcterms:created xsi:type="dcterms:W3CDTF">2025-03-28T07:41:28Z</dcterms:created>
  <dcterms:modified xsi:type="dcterms:W3CDTF">2025-05-20T11:11:26Z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0x0101001A457A4D2E51B14F88D470F52782FA7D</vt:lpwstr>
  </property>
</Properties>
</file>