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0"/>
  </p:notesMasterIdLst>
  <p:handoutMasterIdLst>
    <p:handoutMasterId r:id="rId11"/>
  </p:handoutMasterIdLst>
  <p:sldIdLst>
    <p:sldId id="265" r:id="rId5"/>
    <p:sldId id="266" r:id="rId6"/>
    <p:sldId id="261" r:id="rId7"/>
    <p:sldId id="262" r:id="rId8"/>
    <p:sldId id="267" r:id="rId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0856"/>
    <a:srgbClr val="E5005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6BC3094-8EBA-49BC-A204-7FC31C4C14A5}" v="1" dt="2025-05-20T10:03:33.604"/>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0" autoAdjust="0"/>
    <p:restoredTop sz="94647"/>
  </p:normalViewPr>
  <p:slideViewPr>
    <p:cSldViewPr snapToGrid="0" snapToObjects="1" showGuides="1">
      <p:cViewPr varScale="1">
        <p:scale>
          <a:sx n="96" d="100"/>
          <a:sy n="96" d="100"/>
        </p:scale>
        <p:origin x="1832" y="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rby Wanders" userId="af18b0c0-b1f1-41e5-bb80-9bf6fd6c46ec" providerId="ADAL" clId="{8C414B30-4073-4328-8A55-C372FF8D07B7}"/>
    <pc:docChg chg="undo custSel addSld modSld">
      <pc:chgData name="Derby Wanders" userId="af18b0c0-b1f1-41e5-bb80-9bf6fd6c46ec" providerId="ADAL" clId="{8C414B30-4073-4328-8A55-C372FF8D07B7}" dt="2025-04-08T07:17:20.668" v="622" actId="207"/>
      <pc:docMkLst>
        <pc:docMk/>
      </pc:docMkLst>
      <pc:sldChg chg="addSp delSp modSp mod">
        <pc:chgData name="Derby Wanders" userId="af18b0c0-b1f1-41e5-bb80-9bf6fd6c46ec" providerId="ADAL" clId="{8C414B30-4073-4328-8A55-C372FF8D07B7}" dt="2025-04-08T07:10:54.557" v="381" actId="208"/>
        <pc:sldMkLst>
          <pc:docMk/>
          <pc:sldMk cId="75528547" sldId="261"/>
        </pc:sldMkLst>
        <pc:spChg chg="add mod">
          <ac:chgData name="Derby Wanders" userId="af18b0c0-b1f1-41e5-bb80-9bf6fd6c46ec" providerId="ADAL" clId="{8C414B30-4073-4328-8A55-C372FF8D07B7}" dt="2025-04-08T07:10:45.957" v="380" actId="208"/>
          <ac:spMkLst>
            <pc:docMk/>
            <pc:sldMk cId="75528547" sldId="261"/>
            <ac:spMk id="2" creationId="{9D911EE2-2993-AF85-8260-1BC9F528511B}"/>
          </ac:spMkLst>
        </pc:spChg>
        <pc:spChg chg="add mod">
          <ac:chgData name="Derby Wanders" userId="af18b0c0-b1f1-41e5-bb80-9bf6fd6c46ec" providerId="ADAL" clId="{8C414B30-4073-4328-8A55-C372FF8D07B7}" dt="2025-04-08T07:10:54.557" v="381" actId="208"/>
          <ac:spMkLst>
            <pc:docMk/>
            <pc:sldMk cId="75528547" sldId="261"/>
            <ac:spMk id="3" creationId="{B25CBF01-5DD0-A22E-60BF-6003C011DD02}"/>
          </ac:spMkLst>
        </pc:spChg>
        <pc:spChg chg="mod">
          <ac:chgData name="Derby Wanders" userId="af18b0c0-b1f1-41e5-bb80-9bf6fd6c46ec" providerId="ADAL" clId="{8C414B30-4073-4328-8A55-C372FF8D07B7}" dt="2025-04-08T07:08:08.101" v="332" actId="20577"/>
          <ac:spMkLst>
            <pc:docMk/>
            <pc:sldMk cId="75528547" sldId="261"/>
            <ac:spMk id="4" creationId="{36893223-96FC-EC31-A6E1-5F23B05975D3}"/>
          </ac:spMkLst>
        </pc:spChg>
        <pc:spChg chg="mod">
          <ac:chgData name="Derby Wanders" userId="af18b0c0-b1f1-41e5-bb80-9bf6fd6c46ec" providerId="ADAL" clId="{8C414B30-4073-4328-8A55-C372FF8D07B7}" dt="2025-04-08T07:08:19.862" v="359" actId="20577"/>
          <ac:spMkLst>
            <pc:docMk/>
            <pc:sldMk cId="75528547" sldId="261"/>
            <ac:spMk id="16" creationId="{CFB78C8F-1AFE-D9C4-13FF-C41BA46993DC}"/>
          </ac:spMkLst>
        </pc:spChg>
        <pc:spChg chg="add mod">
          <ac:chgData name="Derby Wanders" userId="af18b0c0-b1f1-41e5-bb80-9bf6fd6c46ec" providerId="ADAL" clId="{8C414B30-4073-4328-8A55-C372FF8D07B7}" dt="2025-04-08T07:10:37.511" v="379" actId="404"/>
          <ac:spMkLst>
            <pc:docMk/>
            <pc:sldMk cId="75528547" sldId="261"/>
            <ac:spMk id="17" creationId="{3A04CDE7-DBE8-CE98-D965-BF50B33BDA3E}"/>
          </ac:spMkLst>
        </pc:spChg>
      </pc:sldChg>
      <pc:sldChg chg="addSp delSp modSp mod">
        <pc:chgData name="Derby Wanders" userId="af18b0c0-b1f1-41e5-bb80-9bf6fd6c46ec" providerId="ADAL" clId="{8C414B30-4073-4328-8A55-C372FF8D07B7}" dt="2025-04-08T07:12:55.133" v="490" actId="404"/>
        <pc:sldMkLst>
          <pc:docMk/>
          <pc:sldMk cId="4189979416" sldId="262"/>
        </pc:sldMkLst>
        <pc:spChg chg="add mod">
          <ac:chgData name="Derby Wanders" userId="af18b0c0-b1f1-41e5-bb80-9bf6fd6c46ec" providerId="ADAL" clId="{8C414B30-4073-4328-8A55-C372FF8D07B7}" dt="2025-04-08T07:12:11.326" v="481" actId="207"/>
          <ac:spMkLst>
            <pc:docMk/>
            <pc:sldMk cId="4189979416" sldId="262"/>
            <ac:spMk id="2" creationId="{58C1E863-EB5B-D6E5-1BCA-B5B4FD3E9919}"/>
          </ac:spMkLst>
        </pc:spChg>
        <pc:spChg chg="mod">
          <ac:chgData name="Derby Wanders" userId="af18b0c0-b1f1-41e5-bb80-9bf6fd6c46ec" providerId="ADAL" clId="{8C414B30-4073-4328-8A55-C372FF8D07B7}" dt="2025-04-08T07:11:24.018" v="409" actId="20577"/>
          <ac:spMkLst>
            <pc:docMk/>
            <pc:sldMk cId="4189979416" sldId="262"/>
            <ac:spMk id="6" creationId="{F88D6FA3-D782-990E-20F3-B443F0444242}"/>
          </ac:spMkLst>
        </pc:spChg>
        <pc:spChg chg="mod">
          <ac:chgData name="Derby Wanders" userId="af18b0c0-b1f1-41e5-bb80-9bf6fd6c46ec" providerId="ADAL" clId="{8C414B30-4073-4328-8A55-C372FF8D07B7}" dt="2025-04-08T07:11:44.444" v="474" actId="20577"/>
          <ac:spMkLst>
            <pc:docMk/>
            <pc:sldMk cId="4189979416" sldId="262"/>
            <ac:spMk id="8" creationId="{9C4124CC-781E-E907-D28A-4D8337514F75}"/>
          </ac:spMkLst>
        </pc:spChg>
        <pc:spChg chg="add mod">
          <ac:chgData name="Derby Wanders" userId="af18b0c0-b1f1-41e5-bb80-9bf6fd6c46ec" providerId="ADAL" clId="{8C414B30-4073-4328-8A55-C372FF8D07B7}" dt="2025-04-08T07:12:55.133" v="490" actId="404"/>
          <ac:spMkLst>
            <pc:docMk/>
            <pc:sldMk cId="4189979416" sldId="262"/>
            <ac:spMk id="11" creationId="{B8AF8E51-8861-8290-4A23-D6E1690BB97A}"/>
          </ac:spMkLst>
        </pc:spChg>
        <pc:picChg chg="add mod">
          <ac:chgData name="Derby Wanders" userId="af18b0c0-b1f1-41e5-bb80-9bf6fd6c46ec" providerId="ADAL" clId="{8C414B30-4073-4328-8A55-C372FF8D07B7}" dt="2025-04-08T07:12:24.450" v="483" actId="1076"/>
          <ac:picMkLst>
            <pc:docMk/>
            <pc:sldMk cId="4189979416" sldId="262"/>
            <ac:picMk id="3" creationId="{2040255F-00C8-A6CB-C0BB-D9B366BA8ACC}"/>
          </ac:picMkLst>
        </pc:picChg>
        <pc:picChg chg="add mod">
          <ac:chgData name="Derby Wanders" userId="af18b0c0-b1f1-41e5-bb80-9bf6fd6c46ec" providerId="ADAL" clId="{8C414B30-4073-4328-8A55-C372FF8D07B7}" dt="2025-04-08T07:12:32.833" v="485" actId="1076"/>
          <ac:picMkLst>
            <pc:docMk/>
            <pc:sldMk cId="4189979416" sldId="262"/>
            <ac:picMk id="7" creationId="{8833C7D1-8893-3D14-48FD-84768532F0A4}"/>
          </ac:picMkLst>
        </pc:picChg>
      </pc:sldChg>
      <pc:sldChg chg="addSp delSp modSp mod">
        <pc:chgData name="Derby Wanders" userId="af18b0c0-b1f1-41e5-bb80-9bf6fd6c46ec" providerId="ADAL" clId="{8C414B30-4073-4328-8A55-C372FF8D07B7}" dt="2025-04-08T06:58:38.584" v="148" actId="1076"/>
        <pc:sldMkLst>
          <pc:docMk/>
          <pc:sldMk cId="4229732641" sldId="265"/>
        </pc:sldMkLst>
        <pc:spChg chg="mod">
          <ac:chgData name="Derby Wanders" userId="af18b0c0-b1f1-41e5-bb80-9bf6fd6c46ec" providerId="ADAL" clId="{8C414B30-4073-4328-8A55-C372FF8D07B7}" dt="2025-04-08T06:56:31.710" v="118" actId="20577"/>
          <ac:spMkLst>
            <pc:docMk/>
            <pc:sldMk cId="4229732641" sldId="265"/>
            <ac:spMk id="3" creationId="{E1B156AE-D65E-03E0-B7BD-B5C07D5F979D}"/>
          </ac:spMkLst>
        </pc:spChg>
        <pc:spChg chg="mod">
          <ac:chgData name="Derby Wanders" userId="af18b0c0-b1f1-41e5-bb80-9bf6fd6c46ec" providerId="ADAL" clId="{8C414B30-4073-4328-8A55-C372FF8D07B7}" dt="2025-04-08T06:56:15.916" v="28" actId="20577"/>
          <ac:spMkLst>
            <pc:docMk/>
            <pc:sldMk cId="4229732641" sldId="265"/>
            <ac:spMk id="4" creationId="{3A589858-EFB9-FC1F-7DF5-2478242E35D1}"/>
          </ac:spMkLst>
        </pc:spChg>
        <pc:spChg chg="add mod">
          <ac:chgData name="Derby Wanders" userId="af18b0c0-b1f1-41e5-bb80-9bf6fd6c46ec" providerId="ADAL" clId="{8C414B30-4073-4328-8A55-C372FF8D07B7}" dt="2025-04-08T06:58:09.615" v="142" actId="404"/>
          <ac:spMkLst>
            <pc:docMk/>
            <pc:sldMk cId="4229732641" sldId="265"/>
            <ac:spMk id="5" creationId="{E6D2D2CA-82C5-1ABB-387E-33F921FC56D4}"/>
          </ac:spMkLst>
        </pc:spChg>
        <pc:graphicFrameChg chg="add mod modGraphic">
          <ac:chgData name="Derby Wanders" userId="af18b0c0-b1f1-41e5-bb80-9bf6fd6c46ec" providerId="ADAL" clId="{8C414B30-4073-4328-8A55-C372FF8D07B7}" dt="2025-04-08T06:57:42.272" v="137" actId="404"/>
          <ac:graphicFrameMkLst>
            <pc:docMk/>
            <pc:sldMk cId="4229732641" sldId="265"/>
            <ac:graphicFrameMk id="2" creationId="{0CD89C71-6711-41E6-D3C4-354C5AEC4E2F}"/>
          </ac:graphicFrameMkLst>
        </pc:graphicFrameChg>
        <pc:picChg chg="add mod">
          <ac:chgData name="Derby Wanders" userId="af18b0c0-b1f1-41e5-bb80-9bf6fd6c46ec" providerId="ADAL" clId="{8C414B30-4073-4328-8A55-C372FF8D07B7}" dt="2025-04-08T06:58:26.903" v="146" actId="1076"/>
          <ac:picMkLst>
            <pc:docMk/>
            <pc:sldMk cId="4229732641" sldId="265"/>
            <ac:picMk id="8" creationId="{C4E0551F-D9B9-48BD-BCCE-E50093CD3592}"/>
          </ac:picMkLst>
        </pc:picChg>
        <pc:picChg chg="add mod">
          <ac:chgData name="Derby Wanders" userId="af18b0c0-b1f1-41e5-bb80-9bf6fd6c46ec" providerId="ADAL" clId="{8C414B30-4073-4328-8A55-C372FF8D07B7}" dt="2025-04-08T06:58:38.584" v="148" actId="1076"/>
          <ac:picMkLst>
            <pc:docMk/>
            <pc:sldMk cId="4229732641" sldId="265"/>
            <ac:picMk id="9" creationId="{D2AC7756-83B1-161B-83E1-4E86239213D7}"/>
          </ac:picMkLst>
        </pc:picChg>
      </pc:sldChg>
      <pc:sldChg chg="addSp delSp modSp mod">
        <pc:chgData name="Derby Wanders" userId="af18b0c0-b1f1-41e5-bb80-9bf6fd6c46ec" providerId="ADAL" clId="{8C414B30-4073-4328-8A55-C372FF8D07B7}" dt="2025-04-08T07:05:47.235" v="287" actId="1076"/>
        <pc:sldMkLst>
          <pc:docMk/>
          <pc:sldMk cId="3344611333" sldId="266"/>
        </pc:sldMkLst>
        <pc:spChg chg="mod">
          <ac:chgData name="Derby Wanders" userId="af18b0c0-b1f1-41e5-bb80-9bf6fd6c46ec" providerId="ADAL" clId="{8C414B30-4073-4328-8A55-C372FF8D07B7}" dt="2025-04-08T07:00:38.373" v="259" actId="20577"/>
          <ac:spMkLst>
            <pc:docMk/>
            <pc:sldMk cId="3344611333" sldId="266"/>
            <ac:spMk id="5" creationId="{BB523C4B-5981-D036-6308-84F345FE4350}"/>
          </ac:spMkLst>
        </pc:spChg>
        <pc:spChg chg="mod">
          <ac:chgData name="Derby Wanders" userId="af18b0c0-b1f1-41e5-bb80-9bf6fd6c46ec" providerId="ADAL" clId="{8C414B30-4073-4328-8A55-C372FF8D07B7}" dt="2025-04-08T07:00:23.091" v="176" actId="20577"/>
          <ac:spMkLst>
            <pc:docMk/>
            <pc:sldMk cId="3344611333" sldId="266"/>
            <ac:spMk id="6" creationId="{4BC518E3-4AC5-8A32-3D1D-1926338D14C9}"/>
          </ac:spMkLst>
        </pc:spChg>
        <pc:spChg chg="add mod">
          <ac:chgData name="Derby Wanders" userId="af18b0c0-b1f1-41e5-bb80-9bf6fd6c46ec" providerId="ADAL" clId="{8C414B30-4073-4328-8A55-C372FF8D07B7}" dt="2025-04-08T07:05:43.155" v="286" actId="1076"/>
          <ac:spMkLst>
            <pc:docMk/>
            <pc:sldMk cId="3344611333" sldId="266"/>
            <ac:spMk id="7" creationId="{D8CAD383-4734-C4C3-7E64-B710797F6896}"/>
          </ac:spMkLst>
        </pc:spChg>
        <pc:spChg chg="add mod">
          <ac:chgData name="Derby Wanders" userId="af18b0c0-b1f1-41e5-bb80-9bf6fd6c46ec" providerId="ADAL" clId="{8C414B30-4073-4328-8A55-C372FF8D07B7}" dt="2025-04-08T07:05:01.033" v="284" actId="404"/>
          <ac:spMkLst>
            <pc:docMk/>
            <pc:sldMk cId="3344611333" sldId="266"/>
            <ac:spMk id="8" creationId="{A31CBFD7-2B28-15A0-7C1E-E613B52461E4}"/>
          </ac:spMkLst>
        </pc:spChg>
        <pc:picChg chg="add mod">
          <ac:chgData name="Derby Wanders" userId="af18b0c0-b1f1-41e5-bb80-9bf6fd6c46ec" providerId="ADAL" clId="{8C414B30-4073-4328-8A55-C372FF8D07B7}" dt="2025-04-08T07:05:47.235" v="287" actId="1076"/>
          <ac:picMkLst>
            <pc:docMk/>
            <pc:sldMk cId="3344611333" sldId="266"/>
            <ac:picMk id="4" creationId="{D81C9367-61DD-7162-9777-A09C8A893E57}"/>
          </ac:picMkLst>
        </pc:picChg>
      </pc:sldChg>
      <pc:sldChg chg="addSp delSp modSp add mod">
        <pc:chgData name="Derby Wanders" userId="af18b0c0-b1f1-41e5-bb80-9bf6fd6c46ec" providerId="ADAL" clId="{8C414B30-4073-4328-8A55-C372FF8D07B7}" dt="2025-04-08T07:17:20.668" v="622" actId="207"/>
        <pc:sldMkLst>
          <pc:docMk/>
          <pc:sldMk cId="3514289837" sldId="267"/>
        </pc:sldMkLst>
        <pc:spChg chg="mod">
          <ac:chgData name="Derby Wanders" userId="af18b0c0-b1f1-41e5-bb80-9bf6fd6c46ec" providerId="ADAL" clId="{8C414B30-4073-4328-8A55-C372FF8D07B7}" dt="2025-04-08T07:13:13.313" v="493" actId="20577"/>
          <ac:spMkLst>
            <pc:docMk/>
            <pc:sldMk cId="3514289837" sldId="267"/>
            <ac:spMk id="6" creationId="{A8ED1042-C0E6-469C-162B-59CDCFF2C46F}"/>
          </ac:spMkLst>
        </pc:spChg>
        <pc:spChg chg="mod">
          <ac:chgData name="Derby Wanders" userId="af18b0c0-b1f1-41e5-bb80-9bf6fd6c46ec" providerId="ADAL" clId="{8C414B30-4073-4328-8A55-C372FF8D07B7}" dt="2025-04-08T07:14:36.514" v="597" actId="207"/>
          <ac:spMkLst>
            <pc:docMk/>
            <pc:sldMk cId="3514289837" sldId="267"/>
            <ac:spMk id="8" creationId="{B11F3444-FE03-9C22-9F2D-609C56F22F61}"/>
          </ac:spMkLst>
        </pc:spChg>
        <pc:spChg chg="add mod">
          <ac:chgData name="Derby Wanders" userId="af18b0c0-b1f1-41e5-bb80-9bf6fd6c46ec" providerId="ADAL" clId="{8C414B30-4073-4328-8A55-C372FF8D07B7}" dt="2025-04-08T07:16:21.071" v="613" actId="207"/>
          <ac:spMkLst>
            <pc:docMk/>
            <pc:sldMk cId="3514289837" sldId="267"/>
            <ac:spMk id="9" creationId="{34D4CECF-70AD-B3E0-55AC-233BEC850661}"/>
          </ac:spMkLst>
        </pc:spChg>
        <pc:spChg chg="add mod">
          <ac:chgData name="Derby Wanders" userId="af18b0c0-b1f1-41e5-bb80-9bf6fd6c46ec" providerId="ADAL" clId="{8C414B30-4073-4328-8A55-C372FF8D07B7}" dt="2025-04-08T07:16:27.747" v="614" actId="207"/>
          <ac:spMkLst>
            <pc:docMk/>
            <pc:sldMk cId="3514289837" sldId="267"/>
            <ac:spMk id="12" creationId="{D62DAB68-9FA8-07B4-BA32-133D8840210C}"/>
          </ac:spMkLst>
        </pc:spChg>
        <pc:spChg chg="add mod">
          <ac:chgData name="Derby Wanders" userId="af18b0c0-b1f1-41e5-bb80-9bf6fd6c46ec" providerId="ADAL" clId="{8C414B30-4073-4328-8A55-C372FF8D07B7}" dt="2025-04-08T07:16:31.448" v="615" actId="207"/>
          <ac:spMkLst>
            <pc:docMk/>
            <pc:sldMk cId="3514289837" sldId="267"/>
            <ac:spMk id="14" creationId="{6737E09F-5901-1EFB-C673-FF78BF1D7C86}"/>
          </ac:spMkLst>
        </pc:spChg>
        <pc:spChg chg="add mod">
          <ac:chgData name="Derby Wanders" userId="af18b0c0-b1f1-41e5-bb80-9bf6fd6c46ec" providerId="ADAL" clId="{8C414B30-4073-4328-8A55-C372FF8D07B7}" dt="2025-04-08T07:16:38.445" v="616" actId="207"/>
          <ac:spMkLst>
            <pc:docMk/>
            <pc:sldMk cId="3514289837" sldId="267"/>
            <ac:spMk id="15" creationId="{249CA81B-CDB1-6A5A-B23D-0B66525FBF77}"/>
          </ac:spMkLst>
        </pc:spChg>
        <pc:spChg chg="add mod">
          <ac:chgData name="Derby Wanders" userId="af18b0c0-b1f1-41e5-bb80-9bf6fd6c46ec" providerId="ADAL" clId="{8C414B30-4073-4328-8A55-C372FF8D07B7}" dt="2025-04-08T07:17:20.668" v="622" actId="207"/>
          <ac:spMkLst>
            <pc:docMk/>
            <pc:sldMk cId="3514289837" sldId="267"/>
            <ac:spMk id="17" creationId="{6FA93FBD-EE81-68EF-B6FF-5A8D8DE1F5F6}"/>
          </ac:spMkLst>
        </pc:spChg>
        <pc:picChg chg="add mod">
          <ac:chgData name="Derby Wanders" userId="af18b0c0-b1f1-41e5-bb80-9bf6fd6c46ec" providerId="ADAL" clId="{8C414B30-4073-4328-8A55-C372FF8D07B7}" dt="2025-04-08T07:17:05.740" v="620" actId="1076"/>
          <ac:picMkLst>
            <pc:docMk/>
            <pc:sldMk cId="3514289837" sldId="267"/>
            <ac:picMk id="13" creationId="{E1C5C738-52FE-46F4-6BDF-51D251160D6B}"/>
          </ac:picMkLst>
        </pc:picChg>
        <pc:picChg chg="add mod">
          <ac:chgData name="Derby Wanders" userId="af18b0c0-b1f1-41e5-bb80-9bf6fd6c46ec" providerId="ADAL" clId="{8C414B30-4073-4328-8A55-C372FF8D07B7}" dt="2025-04-08T07:16:08.020" v="612"/>
          <ac:picMkLst>
            <pc:docMk/>
            <pc:sldMk cId="3514289837" sldId="267"/>
            <ac:picMk id="16" creationId="{45B3A50F-6DB5-3D28-2AF8-CC980DE3CDF4}"/>
          </ac:picMkLst>
        </pc:picChg>
      </pc:sldChg>
    </pc:docChg>
  </pc:docChgLst>
  <pc:docChgLst>
    <pc:chgData name="Derby Wanders" userId="af18b0c0-b1f1-41e5-bb80-9bf6fd6c46ec" providerId="ADAL" clId="{F6BC3094-8EBA-49BC-A204-7FC31C4C14A5}"/>
    <pc:docChg chg="custSel modSld">
      <pc:chgData name="Derby Wanders" userId="af18b0c0-b1f1-41e5-bb80-9bf6fd6c46ec" providerId="ADAL" clId="{F6BC3094-8EBA-49BC-A204-7FC31C4C14A5}" dt="2025-05-20T10:03:58.303" v="121" actId="478"/>
      <pc:docMkLst>
        <pc:docMk/>
      </pc:docMkLst>
      <pc:sldChg chg="delSp mod">
        <pc:chgData name="Derby Wanders" userId="af18b0c0-b1f1-41e5-bb80-9bf6fd6c46ec" providerId="ADAL" clId="{F6BC3094-8EBA-49BC-A204-7FC31C4C14A5}" dt="2025-05-20T10:03:14.705" v="119" actId="478"/>
        <pc:sldMkLst>
          <pc:docMk/>
          <pc:sldMk cId="75528547" sldId="261"/>
        </pc:sldMkLst>
        <pc:spChg chg="del">
          <ac:chgData name="Derby Wanders" userId="af18b0c0-b1f1-41e5-bb80-9bf6fd6c46ec" providerId="ADAL" clId="{F6BC3094-8EBA-49BC-A204-7FC31C4C14A5}" dt="2025-05-20T10:03:14.705" v="119" actId="478"/>
          <ac:spMkLst>
            <pc:docMk/>
            <pc:sldMk cId="75528547" sldId="261"/>
            <ac:spMk id="17" creationId="{3A04CDE7-DBE8-CE98-D965-BF50B33BDA3E}"/>
          </ac:spMkLst>
        </pc:spChg>
      </pc:sldChg>
      <pc:sldChg chg="delSp">
        <pc:chgData name="Derby Wanders" userId="af18b0c0-b1f1-41e5-bb80-9bf6fd6c46ec" providerId="ADAL" clId="{F6BC3094-8EBA-49BC-A204-7FC31C4C14A5}" dt="2025-05-20T10:03:33.602" v="120" actId="478"/>
        <pc:sldMkLst>
          <pc:docMk/>
          <pc:sldMk cId="4189979416" sldId="262"/>
        </pc:sldMkLst>
        <pc:spChg chg="del">
          <ac:chgData name="Derby Wanders" userId="af18b0c0-b1f1-41e5-bb80-9bf6fd6c46ec" providerId="ADAL" clId="{F6BC3094-8EBA-49BC-A204-7FC31C4C14A5}" dt="2025-05-20T10:03:33.602" v="120" actId="478"/>
          <ac:spMkLst>
            <pc:docMk/>
            <pc:sldMk cId="4189979416" sldId="262"/>
            <ac:spMk id="11" creationId="{B8AF8E51-8861-8290-4A23-D6E1690BB97A}"/>
          </ac:spMkLst>
        </pc:spChg>
      </pc:sldChg>
      <pc:sldChg chg="modSp mod">
        <pc:chgData name="Derby Wanders" userId="af18b0c0-b1f1-41e5-bb80-9bf6fd6c46ec" providerId="ADAL" clId="{F6BC3094-8EBA-49BC-A204-7FC31C4C14A5}" dt="2025-05-20T10:02:24.474" v="117" actId="1076"/>
        <pc:sldMkLst>
          <pc:docMk/>
          <pc:sldMk cId="4229732641" sldId="265"/>
        </pc:sldMkLst>
        <pc:spChg chg="mod">
          <ac:chgData name="Derby Wanders" userId="af18b0c0-b1f1-41e5-bb80-9bf6fd6c46ec" providerId="ADAL" clId="{F6BC3094-8EBA-49BC-A204-7FC31C4C14A5}" dt="2025-05-20T10:02:10.274" v="114" actId="1076"/>
          <ac:spMkLst>
            <pc:docMk/>
            <pc:sldMk cId="4229732641" sldId="265"/>
            <ac:spMk id="5" creationId="{E6D2D2CA-82C5-1ABB-387E-33F921FC56D4}"/>
          </ac:spMkLst>
        </pc:spChg>
        <pc:graphicFrameChg chg="modGraphic">
          <ac:chgData name="Derby Wanders" userId="af18b0c0-b1f1-41e5-bb80-9bf6fd6c46ec" providerId="ADAL" clId="{F6BC3094-8EBA-49BC-A204-7FC31C4C14A5}" dt="2025-05-20T10:00:13.888" v="111" actId="20577"/>
          <ac:graphicFrameMkLst>
            <pc:docMk/>
            <pc:sldMk cId="4229732641" sldId="265"/>
            <ac:graphicFrameMk id="2" creationId="{0CD89C71-6711-41E6-D3C4-354C5AEC4E2F}"/>
          </ac:graphicFrameMkLst>
        </pc:graphicFrameChg>
        <pc:picChg chg="mod">
          <ac:chgData name="Derby Wanders" userId="af18b0c0-b1f1-41e5-bb80-9bf6fd6c46ec" providerId="ADAL" clId="{F6BC3094-8EBA-49BC-A204-7FC31C4C14A5}" dt="2025-05-20T10:02:24.474" v="117" actId="1076"/>
          <ac:picMkLst>
            <pc:docMk/>
            <pc:sldMk cId="4229732641" sldId="265"/>
            <ac:picMk id="8" creationId="{C4E0551F-D9B9-48BD-BCCE-E50093CD3592}"/>
          </ac:picMkLst>
        </pc:picChg>
      </pc:sldChg>
      <pc:sldChg chg="delSp mod">
        <pc:chgData name="Derby Wanders" userId="af18b0c0-b1f1-41e5-bb80-9bf6fd6c46ec" providerId="ADAL" clId="{F6BC3094-8EBA-49BC-A204-7FC31C4C14A5}" dt="2025-05-20T10:02:53.617" v="118" actId="478"/>
        <pc:sldMkLst>
          <pc:docMk/>
          <pc:sldMk cId="3344611333" sldId="266"/>
        </pc:sldMkLst>
        <pc:spChg chg="del">
          <ac:chgData name="Derby Wanders" userId="af18b0c0-b1f1-41e5-bb80-9bf6fd6c46ec" providerId="ADAL" clId="{F6BC3094-8EBA-49BC-A204-7FC31C4C14A5}" dt="2025-05-20T10:02:53.617" v="118" actId="478"/>
          <ac:spMkLst>
            <pc:docMk/>
            <pc:sldMk cId="3344611333" sldId="266"/>
            <ac:spMk id="8" creationId="{A31CBFD7-2B28-15A0-7C1E-E613B52461E4}"/>
          </ac:spMkLst>
        </pc:spChg>
      </pc:sldChg>
      <pc:sldChg chg="delSp mod">
        <pc:chgData name="Derby Wanders" userId="af18b0c0-b1f1-41e5-bb80-9bf6fd6c46ec" providerId="ADAL" clId="{F6BC3094-8EBA-49BC-A204-7FC31C4C14A5}" dt="2025-05-20T10:03:58.303" v="121" actId="478"/>
        <pc:sldMkLst>
          <pc:docMk/>
          <pc:sldMk cId="3514289837" sldId="267"/>
        </pc:sldMkLst>
        <pc:spChg chg="del">
          <ac:chgData name="Derby Wanders" userId="af18b0c0-b1f1-41e5-bb80-9bf6fd6c46ec" providerId="ADAL" clId="{F6BC3094-8EBA-49BC-A204-7FC31C4C14A5}" dt="2025-05-20T10:03:58.303" v="121" actId="478"/>
          <ac:spMkLst>
            <pc:docMk/>
            <pc:sldMk cId="3514289837" sldId="267"/>
            <ac:spMk id="17" creationId="{6FA93FBD-EE81-68EF-B6FF-5A8D8DE1F5F6}"/>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6A08037D-6AAD-8629-CA32-FF0CF5AF655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BB1C6A33-5C97-C508-5E75-651E1AF576B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EE6FAA5-4BAE-4EAE-AE20-929CCAA9A992}" type="datetimeFigureOut">
              <a:rPr lang="nl-NL" smtClean="0"/>
              <a:t>20-5-2025</a:t>
            </a:fld>
            <a:endParaRPr lang="nl-NL"/>
          </a:p>
        </p:txBody>
      </p:sp>
      <p:sp>
        <p:nvSpPr>
          <p:cNvPr id="4" name="Tijdelijke aanduiding voor voettekst 3">
            <a:extLst>
              <a:ext uri="{FF2B5EF4-FFF2-40B4-BE49-F238E27FC236}">
                <a16:creationId xmlns:a16="http://schemas.microsoft.com/office/drawing/2014/main" id="{65ACA52D-C5EB-D606-CD5C-D1ABFC02A49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ED96EEC7-9E17-6187-E784-0D3C2870E57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71E86F2-401D-4BE8-9977-B00A0F812B7D}" type="slidenum">
              <a:rPr lang="nl-NL" smtClean="0"/>
              <a:t>‹nr.›</a:t>
            </a:fld>
            <a:endParaRPr lang="nl-NL"/>
          </a:p>
        </p:txBody>
      </p:sp>
    </p:spTree>
    <p:extLst>
      <p:ext uri="{BB962C8B-B14F-4D97-AF65-F5344CB8AC3E}">
        <p14:creationId xmlns:p14="http://schemas.microsoft.com/office/powerpoint/2010/main" val="413676051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Roboto" panose="02000000000000000000" pitchFamily="2" charset="0"/>
              </a:defRPr>
            </a:lvl1pPr>
          </a:lstStyle>
          <a:p>
            <a:endParaRPr lang="nl-NL"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Roboto" panose="02000000000000000000" pitchFamily="2" charset="0"/>
              </a:defRPr>
            </a:lvl1pPr>
          </a:lstStyle>
          <a:p>
            <a:fld id="{16261007-D337-4A97-AF82-811F77BE9512}" type="datetimeFigureOut">
              <a:rPr lang="nl-NL" smtClean="0"/>
              <a:pPr/>
              <a:t>20-5-2025</a:t>
            </a:fld>
            <a:endParaRPr lang="nl-NL"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Roboto" panose="02000000000000000000" pitchFamily="2" charset="0"/>
              </a:defRPr>
            </a:lvl1pPr>
          </a:lstStyle>
          <a:p>
            <a:endParaRPr lang="nl-NL"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Roboto" panose="02000000000000000000" pitchFamily="2" charset="0"/>
              </a:defRPr>
            </a:lvl1pPr>
          </a:lstStyle>
          <a:p>
            <a:fld id="{5EB975E7-4466-4875-9780-79F85FC725BE}" type="slidenum">
              <a:rPr lang="nl-NL" smtClean="0"/>
              <a:pPr/>
              <a:t>‹nr.›</a:t>
            </a:fld>
            <a:endParaRPr lang="nl-NL" dirty="0"/>
          </a:p>
        </p:txBody>
      </p:sp>
    </p:spTree>
    <p:extLst>
      <p:ext uri="{BB962C8B-B14F-4D97-AF65-F5344CB8AC3E}">
        <p14:creationId xmlns:p14="http://schemas.microsoft.com/office/powerpoint/2010/main" val="139989098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Roboto" panose="02000000000000000000" pitchFamily="2" charset="0"/>
        <a:ea typeface="+mn-ea"/>
        <a:cs typeface="+mn-cs"/>
      </a:defRPr>
    </a:lvl1pPr>
    <a:lvl2pPr marL="457200" algn="l" defTabSz="914400" rtl="0" eaLnBrk="1" latinLnBrk="0" hangingPunct="1">
      <a:defRPr sz="1200" kern="1200">
        <a:solidFill>
          <a:schemeClr val="tx1"/>
        </a:solidFill>
        <a:latin typeface="Roboto" panose="02000000000000000000" pitchFamily="2" charset="0"/>
        <a:ea typeface="+mn-ea"/>
        <a:cs typeface="+mn-cs"/>
      </a:defRPr>
    </a:lvl2pPr>
    <a:lvl3pPr marL="914400" algn="l" defTabSz="914400" rtl="0" eaLnBrk="1" latinLnBrk="0" hangingPunct="1">
      <a:defRPr sz="1200" kern="1200">
        <a:solidFill>
          <a:schemeClr val="tx1"/>
        </a:solidFill>
        <a:latin typeface="Roboto" panose="02000000000000000000" pitchFamily="2" charset="0"/>
        <a:ea typeface="+mn-ea"/>
        <a:cs typeface="+mn-cs"/>
      </a:defRPr>
    </a:lvl3pPr>
    <a:lvl4pPr marL="1371600" algn="l" defTabSz="914400" rtl="0" eaLnBrk="1" latinLnBrk="0" hangingPunct="1">
      <a:defRPr sz="1200" kern="1200">
        <a:solidFill>
          <a:schemeClr val="tx1"/>
        </a:solidFill>
        <a:latin typeface="Roboto" panose="02000000000000000000" pitchFamily="2" charset="0"/>
        <a:ea typeface="+mn-ea"/>
        <a:cs typeface="+mn-cs"/>
      </a:defRPr>
    </a:lvl4pPr>
    <a:lvl5pPr marL="1828800" algn="l" defTabSz="914400" rtl="0" eaLnBrk="1" latinLnBrk="0" hangingPunct="1">
      <a:defRPr sz="1200" kern="1200">
        <a:solidFill>
          <a:schemeClr val="tx1"/>
        </a:solidFill>
        <a:latin typeface="Roboto" panose="02000000000000000000" pitchFamily="2"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401D1CB6-6B35-4216-835D-4B6D7DC10AA2}"/>
              </a:ext>
            </a:extLst>
          </p:cNvPr>
          <p:cNvSpPr/>
          <p:nvPr userDrawn="1"/>
        </p:nvSpPr>
        <p:spPr>
          <a:xfrm>
            <a:off x="9227489" y="5111778"/>
            <a:ext cx="2119048" cy="17462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Afbeelding 7">
            <a:extLst>
              <a:ext uri="{FF2B5EF4-FFF2-40B4-BE49-F238E27FC236}">
                <a16:creationId xmlns:a16="http://schemas.microsoft.com/office/drawing/2014/main" id="{8570D387-A9DA-4389-8749-9601C83ADFA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90589" y="5111779"/>
            <a:ext cx="2387821" cy="1836000"/>
          </a:xfrm>
          <a:prstGeom prst="rect">
            <a:avLst/>
          </a:prstGeom>
        </p:spPr>
      </p:pic>
      <p:sp>
        <p:nvSpPr>
          <p:cNvPr id="2" name="Titel 1">
            <a:extLst>
              <a:ext uri="{FF2B5EF4-FFF2-40B4-BE49-F238E27FC236}">
                <a16:creationId xmlns:a16="http://schemas.microsoft.com/office/drawing/2014/main" id="{F769774B-F83A-5389-0CE0-44640849908A}"/>
              </a:ext>
            </a:extLst>
          </p:cNvPr>
          <p:cNvSpPr>
            <a:spLocks noGrp="1"/>
          </p:cNvSpPr>
          <p:nvPr>
            <p:ph type="title" hasCustomPrompt="1"/>
          </p:nvPr>
        </p:nvSpPr>
        <p:spPr>
          <a:xfrm>
            <a:off x="893232" y="2214000"/>
            <a:ext cx="10460567" cy="2808000"/>
          </a:xfrm>
        </p:spPr>
        <p:txBody>
          <a:bodyPr tIns="72000" anchor="t">
            <a:normAutofit/>
          </a:bodyPr>
          <a:lstStyle>
            <a:lvl1pPr>
              <a:lnSpc>
                <a:spcPts val="5200"/>
              </a:lnSpc>
              <a:defRPr sz="6200">
                <a:solidFill>
                  <a:schemeClr val="tx1"/>
                </a:solidFill>
              </a:defRPr>
            </a:lvl1pPr>
          </a:lstStyle>
          <a:p>
            <a:r>
              <a:rPr lang="nl-NL" dirty="0"/>
              <a:t>Titel van de presentatie</a:t>
            </a:r>
          </a:p>
        </p:txBody>
      </p:sp>
      <p:sp>
        <p:nvSpPr>
          <p:cNvPr id="4" name="Tijdelijke aanduiding voor tekst 4">
            <a:extLst>
              <a:ext uri="{FF2B5EF4-FFF2-40B4-BE49-F238E27FC236}">
                <a16:creationId xmlns:a16="http://schemas.microsoft.com/office/drawing/2014/main" id="{43D6CBE0-A4AA-B4D9-967A-23073B1CDB6B}"/>
              </a:ext>
            </a:extLst>
          </p:cNvPr>
          <p:cNvSpPr>
            <a:spLocks noGrp="1"/>
          </p:cNvSpPr>
          <p:nvPr>
            <p:ph type="body" sz="quarter" idx="13" hasCustomPrompt="1"/>
          </p:nvPr>
        </p:nvSpPr>
        <p:spPr>
          <a:xfrm>
            <a:off x="893234" y="5095875"/>
            <a:ext cx="8326800" cy="1009650"/>
          </a:xfrm>
        </p:spPr>
        <p:txBody>
          <a:bodyPr/>
          <a:lstStyle>
            <a:lvl1pPr marL="0" indent="0">
              <a:lnSpc>
                <a:spcPts val="2100"/>
              </a:lnSpc>
              <a:buNone/>
              <a:defRPr cap="all" baseline="0">
                <a:solidFill>
                  <a:schemeClr val="tx1"/>
                </a:solidFill>
                <a:latin typeface="+mj-lt"/>
              </a:defRPr>
            </a:lvl1pPr>
          </a:lstStyle>
          <a:p>
            <a:pPr lvl="0"/>
            <a:r>
              <a:rPr lang="nl-NL" dirty="0"/>
              <a:t>VOORBEELD VAN EEN ONDERTITEL</a:t>
            </a:r>
          </a:p>
        </p:txBody>
      </p:sp>
      <p:sp>
        <p:nvSpPr>
          <p:cNvPr id="5" name="Tijdelijke aanduiding voor tekst 8">
            <a:extLst>
              <a:ext uri="{FF2B5EF4-FFF2-40B4-BE49-F238E27FC236}">
                <a16:creationId xmlns:a16="http://schemas.microsoft.com/office/drawing/2014/main" id="{2EBE6325-786D-00A4-C84F-A8948AB45FCB}"/>
              </a:ext>
            </a:extLst>
          </p:cNvPr>
          <p:cNvSpPr>
            <a:spLocks noGrp="1"/>
          </p:cNvSpPr>
          <p:nvPr>
            <p:ph type="body" sz="quarter" idx="14" hasCustomPrompt="1"/>
          </p:nvPr>
        </p:nvSpPr>
        <p:spPr>
          <a:xfrm>
            <a:off x="893763" y="1196975"/>
            <a:ext cx="10458450" cy="588963"/>
          </a:xfrm>
        </p:spPr>
        <p:txBody>
          <a:bodyPr anchor="b">
            <a:normAutofit/>
          </a:bodyPr>
          <a:lstStyle>
            <a:lvl1pPr marL="0" indent="0">
              <a:lnSpc>
                <a:spcPts val="1500"/>
              </a:lnSpc>
              <a:buNone/>
              <a:defRPr sz="1800" cap="all" baseline="0">
                <a:solidFill>
                  <a:schemeClr val="tx2"/>
                </a:solidFill>
                <a:latin typeface="+mj-lt"/>
              </a:defRPr>
            </a:lvl1pPr>
            <a:lvl2pPr marL="180000" indent="0">
              <a:buNone/>
              <a:defRPr>
                <a:solidFill>
                  <a:schemeClr val="tx2"/>
                </a:solidFill>
              </a:defRPr>
            </a:lvl2pPr>
            <a:lvl3pPr marL="360000" indent="0">
              <a:buNone/>
              <a:defRPr>
                <a:solidFill>
                  <a:schemeClr val="tx2"/>
                </a:solidFill>
              </a:defRPr>
            </a:lvl3pPr>
            <a:lvl4pPr marL="540000" indent="0">
              <a:buNone/>
              <a:defRPr>
                <a:solidFill>
                  <a:schemeClr val="tx2"/>
                </a:solidFill>
              </a:defRPr>
            </a:lvl4pPr>
            <a:lvl5pPr marL="720000" indent="0">
              <a:buNone/>
              <a:defRPr>
                <a:solidFill>
                  <a:schemeClr val="tx2"/>
                </a:solidFill>
              </a:defRPr>
            </a:lvl5pPr>
          </a:lstStyle>
          <a:p>
            <a:pPr lvl="0"/>
            <a:r>
              <a:rPr lang="nl-NL" dirty="0"/>
              <a:t>NAAM OPLEIDING/FACULTEIT</a:t>
            </a:r>
          </a:p>
        </p:txBody>
      </p:sp>
    </p:spTree>
    <p:extLst>
      <p:ext uri="{BB962C8B-B14F-4D97-AF65-F5344CB8AC3E}">
        <p14:creationId xmlns:p14="http://schemas.microsoft.com/office/powerpoint/2010/main" val="358500664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Tekst_">
    <p:spTree>
      <p:nvGrpSpPr>
        <p:cNvPr id="1" name=""/>
        <p:cNvGrpSpPr/>
        <p:nvPr/>
      </p:nvGrpSpPr>
      <p:grpSpPr>
        <a:xfrm>
          <a:off x="0" y="0"/>
          <a:ext cx="0" cy="0"/>
          <a:chOff x="0" y="0"/>
          <a:chExt cx="0" cy="0"/>
        </a:xfrm>
      </p:grpSpPr>
      <p:sp>
        <p:nvSpPr>
          <p:cNvPr id="6" name="Tijdelijke aanduiding voor tekst 2"/>
          <p:cNvSpPr>
            <a:spLocks noGrp="1"/>
          </p:cNvSpPr>
          <p:nvPr>
            <p:ph type="body" sz="quarter" idx="11"/>
          </p:nvPr>
        </p:nvSpPr>
        <p:spPr>
          <a:xfrm>
            <a:off x="838200" y="1925638"/>
            <a:ext cx="105156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1B98C57B-182B-4B1A-8517-6B7CDA9A9E1B}"/>
              </a:ext>
            </a:extLst>
          </p:cNvPr>
          <p:cNvSpPr>
            <a:spLocks noGrp="1"/>
          </p:cNvSpPr>
          <p:nvPr>
            <p:ph type="sldNum" sz="quarter" idx="12"/>
          </p:nvPr>
        </p:nvSpPr>
        <p:spPr/>
        <p:txBody>
          <a:bodyPr/>
          <a:lstStyle/>
          <a:p>
            <a:fld id="{FACE7509-F60A-4509-9491-CD4ED7B54EDD}" type="slidenum">
              <a:rPr lang="nl-NL" smtClean="0"/>
              <a:pPr/>
              <a:t>‹nr.›</a:t>
            </a:fld>
            <a:endParaRPr lang="nl-NL"/>
          </a:p>
        </p:txBody>
      </p:sp>
      <p:sp>
        <p:nvSpPr>
          <p:cNvPr id="4" name="Titel 3">
            <a:extLst>
              <a:ext uri="{FF2B5EF4-FFF2-40B4-BE49-F238E27FC236}">
                <a16:creationId xmlns:a16="http://schemas.microsoft.com/office/drawing/2014/main" id="{C9172B17-8AD4-26A7-6FA3-2ED9E49C9F4A}"/>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2631550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en Tekst">
    <p:spTree>
      <p:nvGrpSpPr>
        <p:cNvPr id="1" name=""/>
        <p:cNvGrpSpPr/>
        <p:nvPr/>
      </p:nvGrpSpPr>
      <p:grpSpPr>
        <a:xfrm>
          <a:off x="0" y="0"/>
          <a:ext cx="0" cy="0"/>
          <a:chOff x="0" y="0"/>
          <a:chExt cx="0" cy="0"/>
        </a:xfrm>
      </p:grpSpPr>
      <p:sp>
        <p:nvSpPr>
          <p:cNvPr id="7" name="Tijdelijke aanduiding voor tekst 2"/>
          <p:cNvSpPr>
            <a:spLocks noGrp="1"/>
          </p:cNvSpPr>
          <p:nvPr>
            <p:ph type="body" sz="quarter" idx="11"/>
          </p:nvPr>
        </p:nvSpPr>
        <p:spPr>
          <a:xfrm>
            <a:off x="838200" y="1925638"/>
            <a:ext cx="52578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1D7D2143-8A99-4F87-AD10-03EFEAABE85B}"/>
              </a:ext>
            </a:extLst>
          </p:cNvPr>
          <p:cNvSpPr>
            <a:spLocks noGrp="1"/>
          </p:cNvSpPr>
          <p:nvPr>
            <p:ph type="sldNum" sz="quarter" idx="12"/>
          </p:nvPr>
        </p:nvSpPr>
        <p:spPr/>
        <p:txBody>
          <a:bodyPr/>
          <a:lstStyle/>
          <a:p>
            <a:fld id="{FACE7509-F60A-4509-9491-CD4ED7B54EDD}" type="slidenum">
              <a:rPr lang="nl-NL" smtClean="0"/>
              <a:pPr/>
              <a:t>‹nr.›</a:t>
            </a:fld>
            <a:endParaRPr lang="nl-NL"/>
          </a:p>
        </p:txBody>
      </p:sp>
      <p:sp>
        <p:nvSpPr>
          <p:cNvPr id="3" name="Titel 2">
            <a:extLst>
              <a:ext uri="{FF2B5EF4-FFF2-40B4-BE49-F238E27FC236}">
                <a16:creationId xmlns:a16="http://schemas.microsoft.com/office/drawing/2014/main" id="{B994DE5A-C2D7-258A-A0FC-F5B5AED62C46}"/>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46748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Tekst en Afbeelding">
    <p:spTree>
      <p:nvGrpSpPr>
        <p:cNvPr id="1" name=""/>
        <p:cNvGrpSpPr/>
        <p:nvPr/>
      </p:nvGrpSpPr>
      <p:grpSpPr>
        <a:xfrm>
          <a:off x="0" y="0"/>
          <a:ext cx="0" cy="0"/>
          <a:chOff x="0" y="0"/>
          <a:chExt cx="0" cy="0"/>
        </a:xfrm>
      </p:grpSpPr>
      <p:sp>
        <p:nvSpPr>
          <p:cNvPr id="6" name="Tijdelijke aanduiding voor afbeelding 5">
            <a:extLst>
              <a:ext uri="{FF2B5EF4-FFF2-40B4-BE49-F238E27FC236}">
                <a16:creationId xmlns:a16="http://schemas.microsoft.com/office/drawing/2014/main" id="{260C8E6A-14DF-4CBC-B795-FDA284EC4712}"/>
              </a:ext>
            </a:extLst>
          </p:cNvPr>
          <p:cNvSpPr>
            <a:spLocks noGrp="1"/>
          </p:cNvSpPr>
          <p:nvPr>
            <p:ph type="pic" sz="quarter" idx="11"/>
          </p:nvPr>
        </p:nvSpPr>
        <p:spPr>
          <a:xfrm>
            <a:off x="6553203" y="1917701"/>
            <a:ext cx="4800600" cy="4248000"/>
          </a:xfrm>
        </p:spPr>
        <p:txBody>
          <a:bodyPr>
            <a:normAutofit/>
          </a:bodyPr>
          <a:lstStyle>
            <a:lvl1pPr marL="0" indent="0">
              <a:buNone/>
              <a:defRPr sz="1275">
                <a:latin typeface="Roboto" panose="02000000000000000000" pitchFamily="2" charset="0"/>
                <a:ea typeface="Roboto" panose="02000000000000000000" pitchFamily="2" charset="0"/>
                <a:cs typeface="Arial" panose="020B0604020202020204" pitchFamily="34" charset="0"/>
              </a:defRPr>
            </a:lvl1pPr>
          </a:lstStyle>
          <a:p>
            <a:r>
              <a:rPr lang="nl-NL"/>
              <a:t>Klik op het pictogram als u een afbeelding wilt toevoegen</a:t>
            </a:r>
            <a:endParaRPr lang="en-GB" dirty="0"/>
          </a:p>
        </p:txBody>
      </p:sp>
      <p:sp>
        <p:nvSpPr>
          <p:cNvPr id="8" name="Tijdelijke aanduiding voor tekst 2"/>
          <p:cNvSpPr>
            <a:spLocks noGrp="1"/>
          </p:cNvSpPr>
          <p:nvPr>
            <p:ph type="body" sz="quarter" idx="12"/>
          </p:nvPr>
        </p:nvSpPr>
        <p:spPr>
          <a:xfrm>
            <a:off x="838200" y="1926000"/>
            <a:ext cx="52578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02897271-9D30-452B-AAF1-F0E2E5634182}"/>
              </a:ext>
            </a:extLst>
          </p:cNvPr>
          <p:cNvSpPr>
            <a:spLocks noGrp="1"/>
          </p:cNvSpPr>
          <p:nvPr>
            <p:ph type="sldNum" sz="quarter" idx="13"/>
          </p:nvPr>
        </p:nvSpPr>
        <p:spPr/>
        <p:txBody>
          <a:bodyPr/>
          <a:lstStyle/>
          <a:p>
            <a:fld id="{FACE7509-F60A-4509-9491-CD4ED7B54EDD}" type="slidenum">
              <a:rPr lang="nl-NL" smtClean="0"/>
              <a:pPr/>
              <a:t>‹nr.›</a:t>
            </a:fld>
            <a:endParaRPr lang="nl-NL"/>
          </a:p>
        </p:txBody>
      </p:sp>
      <p:sp>
        <p:nvSpPr>
          <p:cNvPr id="3" name="Titel 2">
            <a:extLst>
              <a:ext uri="{FF2B5EF4-FFF2-40B4-BE49-F238E27FC236}">
                <a16:creationId xmlns:a16="http://schemas.microsoft.com/office/drawing/2014/main" id="{641012E8-1AC2-CEB2-B751-E25CDCB3A642}"/>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3351361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ubbele Titel en Tekst">
    <p:spTree>
      <p:nvGrpSpPr>
        <p:cNvPr id="1" name=""/>
        <p:cNvGrpSpPr/>
        <p:nvPr/>
      </p:nvGrpSpPr>
      <p:grpSpPr>
        <a:xfrm>
          <a:off x="0" y="0"/>
          <a:ext cx="0" cy="0"/>
          <a:chOff x="0" y="0"/>
          <a:chExt cx="0" cy="0"/>
        </a:xfrm>
      </p:grpSpPr>
      <p:sp>
        <p:nvSpPr>
          <p:cNvPr id="9" name="Tijdelijke aanduiding voor tekst 4">
            <a:extLst>
              <a:ext uri="{FF2B5EF4-FFF2-40B4-BE49-F238E27FC236}">
                <a16:creationId xmlns:a16="http://schemas.microsoft.com/office/drawing/2014/main" id="{4B8653B3-70AE-4E3E-9A4D-3EAF4B4F4A9E}"/>
              </a:ext>
            </a:extLst>
          </p:cNvPr>
          <p:cNvSpPr>
            <a:spLocks noGrp="1"/>
          </p:cNvSpPr>
          <p:nvPr>
            <p:ph type="body" sz="quarter" idx="15" hasCustomPrompt="1"/>
          </p:nvPr>
        </p:nvSpPr>
        <p:spPr>
          <a:xfrm>
            <a:off x="6553200" y="1778435"/>
            <a:ext cx="4800600" cy="413103"/>
          </a:xfrm>
        </p:spPr>
        <p:txBody>
          <a:bodyPr anchor="ctr">
            <a:noAutofit/>
          </a:bodyPr>
          <a:lstStyle>
            <a:lvl1pPr marL="0" indent="0">
              <a:buNone/>
              <a:defRPr sz="2500" b="1" baseline="0">
                <a:latin typeface="+mn-lt"/>
                <a:ea typeface="Roboto Condensed SemiBold" panose="02000000000000000000" pitchFamily="2" charset="0"/>
              </a:defRPr>
            </a:lvl1pPr>
          </a:lstStyle>
          <a:p>
            <a:pPr lvl="0"/>
            <a:r>
              <a:rPr lang="nl-NL" dirty="0"/>
              <a:t>Klik voor </a:t>
            </a:r>
            <a:r>
              <a:rPr lang="nl-NL" dirty="0" err="1"/>
              <a:t>subkop</a:t>
            </a:r>
            <a:endParaRPr lang="en-GB" dirty="0"/>
          </a:p>
        </p:txBody>
      </p:sp>
      <p:sp>
        <p:nvSpPr>
          <p:cNvPr id="10" name="Tijdelijke aanduiding voor tekst 4">
            <a:extLst>
              <a:ext uri="{FF2B5EF4-FFF2-40B4-BE49-F238E27FC236}">
                <a16:creationId xmlns:a16="http://schemas.microsoft.com/office/drawing/2014/main" id="{60C7571E-BBB1-4DDF-9329-A0C028CAE8FB}"/>
              </a:ext>
            </a:extLst>
          </p:cNvPr>
          <p:cNvSpPr>
            <a:spLocks noGrp="1"/>
          </p:cNvSpPr>
          <p:nvPr>
            <p:ph type="body" sz="quarter" idx="16" hasCustomPrompt="1"/>
          </p:nvPr>
        </p:nvSpPr>
        <p:spPr>
          <a:xfrm>
            <a:off x="838200" y="1778435"/>
            <a:ext cx="4800600" cy="413103"/>
          </a:xfrm>
        </p:spPr>
        <p:txBody>
          <a:bodyPr anchor="ctr">
            <a:noAutofit/>
          </a:bodyPr>
          <a:lstStyle>
            <a:lvl1pPr marL="0" indent="0">
              <a:buNone/>
              <a:defRPr sz="2500" b="1">
                <a:latin typeface="+mn-lt"/>
                <a:ea typeface="Roboto Condensed SemiBold" panose="02000000000000000000" pitchFamily="2" charset="0"/>
              </a:defRPr>
            </a:lvl1pPr>
          </a:lstStyle>
          <a:p>
            <a:pPr lvl="0"/>
            <a:r>
              <a:rPr lang="nl-NL" dirty="0"/>
              <a:t>Klik voor </a:t>
            </a:r>
            <a:r>
              <a:rPr lang="nl-NL" dirty="0" err="1"/>
              <a:t>subkop</a:t>
            </a:r>
            <a:endParaRPr lang="en-GB" dirty="0"/>
          </a:p>
        </p:txBody>
      </p:sp>
      <p:sp>
        <p:nvSpPr>
          <p:cNvPr id="3" name="Tijdelijke aanduiding voor tekst 2"/>
          <p:cNvSpPr>
            <a:spLocks noGrp="1"/>
          </p:cNvSpPr>
          <p:nvPr>
            <p:ph type="body" sz="quarter" idx="18"/>
          </p:nvPr>
        </p:nvSpPr>
        <p:spPr>
          <a:xfrm>
            <a:off x="838200" y="2286000"/>
            <a:ext cx="4800600" cy="3905250"/>
          </a:xfrm>
        </p:spPr>
        <p:txBody>
          <a:bodyPr/>
          <a:lstStyle>
            <a:lvl1pPr>
              <a:defRPr>
                <a:latin typeface="Roboto" panose="02000000000000000000" pitchFamily="2" charset="0"/>
                <a:ea typeface="Roboto" panose="02000000000000000000" pitchFamily="2" charset="0"/>
              </a:defRPr>
            </a:lvl1pPr>
            <a:lvl2pPr>
              <a:defRPr>
                <a:latin typeface="Roboto" panose="02000000000000000000" pitchFamily="2" charset="0"/>
                <a:ea typeface="Roboto" panose="02000000000000000000" pitchFamily="2" charset="0"/>
              </a:defRPr>
            </a:lvl2pPr>
            <a:lvl3pPr>
              <a:defRPr>
                <a:latin typeface="Roboto" panose="02000000000000000000" pitchFamily="2" charset="0"/>
                <a:ea typeface="Roboto" panose="02000000000000000000" pitchFamily="2" charset="0"/>
              </a:defRPr>
            </a:lvl3pPr>
            <a:lvl4pPr>
              <a:defRPr>
                <a:latin typeface="Roboto" panose="02000000000000000000" pitchFamily="2" charset="0"/>
                <a:ea typeface="Roboto" panose="02000000000000000000" pitchFamily="2" charset="0"/>
              </a:defRPr>
            </a:lvl4pPr>
            <a:lvl5pPr>
              <a:defRPr>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12" name="Tijdelijke aanduiding voor tekst 4"/>
          <p:cNvSpPr>
            <a:spLocks noGrp="1"/>
          </p:cNvSpPr>
          <p:nvPr>
            <p:ph type="body" sz="quarter" idx="19"/>
          </p:nvPr>
        </p:nvSpPr>
        <p:spPr>
          <a:xfrm>
            <a:off x="6553200" y="2286000"/>
            <a:ext cx="4800600" cy="390525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25BC47CD-32CA-4434-A931-60298C186A0B}"/>
              </a:ext>
            </a:extLst>
          </p:cNvPr>
          <p:cNvSpPr>
            <a:spLocks noGrp="1"/>
          </p:cNvSpPr>
          <p:nvPr>
            <p:ph type="sldNum" sz="quarter" idx="20"/>
          </p:nvPr>
        </p:nvSpPr>
        <p:spPr/>
        <p:txBody>
          <a:bodyPr/>
          <a:lstStyle/>
          <a:p>
            <a:fld id="{FACE7509-F60A-4509-9491-CD4ED7B54EDD}" type="slidenum">
              <a:rPr lang="nl-NL" smtClean="0"/>
              <a:pPr/>
              <a:t>‹nr.›</a:t>
            </a:fld>
            <a:endParaRPr lang="nl-NL"/>
          </a:p>
        </p:txBody>
      </p:sp>
      <p:sp>
        <p:nvSpPr>
          <p:cNvPr id="4" name="Titel 3">
            <a:extLst>
              <a:ext uri="{FF2B5EF4-FFF2-40B4-BE49-F238E27FC236}">
                <a16:creationId xmlns:a16="http://schemas.microsoft.com/office/drawing/2014/main" id="{8A87FF08-62BD-7B59-1B53-E0597E4EFF60}"/>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281301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
        <p:nvSpPr>
          <p:cNvPr id="13" name="Rechthoek">
            <a:extLst>
              <a:ext uri="{FF2B5EF4-FFF2-40B4-BE49-F238E27FC236}">
                <a16:creationId xmlns:a16="http://schemas.microsoft.com/office/drawing/2014/main" id="{2F35E840-7D0C-489A-B88C-9B5B6A358F43}"/>
              </a:ext>
            </a:extLst>
          </p:cNvPr>
          <p:cNvSpPr/>
          <p:nvPr/>
        </p:nvSpPr>
        <p:spPr>
          <a:xfrm>
            <a:off x="3149600" y="733425"/>
            <a:ext cx="5892800" cy="5391150"/>
          </a:xfrm>
          <a:prstGeom prst="rect">
            <a:avLst/>
          </a:prstGeom>
          <a:solidFill>
            <a:srgbClr val="000000"/>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sz="2400"/>
          </a:p>
        </p:txBody>
      </p:sp>
      <p:sp>
        <p:nvSpPr>
          <p:cNvPr id="20" name="Tijdelijke aanduiding voor tekst 19">
            <a:extLst>
              <a:ext uri="{FF2B5EF4-FFF2-40B4-BE49-F238E27FC236}">
                <a16:creationId xmlns:a16="http://schemas.microsoft.com/office/drawing/2014/main" id="{7E150451-5081-475D-A7BF-2CE6F5C377F5}"/>
              </a:ext>
            </a:extLst>
          </p:cNvPr>
          <p:cNvSpPr>
            <a:spLocks noGrp="1"/>
          </p:cNvSpPr>
          <p:nvPr>
            <p:ph type="body" sz="quarter" idx="11" hasCustomPrompt="1"/>
          </p:nvPr>
        </p:nvSpPr>
        <p:spPr>
          <a:xfrm>
            <a:off x="3640216" y="5429602"/>
            <a:ext cx="4910667" cy="493713"/>
          </a:xfrm>
        </p:spPr>
        <p:txBody>
          <a:bodyPr anchor="b"/>
          <a:lstStyle>
            <a:lvl1pPr marL="0" indent="0">
              <a:spcBef>
                <a:spcPts val="0"/>
              </a:spcBef>
              <a:buNone/>
              <a:defRPr sz="1800" cap="all" baseline="0">
                <a:solidFill>
                  <a:schemeClr val="bg1"/>
                </a:solidFill>
                <a:latin typeface="+mj-lt"/>
                <a:ea typeface="Roboto" panose="02000000000000000000" pitchFamily="2" charset="0"/>
              </a:defRPr>
            </a:lvl1pPr>
          </a:lstStyle>
          <a:p>
            <a:pPr lvl="0"/>
            <a:r>
              <a:rPr lang="nl-NL" dirty="0"/>
              <a:t>NAAM</a:t>
            </a:r>
            <a:endParaRPr lang="en-GB" dirty="0"/>
          </a:p>
        </p:txBody>
      </p:sp>
      <p:pic>
        <p:nvPicPr>
          <p:cNvPr id="6" name="Afbeelding 2">
            <a:extLst>
              <a:ext uri="{FF2B5EF4-FFF2-40B4-BE49-F238E27FC236}">
                <a16:creationId xmlns:a16="http://schemas.microsoft.com/office/drawing/2014/main" id="{FFDA8079-95BD-45E3-8313-ABF6A59ED207}"/>
              </a:ext>
            </a:extLst>
          </p:cNvPr>
          <p:cNvPicPr>
            <a:picLocks noChangeAspect="1"/>
          </p:cNvPicPr>
          <p:nvPr userDrawn="1"/>
        </p:nvPicPr>
        <p:blipFill>
          <a:blip r:embed="rId2"/>
          <a:stretch>
            <a:fillRect/>
          </a:stretch>
        </p:blipFill>
        <p:spPr>
          <a:xfrm>
            <a:off x="3644574" y="601590"/>
            <a:ext cx="355939" cy="297299"/>
          </a:xfrm>
          <a:prstGeom prst="rect">
            <a:avLst/>
          </a:prstGeom>
        </p:spPr>
      </p:pic>
      <p:sp>
        <p:nvSpPr>
          <p:cNvPr id="2" name="Tijdelijke aanduiding voor dianummer 1">
            <a:extLst>
              <a:ext uri="{FF2B5EF4-FFF2-40B4-BE49-F238E27FC236}">
                <a16:creationId xmlns:a16="http://schemas.microsoft.com/office/drawing/2014/main" id="{904E24CA-A573-4CEE-A581-99C9D72CAA2A}"/>
              </a:ext>
            </a:extLst>
          </p:cNvPr>
          <p:cNvSpPr>
            <a:spLocks noGrp="1"/>
          </p:cNvSpPr>
          <p:nvPr>
            <p:ph type="sldNum" sz="quarter" idx="13"/>
          </p:nvPr>
        </p:nvSpPr>
        <p:spPr/>
        <p:txBody>
          <a:bodyPr/>
          <a:lstStyle/>
          <a:p>
            <a:fld id="{FACE7509-F60A-4509-9491-CD4ED7B54EDD}" type="slidenum">
              <a:rPr lang="nl-NL" smtClean="0"/>
              <a:pPr/>
              <a:t>‹nr.›</a:t>
            </a:fld>
            <a:endParaRPr lang="nl-NL"/>
          </a:p>
        </p:txBody>
      </p:sp>
      <p:sp>
        <p:nvSpPr>
          <p:cNvPr id="4" name="Titel 1">
            <a:extLst>
              <a:ext uri="{FF2B5EF4-FFF2-40B4-BE49-F238E27FC236}">
                <a16:creationId xmlns:a16="http://schemas.microsoft.com/office/drawing/2014/main" id="{36179686-86BA-8BF8-83CB-99A461D05CB6}"/>
              </a:ext>
            </a:extLst>
          </p:cNvPr>
          <p:cNvSpPr>
            <a:spLocks noGrp="1"/>
          </p:cNvSpPr>
          <p:nvPr>
            <p:ph type="title" hasCustomPrompt="1"/>
          </p:nvPr>
        </p:nvSpPr>
        <p:spPr>
          <a:xfrm>
            <a:off x="3640216" y="1722120"/>
            <a:ext cx="4911568" cy="3514726"/>
          </a:xfrm>
        </p:spPr>
        <p:txBody>
          <a:bodyPr anchor="t">
            <a:normAutofit/>
          </a:bodyPr>
          <a:lstStyle>
            <a:lvl1pPr>
              <a:lnSpc>
                <a:spcPts val="2400"/>
              </a:lnSpc>
              <a:defRPr sz="3000">
                <a:solidFill>
                  <a:schemeClr val="bg1"/>
                </a:solidFill>
              </a:defRPr>
            </a:lvl1pPr>
          </a:lstStyle>
          <a:p>
            <a:r>
              <a:rPr lang="nl-NL" dirty="0"/>
              <a:t>‘QUOTE’</a:t>
            </a:r>
          </a:p>
        </p:txBody>
      </p:sp>
    </p:spTree>
    <p:extLst>
      <p:ext uri="{BB962C8B-B14F-4D97-AF65-F5344CB8AC3E}">
        <p14:creationId xmlns:p14="http://schemas.microsoft.com/office/powerpoint/2010/main" val="2967552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jdelijke aanduiding voor tekst 2">
            <a:extLst>
              <a:ext uri="{FF2B5EF4-FFF2-40B4-BE49-F238E27FC236}">
                <a16:creationId xmlns:a16="http://schemas.microsoft.com/office/drawing/2014/main" id="{6BC46703-C372-4CCF-BBDB-349EF159E7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dirty="0"/>
              <a:t>Tekststijl van het model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pic>
        <p:nvPicPr>
          <p:cNvPr id="6" name="Afbeelding 5">
            <a:extLst>
              <a:ext uri="{FF2B5EF4-FFF2-40B4-BE49-F238E27FC236}">
                <a16:creationId xmlns:a16="http://schemas.microsoft.com/office/drawing/2014/main" id="{D2936B9B-9586-48DE-B845-C54BC129D8BB}"/>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9999687" y="6227764"/>
            <a:ext cx="1359194" cy="588915"/>
          </a:xfrm>
          <a:prstGeom prst="rect">
            <a:avLst/>
          </a:prstGeom>
        </p:spPr>
      </p:pic>
      <p:sp>
        <p:nvSpPr>
          <p:cNvPr id="7" name="Tijdelijke aanduiding voor dianummer 5">
            <a:extLst>
              <a:ext uri="{FF2B5EF4-FFF2-40B4-BE49-F238E27FC236}">
                <a16:creationId xmlns:a16="http://schemas.microsoft.com/office/drawing/2014/main" id="{AD4D3619-56D9-4271-9849-15E3BE0631EF}"/>
              </a:ext>
            </a:extLst>
          </p:cNvPr>
          <p:cNvSpPr>
            <a:spLocks noGrp="1"/>
          </p:cNvSpPr>
          <p:nvPr>
            <p:ph type="sldNum" sz="quarter" idx="4"/>
          </p:nvPr>
        </p:nvSpPr>
        <p:spPr>
          <a:xfrm>
            <a:off x="838200" y="6342598"/>
            <a:ext cx="1107478" cy="365125"/>
          </a:xfrm>
          <a:prstGeom prst="rect">
            <a:avLst/>
          </a:prstGeom>
        </p:spPr>
        <p:txBody>
          <a:bodyPr vert="horz" lIns="91440" tIns="45720" rIns="91440" bIns="45720" rtlCol="0" anchor="ctr"/>
          <a:lstStyle>
            <a:lvl1pPr algn="l">
              <a:defRPr sz="1200">
                <a:solidFill>
                  <a:schemeClr val="tx1"/>
                </a:solidFill>
              </a:defRPr>
            </a:lvl1pPr>
          </a:lstStyle>
          <a:p>
            <a:fld id="{FACE7509-F60A-4509-9491-CD4ED7B54EDD}" type="slidenum">
              <a:rPr lang="nl-NL" smtClean="0"/>
              <a:pPr/>
              <a:t>‹nr.›</a:t>
            </a:fld>
            <a:endParaRPr lang="nl-NL"/>
          </a:p>
        </p:txBody>
      </p:sp>
      <p:sp>
        <p:nvSpPr>
          <p:cNvPr id="5" name="Tijdelijke aanduiding voor titel 1">
            <a:extLst>
              <a:ext uri="{FF2B5EF4-FFF2-40B4-BE49-F238E27FC236}">
                <a16:creationId xmlns:a16="http://schemas.microsoft.com/office/drawing/2014/main" id="{D52231E0-D1FD-C94B-B7B4-2D459BE8204F}"/>
              </a:ext>
            </a:extLst>
          </p:cNvPr>
          <p:cNvSpPr>
            <a:spLocks noGrp="1"/>
          </p:cNvSpPr>
          <p:nvPr>
            <p:ph type="title"/>
          </p:nvPr>
        </p:nvSpPr>
        <p:spPr>
          <a:xfrm>
            <a:off x="838200" y="365129"/>
            <a:ext cx="10515600" cy="1325563"/>
          </a:xfrm>
          <a:prstGeom prst="rect">
            <a:avLst/>
          </a:prstGeom>
        </p:spPr>
        <p:txBody>
          <a:bodyPr vert="horz" lIns="91440" tIns="45720" rIns="91440" bIns="45720" rtlCol="0" anchor="b">
            <a:normAutofit/>
          </a:bodyPr>
          <a:lstStyle/>
          <a:p>
            <a:r>
              <a:rPr lang="nl-NL" dirty="0"/>
              <a:t>KLIK OM STIJL TE BEWERKEN</a:t>
            </a:r>
            <a:endParaRPr lang="en-GB" dirty="0"/>
          </a:p>
        </p:txBody>
      </p:sp>
    </p:spTree>
    <p:extLst>
      <p:ext uri="{BB962C8B-B14F-4D97-AF65-F5344CB8AC3E}">
        <p14:creationId xmlns:p14="http://schemas.microsoft.com/office/powerpoint/2010/main" val="14963746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hf sldNum="0" hdr="0" ftr="0" dt="0"/>
  <p:txStyles>
    <p:titleStyle>
      <a:lvl1pPr algn="l" defTabSz="514337" rtl="0" eaLnBrk="1" latinLnBrk="0" hangingPunct="1">
        <a:lnSpc>
          <a:spcPts val="2600"/>
        </a:lnSpc>
        <a:spcBef>
          <a:spcPct val="0"/>
        </a:spcBef>
        <a:buNone/>
        <a:defRPr lang="nl-NL" sz="3200" b="1" kern="1200" cap="all" baseline="0" dirty="0">
          <a:solidFill>
            <a:schemeClr val="tx2"/>
          </a:solidFill>
          <a:latin typeface="Roboto Condensed SemiBold" panose="02000000000000000000" pitchFamily="2" charset="0"/>
          <a:ea typeface="Roboto Condensed SemiBold" panose="02000000000000000000" pitchFamily="2" charset="0"/>
          <a:cs typeface="Arial" panose="020B0604020202020204" pitchFamily="34" charset="0"/>
          <a:sym typeface="Avenir Next Condensed Demi Bold"/>
        </a:defRPr>
      </a:lvl1pPr>
    </p:titleStyle>
    <p:bodyStyle>
      <a:lvl1pPr marL="18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1pPr>
      <a:lvl2pPr marL="36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2pPr>
      <a:lvl3pPr marL="54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3pPr>
      <a:lvl4pPr marL="72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4pPr>
      <a:lvl5pPr marL="900000" indent="-180000" algn="l" defTabSz="514337" rtl="0" eaLnBrk="1" latinLnBrk="0" hangingPunct="1">
        <a:lnSpc>
          <a:spcPct val="110000"/>
        </a:lnSpc>
        <a:spcBef>
          <a:spcPts val="0"/>
        </a:spcBef>
        <a:buFont typeface="Arial" panose="020B0604020202020204" pitchFamily="34" charset="0"/>
        <a:buChar char="•"/>
        <a:defRPr lang="en-GB"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5pPr>
      <a:lvl6pPr marL="1414427"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596"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65"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33"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37" rtl="0" eaLnBrk="1" latinLnBrk="0" hangingPunct="1">
        <a:defRPr sz="1013" kern="1200">
          <a:solidFill>
            <a:schemeClr val="tx1"/>
          </a:solidFill>
          <a:latin typeface="+mn-lt"/>
          <a:ea typeface="+mn-ea"/>
          <a:cs typeface="+mn-cs"/>
        </a:defRPr>
      </a:lvl1pPr>
      <a:lvl2pPr marL="257169" algn="l" defTabSz="514337" rtl="0" eaLnBrk="1" latinLnBrk="0" hangingPunct="1">
        <a:defRPr sz="1013" kern="1200">
          <a:solidFill>
            <a:schemeClr val="tx1"/>
          </a:solidFill>
          <a:latin typeface="+mn-lt"/>
          <a:ea typeface="+mn-ea"/>
          <a:cs typeface="+mn-cs"/>
        </a:defRPr>
      </a:lvl2pPr>
      <a:lvl3pPr marL="514337" algn="l" defTabSz="514337" rtl="0" eaLnBrk="1" latinLnBrk="0" hangingPunct="1">
        <a:defRPr sz="1013" kern="1200">
          <a:solidFill>
            <a:schemeClr val="tx1"/>
          </a:solidFill>
          <a:latin typeface="+mn-lt"/>
          <a:ea typeface="+mn-ea"/>
          <a:cs typeface="+mn-cs"/>
        </a:defRPr>
      </a:lvl3pPr>
      <a:lvl4pPr marL="771506" algn="l" defTabSz="514337" rtl="0" eaLnBrk="1" latinLnBrk="0" hangingPunct="1">
        <a:defRPr sz="1013" kern="1200">
          <a:solidFill>
            <a:schemeClr val="tx1"/>
          </a:solidFill>
          <a:latin typeface="+mn-lt"/>
          <a:ea typeface="+mn-ea"/>
          <a:cs typeface="+mn-cs"/>
        </a:defRPr>
      </a:lvl4pPr>
      <a:lvl5pPr marL="1028675" algn="l" defTabSz="514337" rtl="0" eaLnBrk="1" latinLnBrk="0" hangingPunct="1">
        <a:defRPr sz="1013" kern="1200">
          <a:solidFill>
            <a:schemeClr val="tx1"/>
          </a:solidFill>
          <a:latin typeface="+mn-lt"/>
          <a:ea typeface="+mn-ea"/>
          <a:cs typeface="+mn-cs"/>
        </a:defRPr>
      </a:lvl5pPr>
      <a:lvl6pPr marL="1285843" algn="l" defTabSz="514337" rtl="0" eaLnBrk="1" latinLnBrk="0" hangingPunct="1">
        <a:defRPr sz="1013" kern="1200">
          <a:solidFill>
            <a:schemeClr val="tx1"/>
          </a:solidFill>
          <a:latin typeface="+mn-lt"/>
          <a:ea typeface="+mn-ea"/>
          <a:cs typeface="+mn-cs"/>
        </a:defRPr>
      </a:lvl6pPr>
      <a:lvl7pPr marL="1543011" algn="l" defTabSz="514337" rtl="0" eaLnBrk="1" latinLnBrk="0" hangingPunct="1">
        <a:defRPr sz="1013" kern="1200">
          <a:solidFill>
            <a:schemeClr val="tx1"/>
          </a:solidFill>
          <a:latin typeface="+mn-lt"/>
          <a:ea typeface="+mn-ea"/>
          <a:cs typeface="+mn-cs"/>
        </a:defRPr>
      </a:lvl7pPr>
      <a:lvl8pPr marL="1800180" algn="l" defTabSz="514337" rtl="0" eaLnBrk="1" latinLnBrk="0" hangingPunct="1">
        <a:defRPr sz="1013" kern="1200">
          <a:solidFill>
            <a:schemeClr val="tx1"/>
          </a:solidFill>
          <a:latin typeface="+mn-lt"/>
          <a:ea typeface="+mn-ea"/>
          <a:cs typeface="+mn-cs"/>
        </a:defRPr>
      </a:lvl8pPr>
      <a:lvl9pPr marL="2057349" algn="l" defTabSz="514337"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image" Target="../media/image4.tif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tekst 3">
            <a:extLst>
              <a:ext uri="{FF2B5EF4-FFF2-40B4-BE49-F238E27FC236}">
                <a16:creationId xmlns:a16="http://schemas.microsoft.com/office/drawing/2014/main" id="{3A589858-EFB9-FC1F-7DF5-2478242E35D1}"/>
              </a:ext>
            </a:extLst>
          </p:cNvPr>
          <p:cNvSpPr txBox="1">
            <a:spLocks/>
          </p:cNvSpPr>
          <p:nvPr/>
        </p:nvSpPr>
        <p:spPr>
          <a:xfrm>
            <a:off x="992037" y="328742"/>
            <a:ext cx="10458450" cy="588963"/>
          </a:xfrm>
          <a:prstGeom prst="rect">
            <a:avLst/>
          </a:prstGeom>
        </p:spPr>
        <p:txBody>
          <a:bodyPr/>
          <a:lstStyle>
            <a:lvl1pPr marL="18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1pPr>
            <a:lvl2pPr marL="36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2pPr>
            <a:lvl3pPr marL="54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3pPr>
            <a:lvl4pPr marL="72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4pPr>
            <a:lvl5pPr marL="900000" indent="-180000" algn="l" defTabSz="514337" rtl="0" eaLnBrk="1" latinLnBrk="0" hangingPunct="1">
              <a:lnSpc>
                <a:spcPct val="110000"/>
              </a:lnSpc>
              <a:spcBef>
                <a:spcPts val="0"/>
              </a:spcBef>
              <a:buFont typeface="Arial" panose="020B0604020202020204" pitchFamily="34" charset="0"/>
              <a:buChar char="•"/>
              <a:defRPr lang="en-GB"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5pPr>
            <a:lvl6pPr marL="1414427"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596"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65"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33"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0" indent="0">
              <a:buNone/>
            </a:pPr>
            <a:r>
              <a:rPr lang="nl-NL" sz="1800" cap="all" dirty="0">
                <a:latin typeface="+mj-lt"/>
              </a:rPr>
              <a:t>THEMA: </a:t>
            </a:r>
            <a:r>
              <a:rPr lang="nl-NL" sz="1800" cap="all" dirty="0">
                <a:solidFill>
                  <a:schemeClr val="tx2"/>
                </a:solidFill>
                <a:latin typeface="+mj-lt"/>
              </a:rPr>
              <a:t>COACHEN EN FEEDBACK	</a:t>
            </a:r>
            <a:r>
              <a:rPr lang="nl-NL" dirty="0"/>
              <a:t> 							</a:t>
            </a:r>
            <a:r>
              <a:rPr lang="nl-NL" sz="1800" cap="all" dirty="0">
                <a:latin typeface="+mj-lt"/>
              </a:rPr>
              <a:t>ONDERDEEL:</a:t>
            </a:r>
            <a:r>
              <a:rPr lang="nl-NL" dirty="0"/>
              <a:t>	</a:t>
            </a:r>
            <a:r>
              <a:rPr lang="nl-NL" sz="1800" cap="all" dirty="0">
                <a:solidFill>
                  <a:schemeClr val="tx2"/>
                </a:solidFill>
                <a:latin typeface="+mj-lt"/>
              </a:rPr>
              <a:t>Reflectiekaart 1</a:t>
            </a:r>
          </a:p>
        </p:txBody>
      </p:sp>
      <p:sp>
        <p:nvSpPr>
          <p:cNvPr id="3" name="Tekstvak 2">
            <a:extLst>
              <a:ext uri="{FF2B5EF4-FFF2-40B4-BE49-F238E27FC236}">
                <a16:creationId xmlns:a16="http://schemas.microsoft.com/office/drawing/2014/main" id="{E1B156AE-D65E-03E0-B7BD-B5C07D5F979D}"/>
              </a:ext>
            </a:extLst>
          </p:cNvPr>
          <p:cNvSpPr txBox="1"/>
          <p:nvPr/>
        </p:nvSpPr>
        <p:spPr>
          <a:xfrm>
            <a:off x="992037" y="970404"/>
            <a:ext cx="9790981" cy="388953"/>
          </a:xfrm>
          <a:prstGeom prst="rect">
            <a:avLst/>
          </a:prstGeom>
          <a:noFill/>
        </p:spPr>
        <p:txBody>
          <a:bodyPr wrap="square">
            <a:spAutoFit/>
          </a:bodyPr>
          <a:lstStyle/>
          <a:p>
            <a:pPr algn="ctr">
              <a:lnSpc>
                <a:spcPct val="115000"/>
              </a:lnSpc>
              <a:spcAft>
                <a:spcPts val="0"/>
              </a:spcAft>
            </a:pPr>
            <a:r>
              <a:rPr lang="nl-NL" sz="1800" dirty="0">
                <a:effectLst/>
                <a:latin typeface="Roboto" panose="02000000000000000000" pitchFamily="2" charset="0"/>
                <a:ea typeface="Roboto" panose="02000000000000000000" pitchFamily="2" charset="0"/>
                <a:cs typeface="Arial" panose="020B0604020202020204" pitchFamily="34" charset="0"/>
              </a:rPr>
              <a:t>- </a:t>
            </a:r>
            <a:r>
              <a:rPr lang="nl-NL" dirty="0">
                <a:latin typeface="Roboto" panose="02000000000000000000" pitchFamily="2" charset="0"/>
                <a:ea typeface="Roboto" panose="02000000000000000000" pitchFamily="2" charset="0"/>
                <a:cs typeface="Arial" panose="020B0604020202020204" pitchFamily="34" charset="0"/>
              </a:rPr>
              <a:t>Van begeleiden naar opleiden</a:t>
            </a:r>
            <a:r>
              <a:rPr lang="nl-NL" sz="1800" dirty="0">
                <a:effectLst/>
                <a:latin typeface="Roboto" panose="02000000000000000000" pitchFamily="2" charset="0"/>
                <a:ea typeface="Roboto" panose="02000000000000000000" pitchFamily="2" charset="0"/>
                <a:cs typeface="Arial" panose="020B0604020202020204" pitchFamily="34" charset="0"/>
              </a:rPr>
              <a:t> </a:t>
            </a:r>
            <a:r>
              <a:rPr lang="nl-NL" sz="1800" dirty="0">
                <a:solidFill>
                  <a:srgbClr val="335497"/>
                </a:solidFill>
                <a:effectLst/>
                <a:latin typeface="Roboto" panose="02000000000000000000" pitchFamily="2" charset="0"/>
                <a:ea typeface="Roboto" panose="02000000000000000000" pitchFamily="2" charset="0"/>
                <a:cs typeface="Arial" panose="020B0604020202020204" pitchFamily="34" charset="0"/>
              </a:rPr>
              <a:t>-</a:t>
            </a:r>
            <a:r>
              <a:rPr lang="nl-NL" sz="1800" i="1" dirty="0">
                <a:solidFill>
                  <a:srgbClr val="335497"/>
                </a:solidFill>
                <a:effectLst/>
                <a:latin typeface="Roboto" panose="02000000000000000000" pitchFamily="2" charset="0"/>
                <a:ea typeface="Roboto" panose="02000000000000000000" pitchFamily="2" charset="0"/>
                <a:cs typeface="Arial" panose="020B0604020202020204" pitchFamily="34" charset="0"/>
              </a:rPr>
              <a:t> </a:t>
            </a:r>
            <a:endParaRPr lang="nl-NL" sz="1800" dirty="0">
              <a:solidFill>
                <a:srgbClr val="335497"/>
              </a:solidFill>
              <a:effectLst/>
              <a:latin typeface="Roboto" panose="02000000000000000000" pitchFamily="2" charset="0"/>
              <a:ea typeface="Roboto" panose="02000000000000000000" pitchFamily="2" charset="0"/>
              <a:cs typeface="Arial" panose="020B0604020202020204" pitchFamily="34" charset="0"/>
            </a:endParaRPr>
          </a:p>
        </p:txBody>
      </p:sp>
      <p:sp>
        <p:nvSpPr>
          <p:cNvPr id="25" name="Rechthoek 24">
            <a:extLst>
              <a:ext uri="{FF2B5EF4-FFF2-40B4-BE49-F238E27FC236}">
                <a16:creationId xmlns:a16="http://schemas.microsoft.com/office/drawing/2014/main" id="{F7D1FCC0-59B3-F221-63B9-39B36EC6955A}"/>
              </a:ext>
            </a:extLst>
          </p:cNvPr>
          <p:cNvSpPr/>
          <p:nvPr/>
        </p:nvSpPr>
        <p:spPr>
          <a:xfrm>
            <a:off x="129209" y="149087"/>
            <a:ext cx="11907078" cy="6579704"/>
          </a:xfrm>
          <a:prstGeom prst="rect">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6" name="Rechthoek 25">
            <a:extLst>
              <a:ext uri="{FF2B5EF4-FFF2-40B4-BE49-F238E27FC236}">
                <a16:creationId xmlns:a16="http://schemas.microsoft.com/office/drawing/2014/main" id="{1A3B50D1-CE51-EBEF-30FF-DCA1C74DDA76}"/>
              </a:ext>
            </a:extLst>
          </p:cNvPr>
          <p:cNvSpPr/>
          <p:nvPr/>
        </p:nvSpPr>
        <p:spPr>
          <a:xfrm>
            <a:off x="230588" y="253225"/>
            <a:ext cx="11674274" cy="6370212"/>
          </a:xfrm>
          <a:prstGeom prst="rect">
            <a:avLst/>
          </a:prstGeom>
          <a:noFill/>
          <a:ln w="9525">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dirty="0"/>
          </a:p>
        </p:txBody>
      </p:sp>
      <p:graphicFrame>
        <p:nvGraphicFramePr>
          <p:cNvPr id="2" name="Table 39">
            <a:extLst>
              <a:ext uri="{FF2B5EF4-FFF2-40B4-BE49-F238E27FC236}">
                <a16:creationId xmlns:a16="http://schemas.microsoft.com/office/drawing/2014/main" id="{0CD89C71-6711-41E6-D3C4-354C5AEC4E2F}"/>
              </a:ext>
            </a:extLst>
          </p:cNvPr>
          <p:cNvGraphicFramePr>
            <a:graphicFrameLocks noGrp="1"/>
          </p:cNvGraphicFramePr>
          <p:nvPr>
            <p:extLst>
              <p:ext uri="{D42A27DB-BD31-4B8C-83A1-F6EECF244321}">
                <p14:modId xmlns:p14="http://schemas.microsoft.com/office/powerpoint/2010/main" val="1132840771"/>
              </p:ext>
            </p:extLst>
          </p:nvPr>
        </p:nvGraphicFramePr>
        <p:xfrm>
          <a:off x="1102439" y="1463495"/>
          <a:ext cx="8693968" cy="3376615"/>
        </p:xfrm>
        <a:graphic>
          <a:graphicData uri="http://schemas.openxmlformats.org/drawingml/2006/table">
            <a:tbl>
              <a:tblPr firstRow="1" firstCol="1" bandRow="1">
                <a:tableStyleId>{5940675A-B579-460E-94D1-54222C63F5DA}</a:tableStyleId>
              </a:tblPr>
              <a:tblGrid>
                <a:gridCol w="1124734">
                  <a:extLst>
                    <a:ext uri="{9D8B030D-6E8A-4147-A177-3AD203B41FA5}">
                      <a16:colId xmlns:a16="http://schemas.microsoft.com/office/drawing/2014/main" val="2697851103"/>
                    </a:ext>
                  </a:extLst>
                </a:gridCol>
                <a:gridCol w="2203450">
                  <a:extLst>
                    <a:ext uri="{9D8B030D-6E8A-4147-A177-3AD203B41FA5}">
                      <a16:colId xmlns:a16="http://schemas.microsoft.com/office/drawing/2014/main" val="4256922108"/>
                    </a:ext>
                  </a:extLst>
                </a:gridCol>
                <a:gridCol w="2749409">
                  <a:extLst>
                    <a:ext uri="{9D8B030D-6E8A-4147-A177-3AD203B41FA5}">
                      <a16:colId xmlns:a16="http://schemas.microsoft.com/office/drawing/2014/main" val="4232553800"/>
                    </a:ext>
                  </a:extLst>
                </a:gridCol>
                <a:gridCol w="2616375">
                  <a:extLst>
                    <a:ext uri="{9D8B030D-6E8A-4147-A177-3AD203B41FA5}">
                      <a16:colId xmlns:a16="http://schemas.microsoft.com/office/drawing/2014/main" val="2170818119"/>
                    </a:ext>
                  </a:extLst>
                </a:gridCol>
              </a:tblGrid>
              <a:tr h="160359">
                <a:tc>
                  <a:txBody>
                    <a:bodyPr/>
                    <a:lstStyle/>
                    <a:p>
                      <a:pPr>
                        <a:lnSpc>
                          <a:spcPct val="107000"/>
                        </a:lnSpc>
                        <a:spcAft>
                          <a:spcPts val="0"/>
                        </a:spcAft>
                      </a:pPr>
                      <a:endParaRPr lang="nl-NL" sz="1100" dirty="0">
                        <a:solidFill>
                          <a:srgbClr val="E50856"/>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nSpc>
                          <a:spcPct val="107000"/>
                        </a:lnSpc>
                        <a:spcAft>
                          <a:spcPts val="0"/>
                        </a:spcAft>
                      </a:pPr>
                      <a:r>
                        <a:rPr lang="nl-NL" sz="1050" b="1" dirty="0">
                          <a:solidFill>
                            <a:srgbClr val="E50856"/>
                          </a:solidFill>
                          <a:effectLst/>
                        </a:rPr>
                        <a:t>Vanuit persoonlijke leerdoelen student</a:t>
                      </a:r>
                      <a:endParaRPr lang="nl-NL" sz="1050" b="1" dirty="0">
                        <a:solidFill>
                          <a:srgbClr val="E50856"/>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nSpc>
                          <a:spcPct val="107000"/>
                        </a:lnSpc>
                        <a:spcAft>
                          <a:spcPts val="0"/>
                        </a:spcAft>
                      </a:pPr>
                      <a:r>
                        <a:rPr lang="nl-NL" sz="1050" b="1" dirty="0">
                          <a:solidFill>
                            <a:srgbClr val="E50856"/>
                          </a:solidFill>
                          <a:effectLst/>
                        </a:rPr>
                        <a:t>Vanuit kansen op de werkplek</a:t>
                      </a:r>
                      <a:endParaRPr lang="nl-NL" sz="1050" b="1" dirty="0">
                        <a:solidFill>
                          <a:srgbClr val="E50856"/>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nSpc>
                          <a:spcPct val="107000"/>
                        </a:lnSpc>
                        <a:spcAft>
                          <a:spcPts val="0"/>
                        </a:spcAft>
                      </a:pPr>
                      <a:r>
                        <a:rPr lang="nl-NL" sz="1050" b="1" dirty="0">
                          <a:solidFill>
                            <a:srgbClr val="E50856"/>
                          </a:solidFill>
                          <a:effectLst/>
                        </a:rPr>
                        <a:t>Vanuit opleidingsdoelen</a:t>
                      </a:r>
                      <a:endParaRPr lang="nl-NL" sz="1050" b="1" dirty="0">
                        <a:solidFill>
                          <a:srgbClr val="E50856"/>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extLst>
                  <a:ext uri="{0D108BD9-81ED-4DB2-BD59-A6C34878D82A}">
                    <a16:rowId xmlns:a16="http://schemas.microsoft.com/office/drawing/2014/main" val="1395697007"/>
                  </a:ext>
                </a:extLst>
              </a:tr>
              <a:tr h="481079">
                <a:tc>
                  <a:txBody>
                    <a:bodyPr/>
                    <a:lstStyle/>
                    <a:p>
                      <a:pPr>
                        <a:lnSpc>
                          <a:spcPct val="107000"/>
                        </a:lnSpc>
                        <a:spcAft>
                          <a:spcPts val="0"/>
                        </a:spcAft>
                      </a:pPr>
                      <a:r>
                        <a:rPr lang="nl-NL" sz="1050" i="1" dirty="0">
                          <a:solidFill>
                            <a:srgbClr val="E50856"/>
                          </a:solidFill>
                          <a:effectLst/>
                        </a:rPr>
                        <a:t>Feedback</a:t>
                      </a:r>
                      <a:endParaRPr lang="nl-NL" sz="1050" i="1" dirty="0">
                        <a:solidFill>
                          <a:srgbClr val="E50856"/>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nSpc>
                          <a:spcPct val="107000"/>
                        </a:lnSpc>
                        <a:spcAft>
                          <a:spcPts val="0"/>
                        </a:spcAft>
                      </a:pPr>
                      <a:r>
                        <a:rPr lang="nl-NL" sz="1050" dirty="0">
                          <a:solidFill>
                            <a:srgbClr val="E50856"/>
                          </a:solidFill>
                          <a:effectLst/>
                        </a:rPr>
                        <a:t>De begeleider(s) geeft/geven feedback op het handelen o.b.v. de eigen doelen van de student/starter.</a:t>
                      </a:r>
                      <a:endParaRPr lang="nl-NL" sz="1050" dirty="0">
                        <a:solidFill>
                          <a:srgbClr val="E50856"/>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nSpc>
                          <a:spcPct val="107000"/>
                        </a:lnSpc>
                        <a:spcAft>
                          <a:spcPts val="0"/>
                        </a:spcAft>
                      </a:pPr>
                      <a:r>
                        <a:rPr lang="nl-NL" sz="1050" dirty="0">
                          <a:solidFill>
                            <a:srgbClr val="E50856"/>
                          </a:solidFill>
                          <a:effectLst/>
                        </a:rPr>
                        <a:t>De begeleider(s) geeft/geven studente/starters feedback, mede ingegeven door de pedagogisch didactische visie van de school. </a:t>
                      </a:r>
                      <a:endParaRPr lang="nl-NL" sz="1050" dirty="0">
                        <a:solidFill>
                          <a:srgbClr val="E50856"/>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nSpc>
                          <a:spcPct val="107000"/>
                        </a:lnSpc>
                        <a:spcAft>
                          <a:spcPts val="0"/>
                        </a:spcAft>
                      </a:pPr>
                      <a:r>
                        <a:rPr lang="nl-NL" sz="1050" dirty="0">
                          <a:solidFill>
                            <a:srgbClr val="E50856"/>
                          </a:solidFill>
                          <a:effectLst/>
                        </a:rPr>
                        <a:t>De begeleider(s) geeft/geven feedback op het functioneren op basis van het te behalen eindniveau/doelen inductiefase.</a:t>
                      </a:r>
                      <a:endParaRPr lang="nl-NL" sz="1050" dirty="0">
                        <a:solidFill>
                          <a:srgbClr val="E50856"/>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extLst>
                  <a:ext uri="{0D108BD9-81ED-4DB2-BD59-A6C34878D82A}">
                    <a16:rowId xmlns:a16="http://schemas.microsoft.com/office/drawing/2014/main" val="1262966141"/>
                  </a:ext>
                </a:extLst>
              </a:tr>
              <a:tr h="481079">
                <a:tc>
                  <a:txBody>
                    <a:bodyPr/>
                    <a:lstStyle/>
                    <a:p>
                      <a:pPr>
                        <a:lnSpc>
                          <a:spcPct val="107000"/>
                        </a:lnSpc>
                        <a:spcAft>
                          <a:spcPts val="0"/>
                        </a:spcAft>
                      </a:pPr>
                      <a:r>
                        <a:rPr lang="nl-NL" sz="1050" i="1" dirty="0">
                          <a:solidFill>
                            <a:srgbClr val="E50856"/>
                          </a:solidFill>
                          <a:effectLst/>
                        </a:rPr>
                        <a:t>De lat</a:t>
                      </a:r>
                      <a:endParaRPr lang="nl-NL" sz="1050" i="1" dirty="0">
                        <a:solidFill>
                          <a:srgbClr val="E50856"/>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nSpc>
                          <a:spcPct val="107000"/>
                        </a:lnSpc>
                        <a:spcAft>
                          <a:spcPts val="0"/>
                        </a:spcAft>
                      </a:pPr>
                      <a:r>
                        <a:rPr lang="nl-NL" sz="1050" dirty="0">
                          <a:solidFill>
                            <a:srgbClr val="E50856"/>
                          </a:solidFill>
                          <a:effectLst/>
                        </a:rPr>
                        <a:t>De student/starter wordt gevraagd zich te verdiepen/verdiept zich in het te behalen niveau/doelen op de opleiding/inductiefase.</a:t>
                      </a:r>
                      <a:endParaRPr lang="nl-NL" sz="1050" dirty="0">
                        <a:solidFill>
                          <a:srgbClr val="E50856"/>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nSpc>
                          <a:spcPct val="107000"/>
                        </a:lnSpc>
                        <a:spcAft>
                          <a:spcPts val="0"/>
                        </a:spcAft>
                      </a:pPr>
                      <a:r>
                        <a:rPr lang="nl-NL" sz="1050" dirty="0">
                          <a:solidFill>
                            <a:srgbClr val="E50856"/>
                          </a:solidFill>
                          <a:effectLst/>
                        </a:rPr>
                        <a:t>De begeleider(s) heeft/hebben zicht op de context specifieke eisen en mogelijkheden en gebruikt deze kennis in het begeleiden en opleiden van studenten/starters.</a:t>
                      </a:r>
                      <a:endParaRPr lang="nl-NL" sz="1050" dirty="0">
                        <a:solidFill>
                          <a:srgbClr val="E50856"/>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nSpc>
                          <a:spcPct val="107000"/>
                        </a:lnSpc>
                        <a:spcAft>
                          <a:spcPts val="0"/>
                        </a:spcAft>
                      </a:pPr>
                      <a:r>
                        <a:rPr lang="nl-NL" sz="1050" dirty="0">
                          <a:solidFill>
                            <a:srgbClr val="E50856"/>
                          </a:solidFill>
                          <a:effectLst/>
                        </a:rPr>
                        <a:t>De begeleider(s) heeft/hebben zicht op het te behalen niveau vanuit de opleiding/inductiefase en kan/kunnen dit in eigen woorden uitleggen.</a:t>
                      </a:r>
                      <a:endParaRPr lang="nl-NL" sz="1050" dirty="0">
                        <a:solidFill>
                          <a:srgbClr val="E50856"/>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extLst>
                  <a:ext uri="{0D108BD9-81ED-4DB2-BD59-A6C34878D82A}">
                    <a16:rowId xmlns:a16="http://schemas.microsoft.com/office/drawing/2014/main" val="1100007564"/>
                  </a:ext>
                </a:extLst>
              </a:tr>
              <a:tr h="481079">
                <a:tc>
                  <a:txBody>
                    <a:bodyPr/>
                    <a:lstStyle/>
                    <a:p>
                      <a:pPr>
                        <a:lnSpc>
                          <a:spcPct val="107000"/>
                        </a:lnSpc>
                        <a:spcAft>
                          <a:spcPts val="0"/>
                        </a:spcAft>
                      </a:pPr>
                      <a:r>
                        <a:rPr lang="nl-NL" sz="1050" i="1">
                          <a:solidFill>
                            <a:srgbClr val="E50856"/>
                          </a:solidFill>
                          <a:effectLst/>
                        </a:rPr>
                        <a:t>Leerdoelen</a:t>
                      </a:r>
                      <a:endParaRPr lang="nl-NL" sz="1050" i="1">
                        <a:solidFill>
                          <a:srgbClr val="E50856"/>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nSpc>
                          <a:spcPct val="107000"/>
                        </a:lnSpc>
                        <a:spcAft>
                          <a:spcPts val="0"/>
                        </a:spcAft>
                      </a:pPr>
                      <a:r>
                        <a:rPr lang="nl-NL" sz="1050" dirty="0">
                          <a:solidFill>
                            <a:srgbClr val="E50856"/>
                          </a:solidFill>
                          <a:effectLst/>
                        </a:rPr>
                        <a:t>De student/starter wordt gevraagd wat hij/zij wil leren en ontwikkelen.</a:t>
                      </a:r>
                      <a:endParaRPr lang="nl-NL" sz="1050" dirty="0">
                        <a:solidFill>
                          <a:srgbClr val="E50856"/>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nSpc>
                          <a:spcPct val="107000"/>
                        </a:lnSpc>
                        <a:spcAft>
                          <a:spcPts val="0"/>
                        </a:spcAft>
                      </a:pPr>
                      <a:r>
                        <a:rPr lang="nl-NL" sz="1050" dirty="0">
                          <a:solidFill>
                            <a:srgbClr val="E50856"/>
                          </a:solidFill>
                          <a:effectLst/>
                        </a:rPr>
                        <a:t>O.b.v. de kansen en mogelijkheden op de locatie worden samen met de student/starter leerdoelen geformuleerd.</a:t>
                      </a:r>
                      <a:endParaRPr lang="nl-NL" sz="1050" dirty="0">
                        <a:solidFill>
                          <a:srgbClr val="E50856"/>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nSpc>
                          <a:spcPct val="107000"/>
                        </a:lnSpc>
                        <a:spcAft>
                          <a:spcPts val="0"/>
                        </a:spcAft>
                      </a:pPr>
                      <a:r>
                        <a:rPr lang="nl-NL" sz="1050" dirty="0">
                          <a:solidFill>
                            <a:srgbClr val="E50856"/>
                          </a:solidFill>
                          <a:effectLst/>
                        </a:rPr>
                        <a:t>De student/starter wordt gevraagd leerdoelen te formuleren op basis van de te behalen eisen. </a:t>
                      </a:r>
                      <a:endParaRPr lang="nl-NL" sz="1050" dirty="0">
                        <a:solidFill>
                          <a:srgbClr val="E50856"/>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extLst>
                  <a:ext uri="{0D108BD9-81ED-4DB2-BD59-A6C34878D82A}">
                    <a16:rowId xmlns:a16="http://schemas.microsoft.com/office/drawing/2014/main" val="728072459"/>
                  </a:ext>
                </a:extLst>
              </a:tr>
              <a:tr h="641437">
                <a:tc>
                  <a:txBody>
                    <a:bodyPr/>
                    <a:lstStyle/>
                    <a:p>
                      <a:pPr>
                        <a:lnSpc>
                          <a:spcPct val="107000"/>
                        </a:lnSpc>
                        <a:spcAft>
                          <a:spcPts val="0"/>
                        </a:spcAft>
                      </a:pPr>
                      <a:r>
                        <a:rPr lang="nl-NL" sz="1050" i="1">
                          <a:solidFill>
                            <a:srgbClr val="E50856"/>
                          </a:solidFill>
                          <a:effectLst/>
                        </a:rPr>
                        <a:t>Leeractiviteiten</a:t>
                      </a:r>
                      <a:endParaRPr lang="nl-NL" sz="1050" i="1">
                        <a:solidFill>
                          <a:srgbClr val="E50856"/>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nSpc>
                          <a:spcPct val="107000"/>
                        </a:lnSpc>
                        <a:spcAft>
                          <a:spcPts val="0"/>
                        </a:spcAft>
                      </a:pPr>
                      <a:r>
                        <a:rPr lang="nl-NL" sz="1050" dirty="0">
                          <a:solidFill>
                            <a:srgbClr val="E50856"/>
                          </a:solidFill>
                          <a:effectLst/>
                        </a:rPr>
                        <a:t>De student/starter bedenkt met behulp van de begeleider(s) hoe hij/zij de eigen leerdoelen wil bereiken en welke activiteiten hieraan bijdragen.</a:t>
                      </a:r>
                      <a:endParaRPr lang="nl-NL" sz="1050" dirty="0">
                        <a:solidFill>
                          <a:srgbClr val="E50856"/>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nSpc>
                          <a:spcPct val="107000"/>
                        </a:lnSpc>
                        <a:spcAft>
                          <a:spcPts val="0"/>
                        </a:spcAft>
                      </a:pPr>
                      <a:r>
                        <a:rPr lang="nl-NL" sz="1050" dirty="0">
                          <a:solidFill>
                            <a:srgbClr val="E50856"/>
                          </a:solidFill>
                          <a:effectLst/>
                        </a:rPr>
                        <a:t>De begeleider(s) heeft/hebben zicht op de mogelijke leeractiviteiten en voor welke leervraag en welke fase in de opleiding/inductiefase die mogelijk relevant kunnen zijn en gebruikt deze kennis in het begeleiden en opleiden van studenten/starters.</a:t>
                      </a:r>
                      <a:endParaRPr lang="nl-NL" sz="1050" dirty="0">
                        <a:solidFill>
                          <a:srgbClr val="E50856"/>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nSpc>
                          <a:spcPct val="107000"/>
                        </a:lnSpc>
                        <a:spcAft>
                          <a:spcPts val="0"/>
                        </a:spcAft>
                      </a:pPr>
                      <a:r>
                        <a:rPr lang="nl-NL" sz="1050" dirty="0">
                          <a:solidFill>
                            <a:srgbClr val="E50856"/>
                          </a:solidFill>
                          <a:effectLst/>
                        </a:rPr>
                        <a:t>De student/starter bedenkt met behulp van de begeleider(s) hoe hij/zij het te behalen eindniveau/doelen wil bereiken/welke activiteiten hieraan bijdragen.</a:t>
                      </a:r>
                      <a:endParaRPr lang="nl-NL" sz="1050" dirty="0">
                        <a:solidFill>
                          <a:srgbClr val="E50856"/>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extLst>
                  <a:ext uri="{0D108BD9-81ED-4DB2-BD59-A6C34878D82A}">
                    <a16:rowId xmlns:a16="http://schemas.microsoft.com/office/drawing/2014/main" val="1578872111"/>
                  </a:ext>
                </a:extLst>
              </a:tr>
            </a:tbl>
          </a:graphicData>
        </a:graphic>
      </p:graphicFrame>
      <p:sp>
        <p:nvSpPr>
          <p:cNvPr id="5" name="Tekstvak 2">
            <a:extLst>
              <a:ext uri="{FF2B5EF4-FFF2-40B4-BE49-F238E27FC236}">
                <a16:creationId xmlns:a16="http://schemas.microsoft.com/office/drawing/2014/main" id="{E6D2D2CA-82C5-1ABB-387E-33F921FC56D4}"/>
              </a:ext>
            </a:extLst>
          </p:cNvPr>
          <p:cNvSpPr txBox="1">
            <a:spLocks noChangeArrowheads="1"/>
          </p:cNvSpPr>
          <p:nvPr/>
        </p:nvSpPr>
        <p:spPr bwMode="auto">
          <a:xfrm>
            <a:off x="1102439" y="4857065"/>
            <a:ext cx="3208432" cy="24357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nl-NL" sz="900" dirty="0">
                <a:solidFill>
                  <a:srgbClr val="E50856"/>
                </a:solidFill>
                <a:effectLst/>
                <a:latin typeface="Roboto" panose="02000000000000000000" pitchFamily="2" charset="0"/>
                <a:ea typeface="Roboto" panose="02000000000000000000" pitchFamily="2" charset="0"/>
                <a:cs typeface="Arial" panose="020B0604020202020204" pitchFamily="34" charset="0"/>
              </a:rPr>
              <a:t>Van begeleiden naar opleiden (Legemaate, 2020)</a:t>
            </a:r>
          </a:p>
        </p:txBody>
      </p:sp>
      <p:pic>
        <p:nvPicPr>
          <p:cNvPr id="8" name="Afbeelding 9">
            <a:extLst>
              <a:ext uri="{FF2B5EF4-FFF2-40B4-BE49-F238E27FC236}">
                <a16:creationId xmlns:a16="http://schemas.microsoft.com/office/drawing/2014/main" id="{C4E0551F-D9B9-48BD-BCCE-E50093CD359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06114" y="4904422"/>
            <a:ext cx="3528587" cy="1771714"/>
          </a:xfrm>
          <a:prstGeom prst="rect">
            <a:avLst/>
          </a:prstGeom>
          <a:noFill/>
          <a:ln>
            <a:noFill/>
          </a:ln>
        </p:spPr>
      </p:pic>
      <p:pic>
        <p:nvPicPr>
          <p:cNvPr id="9" name="Picture 37" descr="A picture containing dark, computer, person, room&#10;&#10;Description automatically generated">
            <a:extLst>
              <a:ext uri="{FF2B5EF4-FFF2-40B4-BE49-F238E27FC236}">
                <a16:creationId xmlns:a16="http://schemas.microsoft.com/office/drawing/2014/main" id="{D2AC7756-83B1-161B-83E1-4E86239213D7}"/>
              </a:ext>
            </a:extLst>
          </p:cNvPr>
          <p:cNvPicPr>
            <a:picLocks noChangeAspect="1"/>
          </p:cNvPicPr>
          <p:nvPr/>
        </p:nvPicPr>
        <p:blipFill>
          <a:blip r:embed="rId3"/>
          <a:stretch>
            <a:fillRect/>
          </a:stretch>
        </p:blipFill>
        <p:spPr>
          <a:xfrm>
            <a:off x="5284101" y="4676661"/>
            <a:ext cx="3458276" cy="1793363"/>
          </a:xfrm>
          <a:prstGeom prst="rect">
            <a:avLst/>
          </a:prstGeom>
        </p:spPr>
      </p:pic>
    </p:spTree>
    <p:extLst>
      <p:ext uri="{BB962C8B-B14F-4D97-AF65-F5344CB8AC3E}">
        <p14:creationId xmlns:p14="http://schemas.microsoft.com/office/powerpoint/2010/main" val="4229732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6AFF12-AE6C-D259-6E6A-3B1B3E93566C}"/>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BB523C4B-5981-D036-6308-84F345FE4350}"/>
              </a:ext>
            </a:extLst>
          </p:cNvPr>
          <p:cNvSpPr txBox="1"/>
          <p:nvPr/>
        </p:nvSpPr>
        <p:spPr>
          <a:xfrm>
            <a:off x="1459706" y="712835"/>
            <a:ext cx="7772400" cy="421910"/>
          </a:xfrm>
          <a:prstGeom prst="rect">
            <a:avLst/>
          </a:prstGeom>
          <a:noFill/>
        </p:spPr>
        <p:txBody>
          <a:bodyPr wrap="square">
            <a:spAutoFit/>
          </a:bodyPr>
          <a:lstStyle/>
          <a:p>
            <a:pPr algn="ctr">
              <a:lnSpc>
                <a:spcPct val="115000"/>
              </a:lnSpc>
              <a:spcAft>
                <a:spcPts val="0"/>
              </a:spcAft>
            </a:pPr>
            <a:r>
              <a:rPr lang="nl-NL" sz="2000" dirty="0">
                <a:effectLst/>
                <a:latin typeface="Roboto" panose="02000000000000000000" pitchFamily="2" charset="0"/>
                <a:ea typeface="Roboto" panose="02000000000000000000" pitchFamily="2" charset="0"/>
                <a:cs typeface="Arial" panose="020B0604020202020204" pitchFamily="34" charset="0"/>
              </a:rPr>
              <a:t>- </a:t>
            </a:r>
            <a:r>
              <a:rPr lang="nl-NL" sz="2000" dirty="0">
                <a:latin typeface="Roboto" panose="02000000000000000000" pitchFamily="2" charset="0"/>
                <a:ea typeface="Roboto" panose="02000000000000000000" pitchFamily="2" charset="0"/>
                <a:cs typeface="Arial" panose="020B0604020202020204" pitchFamily="34" charset="0"/>
              </a:rPr>
              <a:t>Wat is coaching?</a:t>
            </a:r>
            <a:r>
              <a:rPr lang="nl-NL" sz="2000" dirty="0">
                <a:effectLst/>
                <a:latin typeface="Roboto" panose="02000000000000000000" pitchFamily="2" charset="0"/>
                <a:ea typeface="Roboto" panose="02000000000000000000" pitchFamily="2" charset="0"/>
                <a:cs typeface="Arial" panose="020B0604020202020204" pitchFamily="34" charset="0"/>
              </a:rPr>
              <a:t> -</a:t>
            </a:r>
            <a:r>
              <a:rPr lang="nl-NL" sz="2000" i="1" dirty="0">
                <a:effectLst/>
                <a:latin typeface="Roboto" panose="02000000000000000000" pitchFamily="2" charset="0"/>
                <a:ea typeface="Roboto" panose="02000000000000000000" pitchFamily="2" charset="0"/>
                <a:cs typeface="Arial" panose="020B0604020202020204" pitchFamily="34" charset="0"/>
              </a:rPr>
              <a:t> </a:t>
            </a:r>
            <a:endParaRPr lang="nl-NL" sz="2000" dirty="0">
              <a:effectLst/>
              <a:latin typeface="Roboto" panose="02000000000000000000" pitchFamily="2" charset="0"/>
              <a:ea typeface="Roboto" panose="02000000000000000000" pitchFamily="2" charset="0"/>
              <a:cs typeface="Arial" panose="020B0604020202020204" pitchFamily="34" charset="0"/>
            </a:endParaRPr>
          </a:p>
        </p:txBody>
      </p:sp>
      <p:sp>
        <p:nvSpPr>
          <p:cNvPr id="2" name="Rechthoek 1">
            <a:extLst>
              <a:ext uri="{FF2B5EF4-FFF2-40B4-BE49-F238E27FC236}">
                <a16:creationId xmlns:a16="http://schemas.microsoft.com/office/drawing/2014/main" id="{B884BEC2-FCAD-932E-9754-0C5DC6E3CE8A}"/>
              </a:ext>
            </a:extLst>
          </p:cNvPr>
          <p:cNvSpPr/>
          <p:nvPr/>
        </p:nvSpPr>
        <p:spPr>
          <a:xfrm>
            <a:off x="129209" y="149087"/>
            <a:ext cx="11907078" cy="6579704"/>
          </a:xfrm>
          <a:prstGeom prst="rect">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3" name="Rechthoek 2">
            <a:extLst>
              <a:ext uri="{FF2B5EF4-FFF2-40B4-BE49-F238E27FC236}">
                <a16:creationId xmlns:a16="http://schemas.microsoft.com/office/drawing/2014/main" id="{C532F337-5FCE-F52E-4C53-ACA7A570E40A}"/>
              </a:ext>
            </a:extLst>
          </p:cNvPr>
          <p:cNvSpPr/>
          <p:nvPr/>
        </p:nvSpPr>
        <p:spPr>
          <a:xfrm>
            <a:off x="230588" y="253225"/>
            <a:ext cx="11674274" cy="6370212"/>
          </a:xfrm>
          <a:prstGeom prst="rect">
            <a:avLst/>
          </a:prstGeom>
          <a:noFill/>
          <a:ln w="9525">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6" name="Tijdelijke aanduiding voor tekst 3">
            <a:extLst>
              <a:ext uri="{FF2B5EF4-FFF2-40B4-BE49-F238E27FC236}">
                <a16:creationId xmlns:a16="http://schemas.microsoft.com/office/drawing/2014/main" id="{4BC518E3-4AC5-8A32-3D1D-1926338D14C9}"/>
              </a:ext>
            </a:extLst>
          </p:cNvPr>
          <p:cNvSpPr txBox="1">
            <a:spLocks/>
          </p:cNvSpPr>
          <p:nvPr/>
        </p:nvSpPr>
        <p:spPr>
          <a:xfrm>
            <a:off x="992037" y="328742"/>
            <a:ext cx="10458450" cy="588963"/>
          </a:xfrm>
          <a:prstGeom prst="rect">
            <a:avLst/>
          </a:prstGeom>
        </p:spPr>
        <p:txBody>
          <a:bodyPr/>
          <a:lstStyle>
            <a:lvl1pPr marL="18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1pPr>
            <a:lvl2pPr marL="36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2pPr>
            <a:lvl3pPr marL="54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3pPr>
            <a:lvl4pPr marL="72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4pPr>
            <a:lvl5pPr marL="900000" indent="-180000" algn="l" defTabSz="514337" rtl="0" eaLnBrk="1" latinLnBrk="0" hangingPunct="1">
              <a:lnSpc>
                <a:spcPct val="110000"/>
              </a:lnSpc>
              <a:spcBef>
                <a:spcPts val="0"/>
              </a:spcBef>
              <a:buFont typeface="Arial" panose="020B0604020202020204" pitchFamily="34" charset="0"/>
              <a:buChar char="•"/>
              <a:defRPr lang="en-GB"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5pPr>
            <a:lvl6pPr marL="1414427"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596"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65"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33"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0" indent="0">
              <a:buNone/>
            </a:pPr>
            <a:r>
              <a:rPr lang="nl-NL" sz="1800" cap="all" dirty="0">
                <a:latin typeface="+mj-lt"/>
              </a:rPr>
              <a:t>THEMA: </a:t>
            </a:r>
            <a:r>
              <a:rPr lang="nl-NL" sz="1800" cap="all" dirty="0">
                <a:solidFill>
                  <a:schemeClr val="tx2"/>
                </a:solidFill>
                <a:latin typeface="+mj-lt"/>
              </a:rPr>
              <a:t>COACHEN EN FEEDBACK	</a:t>
            </a:r>
            <a:r>
              <a:rPr lang="nl-NL" dirty="0"/>
              <a:t>							</a:t>
            </a:r>
            <a:r>
              <a:rPr lang="nl-NL" sz="1800" cap="all" dirty="0">
                <a:latin typeface="+mj-lt"/>
              </a:rPr>
              <a:t>ONDERDEEL:</a:t>
            </a:r>
            <a:r>
              <a:rPr lang="nl-NL" dirty="0"/>
              <a:t>	</a:t>
            </a:r>
            <a:r>
              <a:rPr lang="nl-NL" sz="1800" cap="all" dirty="0">
                <a:solidFill>
                  <a:schemeClr val="tx2"/>
                </a:solidFill>
                <a:latin typeface="+mj-lt"/>
              </a:rPr>
              <a:t>Reflectiekaart 2</a:t>
            </a:r>
          </a:p>
        </p:txBody>
      </p:sp>
      <p:sp>
        <p:nvSpPr>
          <p:cNvPr id="7" name="TextBox 8">
            <a:extLst>
              <a:ext uri="{FF2B5EF4-FFF2-40B4-BE49-F238E27FC236}">
                <a16:creationId xmlns:a16="http://schemas.microsoft.com/office/drawing/2014/main" id="{D8CAD383-4734-C4C3-7E64-B710797F6896}"/>
              </a:ext>
            </a:extLst>
          </p:cNvPr>
          <p:cNvSpPr txBox="1"/>
          <p:nvPr/>
        </p:nvSpPr>
        <p:spPr>
          <a:xfrm>
            <a:off x="992037" y="1462721"/>
            <a:ext cx="2518913" cy="3816429"/>
          </a:xfrm>
          <a:prstGeom prst="rect">
            <a:avLst/>
          </a:prstGeom>
          <a:noFill/>
        </p:spPr>
        <p:txBody>
          <a:bodyPr wrap="square" rtlCol="0">
            <a:spAutoFit/>
          </a:bodyPr>
          <a:lstStyle/>
          <a:p>
            <a:r>
              <a:rPr lang="nl-NL" sz="1400" b="1" dirty="0">
                <a:solidFill>
                  <a:srgbClr val="E50856"/>
                </a:solidFill>
                <a:latin typeface="Roboto" panose="02000000000000000000" pitchFamily="2" charset="0"/>
                <a:ea typeface="Roboto" panose="02000000000000000000" pitchFamily="2" charset="0"/>
              </a:rPr>
              <a:t>Door coaching neemt het </a:t>
            </a:r>
            <a:r>
              <a:rPr lang="nl-NL" sz="1400" b="1" dirty="0" err="1">
                <a:solidFill>
                  <a:srgbClr val="E50856"/>
                </a:solidFill>
                <a:latin typeface="Roboto" panose="02000000000000000000" pitchFamily="2" charset="0"/>
                <a:ea typeface="Roboto" panose="02000000000000000000" pitchFamily="2" charset="0"/>
              </a:rPr>
              <a:t>zelfaccepterend</a:t>
            </a:r>
            <a:r>
              <a:rPr lang="nl-NL" sz="1400" b="1" dirty="0">
                <a:solidFill>
                  <a:srgbClr val="E50856"/>
                </a:solidFill>
                <a:latin typeface="Roboto" panose="02000000000000000000" pitchFamily="2" charset="0"/>
                <a:ea typeface="Roboto" panose="02000000000000000000" pitchFamily="2" charset="0"/>
              </a:rPr>
              <a:t>, zelfsturend en </a:t>
            </a:r>
            <a:r>
              <a:rPr lang="nl-NL" sz="1400" b="1" dirty="0" err="1">
                <a:solidFill>
                  <a:srgbClr val="E50856"/>
                </a:solidFill>
                <a:latin typeface="Roboto" panose="02000000000000000000" pitchFamily="2" charset="0"/>
                <a:ea typeface="Roboto" panose="02000000000000000000" pitchFamily="2" charset="0"/>
              </a:rPr>
              <a:t>zelfoplossend</a:t>
            </a:r>
            <a:r>
              <a:rPr lang="nl-NL" sz="1400" b="1" dirty="0">
                <a:solidFill>
                  <a:srgbClr val="E50856"/>
                </a:solidFill>
                <a:latin typeface="Roboto" panose="02000000000000000000" pitchFamily="2" charset="0"/>
                <a:ea typeface="Roboto" panose="02000000000000000000" pitchFamily="2" charset="0"/>
              </a:rPr>
              <a:t> vermogen toe en worden gewenste resultaten bereikt.</a:t>
            </a:r>
          </a:p>
          <a:p>
            <a:endParaRPr lang="nl-NL" sz="1400" dirty="0">
              <a:solidFill>
                <a:srgbClr val="E50856"/>
              </a:solidFill>
              <a:latin typeface="Roboto" panose="02000000000000000000" pitchFamily="2" charset="0"/>
              <a:ea typeface="Roboto" panose="02000000000000000000" pitchFamily="2" charset="0"/>
            </a:endParaRPr>
          </a:p>
          <a:p>
            <a:r>
              <a:rPr lang="nl-NL" sz="1400" dirty="0">
                <a:solidFill>
                  <a:srgbClr val="E50856"/>
                </a:solidFill>
                <a:latin typeface="Roboto" panose="02000000000000000000" pitchFamily="2" charset="0"/>
                <a:ea typeface="Roboto" panose="02000000000000000000" pitchFamily="2" charset="0"/>
              </a:rPr>
              <a:t>Uitgangspunten zijn de waarden, ambities en talenten van de gecoachte.</a:t>
            </a:r>
          </a:p>
          <a:p>
            <a:endParaRPr lang="nl-NL" sz="1400" dirty="0">
              <a:solidFill>
                <a:srgbClr val="E50856"/>
              </a:solidFill>
              <a:latin typeface="Roboto" panose="02000000000000000000" pitchFamily="2" charset="0"/>
              <a:ea typeface="Roboto" panose="02000000000000000000" pitchFamily="2" charset="0"/>
            </a:endParaRPr>
          </a:p>
          <a:p>
            <a:r>
              <a:rPr lang="nl-NL" sz="1400" dirty="0">
                <a:solidFill>
                  <a:srgbClr val="E50856"/>
                </a:solidFill>
                <a:latin typeface="Roboto" panose="02000000000000000000" pitchFamily="2" charset="0"/>
                <a:ea typeface="Roboto" panose="02000000000000000000" pitchFamily="2" charset="0"/>
              </a:rPr>
              <a:t>Er is sprake van keuzevrijheid in handelen. De gecoachte leert zijn talenten verder ontwikkelen, zijn belemmeringen doorbreken of accepteren, met als resultaat effectiever gedrag</a:t>
            </a:r>
            <a:r>
              <a:rPr lang="nl-NL" dirty="0">
                <a:solidFill>
                  <a:srgbClr val="C00000"/>
                </a:solidFill>
                <a:latin typeface="Roboto" panose="02000000000000000000" pitchFamily="2" charset="0"/>
                <a:ea typeface="Roboto" panose="02000000000000000000" pitchFamily="2" charset="0"/>
              </a:rPr>
              <a:t>.</a:t>
            </a:r>
          </a:p>
        </p:txBody>
      </p:sp>
      <p:pic>
        <p:nvPicPr>
          <p:cNvPr id="4" name="Picture 9">
            <a:extLst>
              <a:ext uri="{FF2B5EF4-FFF2-40B4-BE49-F238E27FC236}">
                <a16:creationId xmlns:a16="http://schemas.microsoft.com/office/drawing/2014/main" id="{D81C9367-61DD-7162-9777-A09C8A893E57}"/>
              </a:ext>
            </a:extLst>
          </p:cNvPr>
          <p:cNvPicPr>
            <a:picLocks noChangeAspect="1"/>
          </p:cNvPicPr>
          <p:nvPr/>
        </p:nvPicPr>
        <p:blipFill>
          <a:blip r:embed="rId2"/>
          <a:stretch>
            <a:fillRect/>
          </a:stretch>
        </p:blipFill>
        <p:spPr>
          <a:xfrm>
            <a:off x="6221262" y="1021843"/>
            <a:ext cx="4986845" cy="4541844"/>
          </a:xfrm>
          <a:prstGeom prst="rect">
            <a:avLst/>
          </a:prstGeom>
        </p:spPr>
      </p:pic>
    </p:spTree>
    <p:extLst>
      <p:ext uri="{BB962C8B-B14F-4D97-AF65-F5344CB8AC3E}">
        <p14:creationId xmlns:p14="http://schemas.microsoft.com/office/powerpoint/2010/main" val="3344611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26">
            <a:extLst>
              <a:ext uri="{FF2B5EF4-FFF2-40B4-BE49-F238E27FC236}">
                <a16:creationId xmlns:a16="http://schemas.microsoft.com/office/drawing/2014/main" id="{36893223-96FC-EC31-A6E1-5F23B05975D3}"/>
              </a:ext>
            </a:extLst>
          </p:cNvPr>
          <p:cNvSpPr txBox="1"/>
          <p:nvPr/>
        </p:nvSpPr>
        <p:spPr>
          <a:xfrm>
            <a:off x="946361" y="765307"/>
            <a:ext cx="8538679" cy="421910"/>
          </a:xfrm>
          <a:prstGeom prst="rect">
            <a:avLst/>
          </a:prstGeom>
          <a:noFill/>
        </p:spPr>
        <p:txBody>
          <a:bodyPr wrap="square">
            <a:spAutoFit/>
          </a:bodyPr>
          <a:lstStyle/>
          <a:p>
            <a:pPr algn="ctr">
              <a:lnSpc>
                <a:spcPct val="115000"/>
              </a:lnSpc>
              <a:spcAft>
                <a:spcPts val="0"/>
              </a:spcAft>
            </a:pPr>
            <a:r>
              <a:rPr lang="nl-NL" sz="2000" dirty="0">
                <a:effectLst/>
                <a:latin typeface="Roboto" panose="02000000000000000000" pitchFamily="2" charset="0"/>
                <a:ea typeface="Roboto" panose="02000000000000000000" pitchFamily="2" charset="0"/>
                <a:cs typeface="Arial" panose="020B0604020202020204" pitchFamily="34" charset="0"/>
              </a:rPr>
              <a:t>- </a:t>
            </a:r>
            <a:r>
              <a:rPr lang="nl-NL" sz="2000" dirty="0">
                <a:latin typeface="Roboto" panose="02000000000000000000" pitchFamily="2" charset="0"/>
                <a:ea typeface="Roboto" panose="02000000000000000000" pitchFamily="2" charset="0"/>
                <a:cs typeface="Arial" panose="020B0604020202020204" pitchFamily="34" charset="0"/>
              </a:rPr>
              <a:t>Betekenisgerichte feedback</a:t>
            </a:r>
            <a:r>
              <a:rPr lang="nl-NL" sz="2000" dirty="0">
                <a:effectLst/>
                <a:latin typeface="Roboto" panose="02000000000000000000" pitchFamily="2" charset="0"/>
                <a:ea typeface="Roboto" panose="02000000000000000000" pitchFamily="2" charset="0"/>
                <a:cs typeface="Arial" panose="020B0604020202020204" pitchFamily="34" charset="0"/>
              </a:rPr>
              <a:t> -</a:t>
            </a:r>
            <a:r>
              <a:rPr lang="nl-NL" sz="2000" i="1" dirty="0">
                <a:effectLst/>
                <a:latin typeface="Roboto" panose="02000000000000000000" pitchFamily="2" charset="0"/>
                <a:ea typeface="Roboto" panose="02000000000000000000" pitchFamily="2" charset="0"/>
                <a:cs typeface="Arial" panose="020B0604020202020204" pitchFamily="34" charset="0"/>
              </a:rPr>
              <a:t> </a:t>
            </a:r>
            <a:endParaRPr lang="nl-NL" sz="2000" dirty="0">
              <a:effectLst/>
              <a:latin typeface="Roboto" panose="02000000000000000000" pitchFamily="2" charset="0"/>
              <a:ea typeface="Roboto" panose="02000000000000000000" pitchFamily="2" charset="0"/>
              <a:cs typeface="Arial" panose="020B0604020202020204" pitchFamily="34" charset="0"/>
            </a:endParaRPr>
          </a:p>
        </p:txBody>
      </p:sp>
      <p:sp>
        <p:nvSpPr>
          <p:cNvPr id="6" name="Rechthoek 5">
            <a:extLst>
              <a:ext uri="{FF2B5EF4-FFF2-40B4-BE49-F238E27FC236}">
                <a16:creationId xmlns:a16="http://schemas.microsoft.com/office/drawing/2014/main" id="{D91B7F12-E73A-EAE1-F57B-9086A4565669}"/>
              </a:ext>
            </a:extLst>
          </p:cNvPr>
          <p:cNvSpPr/>
          <p:nvPr/>
        </p:nvSpPr>
        <p:spPr>
          <a:xfrm>
            <a:off x="129209" y="149087"/>
            <a:ext cx="11907078" cy="6579704"/>
          </a:xfrm>
          <a:prstGeom prst="rect">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7" name="Rechthoek 6">
            <a:extLst>
              <a:ext uri="{FF2B5EF4-FFF2-40B4-BE49-F238E27FC236}">
                <a16:creationId xmlns:a16="http://schemas.microsoft.com/office/drawing/2014/main" id="{79725002-BC02-7987-29AD-8474779BD1A3}"/>
              </a:ext>
            </a:extLst>
          </p:cNvPr>
          <p:cNvSpPr/>
          <p:nvPr/>
        </p:nvSpPr>
        <p:spPr>
          <a:xfrm>
            <a:off x="230588" y="253225"/>
            <a:ext cx="11674274" cy="6370212"/>
          </a:xfrm>
          <a:prstGeom prst="rect">
            <a:avLst/>
          </a:prstGeom>
          <a:noFill/>
          <a:ln w="9525">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6" name="Tijdelijke aanduiding voor tekst 3">
            <a:extLst>
              <a:ext uri="{FF2B5EF4-FFF2-40B4-BE49-F238E27FC236}">
                <a16:creationId xmlns:a16="http://schemas.microsoft.com/office/drawing/2014/main" id="{CFB78C8F-1AFE-D9C4-13FF-C41BA46993DC}"/>
              </a:ext>
            </a:extLst>
          </p:cNvPr>
          <p:cNvSpPr txBox="1">
            <a:spLocks/>
          </p:cNvSpPr>
          <p:nvPr/>
        </p:nvSpPr>
        <p:spPr>
          <a:xfrm>
            <a:off x="992037" y="328742"/>
            <a:ext cx="10458450" cy="588963"/>
          </a:xfrm>
          <a:prstGeom prst="rect">
            <a:avLst/>
          </a:prstGeom>
        </p:spPr>
        <p:txBody>
          <a:bodyPr/>
          <a:lstStyle>
            <a:lvl1pPr marL="18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1pPr>
            <a:lvl2pPr marL="36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2pPr>
            <a:lvl3pPr marL="54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3pPr>
            <a:lvl4pPr marL="72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4pPr>
            <a:lvl5pPr marL="900000" indent="-180000" algn="l" defTabSz="514337" rtl="0" eaLnBrk="1" latinLnBrk="0" hangingPunct="1">
              <a:lnSpc>
                <a:spcPct val="110000"/>
              </a:lnSpc>
              <a:spcBef>
                <a:spcPts val="0"/>
              </a:spcBef>
              <a:buFont typeface="Arial" panose="020B0604020202020204" pitchFamily="34" charset="0"/>
              <a:buChar char="•"/>
              <a:defRPr lang="en-GB"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5pPr>
            <a:lvl6pPr marL="1414427"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596"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65"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33"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0" indent="0">
              <a:buNone/>
            </a:pPr>
            <a:r>
              <a:rPr lang="nl-NL" sz="1800" cap="all" dirty="0">
                <a:latin typeface="+mj-lt"/>
              </a:rPr>
              <a:t>THEMA: </a:t>
            </a:r>
            <a:r>
              <a:rPr lang="nl-NL" sz="1800" cap="all" dirty="0">
                <a:solidFill>
                  <a:schemeClr val="tx2"/>
                </a:solidFill>
                <a:latin typeface="+mj-lt"/>
              </a:rPr>
              <a:t>COACHEN EN FEEDBACK	</a:t>
            </a:r>
            <a:r>
              <a:rPr lang="nl-NL" dirty="0"/>
              <a:t> 							</a:t>
            </a:r>
            <a:r>
              <a:rPr lang="nl-NL" sz="1800" cap="all" dirty="0">
                <a:latin typeface="+mj-lt"/>
              </a:rPr>
              <a:t>ONDERDEEL:</a:t>
            </a:r>
            <a:r>
              <a:rPr lang="nl-NL" dirty="0"/>
              <a:t>	</a:t>
            </a:r>
            <a:r>
              <a:rPr lang="nl-NL" sz="1800" cap="all" dirty="0">
                <a:solidFill>
                  <a:schemeClr val="tx2"/>
                </a:solidFill>
                <a:latin typeface="+mj-lt"/>
              </a:rPr>
              <a:t>Reflectiekaart 3</a:t>
            </a:r>
          </a:p>
        </p:txBody>
      </p:sp>
      <p:sp>
        <p:nvSpPr>
          <p:cNvPr id="2" name="Tekstvak 37">
            <a:extLst>
              <a:ext uri="{FF2B5EF4-FFF2-40B4-BE49-F238E27FC236}">
                <a16:creationId xmlns:a16="http://schemas.microsoft.com/office/drawing/2014/main" id="{9D911EE2-2993-AF85-8260-1BC9F528511B}"/>
              </a:ext>
            </a:extLst>
          </p:cNvPr>
          <p:cNvSpPr txBox="1"/>
          <p:nvPr/>
        </p:nvSpPr>
        <p:spPr>
          <a:xfrm>
            <a:off x="852593" y="1525580"/>
            <a:ext cx="5033645" cy="3332858"/>
          </a:xfrm>
          <a:prstGeom prst="rect">
            <a:avLst/>
          </a:prstGeom>
          <a:solidFill>
            <a:schemeClr val="lt1"/>
          </a:solidFill>
          <a:ln w="6350">
            <a:solidFill>
              <a:schemeClr val="tx1"/>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nl-NL" sz="1200" dirty="0">
                <a:solidFill>
                  <a:srgbClr val="E50856"/>
                </a:solidFill>
                <a:effectLst/>
                <a:latin typeface="Roboto" panose="02000000000000000000" pitchFamily="2" charset="0"/>
                <a:ea typeface="Roboto" panose="02000000000000000000" pitchFamily="2" charset="0"/>
                <a:cs typeface="Arial" panose="020B0604020202020204" pitchFamily="34" charset="0"/>
              </a:rPr>
              <a:t>Volgens </a:t>
            </a:r>
            <a:r>
              <a:rPr lang="nl-NL" sz="1200" dirty="0" err="1">
                <a:solidFill>
                  <a:srgbClr val="E50856"/>
                </a:solidFill>
                <a:effectLst/>
                <a:latin typeface="Roboto" panose="02000000000000000000" pitchFamily="2" charset="0"/>
                <a:ea typeface="Roboto" panose="02000000000000000000" pitchFamily="2" charset="0"/>
                <a:cs typeface="Arial" panose="020B0604020202020204" pitchFamily="34" charset="0"/>
              </a:rPr>
              <a:t>Hattie</a:t>
            </a:r>
            <a:r>
              <a:rPr lang="nl-NL" sz="1200" dirty="0">
                <a:solidFill>
                  <a:srgbClr val="E50856"/>
                </a:solidFill>
                <a:effectLst/>
                <a:latin typeface="Roboto" panose="02000000000000000000" pitchFamily="2" charset="0"/>
                <a:ea typeface="Roboto" panose="02000000000000000000" pitchFamily="2" charset="0"/>
                <a:cs typeface="Arial" panose="020B0604020202020204" pitchFamily="34" charset="0"/>
              </a:rPr>
              <a:t> &amp; </a:t>
            </a:r>
            <a:r>
              <a:rPr lang="nl-NL" sz="1200" dirty="0" err="1">
                <a:solidFill>
                  <a:srgbClr val="E50856"/>
                </a:solidFill>
                <a:effectLst/>
                <a:latin typeface="Roboto" panose="02000000000000000000" pitchFamily="2" charset="0"/>
                <a:ea typeface="Roboto" panose="02000000000000000000" pitchFamily="2" charset="0"/>
                <a:cs typeface="Arial" panose="020B0604020202020204" pitchFamily="34" charset="0"/>
              </a:rPr>
              <a:t>Timperley</a:t>
            </a:r>
            <a:r>
              <a:rPr lang="nl-NL" sz="1200" dirty="0">
                <a:solidFill>
                  <a:srgbClr val="E50856"/>
                </a:solidFill>
                <a:effectLst/>
                <a:latin typeface="Roboto" panose="02000000000000000000" pitchFamily="2" charset="0"/>
                <a:ea typeface="Roboto" panose="02000000000000000000" pitchFamily="2" charset="0"/>
                <a:cs typeface="Arial" panose="020B0604020202020204" pitchFamily="34" charset="0"/>
              </a:rPr>
              <a:t> (2007) is goede feedback een doorlopend proces van:</a:t>
            </a:r>
          </a:p>
          <a:p>
            <a:pPr marL="342900" lvl="0" indent="-342900">
              <a:lnSpc>
                <a:spcPct val="107000"/>
              </a:lnSpc>
              <a:spcAft>
                <a:spcPts val="800"/>
              </a:spcAft>
              <a:buFont typeface="Times New Roman" panose="02020603050405020304" pitchFamily="18" charset="0"/>
              <a:buChar char="-"/>
              <a:tabLst>
                <a:tab pos="457200" algn="l"/>
              </a:tabLst>
            </a:pPr>
            <a:r>
              <a:rPr lang="nl-NL" sz="1200" dirty="0" err="1">
                <a:solidFill>
                  <a:srgbClr val="E50856"/>
                </a:solidFill>
                <a:effectLst/>
                <a:latin typeface="Roboto" panose="02000000000000000000" pitchFamily="2" charset="0"/>
                <a:ea typeface="Roboto" panose="02000000000000000000" pitchFamily="2" charset="0"/>
                <a:cs typeface="Arial" panose="020B0604020202020204" pitchFamily="34" charset="0"/>
              </a:rPr>
              <a:t>feedup</a:t>
            </a:r>
            <a:r>
              <a:rPr lang="nl-NL" sz="1200" dirty="0">
                <a:solidFill>
                  <a:srgbClr val="E50856"/>
                </a:solidFill>
                <a:effectLst/>
                <a:latin typeface="Roboto" panose="02000000000000000000" pitchFamily="2" charset="0"/>
                <a:ea typeface="Roboto" panose="02000000000000000000" pitchFamily="2" charset="0"/>
                <a:cs typeface="Arial" panose="020B0604020202020204" pitchFamily="34" charset="0"/>
              </a:rPr>
              <a:t> (waar ga ik naar toe (de doelen)?</a:t>
            </a:r>
          </a:p>
          <a:p>
            <a:pPr marL="342900" lvl="0" indent="-342900">
              <a:lnSpc>
                <a:spcPct val="107000"/>
              </a:lnSpc>
              <a:spcAft>
                <a:spcPts val="800"/>
              </a:spcAft>
              <a:buFont typeface="Times New Roman" panose="02020603050405020304" pitchFamily="18" charset="0"/>
              <a:buChar char="-"/>
              <a:tabLst>
                <a:tab pos="457200" algn="l"/>
              </a:tabLst>
            </a:pPr>
            <a:r>
              <a:rPr lang="nl-NL" sz="1200" dirty="0">
                <a:solidFill>
                  <a:srgbClr val="E50856"/>
                </a:solidFill>
                <a:effectLst/>
                <a:latin typeface="Roboto" panose="02000000000000000000" pitchFamily="2" charset="0"/>
                <a:ea typeface="Roboto" panose="02000000000000000000" pitchFamily="2" charset="0"/>
                <a:cs typeface="Arial" panose="020B0604020202020204" pitchFamily="34" charset="0"/>
              </a:rPr>
              <a:t>feedback (hoe doe ik het?) </a:t>
            </a:r>
          </a:p>
          <a:p>
            <a:pPr marL="342900" lvl="0" indent="-342900">
              <a:lnSpc>
                <a:spcPct val="107000"/>
              </a:lnSpc>
              <a:spcAft>
                <a:spcPts val="800"/>
              </a:spcAft>
              <a:buFont typeface="Times New Roman" panose="02020603050405020304" pitchFamily="18" charset="0"/>
              <a:buChar char="-"/>
              <a:tabLst>
                <a:tab pos="457200" algn="l"/>
              </a:tabLst>
            </a:pPr>
            <a:r>
              <a:rPr lang="nl-NL" sz="1200" dirty="0" err="1">
                <a:solidFill>
                  <a:srgbClr val="E50856"/>
                </a:solidFill>
                <a:effectLst/>
                <a:latin typeface="Roboto" panose="02000000000000000000" pitchFamily="2" charset="0"/>
                <a:ea typeface="Roboto" panose="02000000000000000000" pitchFamily="2" charset="0"/>
                <a:cs typeface="Arial" panose="020B0604020202020204" pitchFamily="34" charset="0"/>
              </a:rPr>
              <a:t>feedforward</a:t>
            </a:r>
            <a:r>
              <a:rPr lang="nl-NL" sz="1200" dirty="0">
                <a:solidFill>
                  <a:srgbClr val="E50856"/>
                </a:solidFill>
                <a:effectLst/>
                <a:latin typeface="Roboto" panose="02000000000000000000" pitchFamily="2" charset="0"/>
                <a:ea typeface="Roboto" panose="02000000000000000000" pitchFamily="2" charset="0"/>
                <a:cs typeface="Arial" panose="020B0604020202020204" pitchFamily="34" charset="0"/>
              </a:rPr>
              <a:t> (hoe nu verder?)</a:t>
            </a:r>
          </a:p>
          <a:p>
            <a:pPr>
              <a:lnSpc>
                <a:spcPct val="107000"/>
              </a:lnSpc>
              <a:spcAft>
                <a:spcPts val="800"/>
              </a:spcAft>
            </a:pPr>
            <a:r>
              <a:rPr lang="nl-NL" sz="1200" dirty="0">
                <a:solidFill>
                  <a:srgbClr val="E50856"/>
                </a:solidFill>
                <a:effectLst/>
                <a:latin typeface="Roboto" panose="02000000000000000000" pitchFamily="2" charset="0"/>
                <a:ea typeface="Roboto" panose="02000000000000000000" pitchFamily="2" charset="0"/>
                <a:cs typeface="Arial" panose="020B0604020202020204" pitchFamily="34" charset="0"/>
              </a:rPr>
              <a:t>Elk van de drie vragen gaat over 4 niveaus:</a:t>
            </a:r>
          </a:p>
          <a:p>
            <a:pPr marL="457200" indent="-228600">
              <a:lnSpc>
                <a:spcPct val="107000"/>
              </a:lnSpc>
              <a:spcAft>
                <a:spcPts val="800"/>
              </a:spcAft>
              <a:tabLst>
                <a:tab pos="457200" algn="l"/>
              </a:tabLst>
            </a:pPr>
            <a:r>
              <a:rPr lang="nl-NL" sz="1200" dirty="0">
                <a:solidFill>
                  <a:srgbClr val="E50856"/>
                </a:solidFill>
                <a:effectLst/>
                <a:latin typeface="Roboto" panose="02000000000000000000" pitchFamily="2" charset="0"/>
                <a:ea typeface="Roboto" panose="02000000000000000000" pitchFamily="2" charset="0"/>
                <a:cs typeface="Arial" panose="020B0604020202020204" pitchFamily="34" charset="0"/>
              </a:rPr>
              <a:t>Taakniveau</a:t>
            </a:r>
          </a:p>
          <a:p>
            <a:pPr marL="457200" indent="-228600">
              <a:lnSpc>
                <a:spcPct val="107000"/>
              </a:lnSpc>
              <a:spcAft>
                <a:spcPts val="800"/>
              </a:spcAft>
              <a:tabLst>
                <a:tab pos="457200" algn="l"/>
              </a:tabLst>
            </a:pPr>
            <a:r>
              <a:rPr lang="nl-NL" sz="1200" dirty="0">
                <a:solidFill>
                  <a:srgbClr val="E50856"/>
                </a:solidFill>
                <a:effectLst/>
                <a:latin typeface="Roboto" panose="02000000000000000000" pitchFamily="2" charset="0"/>
                <a:ea typeface="Roboto" panose="02000000000000000000" pitchFamily="2" charset="0"/>
                <a:cs typeface="Arial" panose="020B0604020202020204" pitchFamily="34" charset="0"/>
              </a:rPr>
              <a:t>Procesniveau </a:t>
            </a:r>
          </a:p>
          <a:p>
            <a:pPr marL="457200" indent="-228600">
              <a:lnSpc>
                <a:spcPct val="107000"/>
              </a:lnSpc>
              <a:spcAft>
                <a:spcPts val="800"/>
              </a:spcAft>
              <a:tabLst>
                <a:tab pos="457200" algn="l"/>
              </a:tabLst>
            </a:pPr>
            <a:r>
              <a:rPr lang="nl-NL" sz="1200" dirty="0">
                <a:solidFill>
                  <a:srgbClr val="E50856"/>
                </a:solidFill>
                <a:effectLst/>
                <a:latin typeface="Roboto" panose="02000000000000000000" pitchFamily="2" charset="0"/>
                <a:ea typeface="Roboto" panose="02000000000000000000" pitchFamily="2" charset="0"/>
                <a:cs typeface="Arial" panose="020B0604020202020204" pitchFamily="34" charset="0"/>
              </a:rPr>
              <a:t>Zelfregulerend niveau</a:t>
            </a:r>
          </a:p>
          <a:p>
            <a:pPr marL="457200" indent="-228600">
              <a:lnSpc>
                <a:spcPct val="107000"/>
              </a:lnSpc>
              <a:spcAft>
                <a:spcPts val="800"/>
              </a:spcAft>
              <a:tabLst>
                <a:tab pos="457200" algn="l"/>
              </a:tabLst>
            </a:pPr>
            <a:r>
              <a:rPr lang="nl-NL" sz="1200" dirty="0">
                <a:solidFill>
                  <a:srgbClr val="E50856"/>
                </a:solidFill>
                <a:effectLst/>
                <a:latin typeface="Roboto" panose="02000000000000000000" pitchFamily="2" charset="0"/>
                <a:ea typeface="Roboto" panose="02000000000000000000" pitchFamily="2" charset="0"/>
                <a:cs typeface="Arial" panose="020B0604020202020204" pitchFamily="34" charset="0"/>
              </a:rPr>
              <a:t>Zelf niveau (gericht op de persoon)</a:t>
            </a:r>
          </a:p>
          <a:p>
            <a:pPr>
              <a:lnSpc>
                <a:spcPct val="107000"/>
              </a:lnSpc>
              <a:spcAft>
                <a:spcPts val="800"/>
              </a:spcAft>
            </a:pPr>
            <a:r>
              <a:rPr lang="nl-NL" sz="1200" dirty="0">
                <a:solidFill>
                  <a:srgbClr val="C00000"/>
                </a:solidFill>
                <a:effectLst/>
                <a:latin typeface="Roboto" panose="02000000000000000000" pitchFamily="2" charset="0"/>
                <a:ea typeface="Roboto" panose="02000000000000000000" pitchFamily="2" charset="0"/>
                <a:cs typeface="Arial" panose="020B0604020202020204" pitchFamily="34" charset="0"/>
              </a:rPr>
              <a:t> </a:t>
            </a:r>
          </a:p>
        </p:txBody>
      </p:sp>
      <p:sp>
        <p:nvSpPr>
          <p:cNvPr id="3" name="Tekstvak 38">
            <a:extLst>
              <a:ext uri="{FF2B5EF4-FFF2-40B4-BE49-F238E27FC236}">
                <a16:creationId xmlns:a16="http://schemas.microsoft.com/office/drawing/2014/main" id="{B25CBF01-5DD0-A22E-60BF-6003C011DD02}"/>
              </a:ext>
            </a:extLst>
          </p:cNvPr>
          <p:cNvSpPr txBox="1"/>
          <p:nvPr/>
        </p:nvSpPr>
        <p:spPr>
          <a:xfrm rot="763796">
            <a:off x="6118629" y="3989690"/>
            <a:ext cx="3767657" cy="1737497"/>
          </a:xfrm>
          <a:prstGeom prst="rect">
            <a:avLst/>
          </a:prstGeom>
          <a:solidFill>
            <a:schemeClr val="lt1"/>
          </a:solidFill>
          <a:ln w="6350">
            <a:solidFill>
              <a:schemeClr val="tx1"/>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nl-NL" sz="1200" dirty="0">
                <a:solidFill>
                  <a:srgbClr val="E50856"/>
                </a:solidFill>
                <a:effectLst/>
                <a:latin typeface="Roboto" panose="02000000000000000000" pitchFamily="2" charset="0"/>
                <a:ea typeface="Roboto" panose="02000000000000000000" pitchFamily="2" charset="0"/>
                <a:cs typeface="Arial" panose="020B0604020202020204" pitchFamily="34" charset="0"/>
              </a:rPr>
              <a:t>Volgens John </a:t>
            </a:r>
            <a:r>
              <a:rPr lang="nl-NL" sz="1200" dirty="0" err="1">
                <a:solidFill>
                  <a:srgbClr val="E50856"/>
                </a:solidFill>
                <a:effectLst/>
                <a:latin typeface="Roboto" panose="02000000000000000000" pitchFamily="2" charset="0"/>
                <a:ea typeface="Roboto" panose="02000000000000000000" pitchFamily="2" charset="0"/>
                <a:cs typeface="Arial" panose="020B0604020202020204" pitchFamily="34" charset="0"/>
              </a:rPr>
              <a:t>Hattie</a:t>
            </a:r>
            <a:r>
              <a:rPr lang="nl-NL" sz="1200" dirty="0">
                <a:solidFill>
                  <a:srgbClr val="E50856"/>
                </a:solidFill>
                <a:effectLst/>
                <a:latin typeface="Roboto" panose="02000000000000000000" pitchFamily="2" charset="0"/>
                <a:ea typeface="Roboto" panose="02000000000000000000" pitchFamily="2" charset="0"/>
                <a:cs typeface="Arial" panose="020B0604020202020204" pitchFamily="34" charset="0"/>
              </a:rPr>
              <a:t> (2012) is goede betekenisgerichte feedback:</a:t>
            </a:r>
          </a:p>
          <a:p>
            <a:pPr>
              <a:lnSpc>
                <a:spcPct val="107000"/>
              </a:lnSpc>
              <a:spcAft>
                <a:spcPts val="800"/>
              </a:spcAft>
            </a:pPr>
            <a:r>
              <a:rPr lang="nl-NL" sz="1200" dirty="0">
                <a:solidFill>
                  <a:srgbClr val="E50856"/>
                </a:solidFill>
                <a:effectLst/>
                <a:latin typeface="Roboto" panose="02000000000000000000" pitchFamily="2" charset="0"/>
                <a:ea typeface="Roboto" panose="02000000000000000000" pitchFamily="2" charset="0"/>
                <a:cs typeface="Arial" panose="020B0604020202020204" pitchFamily="34" charset="0"/>
              </a:rPr>
              <a:t>• Gericht op het procesniveau en zelfregulatieniveau</a:t>
            </a:r>
            <a:br>
              <a:rPr lang="nl-NL" sz="1200" dirty="0">
                <a:solidFill>
                  <a:srgbClr val="E50856"/>
                </a:solidFill>
                <a:effectLst/>
                <a:latin typeface="Roboto" panose="02000000000000000000" pitchFamily="2" charset="0"/>
                <a:ea typeface="Roboto" panose="02000000000000000000" pitchFamily="2" charset="0"/>
                <a:cs typeface="Arial" panose="020B0604020202020204" pitchFamily="34" charset="0"/>
              </a:rPr>
            </a:br>
            <a:r>
              <a:rPr lang="nl-NL" sz="1200" dirty="0">
                <a:solidFill>
                  <a:srgbClr val="E50856"/>
                </a:solidFill>
                <a:effectLst/>
                <a:latin typeface="Roboto" panose="02000000000000000000" pitchFamily="2" charset="0"/>
                <a:ea typeface="Roboto" panose="02000000000000000000" pitchFamily="2" charset="0"/>
                <a:cs typeface="Arial" panose="020B0604020202020204" pitchFamily="34" charset="0"/>
              </a:rPr>
              <a:t>• Duidelijk en concreet</a:t>
            </a:r>
            <a:br>
              <a:rPr lang="nl-NL" sz="1200" dirty="0">
                <a:solidFill>
                  <a:srgbClr val="E50856"/>
                </a:solidFill>
                <a:effectLst/>
                <a:latin typeface="Roboto" panose="02000000000000000000" pitchFamily="2" charset="0"/>
                <a:ea typeface="Roboto" panose="02000000000000000000" pitchFamily="2" charset="0"/>
                <a:cs typeface="Arial" panose="020B0604020202020204" pitchFamily="34" charset="0"/>
              </a:rPr>
            </a:br>
            <a:r>
              <a:rPr lang="nl-NL" sz="1200" dirty="0">
                <a:solidFill>
                  <a:srgbClr val="E50856"/>
                </a:solidFill>
                <a:effectLst/>
                <a:latin typeface="Roboto" panose="02000000000000000000" pitchFamily="2" charset="0"/>
                <a:ea typeface="Roboto" panose="02000000000000000000" pitchFamily="2" charset="0"/>
                <a:cs typeface="Arial" panose="020B0604020202020204" pitchFamily="34" charset="0"/>
              </a:rPr>
              <a:t>• Behapbaar</a:t>
            </a:r>
            <a:br>
              <a:rPr lang="nl-NL" sz="1200" dirty="0">
                <a:solidFill>
                  <a:srgbClr val="E50856"/>
                </a:solidFill>
                <a:effectLst/>
                <a:latin typeface="Roboto" panose="02000000000000000000" pitchFamily="2" charset="0"/>
                <a:ea typeface="Roboto" panose="02000000000000000000" pitchFamily="2" charset="0"/>
                <a:cs typeface="Arial" panose="020B0604020202020204" pitchFamily="34" charset="0"/>
              </a:rPr>
            </a:br>
            <a:r>
              <a:rPr lang="nl-NL" sz="1200" dirty="0">
                <a:solidFill>
                  <a:srgbClr val="E50856"/>
                </a:solidFill>
                <a:effectLst/>
                <a:latin typeface="Roboto" panose="02000000000000000000" pitchFamily="2" charset="0"/>
                <a:ea typeface="Roboto" panose="02000000000000000000" pitchFamily="2" charset="0"/>
                <a:cs typeface="Arial" panose="020B0604020202020204" pitchFamily="34" charset="0"/>
              </a:rPr>
              <a:t>• Eenvoudig als maar kan</a:t>
            </a:r>
            <a:br>
              <a:rPr lang="nl-NL" sz="1200" dirty="0">
                <a:solidFill>
                  <a:srgbClr val="E50856"/>
                </a:solidFill>
                <a:effectLst/>
                <a:latin typeface="Roboto" panose="02000000000000000000" pitchFamily="2" charset="0"/>
                <a:ea typeface="Roboto" panose="02000000000000000000" pitchFamily="2" charset="0"/>
                <a:cs typeface="Arial" panose="020B0604020202020204" pitchFamily="34" charset="0"/>
              </a:rPr>
            </a:br>
            <a:r>
              <a:rPr lang="nl-NL" sz="1200" dirty="0">
                <a:solidFill>
                  <a:srgbClr val="E50856"/>
                </a:solidFill>
                <a:effectLst/>
                <a:latin typeface="Roboto" panose="02000000000000000000" pitchFamily="2" charset="0"/>
                <a:ea typeface="Roboto" panose="02000000000000000000" pitchFamily="2" charset="0"/>
                <a:cs typeface="Arial" panose="020B0604020202020204" pitchFamily="34" charset="0"/>
              </a:rPr>
              <a:t>• Zo objectief mogelijk (bij voorkeur geschreven)</a:t>
            </a:r>
          </a:p>
          <a:p>
            <a:pPr>
              <a:lnSpc>
                <a:spcPct val="107000"/>
              </a:lnSpc>
              <a:spcAft>
                <a:spcPts val="800"/>
              </a:spcAft>
            </a:pPr>
            <a:r>
              <a:rPr lang="nl-NL" sz="1200" dirty="0">
                <a:solidFill>
                  <a:srgbClr val="C00000"/>
                </a:solidFill>
                <a:effectLst/>
                <a:latin typeface="Roboto" panose="02000000000000000000" pitchFamily="2" charset="0"/>
                <a:ea typeface="Roboto" panose="02000000000000000000" pitchFamily="2" charset="0"/>
                <a:cs typeface="Arial" panose="020B0604020202020204" pitchFamily="34" charset="0"/>
              </a:rPr>
              <a:t> </a:t>
            </a:r>
          </a:p>
        </p:txBody>
      </p:sp>
    </p:spTree>
    <p:extLst>
      <p:ext uri="{BB962C8B-B14F-4D97-AF65-F5344CB8AC3E}">
        <p14:creationId xmlns:p14="http://schemas.microsoft.com/office/powerpoint/2010/main" val="755285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9">
            <a:extLst>
              <a:ext uri="{FF2B5EF4-FFF2-40B4-BE49-F238E27FC236}">
                <a16:creationId xmlns:a16="http://schemas.microsoft.com/office/drawing/2014/main" id="{9C4124CC-781E-E907-D28A-4D8337514F75}"/>
              </a:ext>
            </a:extLst>
          </p:cNvPr>
          <p:cNvSpPr txBox="1"/>
          <p:nvPr/>
        </p:nvSpPr>
        <p:spPr>
          <a:xfrm>
            <a:off x="1459706" y="724299"/>
            <a:ext cx="7772400" cy="421910"/>
          </a:xfrm>
          <a:prstGeom prst="rect">
            <a:avLst/>
          </a:prstGeom>
          <a:noFill/>
        </p:spPr>
        <p:txBody>
          <a:bodyPr wrap="square">
            <a:spAutoFit/>
          </a:bodyPr>
          <a:lstStyle/>
          <a:p>
            <a:pPr algn="ctr">
              <a:lnSpc>
                <a:spcPct val="115000"/>
              </a:lnSpc>
              <a:spcAft>
                <a:spcPts val="0"/>
              </a:spcAft>
            </a:pPr>
            <a:r>
              <a:rPr lang="nl-NL" sz="2000" dirty="0">
                <a:effectLst/>
                <a:latin typeface="Roboto" panose="02000000000000000000" pitchFamily="2" charset="0"/>
                <a:ea typeface="Roboto" panose="02000000000000000000" pitchFamily="2" charset="0"/>
                <a:cs typeface="Arial" panose="020B0604020202020204" pitchFamily="34" charset="0"/>
              </a:rPr>
              <a:t>- </a:t>
            </a:r>
            <a:r>
              <a:rPr lang="nl-NL" sz="2000" dirty="0">
                <a:latin typeface="Roboto" panose="02000000000000000000" pitchFamily="2" charset="0"/>
                <a:ea typeface="Roboto" panose="02000000000000000000" pitchFamily="2" charset="0"/>
                <a:cs typeface="Arial" panose="020B0604020202020204" pitchFamily="34" charset="0"/>
              </a:rPr>
              <a:t>(Leren) reflecteren</a:t>
            </a:r>
            <a:r>
              <a:rPr lang="nl-NL" sz="2000" dirty="0">
                <a:effectLst/>
                <a:latin typeface="Roboto" panose="02000000000000000000" pitchFamily="2" charset="0"/>
                <a:ea typeface="Roboto" panose="02000000000000000000" pitchFamily="2" charset="0"/>
                <a:cs typeface="Arial" panose="020B0604020202020204" pitchFamily="34" charset="0"/>
              </a:rPr>
              <a:t> -</a:t>
            </a:r>
            <a:r>
              <a:rPr lang="nl-NL" sz="2000" i="1" dirty="0">
                <a:effectLst/>
                <a:latin typeface="Roboto" panose="02000000000000000000" pitchFamily="2" charset="0"/>
                <a:ea typeface="Roboto" panose="02000000000000000000" pitchFamily="2" charset="0"/>
                <a:cs typeface="Arial" panose="020B0604020202020204" pitchFamily="34" charset="0"/>
              </a:rPr>
              <a:t> </a:t>
            </a:r>
            <a:endParaRPr lang="nl-NL" sz="2000" dirty="0">
              <a:effectLst/>
              <a:latin typeface="Roboto" panose="02000000000000000000" pitchFamily="2" charset="0"/>
              <a:ea typeface="Roboto" panose="02000000000000000000" pitchFamily="2" charset="0"/>
              <a:cs typeface="Arial" panose="020B0604020202020204" pitchFamily="34" charset="0"/>
            </a:endParaRPr>
          </a:p>
        </p:txBody>
      </p:sp>
      <p:sp>
        <p:nvSpPr>
          <p:cNvPr id="4" name="Rechthoek 3">
            <a:extLst>
              <a:ext uri="{FF2B5EF4-FFF2-40B4-BE49-F238E27FC236}">
                <a16:creationId xmlns:a16="http://schemas.microsoft.com/office/drawing/2014/main" id="{E02C5658-B089-3BCE-957B-63C4573704EB}"/>
              </a:ext>
            </a:extLst>
          </p:cNvPr>
          <p:cNvSpPr/>
          <p:nvPr/>
        </p:nvSpPr>
        <p:spPr>
          <a:xfrm>
            <a:off x="129209" y="149087"/>
            <a:ext cx="11907078" cy="6579704"/>
          </a:xfrm>
          <a:prstGeom prst="rect">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5" name="Rechthoek 4">
            <a:extLst>
              <a:ext uri="{FF2B5EF4-FFF2-40B4-BE49-F238E27FC236}">
                <a16:creationId xmlns:a16="http://schemas.microsoft.com/office/drawing/2014/main" id="{A0C2BBA2-2F26-2C58-A8E4-79606F824539}"/>
              </a:ext>
            </a:extLst>
          </p:cNvPr>
          <p:cNvSpPr/>
          <p:nvPr/>
        </p:nvSpPr>
        <p:spPr>
          <a:xfrm>
            <a:off x="230588" y="253225"/>
            <a:ext cx="11674274" cy="6370212"/>
          </a:xfrm>
          <a:prstGeom prst="rect">
            <a:avLst/>
          </a:prstGeom>
          <a:noFill/>
          <a:ln w="9525">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6" name="Tijdelijke aanduiding voor tekst 3">
            <a:extLst>
              <a:ext uri="{FF2B5EF4-FFF2-40B4-BE49-F238E27FC236}">
                <a16:creationId xmlns:a16="http://schemas.microsoft.com/office/drawing/2014/main" id="{F88D6FA3-D782-990E-20F3-B443F0444242}"/>
              </a:ext>
            </a:extLst>
          </p:cNvPr>
          <p:cNvSpPr txBox="1">
            <a:spLocks/>
          </p:cNvSpPr>
          <p:nvPr/>
        </p:nvSpPr>
        <p:spPr>
          <a:xfrm>
            <a:off x="992037" y="328742"/>
            <a:ext cx="10458450" cy="588963"/>
          </a:xfrm>
          <a:prstGeom prst="rect">
            <a:avLst/>
          </a:prstGeom>
        </p:spPr>
        <p:txBody>
          <a:bodyPr/>
          <a:lstStyle>
            <a:lvl1pPr marL="18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1pPr>
            <a:lvl2pPr marL="36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2pPr>
            <a:lvl3pPr marL="54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3pPr>
            <a:lvl4pPr marL="72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4pPr>
            <a:lvl5pPr marL="900000" indent="-180000" algn="l" defTabSz="514337" rtl="0" eaLnBrk="1" latinLnBrk="0" hangingPunct="1">
              <a:lnSpc>
                <a:spcPct val="110000"/>
              </a:lnSpc>
              <a:spcBef>
                <a:spcPts val="0"/>
              </a:spcBef>
              <a:buFont typeface="Arial" panose="020B0604020202020204" pitchFamily="34" charset="0"/>
              <a:buChar char="•"/>
              <a:defRPr lang="en-GB"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5pPr>
            <a:lvl6pPr marL="1414427"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596"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65"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33"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0" indent="0">
              <a:buNone/>
            </a:pPr>
            <a:r>
              <a:rPr lang="nl-NL" sz="1800" cap="all" dirty="0">
                <a:latin typeface="+mj-lt"/>
              </a:rPr>
              <a:t>THEMA: </a:t>
            </a:r>
            <a:r>
              <a:rPr lang="nl-NL" sz="1800" cap="all" dirty="0">
                <a:solidFill>
                  <a:schemeClr val="tx2"/>
                </a:solidFill>
                <a:latin typeface="+mj-lt"/>
              </a:rPr>
              <a:t>COACHEN EN FEEDBACK	</a:t>
            </a:r>
            <a:r>
              <a:rPr lang="nl-NL" dirty="0"/>
              <a:t>							</a:t>
            </a:r>
            <a:r>
              <a:rPr lang="nl-NL" sz="1800" cap="all" dirty="0">
                <a:latin typeface="+mj-lt"/>
              </a:rPr>
              <a:t>ONDERDEEL:</a:t>
            </a:r>
            <a:r>
              <a:rPr lang="nl-NL" dirty="0"/>
              <a:t>	</a:t>
            </a:r>
            <a:r>
              <a:rPr lang="nl-NL" sz="1800" cap="all" dirty="0">
                <a:solidFill>
                  <a:schemeClr val="tx2"/>
                </a:solidFill>
                <a:latin typeface="+mj-lt"/>
              </a:rPr>
              <a:t>Reflectiekaart 4</a:t>
            </a:r>
          </a:p>
        </p:txBody>
      </p:sp>
      <p:sp>
        <p:nvSpPr>
          <p:cNvPr id="2" name="TextBox 13">
            <a:extLst>
              <a:ext uri="{FF2B5EF4-FFF2-40B4-BE49-F238E27FC236}">
                <a16:creationId xmlns:a16="http://schemas.microsoft.com/office/drawing/2014/main" id="{58C1E863-EB5B-D6E5-1BCA-B5B4FD3E9919}"/>
              </a:ext>
            </a:extLst>
          </p:cNvPr>
          <p:cNvSpPr txBox="1"/>
          <p:nvPr/>
        </p:nvSpPr>
        <p:spPr>
          <a:xfrm>
            <a:off x="828072" y="1624278"/>
            <a:ext cx="4350667" cy="4311117"/>
          </a:xfrm>
          <a:prstGeom prst="rect">
            <a:avLst/>
          </a:prstGeom>
          <a:noFill/>
        </p:spPr>
        <p:txBody>
          <a:bodyPr wrap="square">
            <a:spAutoFit/>
          </a:bodyPr>
          <a:lstStyle/>
          <a:p>
            <a:pPr>
              <a:lnSpc>
                <a:spcPct val="107000"/>
              </a:lnSpc>
              <a:spcAft>
                <a:spcPts val="800"/>
              </a:spcAft>
            </a:pPr>
            <a:r>
              <a:rPr lang="nl-NL" sz="1400" b="1" dirty="0">
                <a:solidFill>
                  <a:srgbClr val="E50856"/>
                </a:solidFill>
                <a:effectLst/>
                <a:latin typeface="Roboto" panose="02000000000000000000" pitchFamily="2" charset="0"/>
                <a:ea typeface="Roboto" panose="02000000000000000000" pitchFamily="2" charset="0"/>
                <a:cs typeface="Arial" panose="020B0604020202020204" pitchFamily="34" charset="0"/>
              </a:rPr>
              <a:t>Opleidingsprincipes voor het leren reflecteren</a:t>
            </a:r>
          </a:p>
          <a:p>
            <a:pPr marL="342900" lvl="0" indent="-342900">
              <a:lnSpc>
                <a:spcPct val="200000"/>
              </a:lnSpc>
              <a:spcAft>
                <a:spcPts val="800"/>
              </a:spcAft>
              <a:buFont typeface="Times New Roman" panose="02020603050405020304" pitchFamily="18" charset="0"/>
              <a:buChar char="-"/>
              <a:tabLst>
                <a:tab pos="457200" algn="l"/>
              </a:tabLst>
            </a:pPr>
            <a:r>
              <a:rPr lang="nl-NL" sz="1200" dirty="0">
                <a:solidFill>
                  <a:srgbClr val="E50856"/>
                </a:solidFill>
                <a:effectLst/>
                <a:latin typeface="Roboto" panose="02000000000000000000" pitchFamily="2" charset="0"/>
                <a:ea typeface="Roboto" panose="02000000000000000000" pitchFamily="2" charset="0"/>
                <a:cs typeface="Arial" panose="020B0604020202020204" pitchFamily="34" charset="0"/>
              </a:rPr>
              <a:t>Zorg voor relevante en realistische praktijksituaties.</a:t>
            </a:r>
          </a:p>
          <a:p>
            <a:pPr marL="342900" lvl="0" indent="-342900">
              <a:lnSpc>
                <a:spcPct val="200000"/>
              </a:lnSpc>
              <a:spcAft>
                <a:spcPts val="800"/>
              </a:spcAft>
              <a:buFont typeface="Times New Roman" panose="02020603050405020304" pitchFamily="18" charset="0"/>
              <a:buChar char="-"/>
              <a:tabLst>
                <a:tab pos="457200" algn="l"/>
              </a:tabLst>
            </a:pPr>
            <a:r>
              <a:rPr lang="nl-NL" sz="1200" dirty="0">
                <a:solidFill>
                  <a:srgbClr val="E50856"/>
                </a:solidFill>
                <a:effectLst/>
                <a:latin typeface="Roboto" panose="02000000000000000000" pitchFamily="2" charset="0"/>
                <a:ea typeface="Roboto" panose="02000000000000000000" pitchFamily="2" charset="0"/>
                <a:cs typeface="Arial" panose="020B0604020202020204" pitchFamily="34" charset="0"/>
              </a:rPr>
              <a:t>Sluit aan bij de concerns die studenten ontwikkelen.</a:t>
            </a:r>
          </a:p>
          <a:p>
            <a:pPr marL="342900" lvl="0" indent="-342900">
              <a:lnSpc>
                <a:spcPct val="200000"/>
              </a:lnSpc>
              <a:spcAft>
                <a:spcPts val="800"/>
              </a:spcAft>
              <a:buFont typeface="Times New Roman" panose="02020603050405020304" pitchFamily="18" charset="0"/>
              <a:buChar char="-"/>
              <a:tabLst>
                <a:tab pos="457200" algn="l"/>
              </a:tabLst>
            </a:pPr>
            <a:r>
              <a:rPr lang="nl-NL" sz="1200" dirty="0">
                <a:solidFill>
                  <a:srgbClr val="E50856"/>
                </a:solidFill>
                <a:effectLst/>
                <a:latin typeface="Roboto" panose="02000000000000000000" pitchFamily="2" charset="0"/>
                <a:ea typeface="Roboto" panose="02000000000000000000" pitchFamily="2" charset="0"/>
                <a:cs typeface="Arial" panose="020B0604020202020204" pitchFamily="34" charset="0"/>
              </a:rPr>
              <a:t>Stimuleer interactie met medestudenten over concerns.</a:t>
            </a:r>
          </a:p>
          <a:p>
            <a:pPr marL="342900" lvl="0" indent="-342900">
              <a:lnSpc>
                <a:spcPct val="200000"/>
              </a:lnSpc>
              <a:spcAft>
                <a:spcPts val="800"/>
              </a:spcAft>
              <a:buFont typeface="Times New Roman" panose="02020603050405020304" pitchFamily="18" charset="0"/>
              <a:buChar char="-"/>
              <a:tabLst>
                <a:tab pos="457200" algn="l"/>
              </a:tabLst>
            </a:pPr>
            <a:r>
              <a:rPr lang="en-GB" sz="1200" dirty="0" err="1">
                <a:solidFill>
                  <a:srgbClr val="E50856"/>
                </a:solidFill>
                <a:effectLst/>
                <a:latin typeface="Roboto" panose="02000000000000000000" pitchFamily="2" charset="0"/>
                <a:ea typeface="Roboto" panose="02000000000000000000" pitchFamily="2" charset="0"/>
                <a:cs typeface="Calibri" panose="020F0502020204030204" pitchFamily="34" charset="0"/>
              </a:rPr>
              <a:t>Voeg</a:t>
            </a:r>
            <a:r>
              <a:rPr lang="en-GB" sz="1200" dirty="0">
                <a:solidFill>
                  <a:srgbClr val="E50856"/>
                </a:solidFill>
                <a:effectLst/>
                <a:latin typeface="Roboto" panose="02000000000000000000" pitchFamily="2" charset="0"/>
                <a:ea typeface="Roboto" panose="02000000000000000000" pitchFamily="2" charset="0"/>
                <a:cs typeface="Calibri" panose="020F0502020204030204" pitchFamily="34" charset="0"/>
              </a:rPr>
              <a:t> </a:t>
            </a:r>
            <a:r>
              <a:rPr lang="en-GB" sz="1200" dirty="0" err="1">
                <a:solidFill>
                  <a:srgbClr val="E50856"/>
                </a:solidFill>
                <a:effectLst/>
                <a:latin typeface="Roboto" panose="02000000000000000000" pitchFamily="2" charset="0"/>
                <a:ea typeface="Roboto" panose="02000000000000000000" pitchFamily="2" charset="0"/>
                <a:cs typeface="Calibri" panose="020F0502020204030204" pitchFamily="34" charset="0"/>
              </a:rPr>
              <a:t>daarna</a:t>
            </a:r>
            <a:r>
              <a:rPr lang="en-GB" sz="1200" dirty="0">
                <a:solidFill>
                  <a:srgbClr val="E50856"/>
                </a:solidFill>
                <a:effectLst/>
                <a:latin typeface="Roboto" panose="02000000000000000000" pitchFamily="2" charset="0"/>
                <a:ea typeface="Roboto" panose="02000000000000000000" pitchFamily="2" charset="0"/>
                <a:cs typeface="Calibri" panose="020F0502020204030204" pitchFamily="34" charset="0"/>
              </a:rPr>
              <a:t> pas direct </a:t>
            </a:r>
            <a:r>
              <a:rPr lang="en-GB" sz="1200" dirty="0" err="1">
                <a:solidFill>
                  <a:srgbClr val="E50856"/>
                </a:solidFill>
                <a:effectLst/>
                <a:latin typeface="Roboto" panose="02000000000000000000" pitchFamily="2" charset="0"/>
                <a:ea typeface="Roboto" panose="02000000000000000000" pitchFamily="2" charset="0"/>
                <a:cs typeface="Calibri" panose="020F0502020204030204" pitchFamily="34" charset="0"/>
              </a:rPr>
              <a:t>bruikbare</a:t>
            </a:r>
            <a:r>
              <a:rPr lang="en-GB" sz="1200" dirty="0">
                <a:solidFill>
                  <a:srgbClr val="E50856"/>
                </a:solidFill>
                <a:effectLst/>
                <a:latin typeface="Roboto" panose="02000000000000000000" pitchFamily="2" charset="0"/>
                <a:ea typeface="Roboto" panose="02000000000000000000" pitchFamily="2" charset="0"/>
                <a:cs typeface="Calibri" panose="020F0502020204030204" pitchFamily="34" charset="0"/>
              </a:rPr>
              <a:t> </a:t>
            </a:r>
            <a:r>
              <a:rPr lang="en-GB" sz="1200" dirty="0" err="1">
                <a:solidFill>
                  <a:srgbClr val="E50856"/>
                </a:solidFill>
                <a:effectLst/>
                <a:latin typeface="Roboto" panose="02000000000000000000" pitchFamily="2" charset="0"/>
                <a:ea typeface="Roboto" panose="02000000000000000000" pitchFamily="2" charset="0"/>
                <a:cs typeface="Calibri" panose="020F0502020204030204" pitchFamily="34" charset="0"/>
              </a:rPr>
              <a:t>praktische</a:t>
            </a:r>
            <a:r>
              <a:rPr lang="en-GB" sz="1200" dirty="0">
                <a:solidFill>
                  <a:srgbClr val="E50856"/>
                </a:solidFill>
                <a:effectLst/>
                <a:latin typeface="Roboto" panose="02000000000000000000" pitchFamily="2" charset="0"/>
                <a:ea typeface="Roboto" panose="02000000000000000000" pitchFamily="2" charset="0"/>
                <a:cs typeface="Calibri" panose="020F0502020204030204" pitchFamily="34" charset="0"/>
              </a:rPr>
              <a:t> principes toe (</a:t>
            </a:r>
            <a:r>
              <a:rPr lang="en-GB" sz="1200" dirty="0" err="1">
                <a:solidFill>
                  <a:srgbClr val="E50856"/>
                </a:solidFill>
                <a:effectLst/>
                <a:latin typeface="Roboto" panose="02000000000000000000" pitchFamily="2" charset="0"/>
                <a:ea typeface="Roboto" panose="02000000000000000000" pitchFamily="2" charset="0"/>
                <a:cs typeface="Calibri" panose="020F0502020204030204" pitchFamily="34" charset="0"/>
              </a:rPr>
              <a:t>theorie</a:t>
            </a:r>
            <a:r>
              <a:rPr lang="en-GB" sz="1200" dirty="0">
                <a:solidFill>
                  <a:srgbClr val="E50856"/>
                </a:solidFill>
                <a:effectLst/>
                <a:latin typeface="Roboto" panose="02000000000000000000" pitchFamily="2" charset="0"/>
                <a:ea typeface="Roboto" panose="02000000000000000000" pitchFamily="2" charset="0"/>
                <a:cs typeface="Calibri" panose="020F0502020204030204" pitchFamily="34" charset="0"/>
              </a:rPr>
              <a:t> met </a:t>
            </a:r>
            <a:r>
              <a:rPr lang="en-GB" sz="1200" dirty="0" err="1">
                <a:solidFill>
                  <a:srgbClr val="E50856"/>
                </a:solidFill>
                <a:effectLst/>
                <a:latin typeface="Roboto" panose="02000000000000000000" pitchFamily="2" charset="0"/>
                <a:ea typeface="Roboto" panose="02000000000000000000" pitchFamily="2" charset="0"/>
                <a:cs typeface="Calibri" panose="020F0502020204030204" pitchFamily="34" charset="0"/>
              </a:rPr>
              <a:t>kleine</a:t>
            </a:r>
            <a:r>
              <a:rPr lang="en-GB" sz="1200" dirty="0">
                <a:solidFill>
                  <a:srgbClr val="E50856"/>
                </a:solidFill>
                <a:effectLst/>
                <a:latin typeface="Roboto" panose="02000000000000000000" pitchFamily="2" charset="0"/>
                <a:ea typeface="Roboto" panose="02000000000000000000" pitchFamily="2" charset="0"/>
                <a:cs typeface="Calibri" panose="020F0502020204030204" pitchFamily="34" charset="0"/>
              </a:rPr>
              <a:t> t).</a:t>
            </a:r>
            <a:endParaRPr lang="nl-NL" sz="1200" dirty="0">
              <a:solidFill>
                <a:srgbClr val="E50856"/>
              </a:solidFill>
              <a:effectLst/>
              <a:latin typeface="Roboto" panose="02000000000000000000" pitchFamily="2" charset="0"/>
              <a:ea typeface="Roboto" panose="02000000000000000000" pitchFamily="2" charset="0"/>
              <a:cs typeface="Arial" panose="020B0604020202020204" pitchFamily="34" charset="0"/>
            </a:endParaRPr>
          </a:p>
          <a:p>
            <a:pPr marL="342900" lvl="0" indent="-342900">
              <a:lnSpc>
                <a:spcPct val="200000"/>
              </a:lnSpc>
              <a:spcAft>
                <a:spcPts val="800"/>
              </a:spcAft>
              <a:buFont typeface="Times New Roman" panose="02020603050405020304" pitchFamily="18" charset="0"/>
              <a:buChar char="-"/>
              <a:tabLst>
                <a:tab pos="457200" algn="l"/>
              </a:tabLst>
            </a:pPr>
            <a:r>
              <a:rPr lang="nl-NL" sz="1200" dirty="0">
                <a:solidFill>
                  <a:srgbClr val="E50856"/>
                </a:solidFill>
                <a:effectLst/>
                <a:latin typeface="Roboto" panose="02000000000000000000" pitchFamily="2" charset="0"/>
                <a:ea typeface="Roboto" panose="02000000000000000000" pitchFamily="2" charset="0"/>
                <a:cs typeface="Arial" panose="020B0604020202020204" pitchFamily="34" charset="0"/>
              </a:rPr>
              <a:t>Wees gids bij de ontdekkingstocht.</a:t>
            </a:r>
          </a:p>
          <a:p>
            <a:pPr marL="342900" lvl="0" indent="-342900">
              <a:lnSpc>
                <a:spcPct val="200000"/>
              </a:lnSpc>
              <a:spcAft>
                <a:spcPts val="800"/>
              </a:spcAft>
              <a:buFont typeface="Times New Roman" panose="02020603050405020304" pitchFamily="18" charset="0"/>
              <a:buChar char="-"/>
              <a:tabLst>
                <a:tab pos="457200" algn="l"/>
              </a:tabLst>
            </a:pPr>
            <a:r>
              <a:rPr lang="nl-NL" sz="1200" dirty="0">
                <a:solidFill>
                  <a:srgbClr val="E50856"/>
                </a:solidFill>
                <a:effectLst/>
                <a:latin typeface="Roboto" panose="02000000000000000000" pitchFamily="2" charset="0"/>
                <a:ea typeface="Roboto" panose="02000000000000000000" pitchFamily="2" charset="0"/>
                <a:cs typeface="Arial" panose="020B0604020202020204" pitchFamily="34" charset="0"/>
              </a:rPr>
              <a:t>Creëer een geleidelijke opbouw.</a:t>
            </a:r>
          </a:p>
          <a:p>
            <a:pPr marL="342900" indent="-342900">
              <a:lnSpc>
                <a:spcPct val="200000"/>
              </a:lnSpc>
              <a:spcAft>
                <a:spcPts val="800"/>
              </a:spcAft>
              <a:buFont typeface="Times New Roman" panose="02020603050405020304" pitchFamily="18" charset="0"/>
              <a:buChar char="-"/>
              <a:tabLst>
                <a:tab pos="457200" algn="l"/>
              </a:tabLst>
            </a:pPr>
            <a:r>
              <a:rPr lang="nl-NL" sz="1200" dirty="0">
                <a:solidFill>
                  <a:srgbClr val="E50856"/>
                </a:solidFill>
                <a:effectLst/>
                <a:latin typeface="Roboto" panose="02000000000000000000" pitchFamily="2" charset="0"/>
                <a:ea typeface="Roboto" panose="02000000000000000000" pitchFamily="2" charset="0"/>
                <a:cs typeface="Arial" panose="020B0604020202020204" pitchFamily="34" charset="0"/>
              </a:rPr>
              <a:t>Sluit aan bij het niveau van de studenten/starters (maatwerk).</a:t>
            </a:r>
          </a:p>
        </p:txBody>
      </p:sp>
      <p:pic>
        <p:nvPicPr>
          <p:cNvPr id="3" name="Picture 2" descr="Afbeeldingsresultaten voor combinatiemodel voor reflectie korthagen">
            <a:extLst>
              <a:ext uri="{FF2B5EF4-FFF2-40B4-BE49-F238E27FC236}">
                <a16:creationId xmlns:a16="http://schemas.microsoft.com/office/drawing/2014/main" id="{2040255F-00C8-A6CB-C0BB-D9B366BA8A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69792" y="1146209"/>
            <a:ext cx="4317124" cy="323363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a:extLst>
              <a:ext uri="{FF2B5EF4-FFF2-40B4-BE49-F238E27FC236}">
                <a16:creationId xmlns:a16="http://schemas.microsoft.com/office/drawing/2014/main" id="{8833C7D1-8893-3D14-48FD-84768532F0A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3263" y="4483984"/>
            <a:ext cx="3897312" cy="13731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9979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CCE18E-040A-0781-CBC2-DC9CFCEDE575}"/>
            </a:ext>
          </a:extLst>
        </p:cNvPr>
        <p:cNvGrpSpPr/>
        <p:nvPr/>
      </p:nvGrpSpPr>
      <p:grpSpPr>
        <a:xfrm>
          <a:off x="0" y="0"/>
          <a:ext cx="0" cy="0"/>
          <a:chOff x="0" y="0"/>
          <a:chExt cx="0" cy="0"/>
        </a:xfrm>
      </p:grpSpPr>
      <p:sp>
        <p:nvSpPr>
          <p:cNvPr id="8" name="TextBox 9">
            <a:extLst>
              <a:ext uri="{FF2B5EF4-FFF2-40B4-BE49-F238E27FC236}">
                <a16:creationId xmlns:a16="http://schemas.microsoft.com/office/drawing/2014/main" id="{B11F3444-FE03-9C22-9F2D-609C56F22F61}"/>
              </a:ext>
            </a:extLst>
          </p:cNvPr>
          <p:cNvSpPr txBox="1"/>
          <p:nvPr/>
        </p:nvSpPr>
        <p:spPr>
          <a:xfrm>
            <a:off x="1459706" y="724299"/>
            <a:ext cx="7772400" cy="775853"/>
          </a:xfrm>
          <a:prstGeom prst="rect">
            <a:avLst/>
          </a:prstGeom>
          <a:noFill/>
        </p:spPr>
        <p:txBody>
          <a:bodyPr wrap="square">
            <a:spAutoFit/>
          </a:bodyPr>
          <a:lstStyle/>
          <a:p>
            <a:pPr marL="342900" indent="-342900" algn="ctr">
              <a:lnSpc>
                <a:spcPct val="115000"/>
              </a:lnSpc>
              <a:spcAft>
                <a:spcPts val="0"/>
              </a:spcAft>
              <a:buFontTx/>
              <a:buChar char="-"/>
            </a:pPr>
            <a:r>
              <a:rPr lang="nl-NL" sz="2000" dirty="0">
                <a:effectLst/>
                <a:latin typeface="Roboto" panose="02000000000000000000" pitchFamily="2" charset="0"/>
                <a:ea typeface="Roboto" panose="02000000000000000000" pitchFamily="2" charset="0"/>
                <a:cs typeface="Arial" panose="020B0604020202020204" pitchFamily="34" charset="0"/>
              </a:rPr>
              <a:t>Coachen in de inductiefase –</a:t>
            </a:r>
          </a:p>
          <a:p>
            <a:pPr algn="ctr">
              <a:lnSpc>
                <a:spcPct val="115000"/>
              </a:lnSpc>
              <a:spcAft>
                <a:spcPts val="0"/>
              </a:spcAft>
            </a:pPr>
            <a:r>
              <a:rPr lang="nl-NL" sz="2000" i="1" dirty="0">
                <a:solidFill>
                  <a:srgbClr val="E50856"/>
                </a:solidFill>
                <a:latin typeface="Roboto" panose="02000000000000000000" pitchFamily="2" charset="0"/>
                <a:ea typeface="Roboto" panose="02000000000000000000" pitchFamily="2" charset="0"/>
                <a:cs typeface="Arial" panose="020B0604020202020204" pitchFamily="34" charset="0"/>
              </a:rPr>
              <a:t>Professionele identiteitsspanning en </a:t>
            </a:r>
            <a:r>
              <a:rPr lang="nl-NL" sz="2000" i="1" dirty="0" err="1">
                <a:solidFill>
                  <a:srgbClr val="E50856"/>
                </a:solidFill>
                <a:latin typeface="Roboto" panose="02000000000000000000" pitchFamily="2" charset="0"/>
                <a:ea typeface="Roboto" panose="02000000000000000000" pitchFamily="2" charset="0"/>
                <a:cs typeface="Arial" panose="020B0604020202020204" pitchFamily="34" charset="0"/>
              </a:rPr>
              <a:t>enculturatie</a:t>
            </a:r>
            <a:r>
              <a:rPr lang="nl-NL" sz="2000" i="1" dirty="0">
                <a:solidFill>
                  <a:srgbClr val="E50856"/>
                </a:solidFill>
                <a:effectLst/>
                <a:latin typeface="Roboto" panose="02000000000000000000" pitchFamily="2" charset="0"/>
                <a:ea typeface="Roboto" panose="02000000000000000000" pitchFamily="2" charset="0"/>
                <a:cs typeface="Arial" panose="020B0604020202020204" pitchFamily="34" charset="0"/>
              </a:rPr>
              <a:t> </a:t>
            </a:r>
            <a:endParaRPr lang="nl-NL" sz="2000" dirty="0">
              <a:solidFill>
                <a:srgbClr val="E50856"/>
              </a:solidFill>
              <a:effectLst/>
              <a:latin typeface="Roboto" panose="02000000000000000000" pitchFamily="2" charset="0"/>
              <a:ea typeface="Roboto" panose="02000000000000000000" pitchFamily="2" charset="0"/>
              <a:cs typeface="Arial" panose="020B0604020202020204" pitchFamily="34" charset="0"/>
            </a:endParaRPr>
          </a:p>
        </p:txBody>
      </p:sp>
      <p:sp>
        <p:nvSpPr>
          <p:cNvPr id="4" name="Rechthoek 3">
            <a:extLst>
              <a:ext uri="{FF2B5EF4-FFF2-40B4-BE49-F238E27FC236}">
                <a16:creationId xmlns:a16="http://schemas.microsoft.com/office/drawing/2014/main" id="{E551BEB3-A0ED-AE6E-917E-F7B87A4E820A}"/>
              </a:ext>
            </a:extLst>
          </p:cNvPr>
          <p:cNvSpPr/>
          <p:nvPr/>
        </p:nvSpPr>
        <p:spPr>
          <a:xfrm>
            <a:off x="129209" y="149087"/>
            <a:ext cx="11907078" cy="6579704"/>
          </a:xfrm>
          <a:prstGeom prst="rect">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5" name="Rechthoek 4">
            <a:extLst>
              <a:ext uri="{FF2B5EF4-FFF2-40B4-BE49-F238E27FC236}">
                <a16:creationId xmlns:a16="http://schemas.microsoft.com/office/drawing/2014/main" id="{C64F8ADC-1A49-EB7A-9DB6-BF8A1A3762B3}"/>
              </a:ext>
            </a:extLst>
          </p:cNvPr>
          <p:cNvSpPr/>
          <p:nvPr/>
        </p:nvSpPr>
        <p:spPr>
          <a:xfrm>
            <a:off x="230588" y="253225"/>
            <a:ext cx="11674274" cy="6370212"/>
          </a:xfrm>
          <a:prstGeom prst="rect">
            <a:avLst/>
          </a:prstGeom>
          <a:noFill/>
          <a:ln w="9525">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6" name="Tijdelijke aanduiding voor tekst 3">
            <a:extLst>
              <a:ext uri="{FF2B5EF4-FFF2-40B4-BE49-F238E27FC236}">
                <a16:creationId xmlns:a16="http://schemas.microsoft.com/office/drawing/2014/main" id="{A8ED1042-C0E6-469C-162B-59CDCFF2C46F}"/>
              </a:ext>
            </a:extLst>
          </p:cNvPr>
          <p:cNvSpPr txBox="1">
            <a:spLocks/>
          </p:cNvSpPr>
          <p:nvPr/>
        </p:nvSpPr>
        <p:spPr>
          <a:xfrm>
            <a:off x="992037" y="328742"/>
            <a:ext cx="10458450" cy="588963"/>
          </a:xfrm>
          <a:prstGeom prst="rect">
            <a:avLst/>
          </a:prstGeom>
        </p:spPr>
        <p:txBody>
          <a:bodyPr/>
          <a:lstStyle>
            <a:lvl1pPr marL="18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1pPr>
            <a:lvl2pPr marL="36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2pPr>
            <a:lvl3pPr marL="54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3pPr>
            <a:lvl4pPr marL="72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4pPr>
            <a:lvl5pPr marL="900000" indent="-180000" algn="l" defTabSz="514337" rtl="0" eaLnBrk="1" latinLnBrk="0" hangingPunct="1">
              <a:lnSpc>
                <a:spcPct val="110000"/>
              </a:lnSpc>
              <a:spcBef>
                <a:spcPts val="0"/>
              </a:spcBef>
              <a:buFont typeface="Arial" panose="020B0604020202020204" pitchFamily="34" charset="0"/>
              <a:buChar char="•"/>
              <a:defRPr lang="en-GB"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5pPr>
            <a:lvl6pPr marL="1414427"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596"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65"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33"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0" indent="0">
              <a:buNone/>
            </a:pPr>
            <a:r>
              <a:rPr lang="nl-NL" sz="1800" cap="all" dirty="0">
                <a:latin typeface="+mj-lt"/>
              </a:rPr>
              <a:t>THEMA: </a:t>
            </a:r>
            <a:r>
              <a:rPr lang="nl-NL" sz="1800" cap="all" dirty="0">
                <a:solidFill>
                  <a:schemeClr val="tx2"/>
                </a:solidFill>
                <a:latin typeface="+mj-lt"/>
              </a:rPr>
              <a:t>COACHEN EN FEEDBACK	</a:t>
            </a:r>
            <a:r>
              <a:rPr lang="nl-NL" dirty="0"/>
              <a:t>							</a:t>
            </a:r>
            <a:r>
              <a:rPr lang="nl-NL" sz="1800" cap="all" dirty="0">
                <a:latin typeface="+mj-lt"/>
              </a:rPr>
              <a:t>ONDERDEEL:</a:t>
            </a:r>
            <a:r>
              <a:rPr lang="nl-NL" dirty="0"/>
              <a:t>	</a:t>
            </a:r>
            <a:r>
              <a:rPr lang="nl-NL" sz="1800" cap="all" dirty="0">
                <a:solidFill>
                  <a:schemeClr val="tx2"/>
                </a:solidFill>
                <a:latin typeface="+mj-lt"/>
              </a:rPr>
              <a:t>Reflectiekaart 5</a:t>
            </a:r>
          </a:p>
        </p:txBody>
      </p:sp>
      <p:sp>
        <p:nvSpPr>
          <p:cNvPr id="9" name="TextBox 8">
            <a:extLst>
              <a:ext uri="{FF2B5EF4-FFF2-40B4-BE49-F238E27FC236}">
                <a16:creationId xmlns:a16="http://schemas.microsoft.com/office/drawing/2014/main" id="{34D4CECF-70AD-B3E0-55AC-233BEC850661}"/>
              </a:ext>
            </a:extLst>
          </p:cNvPr>
          <p:cNvSpPr txBox="1"/>
          <p:nvPr/>
        </p:nvSpPr>
        <p:spPr>
          <a:xfrm>
            <a:off x="735154" y="1520317"/>
            <a:ext cx="4610751" cy="1107996"/>
          </a:xfrm>
          <a:prstGeom prst="rect">
            <a:avLst/>
          </a:prstGeom>
          <a:noFill/>
        </p:spPr>
        <p:txBody>
          <a:bodyPr wrap="square" rtlCol="0">
            <a:spAutoFit/>
          </a:bodyPr>
          <a:lstStyle/>
          <a:p>
            <a:r>
              <a:rPr lang="nl-NL" sz="1100" b="1" dirty="0">
                <a:solidFill>
                  <a:srgbClr val="E50856"/>
                </a:solidFill>
                <a:latin typeface="Roboto" panose="02000000000000000000" pitchFamily="2" charset="0"/>
                <a:ea typeface="Roboto" panose="02000000000000000000" pitchFamily="2" charset="0"/>
              </a:rPr>
              <a:t>Professionele identiteitsspanning</a:t>
            </a:r>
          </a:p>
          <a:p>
            <a:r>
              <a:rPr lang="nl-NL" sz="1100" dirty="0">
                <a:latin typeface="Roboto" panose="02000000000000000000" pitchFamily="2" charset="0"/>
                <a:ea typeface="Roboto" panose="02000000000000000000" pitchFamily="2" charset="0"/>
              </a:rPr>
              <a:t>Professionele identiteitsspanning wordt omschreven als ‘een door de leraar ervaren conflict tussen zichzelf als persoon en zichzelf als professional in een specifieke onderwijscontext’ (Pillen et al., 2013) of ‘een ervaren conflict tussen wat de leraar professioneel relevant vindt en wat anderen relevant vinden voor goed leraarschap (</a:t>
            </a:r>
            <a:r>
              <a:rPr lang="nl-NL" sz="1100" dirty="0" err="1">
                <a:latin typeface="Roboto" panose="02000000000000000000" pitchFamily="2" charset="0"/>
                <a:ea typeface="Roboto" panose="02000000000000000000" pitchFamily="2" charset="0"/>
              </a:rPr>
              <a:t>Geldens</a:t>
            </a:r>
            <a:r>
              <a:rPr lang="nl-NL" sz="1100" dirty="0">
                <a:latin typeface="Roboto" panose="02000000000000000000" pitchFamily="2" charset="0"/>
                <a:ea typeface="Roboto" panose="02000000000000000000" pitchFamily="2" charset="0"/>
              </a:rPr>
              <a:t>, 2017). </a:t>
            </a:r>
          </a:p>
        </p:txBody>
      </p:sp>
      <p:sp>
        <p:nvSpPr>
          <p:cNvPr id="12" name="TextBox 8">
            <a:extLst>
              <a:ext uri="{FF2B5EF4-FFF2-40B4-BE49-F238E27FC236}">
                <a16:creationId xmlns:a16="http://schemas.microsoft.com/office/drawing/2014/main" id="{D62DAB68-9FA8-07B4-BA32-133D8840210C}"/>
              </a:ext>
            </a:extLst>
          </p:cNvPr>
          <p:cNvSpPr txBox="1"/>
          <p:nvPr/>
        </p:nvSpPr>
        <p:spPr>
          <a:xfrm>
            <a:off x="735154" y="2634612"/>
            <a:ext cx="4610751" cy="2970044"/>
          </a:xfrm>
          <a:prstGeom prst="rect">
            <a:avLst/>
          </a:prstGeom>
          <a:noFill/>
        </p:spPr>
        <p:txBody>
          <a:bodyPr wrap="square" rtlCol="0">
            <a:spAutoFit/>
          </a:bodyPr>
          <a:lstStyle/>
          <a:p>
            <a:r>
              <a:rPr lang="nl-NL" sz="1100" b="1" dirty="0">
                <a:solidFill>
                  <a:srgbClr val="E50856"/>
                </a:solidFill>
                <a:latin typeface="Roboto" panose="02000000000000000000" pitchFamily="2" charset="0"/>
                <a:ea typeface="Roboto" panose="02000000000000000000" pitchFamily="2" charset="0"/>
              </a:rPr>
              <a:t>Waarom is dit belangrijk in de inductiefase?</a:t>
            </a:r>
          </a:p>
          <a:p>
            <a:r>
              <a:rPr lang="nl-NL" sz="1100" dirty="0">
                <a:latin typeface="Roboto" panose="02000000000000000000" pitchFamily="2" charset="0"/>
                <a:ea typeface="Roboto" panose="02000000000000000000" pitchFamily="2" charset="0"/>
              </a:rPr>
              <a:t>Identiteitsspanningen blijven vaak onopgemerkt, zeker wanneer ze persoonsgebonden zijn. Ze kunnen mentaal en emotioneel een negatieve invloed hebben op de</a:t>
            </a:r>
          </a:p>
          <a:p>
            <a:r>
              <a:rPr lang="nl-NL" sz="1100" dirty="0">
                <a:latin typeface="Roboto" panose="02000000000000000000" pitchFamily="2" charset="0"/>
                <a:ea typeface="Roboto" panose="02000000000000000000" pitchFamily="2" charset="0"/>
              </a:rPr>
              <a:t>ontwikkeling en beleving van de </a:t>
            </a:r>
          </a:p>
          <a:p>
            <a:r>
              <a:rPr lang="nl-NL" sz="1100" dirty="0">
                <a:latin typeface="Roboto" panose="02000000000000000000" pitchFamily="2" charset="0"/>
                <a:ea typeface="Roboto" panose="02000000000000000000" pitchFamily="2" charset="0"/>
              </a:rPr>
              <a:t>professionele identiteit </a:t>
            </a:r>
          </a:p>
          <a:p>
            <a:r>
              <a:rPr lang="nl-NL" sz="1100" dirty="0">
                <a:latin typeface="Roboto" panose="02000000000000000000" pitchFamily="2" charset="0"/>
                <a:ea typeface="Roboto" panose="02000000000000000000" pitchFamily="2" charset="0"/>
              </a:rPr>
              <a:t>(Pillen et al., 2013). </a:t>
            </a:r>
          </a:p>
          <a:p>
            <a:endParaRPr lang="nl-NL" sz="1100" dirty="0">
              <a:latin typeface="Roboto" panose="02000000000000000000" pitchFamily="2" charset="0"/>
              <a:ea typeface="Roboto" panose="02000000000000000000" pitchFamily="2" charset="0"/>
            </a:endParaRPr>
          </a:p>
          <a:p>
            <a:r>
              <a:rPr lang="nl-NL" sz="1100" dirty="0">
                <a:latin typeface="Roboto" panose="02000000000000000000" pitchFamily="2" charset="0"/>
                <a:ea typeface="Roboto" panose="02000000000000000000" pitchFamily="2" charset="0"/>
              </a:rPr>
              <a:t>Het benoemen van de spanningen,</a:t>
            </a:r>
          </a:p>
          <a:p>
            <a:r>
              <a:rPr lang="nl-NL" sz="1100" dirty="0">
                <a:latin typeface="Roboto" panose="02000000000000000000" pitchFamily="2" charset="0"/>
                <a:ea typeface="Roboto" panose="02000000000000000000" pitchFamily="2" charset="0"/>
              </a:rPr>
              <a:t>ervaren dat collega’s dit ook </a:t>
            </a:r>
          </a:p>
          <a:p>
            <a:r>
              <a:rPr lang="nl-NL" sz="1100" dirty="0">
                <a:latin typeface="Roboto" panose="02000000000000000000" pitchFamily="2" charset="0"/>
                <a:ea typeface="Roboto" panose="02000000000000000000" pitchFamily="2" charset="0"/>
              </a:rPr>
              <a:t>ervaren, tips krijgen van collega’s </a:t>
            </a:r>
          </a:p>
          <a:p>
            <a:r>
              <a:rPr lang="nl-NL" sz="1100" dirty="0">
                <a:latin typeface="Roboto" panose="02000000000000000000" pitchFamily="2" charset="0"/>
                <a:ea typeface="Roboto" panose="02000000000000000000" pitchFamily="2" charset="0"/>
              </a:rPr>
              <a:t>om er mee om te gaan, is </a:t>
            </a:r>
          </a:p>
          <a:p>
            <a:r>
              <a:rPr lang="nl-NL" sz="1100" dirty="0">
                <a:latin typeface="Roboto" panose="02000000000000000000" pitchFamily="2" charset="0"/>
                <a:ea typeface="Roboto" panose="02000000000000000000" pitchFamily="2" charset="0"/>
              </a:rPr>
              <a:t>behulpzaam voor de ontwikkeling </a:t>
            </a:r>
          </a:p>
          <a:p>
            <a:r>
              <a:rPr lang="nl-NL" sz="1100" dirty="0">
                <a:latin typeface="Roboto" panose="02000000000000000000" pitchFamily="2" charset="0"/>
                <a:ea typeface="Roboto" panose="02000000000000000000" pitchFamily="2" charset="0"/>
              </a:rPr>
              <a:t>(Schaap, 2020). Hiervoor is het </a:t>
            </a:r>
          </a:p>
          <a:p>
            <a:r>
              <a:rPr lang="nl-NL" sz="1100" dirty="0">
                <a:latin typeface="Roboto" panose="02000000000000000000" pitchFamily="2" charset="0"/>
                <a:ea typeface="Roboto" panose="02000000000000000000" pitchFamily="2" charset="0"/>
              </a:rPr>
              <a:t>voeren van het gesprek met </a:t>
            </a:r>
          </a:p>
          <a:p>
            <a:r>
              <a:rPr lang="nl-NL" sz="1100" dirty="0">
                <a:latin typeface="Roboto" panose="02000000000000000000" pitchFamily="2" charset="0"/>
                <a:ea typeface="Roboto" panose="02000000000000000000" pitchFamily="2" charset="0"/>
              </a:rPr>
              <a:t>anderen en het samen leren </a:t>
            </a:r>
          </a:p>
          <a:p>
            <a:r>
              <a:rPr lang="nl-NL" sz="1100" dirty="0">
                <a:latin typeface="Roboto" panose="02000000000000000000" pitchFamily="2" charset="0"/>
                <a:ea typeface="Roboto" panose="02000000000000000000" pitchFamily="2" charset="0"/>
              </a:rPr>
              <a:t>cruciaal. </a:t>
            </a:r>
          </a:p>
        </p:txBody>
      </p:sp>
      <p:pic>
        <p:nvPicPr>
          <p:cNvPr id="13" name="Afbeelding 12">
            <a:extLst>
              <a:ext uri="{FF2B5EF4-FFF2-40B4-BE49-F238E27FC236}">
                <a16:creationId xmlns:a16="http://schemas.microsoft.com/office/drawing/2014/main" id="{E1C5C738-52FE-46F4-6BDF-51D251160D6B}"/>
              </a:ext>
            </a:extLst>
          </p:cNvPr>
          <p:cNvPicPr>
            <a:picLocks noChangeAspect="1"/>
          </p:cNvPicPr>
          <p:nvPr/>
        </p:nvPicPr>
        <p:blipFill>
          <a:blip r:embed="rId2"/>
          <a:stretch>
            <a:fillRect/>
          </a:stretch>
        </p:blipFill>
        <p:spPr>
          <a:xfrm>
            <a:off x="3143464" y="3182450"/>
            <a:ext cx="2303820" cy="3201719"/>
          </a:xfrm>
          <a:prstGeom prst="rect">
            <a:avLst/>
          </a:prstGeom>
        </p:spPr>
      </p:pic>
      <p:sp>
        <p:nvSpPr>
          <p:cNvPr id="14" name="TextBox 8">
            <a:extLst>
              <a:ext uri="{FF2B5EF4-FFF2-40B4-BE49-F238E27FC236}">
                <a16:creationId xmlns:a16="http://schemas.microsoft.com/office/drawing/2014/main" id="{6737E09F-5901-1EFB-C673-FF78BF1D7C86}"/>
              </a:ext>
            </a:extLst>
          </p:cNvPr>
          <p:cNvSpPr txBox="1"/>
          <p:nvPr/>
        </p:nvSpPr>
        <p:spPr>
          <a:xfrm>
            <a:off x="5798355" y="1503802"/>
            <a:ext cx="3802789" cy="938719"/>
          </a:xfrm>
          <a:prstGeom prst="rect">
            <a:avLst/>
          </a:prstGeom>
          <a:noFill/>
        </p:spPr>
        <p:txBody>
          <a:bodyPr wrap="square" rtlCol="0">
            <a:spAutoFit/>
          </a:bodyPr>
          <a:lstStyle/>
          <a:p>
            <a:r>
              <a:rPr lang="nl-NL" sz="1100" b="1" dirty="0" err="1">
                <a:solidFill>
                  <a:srgbClr val="E50856"/>
                </a:solidFill>
                <a:latin typeface="Roboto" panose="02000000000000000000" pitchFamily="2" charset="0"/>
                <a:ea typeface="Roboto" panose="02000000000000000000" pitchFamily="2" charset="0"/>
              </a:rPr>
              <a:t>Enculturatie</a:t>
            </a:r>
            <a:endParaRPr lang="nl-NL" sz="1100" b="1" dirty="0">
              <a:solidFill>
                <a:srgbClr val="E50856"/>
              </a:solidFill>
              <a:latin typeface="Roboto" panose="02000000000000000000" pitchFamily="2" charset="0"/>
              <a:ea typeface="Roboto" panose="02000000000000000000" pitchFamily="2" charset="0"/>
            </a:endParaRPr>
          </a:p>
          <a:p>
            <a:r>
              <a:rPr lang="nl-NL" sz="1100" dirty="0" err="1">
                <a:latin typeface="Roboto" panose="02000000000000000000" pitchFamily="2" charset="0"/>
                <a:ea typeface="Roboto" panose="02000000000000000000" pitchFamily="2" charset="0"/>
              </a:rPr>
              <a:t>Enculturatie</a:t>
            </a:r>
            <a:r>
              <a:rPr lang="nl-NL" sz="1100" dirty="0">
                <a:latin typeface="Roboto" panose="02000000000000000000" pitchFamily="2" charset="0"/>
                <a:ea typeface="Roboto" panose="02000000000000000000" pitchFamily="2" charset="0"/>
              </a:rPr>
              <a:t> is het proces waarbij een starter bekend raakt met de heersende cultuur, het (onderwijskundige) beleid en de praktische gang van zaken op school (Helms-Lorenz et al., 2019).</a:t>
            </a:r>
          </a:p>
        </p:txBody>
      </p:sp>
      <p:sp>
        <p:nvSpPr>
          <p:cNvPr id="15" name="TextBox 8">
            <a:extLst>
              <a:ext uri="{FF2B5EF4-FFF2-40B4-BE49-F238E27FC236}">
                <a16:creationId xmlns:a16="http://schemas.microsoft.com/office/drawing/2014/main" id="{249CA81B-CDB1-6A5A-B23D-0B66525FBF77}"/>
              </a:ext>
            </a:extLst>
          </p:cNvPr>
          <p:cNvSpPr txBox="1"/>
          <p:nvPr/>
        </p:nvSpPr>
        <p:spPr>
          <a:xfrm>
            <a:off x="5798356" y="2601138"/>
            <a:ext cx="3802789" cy="938719"/>
          </a:xfrm>
          <a:prstGeom prst="rect">
            <a:avLst/>
          </a:prstGeom>
          <a:noFill/>
        </p:spPr>
        <p:txBody>
          <a:bodyPr wrap="square" rtlCol="0">
            <a:spAutoFit/>
          </a:bodyPr>
          <a:lstStyle/>
          <a:p>
            <a:r>
              <a:rPr lang="nl-NL" sz="1100" b="1" dirty="0">
                <a:solidFill>
                  <a:srgbClr val="E50856"/>
                </a:solidFill>
                <a:latin typeface="Roboto" panose="02000000000000000000" pitchFamily="2" charset="0"/>
                <a:ea typeface="Roboto" panose="02000000000000000000" pitchFamily="2" charset="0"/>
              </a:rPr>
              <a:t>Waarom is dit belangrijk in de inductiefase?</a:t>
            </a:r>
          </a:p>
          <a:p>
            <a:r>
              <a:rPr lang="nl-NL" sz="1100" dirty="0">
                <a:latin typeface="Roboto" panose="02000000000000000000" pitchFamily="2" charset="0"/>
                <a:ea typeface="Roboto" panose="02000000000000000000" pitchFamily="2" charset="0"/>
              </a:rPr>
              <a:t>Het is van groot belang dat een startende docent zich thuis voelt in de organisatie. Als dit proces vlot en succesvol verloopt, bevordert dit het werkplezier en verlicht het de werkdruk. Daarmee voorkomt het uitval.</a:t>
            </a:r>
          </a:p>
        </p:txBody>
      </p:sp>
      <p:pic>
        <p:nvPicPr>
          <p:cNvPr id="16" name="Afbeelding 15">
            <a:extLst>
              <a:ext uri="{FF2B5EF4-FFF2-40B4-BE49-F238E27FC236}">
                <a16:creationId xmlns:a16="http://schemas.microsoft.com/office/drawing/2014/main" id="{45B3A50F-6DB5-3D28-2AF8-CC980DE3CDF4}"/>
              </a:ext>
            </a:extLst>
          </p:cNvPr>
          <p:cNvPicPr>
            <a:picLocks noChangeAspect="1"/>
          </p:cNvPicPr>
          <p:nvPr/>
        </p:nvPicPr>
        <p:blipFill>
          <a:blip r:embed="rId3"/>
          <a:stretch>
            <a:fillRect/>
          </a:stretch>
        </p:blipFill>
        <p:spPr>
          <a:xfrm>
            <a:off x="6436576" y="3589776"/>
            <a:ext cx="2530065" cy="2643231"/>
          </a:xfrm>
          <a:prstGeom prst="rect">
            <a:avLst/>
          </a:prstGeom>
        </p:spPr>
      </p:pic>
    </p:spTree>
    <p:extLst>
      <p:ext uri="{BB962C8B-B14F-4D97-AF65-F5344CB8AC3E}">
        <p14:creationId xmlns:p14="http://schemas.microsoft.com/office/powerpoint/2010/main" val="3514289837"/>
      </p:ext>
    </p:extLst>
  </p:cSld>
  <p:clrMapOvr>
    <a:masterClrMapping/>
  </p:clrMapOvr>
</p:sld>
</file>

<file path=ppt/theme/theme1.xml><?xml version="1.0" encoding="utf-8"?>
<a:theme xmlns:a="http://schemas.openxmlformats.org/drawingml/2006/main" name="Presentatie_Smal">
  <a:themeElements>
    <a:clrScheme name="HAN">
      <a:dk1>
        <a:sysClr val="windowText" lastClr="000000"/>
      </a:dk1>
      <a:lt1>
        <a:sysClr val="window" lastClr="FFFFFF"/>
      </a:lt1>
      <a:dk2>
        <a:srgbClr val="E50056"/>
      </a:dk2>
      <a:lt2>
        <a:srgbClr val="F8F8F8"/>
      </a:lt2>
      <a:accent1>
        <a:srgbClr val="000000"/>
      </a:accent1>
      <a:accent2>
        <a:srgbClr val="454545"/>
      </a:accent2>
      <a:accent3>
        <a:srgbClr val="757575"/>
      </a:accent3>
      <a:accent4>
        <a:srgbClr val="919191"/>
      </a:accent4>
      <a:accent5>
        <a:srgbClr val="E3E3E3"/>
      </a:accent5>
      <a:accent6>
        <a:srgbClr val="F8F8F8"/>
      </a:accent6>
      <a:hlink>
        <a:srgbClr val="000000"/>
      </a:hlink>
      <a:folHlink>
        <a:srgbClr val="000000"/>
      </a:folHlink>
    </a:clrScheme>
    <a:fontScheme name="HAN!">
      <a:majorFont>
        <a:latin typeface="Roboto Condensed SemiBold"/>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AN_PowerPoint_breed_wit_v2.1" id="{92CBC7AB-8886-3343-9313-0014277669FC}" vid="{B1563569-891F-4F48-AD92-8F3B6ACDC690}"/>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A457A4D2E51B14F88D470F52782FA7D" ma:contentTypeVersion="4" ma:contentTypeDescription="Create a new document." ma:contentTypeScope="" ma:versionID="ce885d763a3f7853ef49b3b9ea0f293f">
  <xsd:schema xmlns:xsd="http://www.w3.org/2001/XMLSchema" xmlns:xs="http://www.w3.org/2001/XMLSchema" xmlns:p="http://schemas.microsoft.com/office/2006/metadata/properties" xmlns:ns2="ee6fde1a-ebe4-44e6-8d92-34070855aeaf" targetNamespace="http://schemas.microsoft.com/office/2006/metadata/properties" ma:root="true" ma:fieldsID="c4b62f03d1641294a13c71ea34b76386" ns2:_="">
    <xsd:import namespace="ee6fde1a-ebe4-44e6-8d92-34070855aea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6fde1a-ebe4-44e6-8d92-34070855aea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871D5FA-9632-4EA8-A2CC-02B86B29C0C1}">
  <ds:schemaRefs>
    <ds:schemaRef ds:uri="http://schemas.microsoft.com/sharepoint/v3/contenttype/forms"/>
  </ds:schemaRefs>
</ds:datastoreItem>
</file>

<file path=customXml/itemProps2.xml><?xml version="1.0" encoding="utf-8"?>
<ds:datastoreItem xmlns:ds="http://schemas.openxmlformats.org/officeDocument/2006/customXml" ds:itemID="{31A66CAF-27E5-4E71-A9FF-55375C38E6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6fde1a-ebe4-44e6-8d92-34070855aea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83FAB99-B7CD-40C9-92E7-B78F7B5FC6C4}">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Wit_breed 25.1</Template>
  <TotalTime>0</TotalTime>
  <Words>926</Words>
  <Application>Microsoft Office PowerPoint</Application>
  <PresentationFormat>Breedbeeld</PresentationFormat>
  <Paragraphs>78</Paragraphs>
  <Slides>5</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5</vt:i4>
      </vt:variant>
    </vt:vector>
  </HeadingPairs>
  <TitlesOfParts>
    <vt:vector size="11" baseType="lpstr">
      <vt:lpstr>Aptos</vt:lpstr>
      <vt:lpstr>Arial</vt:lpstr>
      <vt:lpstr>Roboto</vt:lpstr>
      <vt:lpstr>Roboto Condensed SemiBold</vt:lpstr>
      <vt:lpstr>Times New Roman</vt:lpstr>
      <vt:lpstr>Presentatie_Smal</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Derby Wanders</dc:creator>
  <cp:lastModifiedBy>Derby Wanders</cp:lastModifiedBy>
  <cp:revision>2</cp:revision>
  <dcterms:created xsi:type="dcterms:W3CDTF">2025-03-28T07:41:28Z</dcterms:created>
  <dcterms:modified xsi:type="dcterms:W3CDTF">2025-05-20T10:04:07Z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0x0101001A457A4D2E51B14F88D470F52782FA7D</vt:lpwstr>
  </property>
</Properties>
</file>