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xml" ContentType="application/vnd.openxmlformats-officedocument.themeOverride+xml"/>
  <Override PartName="/ppt/notesSlides/notesSlide33.xml" ContentType="application/vnd.openxmlformats-officedocument.presentationml.notesSlide+xml"/>
  <Override PartName="/ppt/theme/themeOverride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256" r:id="rId5"/>
    <p:sldId id="264" r:id="rId6"/>
    <p:sldId id="265" r:id="rId7"/>
    <p:sldId id="905" r:id="rId8"/>
    <p:sldId id="899" r:id="rId9"/>
    <p:sldId id="805" r:id="rId10"/>
    <p:sldId id="882" r:id="rId11"/>
    <p:sldId id="877" r:id="rId12"/>
    <p:sldId id="876" r:id="rId13"/>
    <p:sldId id="878" r:id="rId14"/>
    <p:sldId id="880" r:id="rId15"/>
    <p:sldId id="895" r:id="rId16"/>
    <p:sldId id="860" r:id="rId17"/>
    <p:sldId id="881" r:id="rId18"/>
    <p:sldId id="891" r:id="rId19"/>
    <p:sldId id="890" r:id="rId20"/>
    <p:sldId id="892" r:id="rId21"/>
    <p:sldId id="865" r:id="rId22"/>
    <p:sldId id="902" r:id="rId23"/>
    <p:sldId id="889" r:id="rId24"/>
    <p:sldId id="893" r:id="rId25"/>
    <p:sldId id="861" r:id="rId26"/>
    <p:sldId id="903" r:id="rId27"/>
    <p:sldId id="904" r:id="rId28"/>
    <p:sldId id="864" r:id="rId29"/>
    <p:sldId id="884" r:id="rId30"/>
    <p:sldId id="886" r:id="rId31"/>
    <p:sldId id="862" r:id="rId32"/>
    <p:sldId id="879" r:id="rId33"/>
    <p:sldId id="843" r:id="rId34"/>
    <p:sldId id="894" r:id="rId35"/>
    <p:sldId id="314" r:id="rId36"/>
    <p:sldId id="866" r:id="rId37"/>
    <p:sldId id="896" r:id="rId38"/>
    <p:sldId id="897" r:id="rId39"/>
    <p:sldId id="852" r:id="rId40"/>
    <p:sldId id="397" r:id="rId41"/>
    <p:sldId id="887" r:id="rId42"/>
    <p:sldId id="854" r:id="rId43"/>
    <p:sldId id="888" r:id="rId44"/>
    <p:sldId id="366" r:id="rId45"/>
  </p:sldIdLst>
  <p:sldSz cx="9144000" cy="6858000" type="screen4x3"/>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9">
          <p15:clr>
            <a:srgbClr val="A4A3A4"/>
          </p15:clr>
        </p15:guide>
        <p15:guide id="2" pos="210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lie van den Berg" initials="NvdB" lastIdx="1" clrIdx="0">
    <p:extLst>
      <p:ext uri="{19B8F6BF-5375-455C-9EA6-DF929625EA0E}">
        <p15:presenceInfo xmlns:p15="http://schemas.microsoft.com/office/powerpoint/2012/main" userId="S-1-12-1-1501326657-1256720650-3025373058-3021877237" providerId="AD"/>
      </p:ext>
    </p:extLst>
  </p:cmAuthor>
  <p:cmAuthor id="2" name="Melissa van Haarlem" initials="MH" lastIdx="8" clrIdx="1">
    <p:extLst>
      <p:ext uri="{19B8F6BF-5375-455C-9EA6-DF929625EA0E}">
        <p15:presenceInfo xmlns:p15="http://schemas.microsoft.com/office/powerpoint/2012/main" userId="S::melissa.vanhaarlem@han.nl::867f5194-2ddb-4067-942f-69547a035d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C0000"/>
    <a:srgbClr val="E50856"/>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8F31D8-F6A5-4514-BD3E-FB3C84DC26FB}" v="4" dt="2024-11-13T07:32:20.53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667" autoAdjust="0"/>
  </p:normalViewPr>
  <p:slideViewPr>
    <p:cSldViewPr snapToGrid="0">
      <p:cViewPr varScale="1">
        <p:scale>
          <a:sx n="40" d="100"/>
          <a:sy n="40" d="100"/>
        </p:scale>
        <p:origin x="1968" y="48"/>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09"/>
        <p:guide pos="21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van Laar" userId="1b5bdc69-095b-43f9-8aac-cb7b558b1514" providerId="ADAL" clId="{8D8F31D8-F6A5-4514-BD3E-FB3C84DC26FB}"/>
    <pc:docChg chg="custSel addSld delSld modSld">
      <pc:chgData name="Patricia van Laar" userId="1b5bdc69-095b-43f9-8aac-cb7b558b1514" providerId="ADAL" clId="{8D8F31D8-F6A5-4514-BD3E-FB3C84DC26FB}" dt="2024-11-13T07:48:25.467" v="2321" actId="20577"/>
      <pc:docMkLst>
        <pc:docMk/>
      </pc:docMkLst>
      <pc:sldChg chg="modNotesTx">
        <pc:chgData name="Patricia van Laar" userId="1b5bdc69-095b-43f9-8aac-cb7b558b1514" providerId="ADAL" clId="{8D8F31D8-F6A5-4514-BD3E-FB3C84DC26FB}" dt="2024-11-13T07:47:37.176" v="2296" actId="20577"/>
        <pc:sldMkLst>
          <pc:docMk/>
          <pc:sldMk cId="2380916214" sldId="265"/>
        </pc:sldMkLst>
      </pc:sldChg>
      <pc:sldChg chg="del">
        <pc:chgData name="Patricia van Laar" userId="1b5bdc69-095b-43f9-8aac-cb7b558b1514" providerId="ADAL" clId="{8D8F31D8-F6A5-4514-BD3E-FB3C84DC26FB}" dt="2024-11-13T07:43:35.492" v="2016" actId="47"/>
        <pc:sldMkLst>
          <pc:docMk/>
          <pc:sldMk cId="2775566370" sldId="267"/>
        </pc:sldMkLst>
      </pc:sldChg>
      <pc:sldChg chg="modNotesTx">
        <pc:chgData name="Patricia van Laar" userId="1b5bdc69-095b-43f9-8aac-cb7b558b1514" providerId="ADAL" clId="{8D8F31D8-F6A5-4514-BD3E-FB3C84DC26FB}" dt="2024-11-13T07:48:25.467" v="2321" actId="20577"/>
        <pc:sldMkLst>
          <pc:docMk/>
          <pc:sldMk cId="1186890566" sldId="805"/>
        </pc:sldMkLst>
      </pc:sldChg>
      <pc:sldChg chg="modNotesTx">
        <pc:chgData name="Patricia van Laar" userId="1b5bdc69-095b-43f9-8aac-cb7b558b1514" providerId="ADAL" clId="{8D8F31D8-F6A5-4514-BD3E-FB3C84DC26FB}" dt="2024-11-13T07:46:25.331" v="2203" actId="20577"/>
        <pc:sldMkLst>
          <pc:docMk/>
          <pc:sldMk cId="3744296830" sldId="843"/>
        </pc:sldMkLst>
      </pc:sldChg>
      <pc:sldChg chg="modNotesTx">
        <pc:chgData name="Patricia van Laar" userId="1b5bdc69-095b-43f9-8aac-cb7b558b1514" providerId="ADAL" clId="{8D8F31D8-F6A5-4514-BD3E-FB3C84DC26FB}" dt="2024-11-13T07:41:35.657" v="1976" actId="20577"/>
        <pc:sldMkLst>
          <pc:docMk/>
          <pc:sldMk cId="4017997336" sldId="860"/>
        </pc:sldMkLst>
      </pc:sldChg>
      <pc:sldChg chg="modNotesTx">
        <pc:chgData name="Patricia van Laar" userId="1b5bdc69-095b-43f9-8aac-cb7b558b1514" providerId="ADAL" clId="{8D8F31D8-F6A5-4514-BD3E-FB3C84DC26FB}" dt="2024-11-13T07:45:10.597" v="2123" actId="20577"/>
        <pc:sldMkLst>
          <pc:docMk/>
          <pc:sldMk cId="3637050538" sldId="861"/>
        </pc:sldMkLst>
      </pc:sldChg>
      <pc:sldChg chg="modNotesTx">
        <pc:chgData name="Patricia van Laar" userId="1b5bdc69-095b-43f9-8aac-cb7b558b1514" providerId="ADAL" clId="{8D8F31D8-F6A5-4514-BD3E-FB3C84DC26FB}" dt="2024-11-13T07:43:24.341" v="2015" actId="20577"/>
        <pc:sldMkLst>
          <pc:docMk/>
          <pc:sldMk cId="3730934856" sldId="865"/>
        </pc:sldMkLst>
      </pc:sldChg>
      <pc:sldChg chg="modNotesTx">
        <pc:chgData name="Patricia van Laar" userId="1b5bdc69-095b-43f9-8aac-cb7b558b1514" providerId="ADAL" clId="{8D8F31D8-F6A5-4514-BD3E-FB3C84DC26FB}" dt="2024-11-13T07:39:39.727" v="1818" actId="20577"/>
        <pc:sldMkLst>
          <pc:docMk/>
          <pc:sldMk cId="2278434996" sldId="876"/>
        </pc:sldMkLst>
      </pc:sldChg>
      <pc:sldChg chg="modNotesTx">
        <pc:chgData name="Patricia van Laar" userId="1b5bdc69-095b-43f9-8aac-cb7b558b1514" providerId="ADAL" clId="{8D8F31D8-F6A5-4514-BD3E-FB3C84DC26FB}" dt="2024-11-13T07:46:15.048" v="2201" actId="12"/>
        <pc:sldMkLst>
          <pc:docMk/>
          <pc:sldMk cId="2398618401" sldId="879"/>
        </pc:sldMkLst>
      </pc:sldChg>
      <pc:sldChg chg="modNotesTx">
        <pc:chgData name="Patricia van Laar" userId="1b5bdc69-095b-43f9-8aac-cb7b558b1514" providerId="ADAL" clId="{8D8F31D8-F6A5-4514-BD3E-FB3C84DC26FB}" dt="2024-11-13T07:40:41.661" v="1974" actId="12"/>
        <pc:sldMkLst>
          <pc:docMk/>
          <pc:sldMk cId="864700953" sldId="880"/>
        </pc:sldMkLst>
      </pc:sldChg>
      <pc:sldChg chg="modNotesTx">
        <pc:chgData name="Patricia van Laar" userId="1b5bdc69-095b-43f9-8aac-cb7b558b1514" providerId="ADAL" clId="{8D8F31D8-F6A5-4514-BD3E-FB3C84DC26FB}" dt="2024-11-13T07:41:55.182" v="2014" actId="20577"/>
        <pc:sldMkLst>
          <pc:docMk/>
          <pc:sldMk cId="578211355" sldId="881"/>
        </pc:sldMkLst>
      </pc:sldChg>
      <pc:sldChg chg="modNotesTx">
        <pc:chgData name="Patricia van Laar" userId="1b5bdc69-095b-43f9-8aac-cb7b558b1514" providerId="ADAL" clId="{8D8F31D8-F6A5-4514-BD3E-FB3C84DC26FB}" dt="2024-11-13T07:45:49.379" v="2199" actId="20577"/>
        <pc:sldMkLst>
          <pc:docMk/>
          <pc:sldMk cId="515636087" sldId="884"/>
        </pc:sldMkLst>
      </pc:sldChg>
      <pc:sldChg chg="modNotesTx">
        <pc:chgData name="Patricia van Laar" userId="1b5bdc69-095b-43f9-8aac-cb7b558b1514" providerId="ADAL" clId="{8D8F31D8-F6A5-4514-BD3E-FB3C84DC26FB}" dt="2024-11-13T07:45:57.816" v="2200" actId="20577"/>
        <pc:sldMkLst>
          <pc:docMk/>
          <pc:sldMk cId="2094662093" sldId="886"/>
        </pc:sldMkLst>
      </pc:sldChg>
      <pc:sldChg chg="modNotesTx">
        <pc:chgData name="Patricia van Laar" userId="1b5bdc69-095b-43f9-8aac-cb7b558b1514" providerId="ADAL" clId="{8D8F31D8-F6A5-4514-BD3E-FB3C84DC26FB}" dt="2024-11-13T07:44:13.066" v="2075" actId="20577"/>
        <pc:sldMkLst>
          <pc:docMk/>
          <pc:sldMk cId="663714463" sldId="889"/>
        </pc:sldMkLst>
      </pc:sldChg>
      <pc:sldChg chg="modNotesTx">
        <pc:chgData name="Patricia van Laar" userId="1b5bdc69-095b-43f9-8aac-cb7b558b1514" providerId="ADAL" clId="{8D8F31D8-F6A5-4514-BD3E-FB3C84DC26FB}" dt="2024-11-13T07:46:52.639" v="2252" actId="20577"/>
        <pc:sldMkLst>
          <pc:docMk/>
          <pc:sldMk cId="1257596545" sldId="894"/>
        </pc:sldMkLst>
      </pc:sldChg>
      <pc:sldChg chg="modNotesTx">
        <pc:chgData name="Patricia van Laar" userId="1b5bdc69-095b-43f9-8aac-cb7b558b1514" providerId="ADAL" clId="{8D8F31D8-F6A5-4514-BD3E-FB3C84DC26FB}" dt="2024-11-13T07:41:10.570" v="1975" actId="20577"/>
        <pc:sldMkLst>
          <pc:docMk/>
          <pc:sldMk cId="25111790" sldId="895"/>
        </pc:sldMkLst>
      </pc:sldChg>
      <pc:sldChg chg="modNotesTx">
        <pc:chgData name="Patricia van Laar" userId="1b5bdc69-095b-43f9-8aac-cb7b558b1514" providerId="ADAL" clId="{8D8F31D8-F6A5-4514-BD3E-FB3C84DC26FB}" dt="2024-11-13T07:46:59.963" v="2253" actId="20577"/>
        <pc:sldMkLst>
          <pc:docMk/>
          <pc:sldMk cId="1613092726" sldId="896"/>
        </pc:sldMkLst>
      </pc:sldChg>
      <pc:sldChg chg="modNotesTx">
        <pc:chgData name="Patricia van Laar" userId="1b5bdc69-095b-43f9-8aac-cb7b558b1514" providerId="ADAL" clId="{8D8F31D8-F6A5-4514-BD3E-FB3C84DC26FB}" dt="2024-11-13T07:47:04.325" v="2254" actId="20577"/>
        <pc:sldMkLst>
          <pc:docMk/>
          <pc:sldMk cId="3304833855" sldId="897"/>
        </pc:sldMkLst>
      </pc:sldChg>
      <pc:sldChg chg="del">
        <pc:chgData name="Patricia van Laar" userId="1b5bdc69-095b-43f9-8aac-cb7b558b1514" providerId="ADAL" clId="{8D8F31D8-F6A5-4514-BD3E-FB3C84DC26FB}" dt="2024-11-13T07:30:35.406" v="718" actId="2696"/>
        <pc:sldMkLst>
          <pc:docMk/>
          <pc:sldMk cId="255700807" sldId="898"/>
        </pc:sldMkLst>
      </pc:sldChg>
      <pc:sldChg chg="modNotesTx">
        <pc:chgData name="Patricia van Laar" userId="1b5bdc69-095b-43f9-8aac-cb7b558b1514" providerId="ADAL" clId="{8D8F31D8-F6A5-4514-BD3E-FB3C84DC26FB}" dt="2024-11-13T07:47:52.719" v="2304" actId="20577"/>
        <pc:sldMkLst>
          <pc:docMk/>
          <pc:sldMk cId="2037791894" sldId="899"/>
        </pc:sldMkLst>
      </pc:sldChg>
      <pc:sldChg chg="modNotesTx">
        <pc:chgData name="Patricia van Laar" userId="1b5bdc69-095b-43f9-8aac-cb7b558b1514" providerId="ADAL" clId="{8D8F31D8-F6A5-4514-BD3E-FB3C84DC26FB}" dt="2024-11-13T07:43:55.284" v="2071" actId="6549"/>
        <pc:sldMkLst>
          <pc:docMk/>
          <pc:sldMk cId="3082285050" sldId="902"/>
        </pc:sldMkLst>
      </pc:sldChg>
      <pc:sldChg chg="modNotesTx">
        <pc:chgData name="Patricia van Laar" userId="1b5bdc69-095b-43f9-8aac-cb7b558b1514" providerId="ADAL" clId="{8D8F31D8-F6A5-4514-BD3E-FB3C84DC26FB}" dt="2024-11-13T07:45:19.426" v="2124" actId="20577"/>
        <pc:sldMkLst>
          <pc:docMk/>
          <pc:sldMk cId="1512483279" sldId="903"/>
        </pc:sldMkLst>
      </pc:sldChg>
      <pc:sldChg chg="delSp modSp add mod delAnim modNotesTx">
        <pc:chgData name="Patricia van Laar" userId="1b5bdc69-095b-43f9-8aac-cb7b558b1514" providerId="ADAL" clId="{8D8F31D8-F6A5-4514-BD3E-FB3C84DC26FB}" dt="2024-11-13T07:33:50.381" v="985" actId="20577"/>
        <pc:sldMkLst>
          <pc:docMk/>
          <pc:sldMk cId="2770212766" sldId="905"/>
        </pc:sldMkLst>
        <pc:spChg chg="mod">
          <ac:chgData name="Patricia van Laar" userId="1b5bdc69-095b-43f9-8aac-cb7b558b1514" providerId="ADAL" clId="{8D8F31D8-F6A5-4514-BD3E-FB3C84DC26FB}" dt="2024-11-13T07:32:20.534" v="895" actId="113"/>
          <ac:spMkLst>
            <pc:docMk/>
            <pc:sldMk cId="2770212766" sldId="905"/>
            <ac:spMk id="19" creationId="{4A01DCE3-EAFE-DFAD-02AA-5EA196BA56F8}"/>
          </ac:spMkLst>
        </pc:spChg>
        <pc:spChg chg="mod">
          <ac:chgData name="Patricia van Laar" userId="1b5bdc69-095b-43f9-8aac-cb7b558b1514" providerId="ADAL" clId="{8D8F31D8-F6A5-4514-BD3E-FB3C84DC26FB}" dt="2024-11-13T07:32:24.172" v="896" actId="1076"/>
          <ac:spMkLst>
            <pc:docMk/>
            <pc:sldMk cId="2770212766" sldId="905"/>
            <ac:spMk id="24" creationId="{FCF06E81-FD53-CA02-29AF-0E20C759CE47}"/>
          </ac:spMkLst>
        </pc:spChg>
        <pc:spChg chg="del mod topLvl">
          <ac:chgData name="Patricia van Laar" userId="1b5bdc69-095b-43f9-8aac-cb7b558b1514" providerId="ADAL" clId="{8D8F31D8-F6A5-4514-BD3E-FB3C84DC26FB}" dt="2024-11-13T07:31:20.320" v="840" actId="478"/>
          <ac:spMkLst>
            <pc:docMk/>
            <pc:sldMk cId="2770212766" sldId="905"/>
            <ac:spMk id="27" creationId="{3F3045C7-B465-BC55-204A-8DD6C9FCD705}"/>
          </ac:spMkLst>
        </pc:spChg>
        <pc:spChg chg="topLvl">
          <ac:chgData name="Patricia van Laar" userId="1b5bdc69-095b-43f9-8aac-cb7b558b1514" providerId="ADAL" clId="{8D8F31D8-F6A5-4514-BD3E-FB3C84DC26FB}" dt="2024-11-13T07:31:20.320" v="840" actId="478"/>
          <ac:spMkLst>
            <pc:docMk/>
            <pc:sldMk cId="2770212766" sldId="905"/>
            <ac:spMk id="28" creationId="{0A8E25DE-26F0-1346-8140-9126A89882CE}"/>
          </ac:spMkLst>
        </pc:spChg>
        <pc:grpChg chg="del">
          <ac:chgData name="Patricia van Laar" userId="1b5bdc69-095b-43f9-8aac-cb7b558b1514" providerId="ADAL" clId="{8D8F31D8-F6A5-4514-BD3E-FB3C84DC26FB}" dt="2024-11-13T07:31:20.320" v="840" actId="478"/>
          <ac:grpSpMkLst>
            <pc:docMk/>
            <pc:sldMk cId="2770212766" sldId="905"/>
            <ac:grpSpMk id="26" creationId="{AD4714DA-3571-D2F9-FC85-B25F996A407D}"/>
          </ac:grpSpMkLst>
        </pc:grpChg>
        <pc:picChg chg="del">
          <ac:chgData name="Patricia van Laar" userId="1b5bdc69-095b-43f9-8aac-cb7b558b1514" providerId="ADAL" clId="{8D8F31D8-F6A5-4514-BD3E-FB3C84DC26FB}" dt="2024-11-13T07:30:38.824" v="719" actId="478"/>
          <ac:picMkLst>
            <pc:docMk/>
            <pc:sldMk cId="2770212766" sldId="905"/>
            <ac:picMk id="7" creationId="{18B6588A-DB5B-1B25-9DDC-46BCF455A54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E1C74923-1B82-4261-AD1A-8E1960B27EA7}"/>
              </a:ext>
            </a:extLst>
          </p:cNvPr>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a:extLst>
              <a:ext uri="{FF2B5EF4-FFF2-40B4-BE49-F238E27FC236}">
                <a16:creationId xmlns:a16="http://schemas.microsoft.com/office/drawing/2014/main" id="{351E4180-DF09-4385-B36B-26AB426698EB}"/>
              </a:ext>
            </a:extLst>
          </p:cNvPr>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fld id="{971C1487-B345-4D7A-8841-CAD3CA824CC5}" type="datetimeFigureOut">
              <a:rPr lang="en-GB" smtClean="0"/>
              <a:pPr/>
              <a:t>13/11/2024</a:t>
            </a:fld>
            <a:endParaRPr lang="en-GB"/>
          </a:p>
        </p:txBody>
      </p:sp>
      <p:sp>
        <p:nvSpPr>
          <p:cNvPr id="4" name="Tijdelijke aanduiding voor voettekst 3">
            <a:extLst>
              <a:ext uri="{FF2B5EF4-FFF2-40B4-BE49-F238E27FC236}">
                <a16:creationId xmlns:a16="http://schemas.microsoft.com/office/drawing/2014/main" id="{1903559B-28FA-44F2-AB00-780C2BE737A0}"/>
              </a:ext>
            </a:extLst>
          </p:cNvPr>
          <p:cNvSpPr>
            <a:spLocks noGrp="1"/>
          </p:cNvSpPr>
          <p:nvPr>
            <p:ph type="ftr" sz="quarter" idx="2"/>
          </p:nvPr>
        </p:nvSpPr>
        <p:spPr>
          <a:xfrm>
            <a:off x="0" y="9377317"/>
            <a:ext cx="2889938" cy="495347"/>
          </a:xfrm>
          <a:prstGeom prst="rect">
            <a:avLst/>
          </a:prstGeom>
        </p:spPr>
        <p:txBody>
          <a:bodyPr vert="horz" lIns="91440" tIns="45720" rIns="91440" bIns="45720" rtlCol="0" anchor="b"/>
          <a:lstStyle>
            <a:lvl1pPr algn="l">
              <a:defRPr sz="1200"/>
            </a:lvl1pPr>
          </a:lstStyle>
          <a:p>
            <a:endParaRPr lang="en-GB"/>
          </a:p>
        </p:txBody>
      </p:sp>
      <p:sp>
        <p:nvSpPr>
          <p:cNvPr id="5" name="Tijdelijke aanduiding voor dianummer 4">
            <a:extLst>
              <a:ext uri="{FF2B5EF4-FFF2-40B4-BE49-F238E27FC236}">
                <a16:creationId xmlns:a16="http://schemas.microsoft.com/office/drawing/2014/main" id="{31479DEB-8B35-4839-8CC8-91D469BD6464}"/>
              </a:ext>
            </a:extLst>
          </p:cNvPr>
          <p:cNvSpPr>
            <a:spLocks noGrp="1"/>
          </p:cNvSpPr>
          <p:nvPr>
            <p:ph type="sldNum" sz="quarter" idx="3"/>
          </p:nvPr>
        </p:nvSpPr>
        <p:spPr>
          <a:xfrm>
            <a:off x="3777607" y="9377317"/>
            <a:ext cx="2889938" cy="495347"/>
          </a:xfrm>
          <a:prstGeom prst="rect">
            <a:avLst/>
          </a:prstGeom>
        </p:spPr>
        <p:txBody>
          <a:bodyPr vert="horz" lIns="91440" tIns="45720" rIns="91440" bIns="45720" rtlCol="0" anchor="b"/>
          <a:lstStyle>
            <a:lvl1pPr algn="r">
              <a:defRPr sz="1200"/>
            </a:lvl1pPr>
          </a:lstStyle>
          <a:p>
            <a:fld id="{0F0508FD-1E01-438E-8C89-F185A8F61F6B}" type="slidenum">
              <a:rPr lang="en-GB" smtClean="0"/>
              <a:pPr/>
              <a:t>‹nr.›</a:t>
            </a:fld>
            <a:endParaRPr lang="en-GB"/>
          </a:p>
        </p:txBody>
      </p:sp>
    </p:spTree>
    <p:extLst>
      <p:ext uri="{BB962C8B-B14F-4D97-AF65-F5344CB8AC3E}">
        <p14:creationId xmlns:p14="http://schemas.microsoft.com/office/powerpoint/2010/main" val="21377622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6D8E9ACF-C6B9-4313-B270-6D1DC0EDE4F1}" type="datetimeFigureOut">
              <a:rPr lang="nl-NL" smtClean="0"/>
              <a:pPr/>
              <a:t>13-11-2024</a:t>
            </a:fld>
            <a:endParaRPr lang="nl-NL"/>
          </a:p>
        </p:txBody>
      </p:sp>
      <p:sp>
        <p:nvSpPr>
          <p:cNvPr id="4" name="Tijdelijke aanduiding voor dia-afbeelding 3"/>
          <p:cNvSpPr>
            <a:spLocks noGrp="1" noRot="1" noChangeAspect="1"/>
          </p:cNvSpPr>
          <p:nvPr>
            <p:ph type="sldImg" idx="2"/>
          </p:nvPr>
        </p:nvSpPr>
        <p:spPr>
          <a:xfrm>
            <a:off x="1114425" y="1233488"/>
            <a:ext cx="4440238" cy="333216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6C4D5ABB-760D-4C92-8E15-452C73186DA9}" type="slidenum">
              <a:rPr lang="nl-NL" smtClean="0"/>
              <a:pPr/>
              <a:t>‹nr.›</a:t>
            </a:fld>
            <a:endParaRPr lang="nl-NL"/>
          </a:p>
        </p:txBody>
      </p:sp>
    </p:spTree>
    <p:extLst>
      <p:ext uri="{BB962C8B-B14F-4D97-AF65-F5344CB8AC3E}">
        <p14:creationId xmlns:p14="http://schemas.microsoft.com/office/powerpoint/2010/main" val="36032986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edium.com/administrador-de-proyectos/un-project-manager-para-una-startup-91dfa7b3adb2"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2019.igem.org/Team:Costa_Rica/SDG-Challenge" TargetMode="External"/><Relationship Id="rId4" Type="http://schemas.openxmlformats.org/officeDocument/2006/relationships/hyperlink" Target="https://creativecommons.org/licenses/by/3.0/"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edium.com/administrador-de-proyectos/un-project-manager-para-una-startup-91dfa7b3adb2"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2019.igem.org/Team:Costa_Rica/SDG-Challenge" TargetMode="External"/><Relationship Id="rId4" Type="http://schemas.openxmlformats.org/officeDocument/2006/relationships/hyperlink" Target="https://creativecommons.org/licenses/by/3.0/"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edium.com/administrador-de-proyectos/un-project-manager-para-una-startup-91dfa7b3adb2"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2019.igem.org/Team:Costa_Rica/SDG-Challenge" TargetMode="External"/><Relationship Id="rId4" Type="http://schemas.openxmlformats.org/officeDocument/2006/relationships/hyperlink" Target="https://creativecommons.org/licenses/by/3.0/"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horstaandemaas.sp.nl/nieuws/2019/12/duurzaamheid"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ohioemployerlawblog.com/2016/06/what-you-need-to-know-about-eeocs.html" TargetMode="External"/><Relationship Id="rId4" Type="http://schemas.openxmlformats.org/officeDocument/2006/relationships/hyperlink" Target="https://creativecommons.org/licenses/by-nc-nd/3.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Welkom </a:t>
            </a:r>
            <a:r>
              <a:rPr lang="en-US" dirty="0" err="1"/>
              <a:t>bij</a:t>
            </a:r>
            <a:r>
              <a:rPr lang="en-US" dirty="0"/>
              <a:t> de </a:t>
            </a:r>
            <a:r>
              <a:rPr lang="en-US" dirty="0" err="1"/>
              <a:t>voorlichting</a:t>
            </a:r>
            <a:r>
              <a:rPr lang="en-US" dirty="0"/>
              <a:t> van de </a:t>
            </a:r>
            <a:r>
              <a:rPr lang="en-US" dirty="0" err="1"/>
              <a:t>opleiding</a:t>
            </a:r>
            <a:r>
              <a:rPr lang="en-US" dirty="0"/>
              <a:t> Ondernemerschap &amp; Retail Management. </a:t>
            </a:r>
            <a:endParaRPr lang="nl-NL" dirty="0"/>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2</a:t>
            </a:fld>
            <a:endParaRPr lang="nl-NL"/>
          </a:p>
        </p:txBody>
      </p:sp>
    </p:spTree>
    <p:extLst>
      <p:ext uri="{BB962C8B-B14F-4D97-AF65-F5344CB8AC3E}">
        <p14:creationId xmlns:p14="http://schemas.microsoft.com/office/powerpoint/2010/main" val="4057092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a:t>De opleiding bestaat uit vier collegejaren.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ltLang="nl-NL" dirty="0"/>
              <a:t>De collegejaren zijn onderverdeeld in twee semesters, semester 1 en semester 2. Ieder semester krijgt een letter, van A tot en met 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ltLang="nl-NL" dirty="0"/>
              <a:t>De semesters zijn verdeeld in 2 periodes, periode 1 en periode 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ltLang="nl-NL" dirty="0"/>
              <a:t>Iedere periode bestaat uit 7 lesweken en twee tentamenweken. </a:t>
            </a:r>
          </a:p>
          <a:p>
            <a:endParaRPr lang="nl-NL" dirty="0"/>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11</a:t>
            </a:fld>
            <a:endParaRPr lang="nl-NL"/>
          </a:p>
        </p:txBody>
      </p:sp>
    </p:spTree>
    <p:extLst>
      <p:ext uri="{BB962C8B-B14F-4D97-AF65-F5344CB8AC3E}">
        <p14:creationId xmlns:p14="http://schemas.microsoft.com/office/powerpoint/2010/main" val="1393791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dirty="0"/>
              <a:t>Tijdens het A-cluster doorloop je alle vier de fasen van ondernemerschap.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b="0" dirty="0"/>
              <a:t>Dit doe je tijdens vier verschillende projecten (voor iedere fase een project).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b="0" dirty="0"/>
              <a:t>Bij het uitvoeren van de projecten houdt je steeds rekening met thema’s rond duurzaamheid, internationalisering en technologie.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b="0" dirty="0"/>
              <a:t>De kennis rond deze thema’s wordt gedurende de opleiding verder uitgebreid.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b="0" dirty="0"/>
              <a:t>Tijdens de periodes volg je ook ondersteunende vakken. De kennis uit deze vakken heb je nodig om de projecten uit te kunnen voeren.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b="0" dirty="0"/>
              <a:t>Daarnaast ben je continu bezig met je persoonlijke leerlijn.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b="0" dirty="0"/>
              <a:t>Ga naar de volgende dia voor de projecten en vakken uit het A-cluster. </a:t>
            </a:r>
            <a:endParaRPr lang="en-US" altLang="nl-NL"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nl-NL"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nl-NL"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hlinkClick r:id="rId3" tooltip="https://medium.com/administrador-de-proyectos/un-project-manager-para-una-startup-91dfa7b3adb2"/>
              </a:rPr>
              <a:t>Deze foto</a:t>
            </a:r>
            <a:r>
              <a:rPr lang="nl-NL" sz="1200" dirty="0"/>
              <a:t> van Onbekende auteur is </a:t>
            </a:r>
            <a:r>
              <a:rPr lang="nl-NL" sz="1200" dirty="0" err="1"/>
              <a:t>gelicentieerd</a:t>
            </a:r>
            <a:r>
              <a:rPr lang="nl-NL" sz="1200" dirty="0"/>
              <a:t> onder </a:t>
            </a:r>
            <a:r>
              <a:rPr lang="nl-NL" sz="1200" dirty="0">
                <a:hlinkClick r:id="rId4" tooltip="https://creativecommons.org/licenses/by/3.0/"/>
              </a:rPr>
              <a:t>CC BY</a:t>
            </a: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hlinkClick r:id="rId5" tooltip="https://2019.igem.org/Team:Costa_Rica/SDG-Challenge"/>
              </a:rPr>
              <a:t>Deze foto</a:t>
            </a:r>
            <a:r>
              <a:rPr lang="nl-NL" sz="1200" dirty="0"/>
              <a:t> van Onbekende auteur is </a:t>
            </a:r>
            <a:r>
              <a:rPr lang="nl-NL" sz="1200" dirty="0" err="1"/>
              <a:t>gelicentieerd</a:t>
            </a:r>
            <a:r>
              <a:rPr lang="nl-NL" sz="1200" dirty="0"/>
              <a:t> onder </a:t>
            </a:r>
            <a:r>
              <a:rPr lang="nl-NL" sz="1200" dirty="0">
                <a:hlinkClick r:id="rId4" tooltip="https://creativecommons.org/licenses/by/3.0/"/>
              </a:rPr>
              <a:t>CC BY</a:t>
            </a: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hlinkClick r:id="rId5" tooltip="https://2019.igem.org/Team:Costa_Rica/SDG-Challenge"/>
              </a:rPr>
              <a:t>Deze foto</a:t>
            </a:r>
            <a:r>
              <a:rPr lang="nl-NL" sz="1200" dirty="0"/>
              <a:t> van Onbekende auteur is </a:t>
            </a:r>
            <a:r>
              <a:rPr lang="nl-NL" sz="1200" dirty="0" err="1"/>
              <a:t>gelicentieerd</a:t>
            </a:r>
            <a:r>
              <a:rPr lang="nl-NL" sz="1200" dirty="0"/>
              <a:t> onder </a:t>
            </a:r>
            <a:r>
              <a:rPr lang="nl-NL" sz="1200" dirty="0">
                <a:hlinkClick r:id="rId4" tooltip="https://creativecommons.org/licenses/by/3.0/"/>
              </a:rPr>
              <a:t>CC BY</a:t>
            </a:r>
            <a:endParaRPr lang="nl-NL" sz="1200" dirty="0"/>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12</a:t>
            </a:fld>
            <a:endParaRPr lang="nl-NL"/>
          </a:p>
        </p:txBody>
      </p:sp>
    </p:spTree>
    <p:extLst>
      <p:ext uri="{BB962C8B-B14F-4D97-AF65-F5344CB8AC3E}">
        <p14:creationId xmlns:p14="http://schemas.microsoft.com/office/powerpoint/2010/main" val="2311247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90000"/>
              </a:lnSpc>
              <a:spcBef>
                <a:spcPct val="0"/>
              </a:spcBef>
            </a:pPr>
            <a:endParaRPr lang="en-US" altLang="nl-NL" dirty="0"/>
          </a:p>
          <a:p>
            <a:pPr>
              <a:lnSpc>
                <a:spcPct val="90000"/>
              </a:lnSpc>
              <a:spcBef>
                <a:spcPct val="0"/>
              </a:spcBef>
            </a:pPr>
            <a:r>
              <a:rPr lang="nl-NL" altLang="nl-NL" dirty="0"/>
              <a:t>Tijdens het A-cluster werk je aan vier projecten (zie dia). Deze projecten duren allemaal drie weken.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ltLang="nl-NL" sz="1200" b="0" dirty="0"/>
              <a:t>Project 1, fase 1: bij project 1 je voert een omgevingsanalyse uit voor een onderneming.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ltLang="nl-NL" sz="1200" b="0" dirty="0"/>
              <a:t>Project 2, fase 2: bij project 2 analyseer je een businessmodel van een bestaand onderneming, daarna ga je vanuit dit businessmodel een idee voor een nieuw onderneming bedenken.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ltLang="nl-NL" sz="1200" b="0" dirty="0"/>
              <a:t>Project 3, fase 3: tijdens project 3 run je in een groepje een onderneming. </a:t>
            </a:r>
            <a:r>
              <a:rPr lang="nl-NL" dirty="0"/>
              <a:t>Je analyseert de interne organisatie en de externe omgeving, je maakt plannen, evalueert je acties en stelt bij waar nodig. De managementgame is een digitale game. Het leuke hieraan is dat je meteen de gevolgen van je beslissingen ziet. </a:t>
            </a:r>
          </a:p>
          <a:p>
            <a:pPr marL="171450" indent="-171450">
              <a:buFont typeface="Arial" panose="020B0604020202020204" pitchFamily="34" charset="0"/>
              <a:buChar char="•"/>
              <a:defRPr/>
            </a:pPr>
            <a:r>
              <a:rPr lang="nl-NL" altLang="nl-NL" sz="1200" b="0" dirty="0"/>
              <a:t>Project 4, fase 4: in het vierde project ga je kijken hoe je een onderneming verder kunt laten groeien. Dit doe je aan de hand van meervoudige </a:t>
            </a:r>
            <a:r>
              <a:rPr lang="nl-NL" altLang="nl-NL" sz="1200" b="0" dirty="0" err="1"/>
              <a:t>waardecreatie</a:t>
            </a:r>
            <a:r>
              <a:rPr lang="nl-NL" altLang="nl-NL" dirty="0"/>
              <a:t> (</a:t>
            </a:r>
            <a:r>
              <a:rPr lang="nl-NL" altLang="nl-NL" dirty="0" err="1"/>
              <a:t>planet</a:t>
            </a:r>
            <a:r>
              <a:rPr lang="nl-NL" altLang="nl-NL" dirty="0"/>
              <a:t>, </a:t>
            </a:r>
            <a:r>
              <a:rPr lang="nl-NL" altLang="nl-NL" dirty="0" err="1"/>
              <a:t>profit</a:t>
            </a:r>
            <a:r>
              <a:rPr lang="nl-NL" altLang="nl-NL" dirty="0"/>
              <a:t> en </a:t>
            </a:r>
            <a:r>
              <a:rPr lang="nl-NL" altLang="nl-NL" dirty="0" err="1"/>
              <a:t>people</a:t>
            </a:r>
            <a:r>
              <a:rPr lang="nl-NL" altLang="nl-NL" dirty="0"/>
              <a:t>)</a:t>
            </a:r>
            <a:endParaRPr lang="nl-NL" altLang="nl-NL" sz="1200" b="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b="0" dirty="0"/>
          </a:p>
          <a:p>
            <a:pPr>
              <a:lnSpc>
                <a:spcPct val="90000"/>
              </a:lnSpc>
              <a:spcBef>
                <a:spcPct val="0"/>
              </a:spcBef>
            </a:pPr>
            <a:endParaRPr lang="nl-NL" altLang="nl-NL" dirty="0"/>
          </a:p>
          <a:p>
            <a:pPr>
              <a:lnSpc>
                <a:spcPct val="90000"/>
              </a:lnSpc>
              <a:spcBef>
                <a:spcPct val="0"/>
              </a:spcBef>
            </a:pPr>
            <a:r>
              <a:rPr lang="nl-NL" altLang="nl-NL" dirty="0"/>
              <a:t>De projecten worden ondersteund door ondersteunende vakken (zie dia). </a:t>
            </a:r>
          </a:p>
          <a:p>
            <a:pPr>
              <a:lnSpc>
                <a:spcPct val="90000"/>
              </a:lnSpc>
              <a:spcBef>
                <a:spcPct val="0"/>
              </a:spcBef>
            </a:pPr>
            <a:r>
              <a:rPr lang="nl-NL" altLang="nl-NL" dirty="0"/>
              <a:t>Tijdens deze vakken krijg je de theorie die je nodig hebt om de projecten uit te werken. </a:t>
            </a:r>
          </a:p>
          <a:p>
            <a:pPr>
              <a:lnSpc>
                <a:spcPct val="90000"/>
              </a:lnSpc>
              <a:spcBef>
                <a:spcPct val="0"/>
              </a:spcBef>
            </a:pPr>
            <a:r>
              <a:rPr lang="nl-NL" altLang="nl-NL" dirty="0"/>
              <a:t>Alle ondersteunende vakken worden afgesloten met eigen toets.</a:t>
            </a:r>
          </a:p>
          <a:p>
            <a:pPr>
              <a:lnSpc>
                <a:spcPct val="90000"/>
              </a:lnSpc>
              <a:spcBef>
                <a:spcPct val="0"/>
              </a:spcBef>
            </a:pPr>
            <a:endParaRPr lang="nl-NL" altLang="nl-NL" dirty="0"/>
          </a:p>
          <a:p>
            <a:pPr>
              <a:lnSpc>
                <a:spcPct val="90000"/>
              </a:lnSpc>
              <a:spcBef>
                <a:spcPct val="0"/>
              </a:spcBef>
            </a:pPr>
            <a:r>
              <a:rPr lang="nl-NL" altLang="nl-NL" dirty="0"/>
              <a:t>In het A-cluster heb je tentamens in de lesperiode en in de tentamenperiode (zie dia). </a:t>
            </a:r>
          </a:p>
          <a:p>
            <a:endParaRPr lang="nl-NL" dirty="0"/>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13</a:t>
            </a:fld>
            <a:endParaRPr lang="nl-NL"/>
          </a:p>
        </p:txBody>
      </p:sp>
    </p:spTree>
    <p:extLst>
      <p:ext uri="{BB962C8B-B14F-4D97-AF65-F5344CB8AC3E}">
        <p14:creationId xmlns:p14="http://schemas.microsoft.com/office/powerpoint/2010/main" val="3488287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dirty="0"/>
              <a:t>In het B-cluster ga ja opnieuw aan de slag met fase 1 en 2.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dirty="0"/>
              <a:t>Je gaat verder met je persoonlijke leerlijn en daarnaast kies je twee keuzevakken.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hlinkClick r:id="rId3" tooltip="https://medium.com/administrador-de-proyectos/un-project-manager-para-una-startup-91dfa7b3adb2"/>
              </a:rPr>
              <a:t>Deze foto</a:t>
            </a:r>
            <a:r>
              <a:rPr lang="nl-NL" sz="1200" dirty="0"/>
              <a:t> van Onbekende auteur is </a:t>
            </a:r>
            <a:r>
              <a:rPr lang="nl-NL" sz="1200" dirty="0" err="1"/>
              <a:t>gelicentieerd</a:t>
            </a:r>
            <a:r>
              <a:rPr lang="nl-NL" sz="1200" dirty="0"/>
              <a:t> onder </a:t>
            </a:r>
            <a:r>
              <a:rPr lang="nl-NL" sz="1200" dirty="0">
                <a:hlinkClick r:id="rId4" tooltip="https://creativecommons.org/licenses/by/3.0/"/>
              </a:rPr>
              <a:t>CC BY</a:t>
            </a: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hlinkClick r:id="rId5" tooltip="https://2019.igem.org/Team:Costa_Rica/SDG-Challenge"/>
              </a:rPr>
              <a:t>Deze foto</a:t>
            </a:r>
            <a:r>
              <a:rPr lang="nl-NL" sz="1200" dirty="0"/>
              <a:t> van Onbekende auteur is </a:t>
            </a:r>
            <a:r>
              <a:rPr lang="nl-NL" sz="1200" dirty="0" err="1"/>
              <a:t>gelicentieerd</a:t>
            </a:r>
            <a:r>
              <a:rPr lang="nl-NL" sz="1200" dirty="0"/>
              <a:t> onder </a:t>
            </a:r>
            <a:r>
              <a:rPr lang="nl-NL" sz="1200" dirty="0">
                <a:hlinkClick r:id="rId4" tooltip="https://creativecommons.org/licenses/by/3.0/"/>
              </a:rPr>
              <a:t>CC BY</a:t>
            </a: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hlinkClick r:id="rId5" tooltip="https://2019.igem.org/Team:Costa_Rica/SDG-Challenge"/>
              </a:rPr>
              <a:t>Deze foto</a:t>
            </a:r>
            <a:r>
              <a:rPr lang="nl-NL" sz="1200" dirty="0"/>
              <a:t> van Onbekende auteur is </a:t>
            </a:r>
            <a:r>
              <a:rPr lang="nl-NL" sz="1200" dirty="0" err="1"/>
              <a:t>gelicentieerd</a:t>
            </a:r>
            <a:r>
              <a:rPr lang="nl-NL" sz="1200" dirty="0"/>
              <a:t> onder </a:t>
            </a:r>
            <a:r>
              <a:rPr lang="nl-NL" sz="1200" dirty="0">
                <a:hlinkClick r:id="rId4" tooltip="https://creativecommons.org/licenses/by/3.0/"/>
              </a:rPr>
              <a:t>CC BY</a:t>
            </a:r>
            <a:endParaRPr lang="nl-NL" sz="1200" dirty="0"/>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14</a:t>
            </a:fld>
            <a:endParaRPr lang="nl-NL"/>
          </a:p>
        </p:txBody>
      </p:sp>
    </p:spTree>
    <p:extLst>
      <p:ext uri="{BB962C8B-B14F-4D97-AF65-F5344CB8AC3E}">
        <p14:creationId xmlns:p14="http://schemas.microsoft.com/office/powerpoint/2010/main" val="2249766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dirty="0"/>
              <a:t>Project 1, fase 1: In het project B1 van het B-cluster doe je een interne analyse op het gebied van drie thema’s namelijk financieel logistiek en management. Op basis van de analyse maak je een sterkte/zwakte analyse. De sterktes en zwaktes ga je toetsen aan ontwikkelingen en trends en daarna maak je een aanbeveling.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dirty="0"/>
              <a:t>Project 2, fase 2: In B2 ontwikkel je met een groepje een ondernemingsidee. Uiteindelijk kom je tot een eerste versie van een businessmodel voor een product, dienst of prototype.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Het businessmodel neem je mee naar het tweede collegejaar (C-cluster).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pPr>
              <a:lnSpc>
                <a:spcPct val="90000"/>
              </a:lnSpc>
              <a:spcBef>
                <a:spcPct val="0"/>
              </a:spcBef>
            </a:pPr>
            <a:r>
              <a:rPr lang="nl-NL" altLang="nl-NL" dirty="0"/>
              <a:t>De projecten worden ondersteund door ondersteunende vakken (zie dia). </a:t>
            </a:r>
          </a:p>
          <a:p>
            <a:pPr>
              <a:lnSpc>
                <a:spcPct val="90000"/>
              </a:lnSpc>
              <a:spcBef>
                <a:spcPct val="0"/>
              </a:spcBef>
            </a:pPr>
            <a:r>
              <a:rPr lang="nl-NL" altLang="nl-NL" dirty="0"/>
              <a:t>Tijdens deze vakken krijg je de theorie die je nodig hebt om de projecten uit te werken. </a:t>
            </a:r>
          </a:p>
          <a:p>
            <a:pPr>
              <a:lnSpc>
                <a:spcPct val="90000"/>
              </a:lnSpc>
              <a:spcBef>
                <a:spcPct val="0"/>
              </a:spcBef>
            </a:pPr>
            <a:r>
              <a:rPr lang="nl-NL" altLang="nl-NL" dirty="0"/>
              <a:t>Alle ondersteunende vakken worden afgesloten met eigen toets.</a:t>
            </a:r>
          </a:p>
          <a:p>
            <a:pPr>
              <a:lnSpc>
                <a:spcPct val="90000"/>
              </a:lnSpc>
              <a:spcBef>
                <a:spcPct val="0"/>
              </a:spcBef>
            </a:pPr>
            <a:endParaRPr lang="nl-NL" alt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dirty="0"/>
              <a:t>Extra in het B-cluster is dat je twee keuzevakken volgt. Ieder keuzevak duurt 1 periode (7 weken) en sluit je af met een toets.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dirty="0"/>
              <a:t>Voorbeelden van keuzevakken zijn Franchising, Ondernemen in Duitsland en Creatieve technieken. </a:t>
            </a:r>
          </a:p>
          <a:p>
            <a:pPr>
              <a:lnSpc>
                <a:spcPct val="90000"/>
              </a:lnSpc>
              <a:spcBef>
                <a:spcPct val="0"/>
              </a:spcBef>
            </a:pPr>
            <a:endParaRPr lang="nl-NL" alt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15</a:t>
            </a:fld>
            <a:endParaRPr lang="nl-NL"/>
          </a:p>
        </p:txBody>
      </p:sp>
    </p:spTree>
    <p:extLst>
      <p:ext uri="{BB962C8B-B14F-4D97-AF65-F5344CB8AC3E}">
        <p14:creationId xmlns:p14="http://schemas.microsoft.com/office/powerpoint/2010/main" val="549823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a:t>In het C-cluster ga je aan de slag met fase 3 Managen van een onderneming.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a:t>Dit doe je aan de hand van het ondernemingsidee/businessmodel dat je uitgewerkt hebt in jaar 1.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a:t>Ook in het C-cluster krijg je ondersteunende vakken die de kennis bevatten die je nodig hebt voor het project.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a:t>Daarnaast ga je verder met je persoonlijke leerlijn.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nl-NL"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nl-NL"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nl-NL"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nl-NL"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nl-NL" b="0"/>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b="1"/>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hlinkClick r:id="rId3" tooltip="https://medium.com/administrador-de-proyectos/un-project-manager-para-una-startup-91dfa7b3adb2"/>
              </a:rPr>
              <a:t>Deze foto</a:t>
            </a:r>
            <a:r>
              <a:rPr lang="nl-NL" sz="1200"/>
              <a:t> van Onbekende auteur is </a:t>
            </a:r>
            <a:r>
              <a:rPr lang="nl-NL" sz="1200" err="1"/>
              <a:t>gelicentieerd</a:t>
            </a:r>
            <a:r>
              <a:rPr lang="nl-NL" sz="1200"/>
              <a:t> onder </a:t>
            </a:r>
            <a:r>
              <a:rPr lang="nl-NL" sz="1200">
                <a:hlinkClick r:id="rId4" tooltip="https://creativecommons.org/licenses/by/3.0/"/>
              </a:rPr>
              <a:t>CC BY</a:t>
            </a:r>
            <a:endParaRPr lang="nl-NL"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hlinkClick r:id="rId5" tooltip="https://2019.igem.org/Team:Costa_Rica/SDG-Challenge"/>
              </a:rPr>
              <a:t>Deze foto</a:t>
            </a:r>
            <a:r>
              <a:rPr lang="nl-NL" sz="1200"/>
              <a:t> van Onbekende auteur is </a:t>
            </a:r>
            <a:r>
              <a:rPr lang="nl-NL" sz="1200" err="1"/>
              <a:t>gelicentieerd</a:t>
            </a:r>
            <a:r>
              <a:rPr lang="nl-NL" sz="1200"/>
              <a:t> onder </a:t>
            </a:r>
            <a:r>
              <a:rPr lang="nl-NL" sz="1200">
                <a:hlinkClick r:id="rId4" tooltip="https://creativecommons.org/licenses/by/3.0/"/>
              </a:rPr>
              <a:t>CC BY</a:t>
            </a:r>
            <a:endParaRPr lang="nl-NL"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hlinkClick r:id="rId5" tooltip="https://2019.igem.org/Team:Costa_Rica/SDG-Challenge"/>
              </a:rPr>
              <a:t>Deze foto</a:t>
            </a:r>
            <a:r>
              <a:rPr lang="nl-NL" sz="1200"/>
              <a:t> van Onbekende auteur is </a:t>
            </a:r>
            <a:r>
              <a:rPr lang="nl-NL" sz="1200" err="1"/>
              <a:t>gelicentieerd</a:t>
            </a:r>
            <a:r>
              <a:rPr lang="nl-NL" sz="1200"/>
              <a:t> onder </a:t>
            </a:r>
            <a:r>
              <a:rPr lang="nl-NL" sz="1200">
                <a:hlinkClick r:id="rId4" tooltip="https://creativecommons.org/licenses/by/3.0/"/>
              </a:rPr>
              <a:t>CC BY</a:t>
            </a:r>
            <a:endParaRPr lang="nl-NL" sz="1200"/>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16</a:t>
            </a:fld>
            <a:endParaRPr lang="nl-NL"/>
          </a:p>
        </p:txBody>
      </p:sp>
    </p:spTree>
    <p:extLst>
      <p:ext uri="{BB962C8B-B14F-4D97-AF65-F5344CB8AC3E}">
        <p14:creationId xmlns:p14="http://schemas.microsoft.com/office/powerpoint/2010/main" val="4134171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dirty="0"/>
              <a:t>Project 1, Fase 3: tijdens dit project start je, samen met een groepje medestudenten, je eigen onderneming. Dit doe je aan de hand van het businessmodel uit het eerste jaar, of je bedenkt in de eerste weken een nieuw ondernemingsidee.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Iedere week ben je één werkdag geroosterd om aan de onderneming te werken. Op deze dag worden krijg je begeleiding van twee coaches.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dirty="0"/>
              <a:t>Gedurende het C-cluster presenteer je jouw onderneming tijdens de ondernemersmarkt (zie volgende dia).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dirty="0"/>
          </a:p>
          <a:p>
            <a:pPr>
              <a:lnSpc>
                <a:spcPct val="90000"/>
              </a:lnSpc>
              <a:spcBef>
                <a:spcPct val="0"/>
              </a:spcBef>
            </a:pPr>
            <a:r>
              <a:rPr lang="nl-NL" altLang="nl-NL" dirty="0"/>
              <a:t>De projecten worden ondersteund door ondersteunende vakken (zie dia). </a:t>
            </a:r>
          </a:p>
          <a:p>
            <a:pPr>
              <a:lnSpc>
                <a:spcPct val="90000"/>
              </a:lnSpc>
              <a:spcBef>
                <a:spcPct val="0"/>
              </a:spcBef>
            </a:pPr>
            <a:r>
              <a:rPr lang="nl-NL" altLang="nl-NL" dirty="0"/>
              <a:t>Tijdens deze vakken krijg je de theorie die je nodig hebt om de projecten uit te werken. </a:t>
            </a:r>
          </a:p>
          <a:p>
            <a:pPr>
              <a:lnSpc>
                <a:spcPct val="90000"/>
              </a:lnSpc>
              <a:spcBef>
                <a:spcPct val="0"/>
              </a:spcBef>
            </a:pPr>
            <a:r>
              <a:rPr lang="nl-NL" altLang="nl-NL" dirty="0"/>
              <a:t>Alle ondersteunende vakken worden afgesloten met eigen toets.</a:t>
            </a:r>
          </a:p>
          <a:p>
            <a:pPr>
              <a:lnSpc>
                <a:spcPct val="90000"/>
              </a:lnSpc>
              <a:spcBef>
                <a:spcPct val="0"/>
              </a:spcBef>
            </a:pPr>
            <a:endParaRPr lang="nl-NL" alt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dirty="0"/>
          </a:p>
          <a:p>
            <a:endParaRPr lang="nl-NL" dirty="0"/>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17</a:t>
            </a:fld>
            <a:endParaRPr lang="nl-NL"/>
          </a:p>
        </p:txBody>
      </p:sp>
    </p:spTree>
    <p:extLst>
      <p:ext uri="{BB962C8B-B14F-4D97-AF65-F5344CB8AC3E}">
        <p14:creationId xmlns:p14="http://schemas.microsoft.com/office/powerpoint/2010/main" val="2443854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Voor de ondernemersmarkt kun je zelf bezoekers uitnodigen. Daarnaast komen collega’s van de HAN langs op de markt.</a:t>
            </a:r>
          </a:p>
          <a:p>
            <a:r>
              <a:rPr lang="nl-NL" dirty="0">
                <a:cs typeface="Calibri"/>
              </a:rPr>
              <a:t>Een goed moment om je onderneming in de schijnwerper te zetten. </a:t>
            </a:r>
          </a:p>
          <a:p>
            <a:endParaRPr lang="nl-NL" dirty="0">
              <a:cs typeface="Calibri"/>
            </a:endParaRPr>
          </a:p>
          <a:p>
            <a:r>
              <a:rPr lang="nl-NL" dirty="0">
                <a:cs typeface="Calibri"/>
              </a:rPr>
              <a:t>Tijdens de markt worden verschillende prijzen uitgereikt door een deskundige jury. </a:t>
            </a:r>
          </a:p>
          <a:p>
            <a:r>
              <a:rPr lang="nl-NL" dirty="0">
                <a:cs typeface="Calibri"/>
              </a:rPr>
              <a:t>De markt wordt op locatie georganiseerd. Dit jaar is hij weer in de St. Stevenskerk in de binnenstad van Nijmegen. </a:t>
            </a:r>
          </a:p>
          <a:p>
            <a:endParaRPr lang="nl-NL" dirty="0">
              <a:cs typeface="Calibri"/>
            </a:endParaRPr>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18</a:t>
            </a:fld>
            <a:endParaRPr lang="nl-NL"/>
          </a:p>
        </p:txBody>
      </p:sp>
    </p:spTree>
    <p:extLst>
      <p:ext uri="{BB962C8B-B14F-4D97-AF65-F5344CB8AC3E}">
        <p14:creationId xmlns:p14="http://schemas.microsoft.com/office/powerpoint/2010/main" val="498894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De film van de </a:t>
            </a:r>
            <a:r>
              <a:rPr lang="en-US" dirty="0" err="1"/>
              <a:t>ondernemersmarkt</a:t>
            </a:r>
            <a:r>
              <a:rPr lang="en-US" dirty="0"/>
              <a:t> van 2023. </a:t>
            </a:r>
            <a:r>
              <a:rPr lang="en-US" dirty="0" err="1"/>
              <a:t>Tijdens</a:t>
            </a:r>
            <a:r>
              <a:rPr lang="en-US" dirty="0"/>
              <a:t> de </a:t>
            </a:r>
            <a:r>
              <a:rPr lang="en-US" dirty="0" err="1"/>
              <a:t>ondernemersmarkt</a:t>
            </a:r>
            <a:r>
              <a:rPr lang="en-US" dirty="0"/>
              <a:t> </a:t>
            </a:r>
            <a:r>
              <a:rPr lang="en-US" dirty="0" err="1"/>
              <a:t>presenteer</a:t>
            </a:r>
            <a:r>
              <a:rPr lang="en-US" dirty="0"/>
              <a:t> je, je eigen </a:t>
            </a:r>
            <a:r>
              <a:rPr lang="en-US" dirty="0" err="1"/>
              <a:t>onderneming</a:t>
            </a:r>
            <a:r>
              <a:rPr lang="en-US" dirty="0"/>
              <a:t>. </a:t>
            </a:r>
          </a:p>
          <a:p>
            <a:r>
              <a:rPr lang="en-US" dirty="0" err="1"/>
              <a:t>Tijdens</a:t>
            </a:r>
            <a:r>
              <a:rPr lang="en-US" dirty="0"/>
              <a:t> de </a:t>
            </a:r>
            <a:r>
              <a:rPr lang="en-US" dirty="0" err="1"/>
              <a:t>markt</a:t>
            </a:r>
            <a:r>
              <a:rPr lang="en-US" dirty="0"/>
              <a:t> is er </a:t>
            </a:r>
            <a:r>
              <a:rPr lang="en-US" dirty="0" err="1"/>
              <a:t>een</a:t>
            </a:r>
            <a:r>
              <a:rPr lang="en-US" dirty="0"/>
              <a:t> jury die </a:t>
            </a:r>
            <a:r>
              <a:rPr lang="en-US" dirty="0" err="1"/>
              <a:t>drie</a:t>
            </a:r>
            <a:r>
              <a:rPr lang="en-US" dirty="0"/>
              <a:t> </a:t>
            </a:r>
            <a:r>
              <a:rPr lang="en-US" dirty="0" err="1"/>
              <a:t>prijzen</a:t>
            </a:r>
            <a:r>
              <a:rPr lang="en-US" dirty="0"/>
              <a:t> </a:t>
            </a:r>
            <a:r>
              <a:rPr lang="en-US" dirty="0" err="1"/>
              <a:t>uit</a:t>
            </a:r>
            <a:r>
              <a:rPr lang="en-US" dirty="0"/>
              <a:t> </a:t>
            </a:r>
            <a:r>
              <a:rPr lang="en-US" dirty="0" err="1"/>
              <a:t>deelt</a:t>
            </a:r>
            <a:r>
              <a:rPr lang="en-US" dirty="0"/>
              <a:t> </a:t>
            </a:r>
            <a:r>
              <a:rPr lang="en-US" dirty="0" err="1"/>
              <a:t>aan</a:t>
            </a:r>
            <a:r>
              <a:rPr lang="en-US" dirty="0"/>
              <a:t> de </a:t>
            </a:r>
            <a:r>
              <a:rPr lang="en-US" dirty="0" err="1"/>
              <a:t>drie</a:t>
            </a:r>
            <a:r>
              <a:rPr lang="en-US" dirty="0"/>
              <a:t> </a:t>
            </a:r>
            <a:r>
              <a:rPr lang="en-US" dirty="0" err="1"/>
              <a:t>meest</a:t>
            </a:r>
            <a:r>
              <a:rPr lang="en-US" dirty="0"/>
              <a:t> </a:t>
            </a:r>
            <a:r>
              <a:rPr lang="en-US" dirty="0" err="1"/>
              <a:t>veelbelovende</a:t>
            </a:r>
            <a:r>
              <a:rPr lang="en-US" dirty="0"/>
              <a:t> </a:t>
            </a:r>
            <a:r>
              <a:rPr lang="en-US" dirty="0" err="1"/>
              <a:t>ondernemingen</a:t>
            </a:r>
            <a:r>
              <a:rPr lang="en-US" dirty="0"/>
              <a:t>. </a:t>
            </a:r>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19</a:t>
            </a:fld>
            <a:endParaRPr lang="nl-NL"/>
          </a:p>
        </p:txBody>
      </p:sp>
    </p:spTree>
    <p:extLst>
      <p:ext uri="{BB962C8B-B14F-4D97-AF65-F5344CB8AC3E}">
        <p14:creationId xmlns:p14="http://schemas.microsoft.com/office/powerpoint/2010/main" val="2572062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dirty="0"/>
              <a:t>In het D-cluster ga je aan de slag met fase 4 </a:t>
            </a:r>
            <a:r>
              <a:rPr lang="nl-NL" altLang="nl-NL" sz="1200" dirty="0" err="1"/>
              <a:t>Doorontwikkelen</a:t>
            </a:r>
            <a:r>
              <a:rPr lang="nl-NL" altLang="nl-NL" sz="1200" dirty="0"/>
              <a:t> van een onderneming.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dirty="0"/>
              <a:t>Dit voer je uit voor je eigen onderneming uit het D-cluster, of voor een externe opdrachtgever.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dirty="0"/>
              <a:t>Ook in het D-cluster krijg je ondersteunende vakken die de kennis bevatten die je nodig hebt voor het project.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dirty="0"/>
              <a:t>Daarnaast ga je verder met je persoonlijke leerlijn.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hlinkClick r:id="rId3" tooltip="https://horstaandemaas.sp.nl/nieuws/2019/12/duurzaamheid"/>
              </a:rPr>
              <a:t>Deze foto</a:t>
            </a:r>
            <a:r>
              <a:rPr lang="nl-NL" sz="1200" dirty="0"/>
              <a:t> van Onbekende auteur is </a:t>
            </a:r>
            <a:r>
              <a:rPr lang="nl-NL" sz="1200" dirty="0" err="1"/>
              <a:t>gelicentieerd</a:t>
            </a:r>
            <a:r>
              <a:rPr lang="nl-NL" sz="1200" dirty="0"/>
              <a:t> onder </a:t>
            </a:r>
            <a:r>
              <a:rPr lang="nl-NL" sz="1200" dirty="0">
                <a:hlinkClick r:id="rId4" tooltip="https://creativecommons.org/licenses/by-nc-nd/3.0/"/>
              </a:rPr>
              <a:t>CC BY-NC-ND</a:t>
            </a: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hlinkClick r:id="rId5" tooltip="https://www.ohioemployerlawblog.com/2016/06/what-you-need-to-know-about-eeocs.html"/>
              </a:rPr>
              <a:t>Deze foto</a:t>
            </a:r>
            <a:r>
              <a:rPr lang="nl-NL" sz="1200" dirty="0"/>
              <a:t> van Onbekende auteur is </a:t>
            </a:r>
            <a:r>
              <a:rPr lang="nl-NL" sz="1200" dirty="0" err="1"/>
              <a:t>gelicentieerd</a:t>
            </a:r>
            <a:r>
              <a:rPr lang="nl-NL" sz="1200" dirty="0"/>
              <a:t> onder </a:t>
            </a:r>
            <a:r>
              <a:rPr lang="nl-NL" sz="1200" dirty="0">
                <a:hlinkClick r:id="rId4" tooltip="https://creativecommons.org/licenses/by-nc-nd/3.0/"/>
              </a:rPr>
              <a:t>CC BY-NC-ND</a:t>
            </a: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hlinkClick r:id="rId5" tooltip="https://www.ohioemployerlawblog.com/2016/06/what-you-need-to-know-about-eeocs.html"/>
              </a:rPr>
              <a:t>Deze foto</a:t>
            </a:r>
            <a:r>
              <a:rPr lang="nl-NL" sz="1200" dirty="0"/>
              <a:t> van Onbekende auteur is </a:t>
            </a:r>
            <a:r>
              <a:rPr lang="nl-NL" sz="1200" dirty="0" err="1"/>
              <a:t>gelicentieerd</a:t>
            </a:r>
            <a:r>
              <a:rPr lang="nl-NL" sz="1200" dirty="0"/>
              <a:t> onder </a:t>
            </a:r>
            <a:r>
              <a:rPr lang="nl-NL" sz="1200" dirty="0">
                <a:hlinkClick r:id="rId4" tooltip="https://creativecommons.org/licenses/by-nc-nd/3.0/"/>
              </a:rPr>
              <a:t>CC BY-NC-ND</a:t>
            </a: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dirty="0"/>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20</a:t>
            </a:fld>
            <a:endParaRPr lang="nl-NL"/>
          </a:p>
        </p:txBody>
      </p:sp>
    </p:spTree>
    <p:extLst>
      <p:ext uri="{BB962C8B-B14F-4D97-AF65-F5344CB8AC3E}">
        <p14:creationId xmlns:p14="http://schemas.microsoft.com/office/powerpoint/2010/main" val="4101162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90000"/>
              </a:lnSpc>
              <a:spcBef>
                <a:spcPct val="0"/>
              </a:spcBef>
            </a:pPr>
            <a:r>
              <a:rPr lang="nl-NL" altLang="nl-NL" dirty="0"/>
              <a:t>Bij de start van de presentatie wordt nagegaan wie er bij de voorlichting aanwezig zijn. </a:t>
            </a:r>
          </a:p>
          <a:p>
            <a:pPr>
              <a:lnSpc>
                <a:spcPct val="90000"/>
              </a:lnSpc>
              <a:spcBef>
                <a:spcPct val="0"/>
              </a:spcBef>
            </a:pPr>
            <a:r>
              <a:rPr lang="nl-NL" altLang="nl-NL" dirty="0"/>
              <a:t>Dit gebeurd aan de hand van één of meerdere van onderstaande vragen:</a:t>
            </a:r>
          </a:p>
          <a:p>
            <a:pPr>
              <a:lnSpc>
                <a:spcPct val="90000"/>
              </a:lnSpc>
              <a:spcBef>
                <a:spcPct val="0"/>
              </a:spcBef>
            </a:pPr>
            <a:endParaRPr lang="nl-NL" altLang="nl-NL" dirty="0"/>
          </a:p>
          <a:p>
            <a:pPr marL="171450" indent="-171450">
              <a:lnSpc>
                <a:spcPct val="90000"/>
              </a:lnSpc>
              <a:spcBef>
                <a:spcPct val="0"/>
              </a:spcBef>
              <a:buFont typeface="Arial" panose="020B0604020202020204" pitchFamily="34" charset="0"/>
              <a:buChar char="•"/>
            </a:pPr>
            <a:r>
              <a:rPr lang="nl-NL" altLang="nl-NL" dirty="0"/>
              <a:t>Welk niveau heeft je huidige opleiding?</a:t>
            </a:r>
          </a:p>
          <a:p>
            <a:pPr marL="171450" indent="-171450">
              <a:lnSpc>
                <a:spcPct val="90000"/>
              </a:lnSpc>
              <a:spcBef>
                <a:spcPct val="0"/>
              </a:spcBef>
              <a:buFont typeface="Arial" panose="020B0604020202020204" pitchFamily="34" charset="0"/>
              <a:buChar char="•"/>
            </a:pPr>
            <a:r>
              <a:rPr lang="nl-NL" altLang="nl-NL" dirty="0"/>
              <a:t>Wanneer wil je gaan studeren?</a:t>
            </a:r>
          </a:p>
          <a:p>
            <a:pPr marL="171450" indent="-171450">
              <a:lnSpc>
                <a:spcPct val="90000"/>
              </a:lnSpc>
              <a:spcBef>
                <a:spcPct val="0"/>
              </a:spcBef>
              <a:buFont typeface="Arial" panose="020B0604020202020204" pitchFamily="34" charset="0"/>
              <a:buChar char="•"/>
            </a:pPr>
            <a:r>
              <a:rPr lang="nl-NL" altLang="nl-NL" dirty="0"/>
              <a:t>Hoeveel weet je al over de opleiding?</a:t>
            </a:r>
          </a:p>
          <a:p>
            <a:pPr marL="171450" indent="-171450">
              <a:lnSpc>
                <a:spcPct val="90000"/>
              </a:lnSpc>
              <a:spcBef>
                <a:spcPct val="0"/>
              </a:spcBef>
              <a:buFont typeface="Arial" panose="020B0604020202020204" pitchFamily="34" charset="0"/>
              <a:buChar char="•"/>
            </a:pPr>
            <a:r>
              <a:rPr lang="nl-NL" altLang="nl-NL" dirty="0"/>
              <a:t>Wie komt uit een ondernemende familie?</a:t>
            </a:r>
          </a:p>
          <a:p>
            <a:pPr marL="171450" indent="-171450">
              <a:lnSpc>
                <a:spcPct val="90000"/>
              </a:lnSpc>
              <a:spcBef>
                <a:spcPct val="0"/>
              </a:spcBef>
              <a:buFont typeface="Arial" panose="020B0604020202020204" pitchFamily="34" charset="0"/>
              <a:buChar char="•"/>
            </a:pPr>
            <a:r>
              <a:rPr lang="nl-NL" altLang="nl-NL" dirty="0"/>
              <a:t>Wie is van plan om een onderneming over te nemen?</a:t>
            </a:r>
          </a:p>
          <a:p>
            <a:pPr>
              <a:lnSpc>
                <a:spcPct val="90000"/>
              </a:lnSpc>
              <a:spcBef>
                <a:spcPct val="0"/>
              </a:spcBef>
            </a:pPr>
            <a:endParaRPr lang="nl-NL" altLang="nl-NL" dirty="0"/>
          </a:p>
          <a:p>
            <a:pPr>
              <a:lnSpc>
                <a:spcPct val="90000"/>
              </a:lnSpc>
              <a:spcBef>
                <a:spcPct val="0"/>
              </a:spcBef>
            </a:pPr>
            <a:r>
              <a:rPr lang="nl-NL" altLang="nl-NL" dirty="0"/>
              <a:t>Aanvullende vragen die ook gesteld kunnen worden zijn:</a:t>
            </a:r>
          </a:p>
          <a:p>
            <a:pPr marL="171450" indent="-171450">
              <a:lnSpc>
                <a:spcPct val="90000"/>
              </a:lnSpc>
              <a:spcBef>
                <a:spcPct val="0"/>
              </a:spcBef>
              <a:buFont typeface="Arial" panose="020B0604020202020204" pitchFamily="34" charset="0"/>
              <a:buChar char="•"/>
            </a:pPr>
            <a:r>
              <a:rPr lang="nl-NL" altLang="nl-NL" dirty="0"/>
              <a:t>Wie weet al zeker dat hij/zij wil gaan ondernemen?</a:t>
            </a:r>
          </a:p>
          <a:p>
            <a:pPr marL="171450" indent="-171450">
              <a:lnSpc>
                <a:spcPct val="90000"/>
              </a:lnSpc>
              <a:spcBef>
                <a:spcPct val="0"/>
              </a:spcBef>
              <a:buFont typeface="Arial" panose="020B0604020202020204" pitchFamily="34" charset="0"/>
              <a:buChar char="•"/>
            </a:pPr>
            <a:r>
              <a:rPr lang="nl-NL" altLang="nl-NL" dirty="0"/>
              <a:t>Wie twijfelt nog over het starten met ondernemen?</a:t>
            </a:r>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3</a:t>
            </a:fld>
            <a:endParaRPr lang="nl-NL"/>
          </a:p>
        </p:txBody>
      </p:sp>
    </p:spTree>
    <p:extLst>
      <p:ext uri="{BB962C8B-B14F-4D97-AF65-F5344CB8AC3E}">
        <p14:creationId xmlns:p14="http://schemas.microsoft.com/office/powerpoint/2010/main" val="645360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90000"/>
              </a:lnSpc>
              <a:spcBef>
                <a:spcPct val="0"/>
              </a:spcBef>
            </a:pPr>
            <a:r>
              <a:rPr lang="nl-NL" altLang="nl-NL" sz="1200"/>
              <a:t>Project 1 en 2, Fase 4: in de projecten uit het D-cluster staat de doorontwikkeling van een onderneming centraal. Je wordt gestimuleerd om op zoek te gaan naar innovaties op het gebied van duurzaamheid, internationalisering en/of technologie. Dit doe je aan de hand van vier fases die verdeeld zijn over twee projecten:</a:t>
            </a:r>
          </a:p>
          <a:p>
            <a:pPr marL="171450" indent="-171450">
              <a:lnSpc>
                <a:spcPct val="90000"/>
              </a:lnSpc>
              <a:spcBef>
                <a:spcPct val="0"/>
              </a:spcBef>
              <a:buFont typeface="Arial" panose="020B0604020202020204" pitchFamily="34" charset="0"/>
              <a:buChar char="•"/>
            </a:pPr>
            <a:r>
              <a:rPr lang="nl-NL" altLang="nl-NL" sz="1200"/>
              <a:t>Trendanalyse &gt; welke trends zijn er op het gebied van duurzaamheid, internationalisering en/of technologie en welke trends sluiten aan bij jouw onderneming.</a:t>
            </a:r>
          </a:p>
          <a:p>
            <a:pPr marL="171450" indent="-171450">
              <a:lnSpc>
                <a:spcPct val="90000"/>
              </a:lnSpc>
              <a:spcBef>
                <a:spcPct val="0"/>
              </a:spcBef>
              <a:buFont typeface="Arial" panose="020B0604020202020204" pitchFamily="34" charset="0"/>
              <a:buChar char="•"/>
            </a:pPr>
            <a:r>
              <a:rPr lang="nl-NL" altLang="nl-NL" sz="1200"/>
              <a:t>Ideeformulering &gt; met welke innovaties wil je aan de slag en op welke manier.</a:t>
            </a:r>
          </a:p>
          <a:p>
            <a:pPr marL="171450" indent="-171450">
              <a:lnSpc>
                <a:spcPct val="90000"/>
              </a:lnSpc>
              <a:spcBef>
                <a:spcPct val="0"/>
              </a:spcBef>
              <a:buFont typeface="Arial" panose="020B0604020202020204" pitchFamily="34" charset="0"/>
              <a:buChar char="•"/>
            </a:pPr>
            <a:r>
              <a:rPr lang="nl-NL" altLang="nl-NL" sz="1200"/>
              <a:t>Ideekeuze en test &gt; welke innovatie kies je uiteindelijk en op welke manier ga je testen of dit ook daadwerkelijk werkt.</a:t>
            </a:r>
          </a:p>
          <a:p>
            <a:pPr marL="171450" indent="-171450">
              <a:lnSpc>
                <a:spcPct val="90000"/>
              </a:lnSpc>
              <a:spcBef>
                <a:spcPct val="0"/>
              </a:spcBef>
              <a:buFont typeface="Arial" panose="020B0604020202020204" pitchFamily="34" charset="0"/>
              <a:buChar char="•"/>
            </a:pPr>
            <a:r>
              <a:rPr lang="nl-NL" altLang="nl-NL" sz="1200"/>
              <a:t>Implementatie &gt; hoe ga je de innovatie bij je onderneming invoeren.</a:t>
            </a:r>
          </a:p>
          <a:p>
            <a:pPr marL="171450" indent="-171450">
              <a:lnSpc>
                <a:spcPct val="90000"/>
              </a:lnSpc>
              <a:spcBef>
                <a:spcPct val="0"/>
              </a:spcBef>
              <a:buFont typeface="Arial" panose="020B0604020202020204" pitchFamily="34" charset="0"/>
              <a:buChar char="•"/>
            </a:pPr>
            <a:endParaRPr lang="nl-NL" altLang="nl-NL" sz="1200"/>
          </a:p>
          <a:p>
            <a:pPr marL="0" indent="0">
              <a:lnSpc>
                <a:spcPct val="90000"/>
              </a:lnSpc>
              <a:spcBef>
                <a:spcPct val="0"/>
              </a:spcBef>
              <a:buFont typeface="Arial" panose="020B0604020202020204" pitchFamily="34" charset="0"/>
              <a:buNone/>
            </a:pPr>
            <a:r>
              <a:rPr lang="nl-NL" altLang="nl-NL" sz="1200"/>
              <a:t>Je kunt de projecten uitvoeren voor je eigen onderneming dat je in het C-cluster gestart bent. </a:t>
            </a:r>
          </a:p>
          <a:p>
            <a:pPr marL="0" indent="0">
              <a:lnSpc>
                <a:spcPct val="90000"/>
              </a:lnSpc>
              <a:spcBef>
                <a:spcPct val="0"/>
              </a:spcBef>
              <a:buFont typeface="Arial" panose="020B0604020202020204" pitchFamily="34" charset="0"/>
              <a:buNone/>
            </a:pPr>
            <a:r>
              <a:rPr lang="nl-NL" altLang="nl-NL" sz="1200"/>
              <a:t>Je kunt er ook voor kiezen om een opdrachtgever te zoeken voor deze twee projecten. </a:t>
            </a:r>
            <a:endParaRPr lang="en-US" altLang="nl-NL"/>
          </a:p>
          <a:p>
            <a:pPr>
              <a:lnSpc>
                <a:spcPct val="90000"/>
              </a:lnSpc>
              <a:spcBef>
                <a:spcPct val="0"/>
              </a:spcBef>
            </a:pPr>
            <a:endParaRPr lang="en-US" altLang="nl-NL"/>
          </a:p>
          <a:p>
            <a:pPr>
              <a:lnSpc>
                <a:spcPct val="90000"/>
              </a:lnSpc>
              <a:spcBef>
                <a:spcPct val="0"/>
              </a:spcBef>
            </a:pPr>
            <a:r>
              <a:rPr lang="nl-NL" altLang="nl-NL"/>
              <a:t>De projecten worden ondersteund door ondersteunende vakken (zie dia). </a:t>
            </a:r>
          </a:p>
          <a:p>
            <a:pPr>
              <a:lnSpc>
                <a:spcPct val="90000"/>
              </a:lnSpc>
              <a:spcBef>
                <a:spcPct val="0"/>
              </a:spcBef>
            </a:pPr>
            <a:r>
              <a:rPr lang="nl-NL" altLang="nl-NL"/>
              <a:t>Tijdens deze vakken krijg je de theorie die je nodig hebt om de projecten uit te werken. </a:t>
            </a:r>
          </a:p>
          <a:p>
            <a:pPr>
              <a:lnSpc>
                <a:spcPct val="90000"/>
              </a:lnSpc>
              <a:spcBef>
                <a:spcPct val="0"/>
              </a:spcBef>
            </a:pPr>
            <a:r>
              <a:rPr lang="nl-NL" altLang="nl-NL"/>
              <a:t>Alle ondersteunende vakken worden afgesloten met eigen toets.</a:t>
            </a:r>
          </a:p>
          <a:p>
            <a:pPr>
              <a:lnSpc>
                <a:spcPct val="90000"/>
              </a:lnSpc>
              <a:spcBef>
                <a:spcPct val="0"/>
              </a:spcBef>
            </a:pPr>
            <a:endParaRPr lang="nl-NL" alt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a:t>Extra in het B-cluster is dat je twee keuzevakken volgt. Ieder keuzevak duurt 1 periode (7 weken) en sluit je af met een toets.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a:t>Voorbeelden van keuzevakken zijn Succesvolle website, Intercultureel management, Ondernemende regio. </a:t>
            </a:r>
          </a:p>
          <a:p>
            <a:pPr>
              <a:lnSpc>
                <a:spcPct val="90000"/>
              </a:lnSpc>
              <a:spcBef>
                <a:spcPct val="0"/>
              </a:spcBef>
            </a:pPr>
            <a:endParaRPr lang="en-US" altLang="nl-NL"/>
          </a:p>
          <a:p>
            <a:endParaRPr lang="nl-NL"/>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21</a:t>
            </a:fld>
            <a:endParaRPr lang="nl-NL"/>
          </a:p>
        </p:txBody>
      </p:sp>
    </p:spTree>
    <p:extLst>
      <p:ext uri="{BB962C8B-B14F-4D97-AF65-F5344CB8AC3E}">
        <p14:creationId xmlns:p14="http://schemas.microsoft.com/office/powerpoint/2010/main" val="2981927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het D-cluster ga je op studiereis. Je kunt kiezen uit drie verschillende reizen:</a:t>
            </a:r>
          </a:p>
          <a:p>
            <a:pPr marL="171450" indent="-171450">
              <a:buFont typeface="Arial" panose="020B0604020202020204" pitchFamily="34" charset="0"/>
              <a:buChar char="•"/>
            </a:pPr>
            <a:r>
              <a:rPr lang="nl-NL" dirty="0"/>
              <a:t>Een meerdaagse reis, die gaat dit collegejaar naar Barcelona en München. </a:t>
            </a:r>
          </a:p>
          <a:p>
            <a:pPr marL="0" indent="0">
              <a:buFont typeface="Arial" panose="020B0604020202020204" pitchFamily="34" charset="0"/>
              <a:buNone/>
            </a:pPr>
            <a:r>
              <a:rPr lang="nl-NL" dirty="0"/>
              <a:t>     Doel van de reis is verdiepen in het onderwerp internationalisering door ondernemingsbezoeken aan Nederlandse ondernemers in het buitenland. </a:t>
            </a:r>
          </a:p>
          <a:p>
            <a:pPr marL="0" indent="0">
              <a:buFont typeface="Arial" panose="020B0604020202020204" pitchFamily="34" charset="0"/>
              <a:buNone/>
            </a:pPr>
            <a:r>
              <a:rPr lang="nl-NL" dirty="0"/>
              <a:t>     Tussendoor is ruimte om op andere manieren cultuur op te doen, bijvoorbeeld door mooie plekken te bezichtigen. </a:t>
            </a:r>
          </a:p>
          <a:p>
            <a:pPr marL="0" indent="0">
              <a:buFont typeface="Arial" panose="020B0604020202020204" pitchFamily="34" charset="0"/>
              <a:buNone/>
            </a:pPr>
            <a:r>
              <a:rPr lang="nl-NL" dirty="0"/>
              <a:t>     De ondernemingen op de dia hebben we in Barcelona bezocht, in München zijn we bezig met het opbouwen van een netwerk. </a:t>
            </a:r>
          </a:p>
          <a:p>
            <a:pPr marL="171450" indent="-171450">
              <a:buFont typeface="Arial" panose="020B0604020202020204" pitchFamily="34" charset="0"/>
              <a:buChar char="•"/>
            </a:pPr>
            <a:r>
              <a:rPr lang="nl-NL" dirty="0"/>
              <a:t>Een eendaagse reis naar Düsseldorf. Tijdens deze dag bezoek je een relevante beurs. </a:t>
            </a:r>
          </a:p>
          <a:p>
            <a:endParaRPr lang="nl-NL" dirty="0"/>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22</a:t>
            </a:fld>
            <a:endParaRPr lang="nl-NL"/>
          </a:p>
        </p:txBody>
      </p:sp>
    </p:spTree>
    <p:extLst>
      <p:ext uri="{BB962C8B-B14F-4D97-AF65-F5344CB8AC3E}">
        <p14:creationId xmlns:p14="http://schemas.microsoft.com/office/powerpoint/2010/main" val="176683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ctr"/>
            <a:endParaRPr lang="nl-NL" b="0" i="0" u="none" strike="noStrike" dirty="0">
              <a:solidFill>
                <a:srgbClr val="010202"/>
              </a:solidFill>
              <a:effectLst/>
              <a:latin typeface="Raleway" panose="020F050202020403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23</a:t>
            </a:fld>
            <a:endParaRPr lang="nl-NL"/>
          </a:p>
        </p:txBody>
      </p:sp>
    </p:spTree>
    <p:extLst>
      <p:ext uri="{BB962C8B-B14F-4D97-AF65-F5344CB8AC3E}">
        <p14:creationId xmlns:p14="http://schemas.microsoft.com/office/powerpoint/2010/main" val="3927053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fabriek is een lunchroom conceptstore en mini appartement in 1. </a:t>
            </a:r>
            <a:r>
              <a:rPr lang="nl-NL" b="0" i="0">
                <a:solidFill>
                  <a:srgbClr val="000000"/>
                </a:solidFill>
                <a:effectLst/>
                <a:latin typeface="Lucida Grande"/>
              </a:rPr>
              <a:t>Je kunt hier terecht voor de mooiste industriële items rechtstreeks geïmporteerd vanuit Frankrijk, woonaccessoires van nu, kleding, planten, modeaccessoires en babyitems in onze conceptstore. Daarnaast kan er bij De Fabriek heerlijk </a:t>
            </a:r>
            <a:r>
              <a:rPr lang="nl-NL" b="0" i="0" err="1">
                <a:solidFill>
                  <a:srgbClr val="000000"/>
                </a:solidFill>
                <a:effectLst/>
                <a:latin typeface="Lucida Grande"/>
              </a:rPr>
              <a:t>gehightead</a:t>
            </a:r>
            <a:r>
              <a:rPr lang="nl-NL" b="0" i="0">
                <a:solidFill>
                  <a:srgbClr val="000000"/>
                </a:solidFill>
                <a:effectLst/>
                <a:latin typeface="Lucida Grande"/>
              </a:rPr>
              <a:t> worden, geluncht worden, een bakje koffie gedronken worden of een lekkernij gegeten worden op onze fantastische vide! Kun jij de geur van onze versgebakken taarten weerstaan?</a:t>
            </a:r>
            <a:endParaRPr lang="en-NL"/>
          </a:p>
          <a:p>
            <a:endParaRPr lang="nl-NL"/>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24</a:t>
            </a:fld>
            <a:endParaRPr lang="nl-NL"/>
          </a:p>
        </p:txBody>
      </p:sp>
    </p:spTree>
    <p:extLst>
      <p:ext uri="{BB962C8B-B14F-4D97-AF65-F5344CB8AC3E}">
        <p14:creationId xmlns:p14="http://schemas.microsoft.com/office/powerpoint/2010/main" val="789428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ctr"/>
            <a:endParaRPr lang="nl-NL" b="0" i="0" u="none" strike="noStrike">
              <a:solidFill>
                <a:srgbClr val="010202"/>
              </a:solidFill>
              <a:effectLst/>
              <a:latin typeface="Raleway" panose="020F0502020204030204" pitchFamily="34" charset="0"/>
            </a:endParaRPr>
          </a:p>
          <a:p>
            <a:pPr algn="ctr"/>
            <a:r>
              <a:rPr lang="nl-NL" b="1" i="0" u="none" strike="noStrike">
                <a:solidFill>
                  <a:srgbClr val="010202"/>
                </a:solidFill>
                <a:effectLst/>
                <a:latin typeface="Roboto" panose="020F0502020204030204" pitchFamily="34" charset="0"/>
              </a:rPr>
              <a:t>Bijles voor iedereen</a:t>
            </a:r>
          </a:p>
          <a:p>
            <a:pPr algn="ctr"/>
            <a:r>
              <a:rPr lang="nl-NL" b="0" i="0" u="none" strike="noStrike">
                <a:solidFill>
                  <a:srgbClr val="676868"/>
                </a:solidFill>
                <a:effectLst/>
                <a:latin typeface="Raleway" panose="020F0502020204030204" pitchFamily="34" charset="0"/>
              </a:rPr>
              <a:t>Met meer dan 1.000 verschillende vakken bieden wij voor ieder vak en niveau de ideale tutor.</a:t>
            </a:r>
          </a:p>
          <a:p>
            <a:pPr algn="ctr"/>
            <a:r>
              <a:rPr lang="nl-NL" b="1" i="0" u="none" strike="noStrike">
                <a:solidFill>
                  <a:srgbClr val="010202"/>
                </a:solidFill>
                <a:effectLst/>
                <a:latin typeface="Roboto" panose="02000000000000000000" pitchFamily="2" charset="0"/>
              </a:rPr>
              <a:t>Overal en altijd</a:t>
            </a:r>
          </a:p>
          <a:p>
            <a:pPr algn="ctr"/>
            <a:r>
              <a:rPr lang="nl-NL" b="0" i="0" u="none" strike="noStrike">
                <a:solidFill>
                  <a:srgbClr val="676868"/>
                </a:solidFill>
                <a:effectLst/>
                <a:latin typeface="Raleway" pitchFamily="2" charset="77"/>
              </a:rPr>
              <a:t>Onze tutoren staan door heel Nederland te springen om jou fysiek of online bijles te geven.</a:t>
            </a:r>
          </a:p>
          <a:p>
            <a:pPr algn="ctr"/>
            <a:r>
              <a:rPr lang="nl-NL" b="1" i="0" u="none" strike="noStrike">
                <a:solidFill>
                  <a:srgbClr val="010202"/>
                </a:solidFill>
                <a:effectLst/>
                <a:latin typeface="Roboto" panose="02000000000000000000" pitchFamily="2" charset="0"/>
              </a:rPr>
              <a:t>Persoonlijke service</a:t>
            </a:r>
          </a:p>
          <a:p>
            <a:pPr algn="ctr"/>
            <a:r>
              <a:rPr lang="nl-NL" b="0" i="0" u="none" strike="noStrike">
                <a:solidFill>
                  <a:srgbClr val="676868"/>
                </a:solidFill>
                <a:effectLst/>
                <a:latin typeface="Raleway" pitchFamily="2" charset="77"/>
              </a:rPr>
              <a:t>Wij garanderen top service waarbij er altijd iemand voor je klaarstaat op werkdagen tussen 09:00 en 17:00</a:t>
            </a:r>
          </a:p>
          <a:p>
            <a:endParaRPr lang="nl-NL"/>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25</a:t>
            </a:fld>
            <a:endParaRPr lang="nl-NL"/>
          </a:p>
        </p:txBody>
      </p:sp>
    </p:spTree>
    <p:extLst>
      <p:ext uri="{BB962C8B-B14F-4D97-AF65-F5344CB8AC3E}">
        <p14:creationId xmlns:p14="http://schemas.microsoft.com/office/powerpoint/2010/main" val="3927053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Proforto</a:t>
            </a:r>
            <a:r>
              <a:rPr lang="nl-NL" dirty="0"/>
              <a:t>: een grote leverancier van bedrijfskleding. </a:t>
            </a:r>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26</a:t>
            </a:fld>
            <a:endParaRPr lang="nl-NL"/>
          </a:p>
        </p:txBody>
      </p:sp>
    </p:spTree>
    <p:extLst>
      <p:ext uri="{BB962C8B-B14F-4D97-AF65-F5344CB8AC3E}">
        <p14:creationId xmlns:p14="http://schemas.microsoft.com/office/powerpoint/2010/main" val="3451448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90000"/>
              </a:lnSpc>
            </a:pPr>
            <a:r>
              <a:rPr lang="en-US" altLang="nl-NL" dirty="0"/>
              <a:t>In het E-cluster ga je op stage. De stage </a:t>
            </a:r>
            <a:r>
              <a:rPr lang="en-US" altLang="nl-NL" dirty="0" err="1"/>
              <a:t>bestaat</a:t>
            </a:r>
            <a:r>
              <a:rPr lang="en-US" altLang="nl-NL" dirty="0"/>
              <a:t> </a:t>
            </a:r>
            <a:r>
              <a:rPr lang="en-US" altLang="nl-NL" dirty="0" err="1"/>
              <a:t>uit</a:t>
            </a:r>
            <a:r>
              <a:rPr lang="en-US" altLang="nl-NL" dirty="0"/>
              <a:t> twee </a:t>
            </a:r>
            <a:r>
              <a:rPr lang="en-US" altLang="nl-NL" dirty="0" err="1"/>
              <a:t>onderdelen</a:t>
            </a:r>
            <a:r>
              <a:rPr lang="en-US" altLang="nl-NL" dirty="0"/>
              <a:t>:</a:t>
            </a:r>
          </a:p>
          <a:p>
            <a:pPr marL="228600" indent="-228600">
              <a:lnSpc>
                <a:spcPct val="90000"/>
              </a:lnSpc>
              <a:buAutoNum type="arabicPeriod"/>
            </a:pPr>
            <a:r>
              <a:rPr lang="en-US" altLang="nl-NL" dirty="0" err="1"/>
              <a:t>Meewerkstage</a:t>
            </a:r>
            <a:r>
              <a:rPr lang="en-US" altLang="nl-NL" dirty="0"/>
              <a:t>, vier </a:t>
            </a:r>
            <a:r>
              <a:rPr lang="en-US" altLang="nl-NL" dirty="0" err="1"/>
              <a:t>dagen</a:t>
            </a:r>
            <a:r>
              <a:rPr lang="en-US" altLang="nl-NL" dirty="0"/>
              <a:t> in de week op HBO </a:t>
            </a:r>
            <a:r>
              <a:rPr lang="en-US" altLang="nl-NL" dirty="0" err="1"/>
              <a:t>niveau</a:t>
            </a:r>
            <a:r>
              <a:rPr lang="en-US" altLang="nl-NL" dirty="0"/>
              <a:t>.</a:t>
            </a:r>
          </a:p>
          <a:p>
            <a:pPr marL="228600" indent="-228600">
              <a:lnSpc>
                <a:spcPct val="90000"/>
              </a:lnSpc>
              <a:buAutoNum type="arabicPeriod"/>
            </a:pPr>
            <a:r>
              <a:rPr lang="en-US" altLang="nl-NL" dirty="0" err="1"/>
              <a:t>Uitvoeren</a:t>
            </a:r>
            <a:r>
              <a:rPr lang="en-US" altLang="nl-NL" dirty="0"/>
              <a:t> van </a:t>
            </a:r>
            <a:r>
              <a:rPr lang="en-US" altLang="nl-NL" dirty="0" err="1"/>
              <a:t>een</a:t>
            </a:r>
            <a:r>
              <a:rPr lang="en-US" altLang="nl-NL" dirty="0"/>
              <a:t> </a:t>
            </a:r>
            <a:r>
              <a:rPr lang="en-US" altLang="nl-NL" dirty="0" err="1"/>
              <a:t>onderzoek</a:t>
            </a:r>
            <a:r>
              <a:rPr lang="en-US" altLang="nl-NL" dirty="0"/>
              <a:t> en </a:t>
            </a:r>
            <a:r>
              <a:rPr lang="en-US" altLang="nl-NL" dirty="0" err="1"/>
              <a:t>bijwonen</a:t>
            </a:r>
            <a:r>
              <a:rPr lang="en-US" altLang="nl-NL" dirty="0"/>
              <a:t> van de lessen, </a:t>
            </a:r>
            <a:r>
              <a:rPr lang="en-US" altLang="nl-NL" dirty="0" err="1"/>
              <a:t>één</a:t>
            </a:r>
            <a:r>
              <a:rPr lang="en-US" altLang="nl-NL" dirty="0"/>
              <a:t> </a:t>
            </a:r>
            <a:r>
              <a:rPr lang="en-US" altLang="nl-NL" dirty="0" err="1"/>
              <a:t>dag</a:t>
            </a:r>
            <a:r>
              <a:rPr lang="en-US" altLang="nl-NL" dirty="0"/>
              <a:t> in de week. </a:t>
            </a:r>
          </a:p>
          <a:p>
            <a:pPr>
              <a:lnSpc>
                <a:spcPct val="90000"/>
              </a:lnSpc>
            </a:pPr>
            <a:endParaRPr lang="en-US" altLang="nl-NL" dirty="0"/>
          </a:p>
          <a:p>
            <a:pPr>
              <a:lnSpc>
                <a:spcPct val="90000"/>
              </a:lnSpc>
            </a:pPr>
            <a:r>
              <a:rPr lang="en-US" altLang="nl-NL" dirty="0"/>
              <a:t>Je </a:t>
            </a:r>
            <a:r>
              <a:rPr lang="en-US" altLang="nl-NL" dirty="0" err="1"/>
              <a:t>kunt</a:t>
            </a:r>
            <a:r>
              <a:rPr lang="en-US" altLang="nl-NL" dirty="0"/>
              <a:t> in Nederland stage </a:t>
            </a:r>
            <a:r>
              <a:rPr lang="en-US" altLang="nl-NL" dirty="0" err="1"/>
              <a:t>lopen</a:t>
            </a:r>
            <a:r>
              <a:rPr lang="en-US" altLang="nl-NL" dirty="0"/>
              <a:t>, of in het </a:t>
            </a:r>
            <a:r>
              <a:rPr lang="en-US" altLang="nl-NL" dirty="0" err="1"/>
              <a:t>buitenland</a:t>
            </a:r>
            <a:r>
              <a:rPr lang="en-US" altLang="nl-NL" dirty="0"/>
              <a:t>, </a:t>
            </a:r>
            <a:r>
              <a:rPr lang="en-US" altLang="nl-NL" dirty="0" err="1"/>
              <a:t>dat</a:t>
            </a:r>
            <a:r>
              <a:rPr lang="en-US" altLang="nl-NL" dirty="0"/>
              <a:t> </a:t>
            </a:r>
            <a:r>
              <a:rPr lang="en-US" altLang="nl-NL" dirty="0" err="1"/>
              <a:t>kies</a:t>
            </a:r>
            <a:r>
              <a:rPr lang="en-US" altLang="nl-NL" dirty="0"/>
              <a:t> je </a:t>
            </a:r>
            <a:r>
              <a:rPr lang="en-US" altLang="nl-NL" dirty="0" err="1"/>
              <a:t>zelf</a:t>
            </a:r>
            <a:r>
              <a:rPr lang="en-US" altLang="nl-NL" dirty="0"/>
              <a:t>. </a:t>
            </a:r>
          </a:p>
          <a:p>
            <a:pPr>
              <a:lnSpc>
                <a:spcPct val="90000"/>
              </a:lnSpc>
            </a:pPr>
            <a:r>
              <a:rPr lang="nl-NL" altLang="nl-NL" dirty="0"/>
              <a:t>Het stagebedrijf zoek je in principe zelf. Dat kan in je privé netwerk, of via de stagebank van de HAN. </a:t>
            </a:r>
          </a:p>
          <a:p>
            <a:pPr>
              <a:lnSpc>
                <a:spcPct val="90000"/>
              </a:lnSpc>
            </a:pPr>
            <a:endParaRPr lang="nl-NL" altLang="nl-NL" dirty="0"/>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27</a:t>
            </a:fld>
            <a:endParaRPr lang="nl-NL"/>
          </a:p>
        </p:txBody>
      </p:sp>
    </p:spTree>
    <p:extLst>
      <p:ext uri="{BB962C8B-B14F-4D97-AF65-F5344CB8AC3E}">
        <p14:creationId xmlns:p14="http://schemas.microsoft.com/office/powerpoint/2010/main" val="4272000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je derde jaar kies je een minor.</a:t>
            </a:r>
          </a:p>
          <a:p>
            <a:r>
              <a:rPr lang="nl-NL" dirty="0"/>
              <a:t>Een minor is een keuzemodule van een halfjaar. </a:t>
            </a:r>
          </a:p>
          <a:p>
            <a:r>
              <a:rPr lang="nl-NL" dirty="0"/>
              <a:t>Net als bij de keuzevakken in jaar 1 en 2 kies je een onderwerp dat je interessant vindt en dat past bij jouw ontwikkeling binnen de opleiding.</a:t>
            </a:r>
          </a:p>
          <a:p>
            <a:endParaRPr lang="nl-NL" dirty="0"/>
          </a:p>
          <a:p>
            <a:r>
              <a:rPr lang="nl-NL" dirty="0"/>
              <a:t>ORM biedt zelf minoren aan (zie dia). </a:t>
            </a:r>
          </a:p>
          <a:p>
            <a:r>
              <a:rPr lang="nl-NL" dirty="0"/>
              <a:t>Je kunt ervoor kiezen om een minor bij een andere opleiding van de HAN te volgen (zie dia).</a:t>
            </a:r>
          </a:p>
          <a:p>
            <a:r>
              <a:rPr lang="nl-NL" dirty="0"/>
              <a:t>Je kunt er ook voor kiezen om een minor bij een andere hogeschool te volgen, of om een half jaar te gaan studeren in het buitenland. </a:t>
            </a:r>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28</a:t>
            </a:fld>
            <a:endParaRPr lang="nl-NL"/>
          </a:p>
        </p:txBody>
      </p:sp>
    </p:spTree>
    <p:extLst>
      <p:ext uri="{BB962C8B-B14F-4D97-AF65-F5344CB8AC3E}">
        <p14:creationId xmlns:p14="http://schemas.microsoft.com/office/powerpoint/2010/main" val="3911978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b="0" dirty="0"/>
              <a:t>Aan het begin van de presentatie gaven we aan dat we opleiden op basis van competenties. Met behulp van een competentie wordt gekeken of je de juiste kennis, vaardigheden en houding hebt om bepaalde taken uit te voeren. </a:t>
            </a:r>
          </a:p>
          <a:p>
            <a:pPr>
              <a:defRPr/>
            </a:pPr>
            <a:endParaRPr lang="nl-NL" b="0" dirty="0"/>
          </a:p>
          <a:p>
            <a:pPr>
              <a:defRPr/>
            </a:pPr>
            <a:r>
              <a:rPr lang="nl-NL" b="0" dirty="0"/>
              <a:t>Tijdens je studie werk je aan alle 10 de competenties (zie dia en korte uitleg hieronder).</a:t>
            </a:r>
          </a:p>
          <a:p>
            <a:pPr>
              <a:defRPr/>
            </a:pPr>
            <a:r>
              <a:rPr lang="nl-NL" b="0" dirty="0"/>
              <a:t>Tijdens je afstuderen toon je aan dat je voldoende kennis hebt, vaardig bent en een dat je houding goed is op alle tien de competenties. </a:t>
            </a:r>
          </a:p>
          <a:p>
            <a:pPr>
              <a:defRPr/>
            </a:pPr>
            <a:endParaRPr lang="nl-NL" b="0" dirty="0"/>
          </a:p>
          <a:p>
            <a:pPr>
              <a:defRPr/>
            </a:pPr>
            <a:endParaRPr lang="nl-NL" b="1" dirty="0"/>
          </a:p>
          <a:p>
            <a:pPr marL="171450" indent="-171450">
              <a:buFont typeface="Arial" panose="020B0604020202020204" pitchFamily="34" charset="0"/>
              <a:buChar char="•"/>
              <a:defRPr/>
            </a:pPr>
            <a:r>
              <a:rPr lang="nl-NL" b="1" dirty="0"/>
              <a:t>Innoveren: </a:t>
            </a:r>
            <a:r>
              <a:rPr lang="nl-NL" i="1" dirty="0"/>
              <a:t>initieert nieuwe ideeën, realiseert op creatieve wijze vernieuwingen en benut daarbij de mogelijkheden op het gebied van technologie. </a:t>
            </a:r>
            <a:endParaRPr lang="nl-NL" dirty="0"/>
          </a:p>
          <a:p>
            <a:pPr marL="171450" indent="-171450">
              <a:buFont typeface="Arial" panose="020B0604020202020204" pitchFamily="34" charset="0"/>
              <a:buChar char="•"/>
              <a:defRPr/>
            </a:pPr>
            <a:r>
              <a:rPr lang="nl-NL" b="1" dirty="0"/>
              <a:t>Waardecreatie: </a:t>
            </a:r>
            <a:r>
              <a:rPr lang="nl-NL" i="1" dirty="0"/>
              <a:t>creëert duurzame en commerciële waarde gericht op de wensen en behoeften van klanten en overige stakeholders. Hij doet dat op basis van ontwikkelingen in de (</a:t>
            </a:r>
            <a:r>
              <a:rPr lang="nl-NL" i="1" dirty="0" err="1"/>
              <a:t>inter</a:t>
            </a:r>
            <a:r>
              <a:rPr lang="nl-NL" i="1" dirty="0"/>
              <a:t>)nationale omgeving.</a:t>
            </a:r>
            <a:endParaRPr lang="nl-NL" dirty="0"/>
          </a:p>
          <a:p>
            <a:pPr marL="171450" indent="-171450">
              <a:buFont typeface="Arial" panose="020B0604020202020204" pitchFamily="34" charset="0"/>
              <a:buChar char="•"/>
              <a:defRPr/>
            </a:pPr>
            <a:r>
              <a:rPr lang="nl-NL" b="1" dirty="0"/>
              <a:t>Resultaatgericht </a:t>
            </a:r>
            <a:r>
              <a:rPr lang="nl-NL" b="1" dirty="0" err="1"/>
              <a:t>handelen:</a:t>
            </a:r>
            <a:r>
              <a:rPr lang="nl-NL" i="1" dirty="0" err="1"/>
              <a:t>toont</a:t>
            </a:r>
            <a:r>
              <a:rPr lang="nl-NL" i="1" dirty="0"/>
              <a:t> verantwoordelijkheid en doorzettingsvermogen en neemt besluiten om de beoogde resultaten te bereiken. Hij past zich daarbij gemakkelijk aan veranderende omstandigheden aan en durft risico’s te nemen.</a:t>
            </a:r>
            <a:endParaRPr lang="nl-NL" dirty="0"/>
          </a:p>
          <a:p>
            <a:pPr marL="171450" indent="-171450">
              <a:buFont typeface="Arial" panose="020B0604020202020204" pitchFamily="34" charset="0"/>
              <a:buChar char="•"/>
              <a:defRPr/>
            </a:pPr>
            <a:r>
              <a:rPr lang="nl-NL" b="1" dirty="0" err="1"/>
              <a:t>Leiderschap:</a:t>
            </a:r>
            <a:r>
              <a:rPr lang="nl-NL" i="1" dirty="0" err="1"/>
              <a:t>straalt</a:t>
            </a:r>
            <a:r>
              <a:rPr lang="nl-NL" i="1" dirty="0"/>
              <a:t> passie en beleving uit, pakt de regie in teamverband en mobiliseert anderen vanuit zijn eigen persoonlijke de waarden en de cultuur van de onderneming.</a:t>
            </a:r>
            <a:endParaRPr lang="nl-NL" dirty="0"/>
          </a:p>
          <a:p>
            <a:pPr marL="171450" indent="-171450">
              <a:buFont typeface="Arial" panose="020B0604020202020204" pitchFamily="34" charset="0"/>
              <a:buChar char="•"/>
              <a:defRPr/>
            </a:pPr>
            <a:r>
              <a:rPr lang="nl-NL" b="1" dirty="0"/>
              <a:t>Managen &amp; Organiseren: </a:t>
            </a:r>
            <a:r>
              <a:rPr lang="nl-NL" i="1" dirty="0"/>
              <a:t>geeft vorm en inhoud aan de ondernemingsvoering en zet hierbij de klant centraal.  </a:t>
            </a:r>
            <a:endParaRPr lang="nl-NL" dirty="0"/>
          </a:p>
          <a:p>
            <a:pPr marL="171450" indent="-171450">
              <a:buFont typeface="Arial" panose="020B0604020202020204" pitchFamily="34" charset="0"/>
              <a:buChar char="•"/>
              <a:defRPr/>
            </a:pPr>
            <a:r>
              <a:rPr lang="nl-NL" b="1" dirty="0"/>
              <a:t>Samenwerken &amp; Netwerken: </a:t>
            </a:r>
            <a:r>
              <a:rPr lang="nl-NL" i="1" dirty="0"/>
              <a:t>levert in groepsverband een actieve en inhoudelijk bijdrage aan de beoogde resultaten en het groepsproces. Hij bouwt een netwerk van relaties op. </a:t>
            </a:r>
            <a:endParaRPr lang="nl-NL" dirty="0"/>
          </a:p>
          <a:p>
            <a:pPr marL="171450" indent="-171450">
              <a:buFont typeface="Arial" panose="020B0604020202020204" pitchFamily="34" charset="0"/>
              <a:buChar char="•"/>
              <a:defRPr/>
            </a:pPr>
            <a:r>
              <a:rPr lang="nl-NL" b="1" dirty="0"/>
              <a:t>Onderzoekend vermogen: </a:t>
            </a:r>
            <a:r>
              <a:rPr lang="nl-NL" i="1" dirty="0"/>
              <a:t>toont in zijn werkwijze een nieuwsgierige en kritische houding. Hij hanteert een passende </a:t>
            </a:r>
            <a:r>
              <a:rPr lang="nl-NL" i="1" dirty="0" err="1"/>
              <a:t>onderzoeksaanpak</a:t>
            </a:r>
            <a:r>
              <a:rPr lang="nl-NL" i="1" dirty="0"/>
              <a:t> die resulteert in bruikbare resultaten. </a:t>
            </a:r>
            <a:endParaRPr lang="nl-NL" dirty="0"/>
          </a:p>
          <a:p>
            <a:pPr marL="171450" indent="-171450">
              <a:buFont typeface="Arial" panose="020B0604020202020204" pitchFamily="34" charset="0"/>
              <a:buChar char="•"/>
              <a:defRPr/>
            </a:pPr>
            <a:r>
              <a:rPr lang="nl-NL" b="1" dirty="0"/>
              <a:t>Analytisch vermogen: </a:t>
            </a:r>
            <a:r>
              <a:rPr lang="nl-NL" i="1" dirty="0"/>
              <a:t>analyseert situaties en data op systematische wijze. Hij stuurt op prestatie-indicatoren. </a:t>
            </a:r>
            <a:endParaRPr lang="nl-NL" dirty="0"/>
          </a:p>
          <a:p>
            <a:pPr marL="171450" indent="-171450">
              <a:buFont typeface="Arial" panose="020B0604020202020204" pitchFamily="34" charset="0"/>
              <a:buChar char="•"/>
              <a:defRPr/>
            </a:pPr>
            <a:r>
              <a:rPr lang="nl-NL" b="1" dirty="0"/>
              <a:t>Lerend vermogen: </a:t>
            </a:r>
            <a:r>
              <a:rPr lang="nl-NL" i="1" dirty="0"/>
              <a:t>ontwikkelt zichzelf persoonlijk en professioneel door visie, reflectie en feedback.</a:t>
            </a:r>
            <a:endParaRPr lang="nl-NL" dirty="0"/>
          </a:p>
          <a:p>
            <a:pPr marL="171450" indent="-171450">
              <a:buFont typeface="Arial" panose="020B0604020202020204" pitchFamily="34" charset="0"/>
              <a:buChar char="•"/>
              <a:defRPr/>
            </a:pPr>
            <a:r>
              <a:rPr lang="nl-NL" b="1" dirty="0"/>
              <a:t>Communiceren: </a:t>
            </a:r>
            <a:r>
              <a:rPr lang="nl-NL" i="1" dirty="0"/>
              <a:t>communiceert overtuigend en kan dit in tenminste één vreemde taal . Hij benut op effectieve wijze diverse communicatiemiddelen afgestemd op de doelgroep. </a:t>
            </a:r>
            <a:endParaRPr lang="nl-NL" dirty="0"/>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29</a:t>
            </a:fld>
            <a:endParaRPr lang="nl-NL"/>
          </a:p>
        </p:txBody>
      </p:sp>
    </p:spTree>
    <p:extLst>
      <p:ext uri="{BB962C8B-B14F-4D97-AF65-F5344CB8AC3E}">
        <p14:creationId xmlns:p14="http://schemas.microsoft.com/office/powerpoint/2010/main" val="1000593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nSpc>
                <a:spcPct val="80000"/>
              </a:lnSpc>
              <a:buFontTx/>
              <a:buNone/>
            </a:pPr>
            <a:r>
              <a:rPr lang="nl-NL" altLang="nl-NL" dirty="0"/>
              <a:t>Het afstuderen bij onze opleiding duurt een jaar. </a:t>
            </a:r>
          </a:p>
          <a:p>
            <a:pPr marL="0" indent="0">
              <a:lnSpc>
                <a:spcPct val="80000"/>
              </a:lnSpc>
              <a:buFontTx/>
              <a:buNone/>
            </a:pPr>
            <a:r>
              <a:rPr lang="nl-NL" altLang="nl-NL" dirty="0"/>
              <a:t>Tijdens dat jaar werk je twee projecten uit, een adviserend project en een uitvoerend project. Met behulp van de projecten bewijs je jouw competenties.</a:t>
            </a:r>
          </a:p>
          <a:p>
            <a:pPr marL="0" indent="0">
              <a:lnSpc>
                <a:spcPct val="80000"/>
              </a:lnSpc>
              <a:buFontTx/>
              <a:buNone/>
            </a:pPr>
            <a:endParaRPr lang="nl-NL" altLang="nl-NL" dirty="0"/>
          </a:p>
          <a:p>
            <a:pPr marL="0" indent="0">
              <a:lnSpc>
                <a:spcPct val="80000"/>
              </a:lnSpc>
              <a:buFontTx/>
              <a:buNone/>
            </a:pPr>
            <a:r>
              <a:rPr lang="nl-NL" altLang="nl-NL" dirty="0"/>
              <a:t>Ook bij je afstuderen kun je ervoor kiezen om in Nederland of in het buitenland af te studeren. </a:t>
            </a:r>
          </a:p>
          <a:p>
            <a:pPr marL="0" indent="0">
              <a:lnSpc>
                <a:spcPct val="80000"/>
              </a:lnSpc>
              <a:buFontTx/>
              <a:buNone/>
            </a:pPr>
            <a:r>
              <a:rPr lang="nl-NL" altLang="nl-NL" dirty="0"/>
              <a:t>Je kunt afstuderen bij een opdrachtgever, of bij je eigen onderneming. </a:t>
            </a:r>
          </a:p>
          <a:p>
            <a:pPr marL="0" indent="0">
              <a:lnSpc>
                <a:spcPct val="80000"/>
              </a:lnSpc>
              <a:buFontTx/>
              <a:buNone/>
            </a:pPr>
            <a:endParaRPr lang="nl-NL" altLang="nl-NL" dirty="0"/>
          </a:p>
          <a:p>
            <a:r>
              <a:rPr lang="nl-NL" dirty="0"/>
              <a:t>Tijdens het afstuderen krijg je begeleiding van twee coaches. </a:t>
            </a:r>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30</a:t>
            </a:fld>
            <a:endParaRPr lang="nl-NL"/>
          </a:p>
        </p:txBody>
      </p:sp>
    </p:spTree>
    <p:extLst>
      <p:ext uri="{BB962C8B-B14F-4D97-AF65-F5344CB8AC3E}">
        <p14:creationId xmlns:p14="http://schemas.microsoft.com/office/powerpoint/2010/main" val="2410545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90000"/>
              </a:lnSpc>
              <a:spcBef>
                <a:spcPct val="0"/>
              </a:spcBef>
            </a:pPr>
            <a:r>
              <a:rPr lang="nl-NL" altLang="nl-NL" dirty="0"/>
              <a:t>De voorlichter geeft een korte toelichting op de inhoud van de presentatie. </a:t>
            </a:r>
          </a:p>
          <a:p>
            <a:pPr>
              <a:lnSpc>
                <a:spcPct val="90000"/>
              </a:lnSpc>
              <a:spcBef>
                <a:spcPct val="0"/>
              </a:spcBef>
            </a:pPr>
            <a:endParaRPr lang="nl-NL" altLang="nl-NL" dirty="0"/>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4</a:t>
            </a:fld>
            <a:endParaRPr lang="nl-NL"/>
          </a:p>
        </p:txBody>
      </p:sp>
    </p:spTree>
    <p:extLst>
      <p:ext uri="{BB962C8B-B14F-4D97-AF65-F5344CB8AC3E}">
        <p14:creationId xmlns:p14="http://schemas.microsoft.com/office/powerpoint/2010/main" val="37509750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Tijdens de opleiding worden verschillende events georganiseerd. </a:t>
            </a:r>
          </a:p>
          <a:p>
            <a:r>
              <a:rPr lang="nl-NL" dirty="0"/>
              <a:t>Het gaat om inhoudelijke events zoals masterclasses en de ondernemersmarkt.</a:t>
            </a:r>
          </a:p>
          <a:p>
            <a:r>
              <a:rPr lang="nl-NL" dirty="0"/>
              <a:t>Daarnaast gaat het om events die bijdragen aan de binding met de opleiding, zoals de </a:t>
            </a:r>
            <a:r>
              <a:rPr lang="nl-NL" dirty="0" err="1"/>
              <a:t>FuckUp</a:t>
            </a:r>
            <a:r>
              <a:rPr lang="nl-NL" dirty="0"/>
              <a:t> </a:t>
            </a:r>
            <a:r>
              <a:rPr lang="nl-NL" dirty="0" err="1"/>
              <a:t>morning</a:t>
            </a:r>
            <a:r>
              <a:rPr lang="nl-NL" dirty="0"/>
              <a:t> en de het bowlen. </a:t>
            </a:r>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31</a:t>
            </a:fld>
            <a:endParaRPr lang="nl-NL"/>
          </a:p>
        </p:txBody>
      </p:sp>
    </p:spTree>
    <p:extLst>
      <p:ext uri="{BB962C8B-B14F-4D97-AF65-F5344CB8AC3E}">
        <p14:creationId xmlns:p14="http://schemas.microsoft.com/office/powerpoint/2010/main" val="2626442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ORM heeft een eigen studievereniging SVSB.</a:t>
            </a:r>
          </a:p>
          <a:p>
            <a:r>
              <a:rPr lang="nl-NL"/>
              <a:t>De studievereniging organiseert activiteiten die je kunnen helpen bij je studie.</a:t>
            </a:r>
          </a:p>
          <a:p>
            <a:r>
              <a:rPr lang="nl-NL"/>
              <a:t>SVSB is verantwoordelijk voor de introductie aan het begin van het studiejaar. </a:t>
            </a:r>
          </a:p>
          <a:p>
            <a:r>
              <a:rPr lang="nl-NL"/>
              <a:t>Daarnaast organiseren zij events die te maken hebben met de binding, bijvoorbeeld pub </a:t>
            </a:r>
            <a:r>
              <a:rPr lang="nl-NL" err="1"/>
              <a:t>quizen</a:t>
            </a:r>
            <a:r>
              <a:rPr lang="nl-NL"/>
              <a:t> en stapavonden. </a:t>
            </a:r>
          </a:p>
          <a:p>
            <a:r>
              <a:rPr lang="nl-NL"/>
              <a:t>Iedereen kan lid worden van de studievereniging. Wil je hier meer over weten, tijdens de open dag zijn studenten aanwezig van SVSB. </a:t>
            </a:r>
          </a:p>
          <a:p>
            <a:endParaRPr lang="nl-NL"/>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32</a:t>
            </a:fld>
            <a:endParaRPr lang="nl-NL"/>
          </a:p>
        </p:txBody>
      </p:sp>
    </p:spTree>
    <p:extLst>
      <p:ext uri="{BB962C8B-B14F-4D97-AF65-F5344CB8AC3E}">
        <p14:creationId xmlns:p14="http://schemas.microsoft.com/office/powerpoint/2010/main" val="664254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Op deze dia een samenvatting over waarom kiezen voor ORM bij de HAN. </a:t>
            </a:r>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33</a:t>
            </a:fld>
            <a:endParaRPr lang="nl-NL"/>
          </a:p>
        </p:txBody>
      </p:sp>
    </p:spTree>
    <p:extLst>
      <p:ext uri="{BB962C8B-B14F-4D97-AF65-F5344CB8AC3E}">
        <p14:creationId xmlns:p14="http://schemas.microsoft.com/office/powerpoint/2010/main" val="3221207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90000"/>
              </a:lnSpc>
              <a:spcBef>
                <a:spcPct val="0"/>
              </a:spcBef>
            </a:pPr>
            <a:r>
              <a:rPr lang="nl-NL" altLang="nl-NL" dirty="0"/>
              <a:t>Uit ervaring weten we dat het lastig is om een studiekeuze te maken. Veel studiekiezers die naar de voorlichting van ORM komen twijfelen nog tussen ORM en één van de andere twee opleidingen (zie dia). </a:t>
            </a:r>
          </a:p>
          <a:p>
            <a:pPr>
              <a:lnSpc>
                <a:spcPct val="90000"/>
              </a:lnSpc>
              <a:spcBef>
                <a:spcPct val="0"/>
              </a:spcBef>
            </a:pPr>
            <a:r>
              <a:rPr lang="nl-NL" altLang="nl-NL" dirty="0"/>
              <a:t>Daarom in het kort het verschil tussen de opleidingen. </a:t>
            </a:r>
          </a:p>
          <a:p>
            <a:pPr>
              <a:lnSpc>
                <a:spcPct val="90000"/>
              </a:lnSpc>
              <a:spcBef>
                <a:spcPct val="0"/>
              </a:spcBef>
            </a:pPr>
            <a:endParaRPr lang="nl-NL" altLang="nl-NL" dirty="0"/>
          </a:p>
          <a:p>
            <a:pPr>
              <a:lnSpc>
                <a:spcPct val="90000"/>
              </a:lnSpc>
              <a:spcBef>
                <a:spcPct val="0"/>
              </a:spcBef>
            </a:pPr>
            <a:endParaRPr lang="nl-NL" altLang="nl-NL" dirty="0"/>
          </a:p>
          <a:p>
            <a:endParaRPr lang="nl-NL" dirty="0"/>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34</a:t>
            </a:fld>
            <a:endParaRPr lang="nl-NL"/>
          </a:p>
        </p:txBody>
      </p:sp>
    </p:spTree>
    <p:extLst>
      <p:ext uri="{BB962C8B-B14F-4D97-AF65-F5344CB8AC3E}">
        <p14:creationId xmlns:p14="http://schemas.microsoft.com/office/powerpoint/2010/main" val="21414783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90000"/>
              </a:lnSpc>
              <a:spcBef>
                <a:spcPct val="0"/>
              </a:spcBef>
            </a:pPr>
            <a:r>
              <a:rPr lang="nl-NL" altLang="nl-NL" dirty="0"/>
              <a:t>Uit ervaring weten we dat het lastig is om een studiekeuze te maken. Veel studiekiezers die naar de voorlichting van ORM komen twijfelen nog tussen ORM en één van de andere twee opleidingen (zie dia). </a:t>
            </a:r>
          </a:p>
          <a:p>
            <a:pPr>
              <a:lnSpc>
                <a:spcPct val="90000"/>
              </a:lnSpc>
              <a:spcBef>
                <a:spcPct val="0"/>
              </a:spcBef>
            </a:pPr>
            <a:r>
              <a:rPr lang="nl-NL" altLang="nl-NL" dirty="0"/>
              <a:t>Daarom in het kort het verschil tussen de opleidingen. </a:t>
            </a:r>
          </a:p>
          <a:p>
            <a:pPr>
              <a:lnSpc>
                <a:spcPct val="90000"/>
              </a:lnSpc>
              <a:spcBef>
                <a:spcPct val="0"/>
              </a:spcBef>
            </a:pPr>
            <a:endParaRPr lang="nl-NL" altLang="nl-NL" dirty="0"/>
          </a:p>
          <a:p>
            <a:pPr>
              <a:lnSpc>
                <a:spcPct val="90000"/>
              </a:lnSpc>
              <a:spcBef>
                <a:spcPct val="0"/>
              </a:spcBef>
            </a:pPr>
            <a:endParaRPr lang="nl-NL" altLang="nl-NL" dirty="0"/>
          </a:p>
          <a:p>
            <a:endParaRPr lang="nl-NL" dirty="0"/>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35</a:t>
            </a:fld>
            <a:endParaRPr lang="nl-NL"/>
          </a:p>
        </p:txBody>
      </p:sp>
    </p:spTree>
    <p:extLst>
      <p:ext uri="{BB962C8B-B14F-4D97-AF65-F5344CB8AC3E}">
        <p14:creationId xmlns:p14="http://schemas.microsoft.com/office/powerpoint/2010/main" val="1804413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Heb je interesse in onze opleiding, geef je op voor één van de proefstudeerdagen. </a:t>
            </a:r>
          </a:p>
          <a:p>
            <a:endParaRPr lang="nl-NL"/>
          </a:p>
          <a:p>
            <a:r>
              <a:rPr lang="nl-NL"/>
              <a:t>Tijdens een proefstudeerdag krijg je twee voor de opleiding relevante lessen.</a:t>
            </a:r>
          </a:p>
          <a:p>
            <a:r>
              <a:rPr lang="nl-NL"/>
              <a:t>Je krijgt een rondleiding en je gaat in gesprek met ORM studenten. </a:t>
            </a:r>
          </a:p>
          <a:p>
            <a:r>
              <a:rPr lang="nl-NL"/>
              <a:t>Je bent tijdens de proefstudeerdag aanwezig met een groep andere studiekiezers. </a:t>
            </a:r>
          </a:p>
          <a:p>
            <a:r>
              <a:rPr lang="nl-NL"/>
              <a:t>Gebruik de proefstudeerdag om meer over de opleiding te weten te komen en om de sfeer te proeven tijdens een lesdag bij de HAN. </a:t>
            </a:r>
          </a:p>
          <a:p>
            <a:endParaRPr lang="nl-NL"/>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36</a:t>
            </a:fld>
            <a:endParaRPr lang="nl-NL"/>
          </a:p>
        </p:txBody>
      </p:sp>
    </p:spTree>
    <p:extLst>
      <p:ext uri="{BB962C8B-B14F-4D97-AF65-F5344CB8AC3E}">
        <p14:creationId xmlns:p14="http://schemas.microsoft.com/office/powerpoint/2010/main" val="3110056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Wil je niet fulltime studeren maar liever in deeltijd, kies dan voor een deeltijd of duale opleiding. De opleiding Commerciële Economie biedt de uitstroomrichting Ondernemendheid. </a:t>
            </a:r>
          </a:p>
          <a:p>
            <a:r>
              <a:rPr lang="nl-NL"/>
              <a:t>Wil je meer informatie over deze studierichting, ga naar de website of bezoek de open avond in Arnhem. </a:t>
            </a:r>
          </a:p>
          <a:p>
            <a:endParaRPr lang="nl-NL" dirty="0"/>
          </a:p>
          <a:p>
            <a:r>
              <a:rPr lang="nl-NL" dirty="0"/>
              <a:t>In elke studierichting zitten 1 of meer groepjes met opleidingen, die noemen we studieclusters. Bij de studierichting Economie en Bedrijf horen 6 clusters. </a:t>
            </a:r>
          </a:p>
          <a:p>
            <a:r>
              <a:rPr lang="nl-NL" dirty="0"/>
              <a:t>Hier ga je niet verder in op de clusters en opleidingen. Dat gebeurt na de quiz.</a:t>
            </a:r>
          </a:p>
          <a:p>
            <a:endParaRPr lang="nl-NL" dirty="0"/>
          </a:p>
        </p:txBody>
      </p:sp>
      <p:sp>
        <p:nvSpPr>
          <p:cNvPr id="4" name="Tijdelijke aanduiding voor dianummer 3"/>
          <p:cNvSpPr>
            <a:spLocks noGrp="1"/>
          </p:cNvSpPr>
          <p:nvPr>
            <p:ph type="sldNum" sz="quarter" idx="5"/>
          </p:nvPr>
        </p:nvSpPr>
        <p:spPr/>
        <p:txBody>
          <a:bodyPr/>
          <a:lstStyle/>
          <a:p>
            <a:fld id="{56885E3D-ACF5-439A-A7A6-A460E4EBF4B5}" type="slidenum">
              <a:rPr lang="nl-NL" smtClean="0"/>
              <a:t>37</a:t>
            </a:fld>
            <a:endParaRPr lang="nl-NL"/>
          </a:p>
        </p:txBody>
      </p:sp>
    </p:spTree>
    <p:extLst>
      <p:ext uri="{BB962C8B-B14F-4D97-AF65-F5344CB8AC3E}">
        <p14:creationId xmlns:p14="http://schemas.microsoft.com/office/powerpoint/2010/main" val="18343136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Weet je al zeker dat je wil starten met ORM, meld je dan aan voor de opleiding via Studielink.</a:t>
            </a:r>
          </a:p>
          <a:p>
            <a:r>
              <a:rPr lang="nl-NL"/>
              <a:t>De uiterste aanmelddatum is 1 mei 2024. </a:t>
            </a:r>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38</a:t>
            </a:fld>
            <a:endParaRPr lang="nl-NL"/>
          </a:p>
        </p:txBody>
      </p:sp>
    </p:spTree>
    <p:extLst>
      <p:ext uri="{BB962C8B-B14F-4D97-AF65-F5344CB8AC3E}">
        <p14:creationId xmlns:p14="http://schemas.microsoft.com/office/powerpoint/2010/main" val="15907479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Je kunt ons ook volgen op verschillende </a:t>
            </a:r>
            <a:r>
              <a:rPr lang="nl-NL" err="1"/>
              <a:t>Social</a:t>
            </a:r>
            <a:r>
              <a:rPr lang="nl-NL"/>
              <a:t> media. Instagram en LinkedIn. Facebook doen we </a:t>
            </a:r>
            <a:r>
              <a:rPr lang="nl-NL" err="1"/>
              <a:t>weing</a:t>
            </a:r>
            <a:r>
              <a:rPr lang="nl-NL"/>
              <a:t> mee.</a:t>
            </a:r>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39</a:t>
            </a:fld>
            <a:endParaRPr lang="nl-NL"/>
          </a:p>
        </p:txBody>
      </p:sp>
    </p:spTree>
    <p:extLst>
      <p:ext uri="{BB962C8B-B14F-4D97-AF65-F5344CB8AC3E}">
        <p14:creationId xmlns:p14="http://schemas.microsoft.com/office/powerpoint/2010/main" val="8709375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Wil je als ouder meer weten over het studiekeuzeproces, ga naar www.han.nl voor het magazine Koosje. </a:t>
            </a:r>
          </a:p>
          <a:p>
            <a:endParaRPr lang="nl-NL"/>
          </a:p>
          <a:p>
            <a:endParaRPr lang="nl-NL"/>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40</a:t>
            </a:fld>
            <a:endParaRPr lang="nl-NL"/>
          </a:p>
        </p:txBody>
      </p:sp>
    </p:spTree>
    <p:extLst>
      <p:ext uri="{BB962C8B-B14F-4D97-AF65-F5344CB8AC3E}">
        <p14:creationId xmlns:p14="http://schemas.microsoft.com/office/powerpoint/2010/main" val="1271046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90000"/>
              </a:lnSpc>
              <a:spcBef>
                <a:spcPct val="0"/>
              </a:spcBef>
            </a:pPr>
            <a:r>
              <a:rPr lang="nl-NL" altLang="nl-NL" dirty="0"/>
              <a:t>Toelichting op de uitgangspunten van ORM:</a:t>
            </a:r>
          </a:p>
          <a:p>
            <a:pPr marL="171450" indent="-171450">
              <a:lnSpc>
                <a:spcPct val="90000"/>
              </a:lnSpc>
              <a:spcBef>
                <a:spcPct val="0"/>
              </a:spcBef>
              <a:buFont typeface="Arial" panose="020B0604020202020204" pitchFamily="34" charset="0"/>
              <a:buChar char="•"/>
            </a:pPr>
            <a:r>
              <a:rPr lang="nl-NL" altLang="nl-NL" dirty="0"/>
              <a:t>Brede economische basis: alles wat je nodig hebt voor het starten van een eigen onderneming komt aan bod binnen de opleiding. </a:t>
            </a:r>
          </a:p>
          <a:p>
            <a:pPr marL="171450" indent="-171450">
              <a:lnSpc>
                <a:spcPct val="90000"/>
              </a:lnSpc>
              <a:spcBef>
                <a:spcPct val="0"/>
              </a:spcBef>
              <a:buFont typeface="Arial" panose="020B0604020202020204" pitchFamily="34" charset="0"/>
              <a:buChar char="•"/>
            </a:pPr>
            <a:r>
              <a:rPr lang="nl-NL" altLang="nl-NL" dirty="0"/>
              <a:t>Verschillende vakken: dit gebeurd aan de hand van verschillende vakken en projecten (o.a. Bedrijfseconomie, Nederlands, Marketing, Engels, Sales, Bedrijfsadministratie, Recht). </a:t>
            </a:r>
          </a:p>
          <a:p>
            <a:pPr marL="171450" indent="-171450">
              <a:lnSpc>
                <a:spcPct val="90000"/>
              </a:lnSpc>
              <a:spcBef>
                <a:spcPct val="0"/>
              </a:spcBef>
              <a:buFont typeface="Arial" panose="020B0604020202020204" pitchFamily="34" charset="0"/>
              <a:buChar char="•"/>
            </a:pPr>
            <a:r>
              <a:rPr lang="nl-NL" altLang="nl-NL" dirty="0"/>
              <a:t>Ondernemerschap: de focus ligt op ondernemerschap en de ondernemende houding van de student. </a:t>
            </a:r>
          </a:p>
          <a:p>
            <a:pPr marL="171450" indent="-171450">
              <a:lnSpc>
                <a:spcPct val="90000"/>
              </a:lnSpc>
              <a:spcBef>
                <a:spcPct val="0"/>
              </a:spcBef>
              <a:buFont typeface="Arial" panose="020B0604020202020204" pitchFamily="34" charset="0"/>
              <a:buChar char="•"/>
            </a:pPr>
            <a:r>
              <a:rPr lang="nl-NL" altLang="nl-NL" dirty="0"/>
              <a:t>Retail management: </a:t>
            </a:r>
            <a:r>
              <a:rPr lang="nl-NL" altLang="nl-NL" dirty="0" err="1"/>
              <a:t>retail</a:t>
            </a:r>
            <a:r>
              <a:rPr lang="nl-NL" altLang="nl-NL" dirty="0"/>
              <a:t> management komt daarbij ook aan de orde, maar in mindere mate. </a:t>
            </a:r>
          </a:p>
          <a:p>
            <a:pPr>
              <a:lnSpc>
                <a:spcPct val="90000"/>
              </a:lnSpc>
              <a:spcBef>
                <a:spcPct val="0"/>
              </a:spcBef>
            </a:pPr>
            <a:endParaRPr lang="nl-NL" altLang="nl-NL" dirty="0"/>
          </a:p>
          <a:p>
            <a:pPr>
              <a:lnSpc>
                <a:spcPct val="90000"/>
              </a:lnSpc>
              <a:spcBef>
                <a:spcPct val="0"/>
              </a:spcBef>
            </a:pPr>
            <a:endParaRPr lang="nl-NL" altLang="nl-NL" dirty="0"/>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5</a:t>
            </a:fld>
            <a:endParaRPr lang="nl-NL"/>
          </a:p>
        </p:txBody>
      </p:sp>
    </p:spTree>
    <p:extLst>
      <p:ext uri="{BB962C8B-B14F-4D97-AF65-F5344CB8AC3E}">
        <p14:creationId xmlns:p14="http://schemas.microsoft.com/office/powerpoint/2010/main" val="893848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ACD5DF3A-E208-4343-A962-371782930A77}" type="slidenum">
              <a:rPr lang="nl-NL" smtClean="0"/>
              <a:t>41</a:t>
            </a:fld>
            <a:endParaRPr lang="nl-NL"/>
          </a:p>
        </p:txBody>
      </p:sp>
    </p:spTree>
    <p:extLst>
      <p:ext uri="{BB962C8B-B14F-4D97-AF65-F5344CB8AC3E}">
        <p14:creationId xmlns:p14="http://schemas.microsoft.com/office/powerpoint/2010/main" val="1086728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90000"/>
              </a:lnSpc>
              <a:spcBef>
                <a:spcPct val="0"/>
              </a:spcBef>
            </a:pPr>
            <a:r>
              <a:rPr lang="nl-NL" altLang="nl-NL" dirty="0"/>
              <a:t>Studenten komen na het afstuderen op de volgende plaatsen terecht:</a:t>
            </a:r>
          </a:p>
          <a:p>
            <a:pPr marL="171450" indent="-171450">
              <a:lnSpc>
                <a:spcPct val="90000"/>
              </a:lnSpc>
              <a:spcBef>
                <a:spcPct val="0"/>
              </a:spcBef>
              <a:buFont typeface="Arial" panose="020B0604020202020204" pitchFamily="34" charset="0"/>
              <a:buChar char="•"/>
            </a:pPr>
            <a:r>
              <a:rPr lang="nl-NL" altLang="nl-NL" dirty="0"/>
              <a:t>1/3 opvolging </a:t>
            </a:r>
          </a:p>
          <a:p>
            <a:pPr marL="171450" indent="-171450">
              <a:lnSpc>
                <a:spcPct val="90000"/>
              </a:lnSpc>
              <a:spcBef>
                <a:spcPct val="0"/>
              </a:spcBef>
              <a:buFont typeface="Arial" panose="020B0604020202020204" pitchFamily="34" charset="0"/>
              <a:buChar char="•"/>
            </a:pPr>
            <a:r>
              <a:rPr lang="nl-NL" altLang="nl-NL" dirty="0"/>
              <a:t>1/3 zelf iets starten </a:t>
            </a:r>
          </a:p>
          <a:p>
            <a:pPr marL="171450" indent="-171450">
              <a:lnSpc>
                <a:spcPct val="90000"/>
              </a:lnSpc>
              <a:spcBef>
                <a:spcPct val="0"/>
              </a:spcBef>
              <a:buFont typeface="Arial" panose="020B0604020202020204" pitchFamily="34" charset="0"/>
              <a:buChar char="•"/>
            </a:pPr>
            <a:r>
              <a:rPr lang="nl-NL" altLang="nl-NL" dirty="0"/>
              <a:t>1/3 weet het nog niet </a:t>
            </a:r>
          </a:p>
          <a:p>
            <a:pPr marL="0" indent="0">
              <a:lnSpc>
                <a:spcPct val="90000"/>
              </a:lnSpc>
              <a:spcBef>
                <a:spcPct val="0"/>
              </a:spcBef>
              <a:buFont typeface="Arial" panose="020B0604020202020204" pitchFamily="34" charset="0"/>
              <a:buNone/>
            </a:pPr>
            <a:endParaRPr lang="nl-NL" altLang="nl-NL" dirty="0"/>
          </a:p>
          <a:p>
            <a:pPr marL="0" indent="0">
              <a:lnSpc>
                <a:spcPct val="90000"/>
              </a:lnSpc>
              <a:spcBef>
                <a:spcPct val="0"/>
              </a:spcBef>
              <a:buFont typeface="Arial" panose="020B0604020202020204" pitchFamily="34" charset="0"/>
              <a:buNone/>
            </a:pPr>
            <a:r>
              <a:rPr lang="nl-NL" altLang="nl-NL" dirty="0"/>
              <a:t>Tijdens de studie kun je erachter komen dat je geen eigen onderneming wil starten.  </a:t>
            </a:r>
          </a:p>
          <a:p>
            <a:pPr marL="0" indent="0">
              <a:lnSpc>
                <a:spcPct val="90000"/>
              </a:lnSpc>
              <a:spcBef>
                <a:spcPct val="0"/>
              </a:spcBef>
              <a:buFont typeface="Arial" panose="020B0604020202020204" pitchFamily="34" charset="0"/>
              <a:buNone/>
            </a:pPr>
            <a:r>
              <a:rPr lang="nl-NL" altLang="nl-NL" dirty="0"/>
              <a:t>Geen probleem, je kunt ook aan de slag in diverse commerciële economische functies op bijv. een marketing of sales afdeling of als rechterhand van een directeur/manager. </a:t>
            </a:r>
          </a:p>
          <a:p>
            <a:pPr marL="0" indent="0">
              <a:lnSpc>
                <a:spcPct val="90000"/>
              </a:lnSpc>
              <a:spcBef>
                <a:spcPct val="0"/>
              </a:spcBef>
              <a:buFont typeface="Arial" panose="020B0604020202020204" pitchFamily="34" charset="0"/>
              <a:buNone/>
            </a:pPr>
            <a:r>
              <a:rPr lang="nl-NL" altLang="nl-NL" dirty="0"/>
              <a:t>De meeste afgestudeerden beginnen in loondienst om eerst ervaring op te doen binnen een ander onderneming. Dit doen zij in op </a:t>
            </a:r>
            <a:r>
              <a:rPr lang="nl-NL" altLang="nl-NL" b="1" dirty="0"/>
              <a:t>junior niveau of in startfuncties. </a:t>
            </a:r>
            <a:r>
              <a:rPr lang="nl-NL" altLang="nl-NL" b="0" dirty="0"/>
              <a:t>Daarna groeien zij door naar andere functies zoals </a:t>
            </a:r>
            <a:r>
              <a:rPr lang="nl-NL" altLang="nl-NL" dirty="0"/>
              <a:t>marketingmanager, regiomanager, accountdirector, brandmanager, productmanager, etc. </a:t>
            </a:r>
          </a:p>
          <a:p>
            <a:pPr marL="0" indent="0">
              <a:lnSpc>
                <a:spcPct val="90000"/>
              </a:lnSpc>
              <a:spcBef>
                <a:spcPct val="0"/>
              </a:spcBef>
              <a:buFont typeface="Arial" panose="020B0604020202020204" pitchFamily="34" charset="0"/>
              <a:buNone/>
            </a:pPr>
            <a:endParaRPr lang="nl-NL" altLang="nl-NL" dirty="0"/>
          </a:p>
          <a:p>
            <a:pPr marL="0" indent="0">
              <a:lnSpc>
                <a:spcPct val="90000"/>
              </a:lnSpc>
              <a:spcBef>
                <a:spcPct val="0"/>
              </a:spcBef>
              <a:buFont typeface="Arial" panose="020B0604020202020204" pitchFamily="34" charset="0"/>
              <a:buNone/>
            </a:pPr>
            <a:r>
              <a:rPr lang="nl-NL" altLang="nl-NL" dirty="0"/>
              <a:t>Sommige afgestudeerde studenten beginnen in loondienst en krijgen de kans om het onderneming over te nemen. </a:t>
            </a:r>
          </a:p>
          <a:p>
            <a:pPr marL="0" indent="0">
              <a:lnSpc>
                <a:spcPct val="90000"/>
              </a:lnSpc>
              <a:spcBef>
                <a:spcPct val="0"/>
              </a:spcBef>
              <a:buFont typeface="Arial" panose="020B0604020202020204" pitchFamily="34" charset="0"/>
              <a:buNone/>
            </a:pPr>
            <a:r>
              <a:rPr lang="nl-NL" altLang="nl-NL" dirty="0"/>
              <a:t>Of zij starten in loondienst en kiezen er naar een aantal jaar voor om te gaan ondernemen. </a:t>
            </a:r>
          </a:p>
          <a:p>
            <a:pPr marL="0" indent="0">
              <a:lnSpc>
                <a:spcPct val="90000"/>
              </a:lnSpc>
              <a:spcBef>
                <a:spcPct val="0"/>
              </a:spcBef>
              <a:buFont typeface="Arial" panose="020B0604020202020204" pitchFamily="34" charset="0"/>
              <a:buNone/>
            </a:pPr>
            <a:endParaRPr lang="nl-NL" altLang="nl-NL" dirty="0"/>
          </a:p>
          <a:p>
            <a:pPr marL="0" indent="0">
              <a:lnSpc>
                <a:spcPct val="90000"/>
              </a:lnSpc>
              <a:spcBef>
                <a:spcPct val="0"/>
              </a:spcBef>
              <a:buFont typeface="Arial" panose="020B0604020202020204" pitchFamily="34" charset="0"/>
              <a:buNone/>
            </a:pPr>
            <a:r>
              <a:rPr lang="nl-NL" altLang="nl-NL" dirty="0"/>
              <a:t>Tot slot zijn er ook afgestudeerde studenten die verder gaan met de eigen onderneming die zij tijdens de opleiding gestart zijn. </a:t>
            </a:r>
          </a:p>
          <a:p>
            <a:pPr>
              <a:lnSpc>
                <a:spcPct val="90000"/>
              </a:lnSpc>
              <a:spcBef>
                <a:spcPct val="0"/>
              </a:spcBef>
            </a:pPr>
            <a:endParaRPr lang="nl-NL" altLang="nl-NL" dirty="0"/>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6</a:t>
            </a:fld>
            <a:endParaRPr lang="nl-NL"/>
          </a:p>
        </p:txBody>
      </p:sp>
    </p:spTree>
    <p:extLst>
      <p:ext uri="{BB962C8B-B14F-4D97-AF65-F5344CB8AC3E}">
        <p14:creationId xmlns:p14="http://schemas.microsoft.com/office/powerpoint/2010/main" val="209739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Tijdens de opleiding doorloop je verschillende keren de vier fases van ondernemerschap. </a:t>
            </a:r>
          </a:p>
          <a:p>
            <a:r>
              <a:rPr lang="nl-NL" dirty="0"/>
              <a:t>Het gaat om de volgende fases: </a:t>
            </a:r>
          </a:p>
          <a:p>
            <a:pPr marL="342891" lvl="0" indent="-457200">
              <a:buFont typeface="+mj-lt"/>
              <a:buAutoNum type="arabicPeriod"/>
            </a:pPr>
            <a:r>
              <a:rPr lang="en-US" altLang="nl-NL" sz="1200" dirty="0" err="1">
                <a:solidFill>
                  <a:schemeClr val="bg1"/>
                </a:solidFill>
                <a:latin typeface="Arial" panose="020B0604020202020204" pitchFamily="34" charset="0"/>
                <a:cs typeface="Arial" panose="020B0604020202020204" pitchFamily="34" charset="0"/>
              </a:rPr>
              <a:t>Oriëntatie</a:t>
            </a:r>
            <a:r>
              <a:rPr lang="en-US" altLang="nl-NL" sz="1200" dirty="0">
                <a:solidFill>
                  <a:schemeClr val="bg1"/>
                </a:solidFill>
                <a:latin typeface="Arial" panose="020B0604020202020204" pitchFamily="34" charset="0"/>
                <a:cs typeface="Arial" panose="020B0604020202020204" pitchFamily="34" charset="0"/>
              </a:rPr>
              <a:t> op </a:t>
            </a:r>
            <a:r>
              <a:rPr lang="en-US" altLang="nl-NL" sz="1200" dirty="0" err="1">
                <a:solidFill>
                  <a:schemeClr val="bg1"/>
                </a:solidFill>
                <a:latin typeface="Arial" panose="020B0604020202020204" pitchFamily="34" charset="0"/>
                <a:cs typeface="Arial" panose="020B0604020202020204" pitchFamily="34" charset="0"/>
              </a:rPr>
              <a:t>onderneming</a:t>
            </a:r>
            <a:r>
              <a:rPr lang="en-US" altLang="nl-NL" sz="1200" dirty="0">
                <a:solidFill>
                  <a:schemeClr val="bg1"/>
                </a:solidFill>
                <a:latin typeface="Arial" panose="020B0604020202020204" pitchFamily="34" charset="0"/>
                <a:cs typeface="Arial" panose="020B0604020202020204" pitchFamily="34" charset="0"/>
              </a:rPr>
              <a:t> &amp; </a:t>
            </a:r>
            <a:r>
              <a:rPr lang="en-US" altLang="nl-NL" sz="1200" dirty="0" err="1">
                <a:solidFill>
                  <a:schemeClr val="bg1"/>
                </a:solidFill>
                <a:latin typeface="Arial" panose="020B0604020202020204" pitchFamily="34" charset="0"/>
                <a:cs typeface="Arial" panose="020B0604020202020204" pitchFamily="34" charset="0"/>
              </a:rPr>
              <a:t>beroep</a:t>
            </a:r>
            <a:endParaRPr lang="en-US" altLang="nl-NL" sz="1200" dirty="0">
              <a:solidFill>
                <a:schemeClr val="bg1"/>
              </a:solidFill>
              <a:latin typeface="Arial" panose="020B0604020202020204" pitchFamily="34" charset="0"/>
              <a:cs typeface="Arial" panose="020B0604020202020204" pitchFamily="34" charset="0"/>
            </a:endParaRPr>
          </a:p>
          <a:p>
            <a:pPr marL="342891" lvl="0" indent="-457200">
              <a:buFont typeface="+mj-lt"/>
              <a:buAutoNum type="arabicPeriod"/>
            </a:pPr>
            <a:r>
              <a:rPr lang="en-US" altLang="nl-NL" sz="1200" dirty="0" err="1">
                <a:solidFill>
                  <a:schemeClr val="bg1"/>
                </a:solidFill>
                <a:latin typeface="Arial" panose="020B0604020202020204" pitchFamily="34" charset="0"/>
                <a:cs typeface="Arial" panose="020B0604020202020204" pitchFamily="34" charset="0"/>
              </a:rPr>
              <a:t>Starten</a:t>
            </a:r>
            <a:r>
              <a:rPr lang="en-US" altLang="nl-NL" sz="1200" dirty="0">
                <a:solidFill>
                  <a:schemeClr val="bg1"/>
                </a:solidFill>
                <a:latin typeface="Arial" panose="020B0604020202020204" pitchFamily="34" charset="0"/>
                <a:cs typeface="Arial" panose="020B0604020202020204" pitchFamily="34" charset="0"/>
              </a:rPr>
              <a:t> van </a:t>
            </a:r>
            <a:r>
              <a:rPr lang="en-US" altLang="nl-NL" sz="1200" dirty="0" err="1">
                <a:solidFill>
                  <a:schemeClr val="bg1"/>
                </a:solidFill>
                <a:latin typeface="Arial" panose="020B0604020202020204" pitchFamily="34" charset="0"/>
                <a:cs typeface="Arial" panose="020B0604020202020204" pitchFamily="34" charset="0"/>
              </a:rPr>
              <a:t>een</a:t>
            </a:r>
            <a:r>
              <a:rPr lang="en-US" altLang="nl-NL" sz="1200" dirty="0">
                <a:solidFill>
                  <a:schemeClr val="bg1"/>
                </a:solidFill>
                <a:latin typeface="Arial" panose="020B0604020202020204" pitchFamily="34" charset="0"/>
                <a:cs typeface="Arial" panose="020B0604020202020204" pitchFamily="34" charset="0"/>
              </a:rPr>
              <a:t> </a:t>
            </a:r>
            <a:r>
              <a:rPr lang="en-US" altLang="nl-NL" sz="1200" dirty="0" err="1">
                <a:solidFill>
                  <a:schemeClr val="bg1"/>
                </a:solidFill>
                <a:latin typeface="Arial" panose="020B0604020202020204" pitchFamily="34" charset="0"/>
                <a:cs typeface="Arial" panose="020B0604020202020204" pitchFamily="34" charset="0"/>
              </a:rPr>
              <a:t>onderneming</a:t>
            </a:r>
            <a:endParaRPr lang="en-US" altLang="nl-NL" sz="1200" dirty="0">
              <a:solidFill>
                <a:schemeClr val="bg1"/>
              </a:solidFill>
              <a:latin typeface="Arial" panose="020B0604020202020204" pitchFamily="34" charset="0"/>
              <a:cs typeface="Arial" panose="020B0604020202020204" pitchFamily="34" charset="0"/>
            </a:endParaRPr>
          </a:p>
          <a:p>
            <a:pPr marL="342891" lvl="0" indent="-457200">
              <a:buFont typeface="+mj-lt"/>
              <a:buAutoNum type="arabicPeriod"/>
            </a:pPr>
            <a:r>
              <a:rPr lang="en-US" altLang="nl-NL" sz="1200" dirty="0" err="1">
                <a:solidFill>
                  <a:schemeClr val="bg1"/>
                </a:solidFill>
                <a:latin typeface="Arial" panose="020B0604020202020204" pitchFamily="34" charset="0"/>
                <a:cs typeface="Arial" panose="020B0604020202020204" pitchFamily="34" charset="0"/>
              </a:rPr>
              <a:t>Managen</a:t>
            </a:r>
            <a:r>
              <a:rPr lang="en-US" altLang="nl-NL" sz="1200" dirty="0">
                <a:solidFill>
                  <a:schemeClr val="bg1"/>
                </a:solidFill>
                <a:latin typeface="Arial" panose="020B0604020202020204" pitchFamily="34" charset="0"/>
                <a:cs typeface="Arial" panose="020B0604020202020204" pitchFamily="34" charset="0"/>
              </a:rPr>
              <a:t> van </a:t>
            </a:r>
            <a:r>
              <a:rPr lang="en-US" altLang="nl-NL" sz="1200" dirty="0" err="1">
                <a:solidFill>
                  <a:schemeClr val="bg1"/>
                </a:solidFill>
                <a:latin typeface="Arial" panose="020B0604020202020204" pitchFamily="34" charset="0"/>
                <a:cs typeface="Arial" panose="020B0604020202020204" pitchFamily="34" charset="0"/>
              </a:rPr>
              <a:t>een</a:t>
            </a:r>
            <a:r>
              <a:rPr lang="en-US" altLang="nl-NL" sz="1200" dirty="0">
                <a:solidFill>
                  <a:schemeClr val="bg1"/>
                </a:solidFill>
                <a:latin typeface="Arial" panose="020B0604020202020204" pitchFamily="34" charset="0"/>
                <a:cs typeface="Arial" panose="020B0604020202020204" pitchFamily="34" charset="0"/>
              </a:rPr>
              <a:t> </a:t>
            </a:r>
            <a:r>
              <a:rPr lang="en-US" altLang="nl-NL" sz="1200" dirty="0" err="1">
                <a:solidFill>
                  <a:schemeClr val="bg1"/>
                </a:solidFill>
                <a:latin typeface="Arial" panose="020B0604020202020204" pitchFamily="34" charset="0"/>
                <a:cs typeface="Arial" panose="020B0604020202020204" pitchFamily="34" charset="0"/>
              </a:rPr>
              <a:t>onderneming</a:t>
            </a:r>
            <a:endParaRPr lang="en-US" altLang="nl-NL" sz="1200" dirty="0">
              <a:solidFill>
                <a:schemeClr val="bg1"/>
              </a:solidFill>
              <a:latin typeface="Arial" panose="020B0604020202020204" pitchFamily="34" charset="0"/>
              <a:cs typeface="Arial" panose="020B0604020202020204" pitchFamily="34" charset="0"/>
            </a:endParaRPr>
          </a:p>
          <a:p>
            <a:pPr marL="342891" lvl="0" indent="-457200">
              <a:buFont typeface="+mj-lt"/>
              <a:buAutoNum type="arabicPeriod"/>
            </a:pPr>
            <a:r>
              <a:rPr lang="en-US" altLang="nl-NL" sz="1200" dirty="0" err="1">
                <a:solidFill>
                  <a:schemeClr val="bg1"/>
                </a:solidFill>
                <a:latin typeface="Arial" panose="020B0604020202020204" pitchFamily="34" charset="0"/>
                <a:cs typeface="Arial" panose="020B0604020202020204" pitchFamily="34" charset="0"/>
              </a:rPr>
              <a:t>Doorontwikkelen</a:t>
            </a:r>
            <a:r>
              <a:rPr lang="en-US" altLang="nl-NL" sz="1200" dirty="0">
                <a:solidFill>
                  <a:schemeClr val="bg1"/>
                </a:solidFill>
                <a:latin typeface="Arial" panose="020B0604020202020204" pitchFamily="34" charset="0"/>
                <a:cs typeface="Arial" panose="020B0604020202020204" pitchFamily="34" charset="0"/>
              </a:rPr>
              <a:t> van </a:t>
            </a:r>
            <a:r>
              <a:rPr lang="en-US" altLang="nl-NL" sz="1200" dirty="0" err="1">
                <a:solidFill>
                  <a:schemeClr val="bg1"/>
                </a:solidFill>
                <a:latin typeface="Arial" panose="020B0604020202020204" pitchFamily="34" charset="0"/>
                <a:cs typeface="Arial" panose="020B0604020202020204" pitchFamily="34" charset="0"/>
              </a:rPr>
              <a:t>een</a:t>
            </a:r>
            <a:r>
              <a:rPr lang="en-US" altLang="nl-NL" sz="1200" dirty="0">
                <a:solidFill>
                  <a:schemeClr val="bg1"/>
                </a:solidFill>
                <a:latin typeface="Arial" panose="020B0604020202020204" pitchFamily="34" charset="0"/>
                <a:cs typeface="Arial" panose="020B0604020202020204" pitchFamily="34" charset="0"/>
              </a:rPr>
              <a:t> </a:t>
            </a:r>
            <a:r>
              <a:rPr lang="en-US" altLang="nl-NL" sz="1200" dirty="0" err="1">
                <a:solidFill>
                  <a:schemeClr val="bg1"/>
                </a:solidFill>
                <a:latin typeface="Arial" panose="020B0604020202020204" pitchFamily="34" charset="0"/>
                <a:cs typeface="Arial" panose="020B0604020202020204" pitchFamily="34" charset="0"/>
              </a:rPr>
              <a:t>onderneming</a:t>
            </a:r>
            <a:endParaRPr lang="en-US" altLang="nl-NL" sz="1200" dirty="0">
              <a:solidFill>
                <a:schemeClr val="bg1"/>
              </a:solidFill>
              <a:latin typeface="Arial" panose="020B0604020202020204" pitchFamily="34" charset="0"/>
              <a:cs typeface="Arial" panose="020B0604020202020204" pitchFamily="34" charset="0"/>
            </a:endParaRPr>
          </a:p>
          <a:p>
            <a:endParaRPr lang="nl-NL" dirty="0"/>
          </a:p>
          <a:p>
            <a:r>
              <a:rPr lang="nl-NL" dirty="0"/>
              <a:t>Tijdens deze presentatie lopen we de hele opleiding door.</a:t>
            </a:r>
          </a:p>
          <a:p>
            <a:r>
              <a:rPr lang="nl-NL" dirty="0"/>
              <a:t>We geven steeds aan, aan welke fase of fases er gewerkt wordt in een bepaald deel van de opleiding.  </a:t>
            </a:r>
            <a:endParaRPr lang="en-NL" dirty="0"/>
          </a:p>
          <a:p>
            <a:endParaRPr lang="nl-NL" dirty="0"/>
          </a:p>
        </p:txBody>
      </p:sp>
      <p:sp>
        <p:nvSpPr>
          <p:cNvPr id="4" name="Tijdelijke aanduiding voor dianummer 3"/>
          <p:cNvSpPr>
            <a:spLocks noGrp="1"/>
          </p:cNvSpPr>
          <p:nvPr>
            <p:ph type="sldNum" sz="quarter" idx="5"/>
          </p:nvPr>
        </p:nvSpPr>
        <p:spPr/>
        <p:txBody>
          <a:bodyPr/>
          <a:lstStyle/>
          <a:p>
            <a:fld id="{F2E7DECE-4203-F348-831E-408FF809A427}" type="slidenum">
              <a:rPr lang="nl-NL" smtClean="0"/>
              <a:t>7</a:t>
            </a:fld>
            <a:endParaRPr lang="nl-NL"/>
          </a:p>
        </p:txBody>
      </p:sp>
    </p:spTree>
    <p:extLst>
      <p:ext uri="{BB962C8B-B14F-4D97-AF65-F5344CB8AC3E}">
        <p14:creationId xmlns:p14="http://schemas.microsoft.com/office/powerpoint/2010/main" val="3270533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dirty="0"/>
              <a:t>De visie van ORM draait om 5 uitgangspunten. </a:t>
            </a:r>
          </a:p>
          <a:p>
            <a:pPr marL="228600" indent="-228600">
              <a:buAutoNum type="arabicPeriod"/>
            </a:pPr>
            <a:endParaRPr lang="nl-NL" sz="1200" dirty="0"/>
          </a:p>
          <a:p>
            <a:pPr marL="228600" indent="-228600">
              <a:buAutoNum type="arabicPeriod"/>
            </a:pPr>
            <a:r>
              <a:rPr lang="nl-NL" sz="1200" dirty="0"/>
              <a:t>Ondernemers en ondernemende managers zijn doeners. Daarom ga je verkennen, proberen en ervaren. Samen met de docenten en praktijk. Je leert in een omgeving waar jij je prettig en vertrouwd voelt en waar je fouten mag maken. Je werkt zowel samen als zelfstandig aan opdrachten en projecten en je ziet snel resultaat van je werk. Met elkaar vieren we successen en creëren we Wauw-momenten in de opleiding. </a:t>
            </a:r>
            <a:r>
              <a:rPr lang="nl-NL" sz="1200" b="1" dirty="0"/>
              <a:t>Doen kun je alleen als je aanwezig bent, daarom wordt er van je verwacht dat je aanwezig bent tijdens de lessen en de andere lesactiviteiten. </a:t>
            </a:r>
          </a:p>
          <a:p>
            <a:pPr marL="0" indent="0">
              <a:buNone/>
            </a:pPr>
            <a:endParaRPr lang="nl-NL" sz="1200" dirty="0"/>
          </a:p>
          <a:p>
            <a:r>
              <a:rPr lang="nl-NL" sz="1200" u="sng" dirty="0"/>
              <a:t>2. </a:t>
            </a:r>
            <a:r>
              <a:rPr lang="nl-NL" sz="1200" dirty="0"/>
              <a:t>Je werkt voor en met ondernemers en ondernemende managers uit zowel grote als kleine bedrijven, waarbij een win-win situatie voor beide partijen ontstaat. Via meerdere praktijkervaringen leer je ter plaatse in het werkveld. Masterclasses worden verzorgd door beroepsprofessionals en organiseren we samen met jullie. Met elkaar benutten en bouwen we het netwerk van ORM. Zoals nu projecten in het B cluster waar we adviesrapporten schrijven voor grote retailers zoals de LIDL, PLUS en SPAR.</a:t>
            </a:r>
          </a:p>
          <a:p>
            <a:endParaRPr lang="nl-NL" sz="1200" dirty="0"/>
          </a:p>
          <a:p>
            <a:r>
              <a:rPr lang="nl-NL" sz="1200" u="sng" dirty="0"/>
              <a:t>3. </a:t>
            </a:r>
            <a:r>
              <a:rPr lang="nl-NL" sz="1200" dirty="0"/>
              <a:t>Een ondernemer of ondernemende manager heeft brede, actuele kennis nodig, stelt zich flexibel op en gaat doelgericht te werk. We bieden je alle relevante kennis en vaardigheden voor jouw toekomstige beroep. We maken je altijd duidelijk wat die relevantie is en betrekken daarbij wat er nu speelt in de praktijk. We maken het onderwijs afwisselend en gaan in de lessen actief met je aan de slag. </a:t>
            </a:r>
          </a:p>
          <a:p>
            <a:endParaRPr lang="nl-NL" sz="1200" dirty="0"/>
          </a:p>
          <a:p>
            <a:r>
              <a:rPr lang="nl-NL" sz="1200" u="sng" dirty="0"/>
              <a:t>4. </a:t>
            </a:r>
            <a:r>
              <a:rPr lang="nl-NL" sz="1200" dirty="0"/>
              <a:t>Ondernemers en ondernemende managers zijn gedreven en zien kansen. We dagen je daarom uit om nieuwsgierig te zijn, om op zoek te gaan en om kritisch te denken. Om ambitieus te zijn en lef te tonen. Vanaf dag 1 ligt de lat hoog en ga je enthousiast aan de slag. Als een professional bereid jij lessen en andere bijeenkomsten voor en pak je een actieve rol. Jij neemt initiatief en bent bewust bezig met jouw leerproces. Wij bieden je structuur maar we geven je ook de ruimte.</a:t>
            </a:r>
          </a:p>
          <a:p>
            <a:endParaRPr lang="nl-NL" sz="1200" dirty="0"/>
          </a:p>
          <a:p>
            <a:r>
              <a:rPr lang="nl-NL" sz="1200" dirty="0"/>
              <a:t> </a:t>
            </a:r>
            <a:r>
              <a:rPr lang="nl-NL" sz="1200" u="sng" dirty="0"/>
              <a:t>5. </a:t>
            </a:r>
            <a:r>
              <a:rPr lang="nl-NL" sz="1200" dirty="0"/>
              <a:t>Een ondernemer of ondernemende manager zal zijn leven lang leren. Samen met jou kijken we naar wie jij bent, wat jij wil en werken we aan hoe je daar kunt komen. In de opleiding krijg je daarom de ruimte om eigen keuzes te maken: in onderwerpen bij projecten, in keuzevakken maar bijvoorbeeld ook in je werkaanpak en zelf in te richten studiepunten. </a:t>
            </a:r>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8</a:t>
            </a:fld>
            <a:endParaRPr lang="nl-NL"/>
          </a:p>
        </p:txBody>
      </p:sp>
    </p:spTree>
    <p:extLst>
      <p:ext uri="{BB962C8B-B14F-4D97-AF65-F5344CB8AC3E}">
        <p14:creationId xmlns:p14="http://schemas.microsoft.com/office/powerpoint/2010/main" val="504800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Bef>
                <a:spcPct val="0"/>
              </a:spcBef>
            </a:pPr>
            <a:r>
              <a:rPr lang="nl-NL" dirty="0"/>
              <a:t>Wanneer je start aan de opleiding, dan start je met een fulltime opleiding. </a:t>
            </a:r>
          </a:p>
          <a:p>
            <a:pPr>
              <a:spcBef>
                <a:spcPct val="0"/>
              </a:spcBef>
            </a:pPr>
            <a:r>
              <a:rPr lang="nl-NL" dirty="0"/>
              <a:t>Met andere woorden, je bent vijf dagen in de week bezig met je studie. </a:t>
            </a:r>
          </a:p>
          <a:p>
            <a:pPr>
              <a:spcBef>
                <a:spcPct val="0"/>
              </a:spcBef>
            </a:pPr>
            <a:r>
              <a:rPr lang="nl-NL" altLang="nl-NL" dirty="0">
                <a:latin typeface="Arial" panose="020B0604020202020204" pitchFamily="34" charset="0"/>
              </a:rPr>
              <a:t>Je volgt lessen en daarnaast ben je bezig met groepswerk, leren voor tentamens en het maken van opdrachten. </a:t>
            </a:r>
          </a:p>
          <a:p>
            <a:pPr>
              <a:spcBef>
                <a:spcPct val="0"/>
              </a:spcBef>
            </a:pPr>
            <a:r>
              <a:rPr lang="nl-NL" altLang="nl-NL" dirty="0">
                <a:latin typeface="Arial" panose="020B0604020202020204" pitchFamily="34" charset="0"/>
              </a:rPr>
              <a:t>We gaan er vanuit dat je in totaal 40 uur per week met je studie bezig bent. </a:t>
            </a:r>
          </a:p>
          <a:p>
            <a:pPr>
              <a:buFontTx/>
              <a:buChar char="•"/>
            </a:pPr>
            <a:endParaRPr lang="nl-NL" altLang="nl-NL" dirty="0">
              <a:latin typeface="Arial" panose="020B0604020202020204" pitchFamily="34" charset="0"/>
            </a:endParaRPr>
          </a:p>
          <a:p>
            <a:r>
              <a:rPr lang="nl-NL" dirty="0"/>
              <a:t>Tijdens de opleiding kun je op verschillende locaties les hebben. </a:t>
            </a:r>
          </a:p>
          <a:p>
            <a:r>
              <a:rPr lang="nl-NL" dirty="0"/>
              <a:t>De basis van de opleiding is in het Bisschop Hamerhuis. </a:t>
            </a:r>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9</a:t>
            </a:fld>
            <a:endParaRPr lang="nl-NL"/>
          </a:p>
        </p:txBody>
      </p:sp>
    </p:spTree>
    <p:extLst>
      <p:ext uri="{BB962C8B-B14F-4D97-AF65-F5344CB8AC3E}">
        <p14:creationId xmlns:p14="http://schemas.microsoft.com/office/powerpoint/2010/main" val="3599261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spcBef>
                <a:spcPct val="0"/>
              </a:spcBef>
              <a:buFont typeface="Arial" panose="020B0604020202020204" pitchFamily="34" charset="0"/>
              <a:buChar char="•"/>
            </a:pPr>
            <a:r>
              <a:rPr lang="nl-NL" altLang="nl-NL" dirty="0"/>
              <a:t>Competentiegericht onderwijs: in het HBO in Nederland leiden we onze studenten competentiegericht op. Dat betekent dat we niet alleen kennis overdragen (zoals vroeger in klassikale lessen met een docent voor de klas), maar ook inzicht bijbrengen (door oefeningen en discussies over het waarom) en vaardigheden trainen (door bijv. in projecten de geboden kennis toe te passen, oefenen van functioneringsgesprekken, acquisitie- en of onderhandelingsgesprekken te voeren en te  netwerken.).</a:t>
            </a:r>
          </a:p>
          <a:p>
            <a:pPr>
              <a:spcBef>
                <a:spcPct val="0"/>
              </a:spcBef>
            </a:pPr>
            <a:r>
              <a:rPr lang="nl-NL" altLang="nl-NL" dirty="0"/>
              <a:t>    Tijdens de hele opleiding werk je aan 10 verschillende competenties. Aan het eind van deze presentatie weet je precies welke competenties dit zijn. </a:t>
            </a:r>
          </a:p>
          <a:p>
            <a:pPr>
              <a:spcBef>
                <a:spcPct val="0"/>
              </a:spcBef>
            </a:pPr>
            <a:endParaRPr lang="nl-NL" altLang="nl-NL" dirty="0"/>
          </a:p>
          <a:p>
            <a:pPr marL="171450" indent="-171450">
              <a:spcBef>
                <a:spcPct val="0"/>
              </a:spcBef>
              <a:buFont typeface="Arial" panose="020B0604020202020204" pitchFamily="34" charset="0"/>
              <a:buChar char="•"/>
            </a:pPr>
            <a:r>
              <a:rPr lang="nl-NL" altLang="nl-NL" dirty="0"/>
              <a:t>Tijdens de opleiding voer je opdrachten in groepen en individueel uit. </a:t>
            </a:r>
          </a:p>
          <a:p>
            <a:pPr marL="628650" lvl="1" indent="-171450">
              <a:spcBef>
                <a:spcPct val="0"/>
              </a:spcBef>
              <a:buFont typeface="Arial" panose="020B0604020202020204" pitchFamily="34" charset="0"/>
              <a:buChar char="•"/>
            </a:pPr>
            <a:r>
              <a:rPr lang="nl-NL" altLang="nl-NL" dirty="0"/>
              <a:t>Door het werken aan groepsopdrachten leer je veel van anderen en scherp je je sociale vaardigheden aan. Je leert samenwerken, wat natuurlijk heel goed is voor later, als je succesvol met collega</a:t>
            </a:r>
            <a:r>
              <a:rPr lang="ja-JP" altLang="nl-NL" dirty="0"/>
              <a:t>’</a:t>
            </a:r>
            <a:r>
              <a:rPr lang="nl-NL" altLang="ja-JP" dirty="0"/>
              <a:t>s moet omgaan. </a:t>
            </a:r>
          </a:p>
          <a:p>
            <a:pPr marL="628650" lvl="1" indent="-171450">
              <a:spcBef>
                <a:spcPct val="0"/>
              </a:spcBef>
              <a:buFont typeface="Arial" panose="020B0604020202020204" pitchFamily="34" charset="0"/>
              <a:buChar char="•"/>
            </a:pPr>
            <a:r>
              <a:rPr lang="nl-NL" altLang="ja-JP" dirty="0"/>
              <a:t>In de individuele opdrachten krijg je de gelegenheid om individueel uit te blinken. Daarin kun je laten  zien wat jij waard bent. </a:t>
            </a:r>
            <a:r>
              <a:rPr lang="nl-NL" altLang="nl-NL" dirty="0"/>
              <a:t>In het HBO wordt je geacht heel zelfstandig te kunnen werken, maar we helpen je er natuurlijk wel bij. </a:t>
            </a:r>
          </a:p>
          <a:p>
            <a:pPr marL="628650" lvl="1" indent="-171450">
              <a:spcBef>
                <a:spcPct val="0"/>
              </a:spcBef>
              <a:buFont typeface="Arial" panose="020B0604020202020204" pitchFamily="34" charset="0"/>
              <a:buChar char="•"/>
            </a:pPr>
            <a:r>
              <a:rPr lang="nl-NL" altLang="nl-NL" dirty="0"/>
              <a:t>Tentamens maak je uiteraard altijd individueel. Met behulp van de tentamens laat je zien dat je kennis opgedaan hebt en dat je deze individueel toe kunt passen. </a:t>
            </a:r>
          </a:p>
          <a:p>
            <a:endParaRPr lang="nl-NL" altLang="nl-NL" dirty="0"/>
          </a:p>
          <a:p>
            <a:pPr marL="171450" indent="-171450">
              <a:buFont typeface="Arial" panose="020B0604020202020204" pitchFamily="34" charset="0"/>
              <a:buChar char="•"/>
            </a:pPr>
            <a:r>
              <a:rPr lang="nl-NL" altLang="nl-NL" dirty="0"/>
              <a:t>Iedere klas heeft een Coach voor de Persoonlijke professionele ontwikkeling. Deze coach is voor iedere student het aanspreekpunt voor welke vraag dan ook.</a:t>
            </a:r>
          </a:p>
        </p:txBody>
      </p:sp>
      <p:sp>
        <p:nvSpPr>
          <p:cNvPr id="4" name="Tijdelijke aanduiding voor dianummer 3"/>
          <p:cNvSpPr>
            <a:spLocks noGrp="1"/>
          </p:cNvSpPr>
          <p:nvPr>
            <p:ph type="sldNum" sz="quarter" idx="5"/>
          </p:nvPr>
        </p:nvSpPr>
        <p:spPr/>
        <p:txBody>
          <a:bodyPr/>
          <a:lstStyle/>
          <a:p>
            <a:fld id="{6C4D5ABB-760D-4C92-8E15-452C73186DA9}" type="slidenum">
              <a:rPr lang="nl-NL" smtClean="0"/>
              <a:pPr/>
              <a:t>10</a:t>
            </a:fld>
            <a:endParaRPr lang="nl-NL"/>
          </a:p>
        </p:txBody>
      </p:sp>
    </p:spTree>
    <p:extLst>
      <p:ext uri="{BB962C8B-B14F-4D97-AF65-F5344CB8AC3E}">
        <p14:creationId xmlns:p14="http://schemas.microsoft.com/office/powerpoint/2010/main" val="491440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21" name="Afbeelding 4">
            <a:extLst>
              <a:ext uri="{FF2B5EF4-FFF2-40B4-BE49-F238E27FC236}">
                <a16:creationId xmlns:a16="http://schemas.microsoft.com/office/drawing/2014/main" id="{3E43DDCB-339E-4C3A-9E9E-C22943510D3B}"/>
              </a:ext>
            </a:extLst>
          </p:cNvPr>
          <p:cNvPicPr>
            <a:picLocks noChangeAspect="1"/>
          </p:cNvPicPr>
          <p:nvPr userDrawn="1"/>
        </p:nvPicPr>
        <p:blipFill>
          <a:blip r:embed="rId2"/>
          <a:stretch>
            <a:fillRect/>
          </a:stretch>
        </p:blipFill>
        <p:spPr>
          <a:xfrm>
            <a:off x="4043906" y="1624875"/>
            <a:ext cx="3997787" cy="2545109"/>
          </a:xfrm>
          <a:prstGeom prst="rect">
            <a:avLst/>
          </a:prstGeom>
        </p:spPr>
      </p:pic>
      <p:sp>
        <p:nvSpPr>
          <p:cNvPr id="27" name="Tijdelijke aanduiding voor tekst 26">
            <a:extLst>
              <a:ext uri="{FF2B5EF4-FFF2-40B4-BE49-F238E27FC236}">
                <a16:creationId xmlns:a16="http://schemas.microsoft.com/office/drawing/2014/main" id="{62D72DF6-455F-49BB-BA77-CFB0EF824348}"/>
              </a:ext>
            </a:extLst>
          </p:cNvPr>
          <p:cNvSpPr>
            <a:spLocks noGrp="1"/>
          </p:cNvSpPr>
          <p:nvPr>
            <p:ph type="body" sz="quarter" idx="10" hasCustomPrompt="1"/>
          </p:nvPr>
        </p:nvSpPr>
        <p:spPr>
          <a:xfrm>
            <a:off x="669925" y="1884363"/>
            <a:ext cx="7839075" cy="3089275"/>
          </a:xfrm>
        </p:spPr>
        <p:txBody>
          <a:bodyPr>
            <a:normAutofit/>
          </a:bodyPr>
          <a:lstStyle>
            <a:lvl1pPr marL="0" indent="0">
              <a:buNone/>
              <a:defRPr lang="en-GB" sz="6750" b="1" i="0" u="none" strike="noStrike" cap="none" spc="0" baseline="0" dirty="0">
                <a:ln>
                  <a:noFill/>
                </a:ln>
                <a:solidFill>
                  <a:srgbClr val="000000"/>
                </a:solidFill>
                <a:uFillTx/>
                <a:latin typeface="Avenir Next Condensed"/>
                <a:ea typeface="Avenir Next Condensed"/>
                <a:cs typeface="Avenir Next Condensed"/>
                <a:sym typeface="Helvetica Neue Medium"/>
              </a:defRPr>
            </a:lvl1pPr>
          </a:lstStyle>
          <a:p>
            <a:pPr lvl="0"/>
            <a:r>
              <a:rPr lang="nl-NL" sz="6750">
                <a:latin typeface="Avenir Next Condensed"/>
              </a:rPr>
              <a:t>VOORBEELD VAN EEN TITEL_</a:t>
            </a:r>
            <a:endParaRPr lang="en-GB"/>
          </a:p>
        </p:txBody>
      </p:sp>
      <p:sp>
        <p:nvSpPr>
          <p:cNvPr id="29" name="Tijdelijke aanduiding voor tekst 28">
            <a:extLst>
              <a:ext uri="{FF2B5EF4-FFF2-40B4-BE49-F238E27FC236}">
                <a16:creationId xmlns:a16="http://schemas.microsoft.com/office/drawing/2014/main" id="{FDED8E11-341A-45D2-85B1-F7C4DB53232E}"/>
              </a:ext>
            </a:extLst>
          </p:cNvPr>
          <p:cNvSpPr>
            <a:spLocks noGrp="1"/>
          </p:cNvSpPr>
          <p:nvPr>
            <p:ph type="body" sz="quarter" idx="11" hasCustomPrompt="1"/>
          </p:nvPr>
        </p:nvSpPr>
        <p:spPr>
          <a:xfrm>
            <a:off x="669925" y="5095875"/>
            <a:ext cx="7839075" cy="1009650"/>
          </a:xfrm>
        </p:spPr>
        <p:txBody>
          <a:bodyPr>
            <a:normAutofit/>
          </a:bodyPr>
          <a:lstStyle>
            <a:lvl1pPr marL="0" indent="0">
              <a:buNone/>
              <a:defRPr lang="en-GB" sz="3300" b="0" i="0" u="none" strike="noStrike" cap="none" spc="0" baseline="0" dirty="0">
                <a:ln>
                  <a:noFill/>
                </a:ln>
                <a:solidFill>
                  <a:srgbClr val="000000"/>
                </a:solidFill>
                <a:uFillTx/>
                <a:latin typeface="Avenir Next Condensed"/>
                <a:ea typeface="Avenir Next Condensed Medium"/>
                <a:cs typeface="Avenir Next Condensed Medium"/>
                <a:sym typeface="Avenir Next Condensed Medium"/>
              </a:defRPr>
            </a:lvl1pPr>
          </a:lstStyle>
          <a:p>
            <a:pPr lvl="0"/>
            <a:r>
              <a:rPr lang="nl-NL"/>
              <a:t>VOORBEELD VAN EEN ONDERTITEL</a:t>
            </a:r>
            <a:endParaRPr lang="en-GB"/>
          </a:p>
        </p:txBody>
      </p:sp>
      <p:sp>
        <p:nvSpPr>
          <p:cNvPr id="34" name="Tijdelijke aanduiding voor tekst 33">
            <a:extLst>
              <a:ext uri="{FF2B5EF4-FFF2-40B4-BE49-F238E27FC236}">
                <a16:creationId xmlns:a16="http://schemas.microsoft.com/office/drawing/2014/main" id="{D9C3A310-643B-4139-9F62-77D06674713C}"/>
              </a:ext>
            </a:extLst>
          </p:cNvPr>
          <p:cNvSpPr>
            <a:spLocks noGrp="1"/>
          </p:cNvSpPr>
          <p:nvPr>
            <p:ph type="body" sz="quarter" idx="12" hasCustomPrompt="1"/>
          </p:nvPr>
        </p:nvSpPr>
        <p:spPr>
          <a:xfrm>
            <a:off x="669925" y="1196297"/>
            <a:ext cx="7844102" cy="588915"/>
          </a:xfrm>
        </p:spPr>
        <p:txBody>
          <a:bodyPr anchor="b">
            <a:noAutofit/>
          </a:bodyPr>
          <a:lstStyle>
            <a:lvl1pPr marL="0" indent="0">
              <a:buNone/>
              <a:defRPr lang="nl-NL" sz="2461" b="0" kern="1200" baseline="0" dirty="0" smtClean="0">
                <a:solidFill>
                  <a:srgbClr val="E50856"/>
                </a:solidFill>
                <a:latin typeface="Avenir Next Condensed"/>
                <a:ea typeface="Avenir Next Condensed Demi Bold"/>
                <a:cs typeface="Avenir Next Condensed Demi Bold"/>
                <a:sym typeface="Avenir Next Condensed Demi Bold"/>
              </a:defRPr>
            </a:lvl1pPr>
          </a:lstStyle>
          <a:p>
            <a:pPr lvl="0"/>
            <a:r>
              <a:rPr lang="nl-NL"/>
              <a:t>NAAM OPLEIDING/FACULTEIT</a:t>
            </a:r>
          </a:p>
        </p:txBody>
      </p:sp>
    </p:spTree>
    <p:extLst>
      <p:ext uri="{BB962C8B-B14F-4D97-AF65-F5344CB8AC3E}">
        <p14:creationId xmlns:p14="http://schemas.microsoft.com/office/powerpoint/2010/main" val="2819816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ogo - Kleur">
    <p:spTree>
      <p:nvGrpSpPr>
        <p:cNvPr id="1" name=""/>
        <p:cNvGrpSpPr/>
        <p:nvPr/>
      </p:nvGrpSpPr>
      <p:grpSpPr>
        <a:xfrm>
          <a:off x="0" y="0"/>
          <a:ext cx="0" cy="0"/>
          <a:chOff x="0" y="0"/>
          <a:chExt cx="0" cy="0"/>
        </a:xfrm>
      </p:grpSpPr>
      <p:sp>
        <p:nvSpPr>
          <p:cNvPr id="2" name="Tijdelijke aanduiding voor tekst 5">
            <a:extLst>
              <a:ext uri="{FF2B5EF4-FFF2-40B4-BE49-F238E27FC236}">
                <a16:creationId xmlns:a16="http://schemas.microsoft.com/office/drawing/2014/main" id="{38CA514B-0117-8D23-82B9-5DD38D164F1E}"/>
              </a:ext>
            </a:extLst>
          </p:cNvPr>
          <p:cNvSpPr>
            <a:spLocks noGrp="1"/>
          </p:cNvSpPr>
          <p:nvPr>
            <p:ph type="body" sz="quarter" idx="10" hasCustomPrompt="1"/>
          </p:nvPr>
        </p:nvSpPr>
        <p:spPr>
          <a:xfrm>
            <a:off x="7655523" y="6324346"/>
            <a:ext cx="886021" cy="257820"/>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l-NL"/>
              <a:t>   </a:t>
            </a:r>
          </a:p>
        </p:txBody>
      </p:sp>
    </p:spTree>
    <p:extLst>
      <p:ext uri="{BB962C8B-B14F-4D97-AF65-F5344CB8AC3E}">
        <p14:creationId xmlns:p14="http://schemas.microsoft.com/office/powerpoint/2010/main" val="404936591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BE6917-89F7-48C5-A271-631CE8C0D5C1}"/>
              </a:ext>
            </a:extLst>
          </p:cNvPr>
          <p:cNvSpPr>
            <a:spLocks noGrp="1"/>
          </p:cNvSpPr>
          <p:nvPr>
            <p:ph type="title" hasCustomPrompt="1"/>
          </p:nvPr>
        </p:nvSpPr>
        <p:spPr/>
        <p:txBody>
          <a:bodyPr anchor="b">
            <a:normAutofit/>
          </a:bodyPr>
          <a:lstStyle>
            <a:lvl1pPr>
              <a:defRPr lang="en-GB" sz="3200" b="0" kern="1200" dirty="0" smtClean="0">
                <a:solidFill>
                  <a:srgbClr val="E50856"/>
                </a:solidFill>
                <a:latin typeface="Avenir Next Condensed"/>
                <a:ea typeface="Avenir Next Condensed"/>
                <a:cs typeface="Arial" panose="020B0604020202020204" pitchFamily="34" charset="0"/>
                <a:sym typeface="Avenir Next Condensed Demi Bold"/>
              </a:defRPr>
            </a:lvl1pPr>
          </a:lstStyle>
          <a:p>
            <a:pPr marL="0" lvl="0" indent="0" algn="l" defTabSz="685783" rtl="0" eaLnBrk="1" latinLnBrk="0" hangingPunct="1">
              <a:lnSpc>
                <a:spcPct val="90000"/>
              </a:lnSpc>
              <a:spcBef>
                <a:spcPts val="750"/>
              </a:spcBef>
              <a:buFont typeface="Arial" panose="020B0604020202020204" pitchFamily="34" charset="0"/>
              <a:buNone/>
            </a:pPr>
            <a:r>
              <a:rPr lang="nl-NL"/>
              <a:t>VOORBEELD VAN EEN ONDERWERP</a:t>
            </a:r>
            <a:endParaRPr lang="en-GB"/>
          </a:p>
        </p:txBody>
      </p:sp>
      <p:sp>
        <p:nvSpPr>
          <p:cNvPr id="3" name="Tijdelijke aanduiding voor inhoud 2">
            <a:extLst>
              <a:ext uri="{FF2B5EF4-FFF2-40B4-BE49-F238E27FC236}">
                <a16:creationId xmlns:a16="http://schemas.microsoft.com/office/drawing/2014/main" id="{1F4D8162-1AA2-4B35-BEA6-C78FDA7F8A36}"/>
              </a:ext>
            </a:extLst>
          </p:cNvPr>
          <p:cNvSpPr>
            <a:spLocks noGrp="1"/>
          </p:cNvSpPr>
          <p:nvPr>
            <p:ph idx="1" hasCustomPrompt="1"/>
          </p:nvPr>
        </p:nvSpPr>
        <p:spPr>
          <a:xfrm>
            <a:off x="628649" y="1825625"/>
            <a:ext cx="7886699" cy="4351338"/>
          </a:xfrm>
        </p:spPr>
        <p:txBody>
          <a:bodyPr>
            <a:normAutofit/>
          </a:bodyPr>
          <a:lstStyle>
            <a:lvl1pPr marL="0" indent="0">
              <a:buNone/>
              <a:defRPr sz="1700"/>
            </a:lvl1pPr>
          </a:lstStyle>
          <a:p>
            <a:pPr lvl="0"/>
            <a:r>
              <a:rPr lang="nl-NL" sz="1700"/>
              <a:t>Voorbeeldtekst</a:t>
            </a:r>
            <a:endParaRPr lang="en-GB"/>
          </a:p>
        </p:txBody>
      </p:sp>
    </p:spTree>
    <p:extLst>
      <p:ext uri="{BB962C8B-B14F-4D97-AF65-F5344CB8AC3E}">
        <p14:creationId xmlns:p14="http://schemas.microsoft.com/office/powerpoint/2010/main" val="1646481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BE6917-89F7-48C5-A271-631CE8C0D5C1}"/>
              </a:ext>
            </a:extLst>
          </p:cNvPr>
          <p:cNvSpPr>
            <a:spLocks noGrp="1"/>
          </p:cNvSpPr>
          <p:nvPr>
            <p:ph type="title" hasCustomPrompt="1"/>
          </p:nvPr>
        </p:nvSpPr>
        <p:spPr/>
        <p:txBody>
          <a:bodyPr anchor="b">
            <a:normAutofit/>
          </a:bodyPr>
          <a:lstStyle>
            <a:lvl1pPr>
              <a:defRPr lang="en-GB" sz="3200" b="0" kern="1200" dirty="0" smtClean="0">
                <a:solidFill>
                  <a:srgbClr val="E50856"/>
                </a:solidFill>
                <a:latin typeface="Avenir Next Condensed"/>
                <a:ea typeface="Avenir Next Condensed"/>
                <a:cs typeface="Arial" panose="020B0604020202020204" pitchFamily="34" charset="0"/>
                <a:sym typeface="Avenir Next Condensed Demi Bold"/>
              </a:defRPr>
            </a:lvl1pPr>
          </a:lstStyle>
          <a:p>
            <a:pPr marL="0" lvl="0" indent="0" algn="l" defTabSz="685783" rtl="0" eaLnBrk="1" latinLnBrk="0" hangingPunct="1">
              <a:lnSpc>
                <a:spcPct val="90000"/>
              </a:lnSpc>
              <a:spcBef>
                <a:spcPts val="750"/>
              </a:spcBef>
              <a:buFont typeface="Arial" panose="020B0604020202020204" pitchFamily="34" charset="0"/>
              <a:buNone/>
            </a:pPr>
            <a:r>
              <a:rPr lang="nl-NL"/>
              <a:t>VOORBEELD VAN EEN ONDERWERP</a:t>
            </a:r>
            <a:endParaRPr lang="en-GB"/>
          </a:p>
        </p:txBody>
      </p:sp>
      <p:sp>
        <p:nvSpPr>
          <p:cNvPr id="3" name="Tijdelijke aanduiding voor inhoud 2">
            <a:extLst>
              <a:ext uri="{FF2B5EF4-FFF2-40B4-BE49-F238E27FC236}">
                <a16:creationId xmlns:a16="http://schemas.microsoft.com/office/drawing/2014/main" id="{1F4D8162-1AA2-4B35-BEA6-C78FDA7F8A36}"/>
              </a:ext>
            </a:extLst>
          </p:cNvPr>
          <p:cNvSpPr>
            <a:spLocks noGrp="1"/>
          </p:cNvSpPr>
          <p:nvPr>
            <p:ph idx="1" hasCustomPrompt="1"/>
          </p:nvPr>
        </p:nvSpPr>
        <p:spPr>
          <a:xfrm>
            <a:off x="628650" y="1825625"/>
            <a:ext cx="3600450" cy="4351338"/>
          </a:xfrm>
        </p:spPr>
        <p:txBody>
          <a:bodyPr>
            <a:normAutofit/>
          </a:bodyPr>
          <a:lstStyle>
            <a:lvl1pPr marL="0" indent="0">
              <a:buNone/>
              <a:defRPr sz="1700"/>
            </a:lvl1pPr>
          </a:lstStyle>
          <a:p>
            <a:pPr lvl="0"/>
            <a:r>
              <a:rPr lang="nl-NL" sz="1700"/>
              <a:t>Voorbeeldtekst</a:t>
            </a:r>
            <a:endParaRPr lang="en-GB"/>
          </a:p>
        </p:txBody>
      </p:sp>
    </p:spTree>
    <p:extLst>
      <p:ext uri="{BB962C8B-B14F-4D97-AF65-F5344CB8AC3E}">
        <p14:creationId xmlns:p14="http://schemas.microsoft.com/office/powerpoint/2010/main" val="3578886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Tekst en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BE6917-89F7-48C5-A271-631CE8C0D5C1}"/>
              </a:ext>
            </a:extLst>
          </p:cNvPr>
          <p:cNvSpPr>
            <a:spLocks noGrp="1"/>
          </p:cNvSpPr>
          <p:nvPr>
            <p:ph type="title" hasCustomPrompt="1"/>
          </p:nvPr>
        </p:nvSpPr>
        <p:spPr/>
        <p:txBody>
          <a:bodyPr anchor="b">
            <a:normAutofit/>
          </a:bodyPr>
          <a:lstStyle>
            <a:lvl1pPr>
              <a:defRPr lang="en-GB" sz="3200" b="0" kern="1200" dirty="0" smtClean="0">
                <a:solidFill>
                  <a:srgbClr val="E50856"/>
                </a:solidFill>
                <a:latin typeface="Avenir Next Condensed"/>
                <a:ea typeface="Avenir Next Condensed"/>
                <a:cs typeface="Arial" panose="020B0604020202020204" pitchFamily="34" charset="0"/>
                <a:sym typeface="Avenir Next Condensed Demi Bold"/>
              </a:defRPr>
            </a:lvl1pPr>
          </a:lstStyle>
          <a:p>
            <a:pPr marL="0" lvl="0" indent="0" algn="l" defTabSz="685783" rtl="0" eaLnBrk="1" latinLnBrk="0" hangingPunct="1">
              <a:lnSpc>
                <a:spcPct val="90000"/>
              </a:lnSpc>
              <a:spcBef>
                <a:spcPts val="750"/>
              </a:spcBef>
              <a:buFont typeface="Arial" panose="020B0604020202020204" pitchFamily="34" charset="0"/>
              <a:buNone/>
            </a:pPr>
            <a:r>
              <a:rPr lang="nl-NL"/>
              <a:t>VOORBEELD VAN EEN ONDERWERP</a:t>
            </a:r>
            <a:endParaRPr lang="en-GB"/>
          </a:p>
        </p:txBody>
      </p:sp>
      <p:sp>
        <p:nvSpPr>
          <p:cNvPr id="3" name="Tijdelijke aanduiding voor inhoud 2">
            <a:extLst>
              <a:ext uri="{FF2B5EF4-FFF2-40B4-BE49-F238E27FC236}">
                <a16:creationId xmlns:a16="http://schemas.microsoft.com/office/drawing/2014/main" id="{1F4D8162-1AA2-4B35-BEA6-C78FDA7F8A36}"/>
              </a:ext>
            </a:extLst>
          </p:cNvPr>
          <p:cNvSpPr>
            <a:spLocks noGrp="1"/>
          </p:cNvSpPr>
          <p:nvPr>
            <p:ph idx="1" hasCustomPrompt="1"/>
          </p:nvPr>
        </p:nvSpPr>
        <p:spPr>
          <a:xfrm>
            <a:off x="628650" y="1825625"/>
            <a:ext cx="3600450" cy="4351338"/>
          </a:xfrm>
        </p:spPr>
        <p:txBody>
          <a:bodyPr>
            <a:normAutofit/>
          </a:bodyPr>
          <a:lstStyle>
            <a:lvl1pPr marL="0" indent="0">
              <a:buNone/>
              <a:defRPr sz="1700">
                <a:latin typeface="Arial" panose="020B0604020202020204" pitchFamily="34" charset="0"/>
                <a:cs typeface="Arial" panose="020B0604020202020204" pitchFamily="34" charset="0"/>
              </a:defRPr>
            </a:lvl1pPr>
          </a:lstStyle>
          <a:p>
            <a:pPr lvl="0"/>
            <a:r>
              <a:rPr lang="nl-NL" sz="1700"/>
              <a:t>Voorbeeldtekst</a:t>
            </a:r>
            <a:endParaRPr lang="en-GB"/>
          </a:p>
        </p:txBody>
      </p:sp>
      <p:sp>
        <p:nvSpPr>
          <p:cNvPr id="6" name="Tijdelijke aanduiding voor afbeelding 5">
            <a:extLst>
              <a:ext uri="{FF2B5EF4-FFF2-40B4-BE49-F238E27FC236}">
                <a16:creationId xmlns:a16="http://schemas.microsoft.com/office/drawing/2014/main" id="{260C8E6A-14DF-4CBC-B795-FDA284EC4712}"/>
              </a:ext>
            </a:extLst>
          </p:cNvPr>
          <p:cNvSpPr>
            <a:spLocks noGrp="1"/>
          </p:cNvSpPr>
          <p:nvPr>
            <p:ph type="pic" sz="quarter" idx="11"/>
          </p:nvPr>
        </p:nvSpPr>
        <p:spPr>
          <a:xfrm>
            <a:off x="4914902" y="1825625"/>
            <a:ext cx="3600450" cy="4351338"/>
          </a:xfrm>
        </p:spPr>
        <p:txBody>
          <a:bodyPr>
            <a:normAutofit/>
          </a:bodyPr>
          <a:lstStyle>
            <a:lvl1pPr>
              <a:defRPr sz="1700">
                <a:latin typeface="Arial" panose="020B0604020202020204" pitchFamily="34" charset="0"/>
                <a:cs typeface="Arial" panose="020B0604020202020204" pitchFamily="34" charset="0"/>
              </a:defRPr>
            </a:lvl1pPr>
          </a:lstStyle>
          <a:p>
            <a:r>
              <a:rPr lang="nl-NL"/>
              <a:t>Klik op het pictogram als u een afbeelding wilt toevoegen</a:t>
            </a:r>
            <a:endParaRPr lang="en-GB"/>
          </a:p>
        </p:txBody>
      </p:sp>
    </p:spTree>
    <p:extLst>
      <p:ext uri="{BB962C8B-B14F-4D97-AF65-F5344CB8AC3E}">
        <p14:creationId xmlns:p14="http://schemas.microsoft.com/office/powerpoint/2010/main" val="2602513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bbele 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BE6917-89F7-48C5-A271-631CE8C0D5C1}"/>
              </a:ext>
            </a:extLst>
          </p:cNvPr>
          <p:cNvSpPr>
            <a:spLocks noGrp="1"/>
          </p:cNvSpPr>
          <p:nvPr>
            <p:ph type="title" hasCustomPrompt="1"/>
          </p:nvPr>
        </p:nvSpPr>
        <p:spPr/>
        <p:txBody>
          <a:bodyPr anchor="b">
            <a:normAutofit/>
          </a:bodyPr>
          <a:lstStyle>
            <a:lvl1pPr>
              <a:defRPr lang="en-GB" sz="3200" b="0" kern="1200" dirty="0" smtClean="0">
                <a:solidFill>
                  <a:srgbClr val="E50856"/>
                </a:solidFill>
                <a:latin typeface="Avenir Next Condensed"/>
                <a:ea typeface="Avenir Next Condensed"/>
                <a:cs typeface="Arial" panose="020B0604020202020204" pitchFamily="34" charset="0"/>
                <a:sym typeface="Avenir Next Condensed Demi Bold"/>
              </a:defRPr>
            </a:lvl1pPr>
          </a:lstStyle>
          <a:p>
            <a:pPr marL="0" lvl="0" indent="0" algn="l" defTabSz="685783" rtl="0" eaLnBrk="1" latinLnBrk="0" hangingPunct="1">
              <a:lnSpc>
                <a:spcPct val="90000"/>
              </a:lnSpc>
              <a:spcBef>
                <a:spcPts val="750"/>
              </a:spcBef>
              <a:buFont typeface="Arial" panose="020B0604020202020204" pitchFamily="34" charset="0"/>
              <a:buNone/>
            </a:pPr>
            <a:r>
              <a:rPr lang="nl-NL"/>
              <a:t>VOORBEELD VAN EEN ONDERWERP</a:t>
            </a:r>
            <a:endParaRPr lang="en-GB"/>
          </a:p>
        </p:txBody>
      </p:sp>
      <p:sp>
        <p:nvSpPr>
          <p:cNvPr id="3" name="Tijdelijke aanduiding voor inhoud 2">
            <a:extLst>
              <a:ext uri="{FF2B5EF4-FFF2-40B4-BE49-F238E27FC236}">
                <a16:creationId xmlns:a16="http://schemas.microsoft.com/office/drawing/2014/main" id="{1F4D8162-1AA2-4B35-BEA6-C78FDA7F8A36}"/>
              </a:ext>
            </a:extLst>
          </p:cNvPr>
          <p:cNvSpPr>
            <a:spLocks noGrp="1"/>
          </p:cNvSpPr>
          <p:nvPr>
            <p:ph idx="1" hasCustomPrompt="1"/>
          </p:nvPr>
        </p:nvSpPr>
        <p:spPr>
          <a:xfrm>
            <a:off x="628650" y="2438397"/>
            <a:ext cx="3600450" cy="3738566"/>
          </a:xfrm>
        </p:spPr>
        <p:txBody>
          <a:bodyPr>
            <a:normAutofit/>
          </a:bodyPr>
          <a:lstStyle>
            <a:lvl1pPr marL="0" indent="0">
              <a:buNone/>
              <a:defRPr sz="1600">
                <a:latin typeface="Arial" panose="020B0604020202020204" pitchFamily="34" charset="0"/>
                <a:cs typeface="Arial" panose="020B0604020202020204" pitchFamily="34" charset="0"/>
              </a:defRPr>
            </a:lvl1pPr>
          </a:lstStyle>
          <a:p>
            <a:pPr lvl="0"/>
            <a:r>
              <a:rPr lang="nl-NL" sz="1700"/>
              <a:t>Voorbeeldtekst</a:t>
            </a:r>
            <a:endParaRPr lang="en-GB"/>
          </a:p>
        </p:txBody>
      </p:sp>
      <p:sp>
        <p:nvSpPr>
          <p:cNvPr id="8" name="Tijdelijke aanduiding voor inhoud 2">
            <a:extLst>
              <a:ext uri="{FF2B5EF4-FFF2-40B4-BE49-F238E27FC236}">
                <a16:creationId xmlns:a16="http://schemas.microsoft.com/office/drawing/2014/main" id="{302C1A6C-E298-44F7-B7CD-33C3102FF01B}"/>
              </a:ext>
            </a:extLst>
          </p:cNvPr>
          <p:cNvSpPr>
            <a:spLocks noGrp="1"/>
          </p:cNvSpPr>
          <p:nvPr>
            <p:ph idx="14" hasCustomPrompt="1"/>
          </p:nvPr>
        </p:nvSpPr>
        <p:spPr>
          <a:xfrm>
            <a:off x="4914900" y="2438395"/>
            <a:ext cx="3600450" cy="3738568"/>
          </a:xfrm>
        </p:spPr>
        <p:txBody>
          <a:bodyPr>
            <a:normAutofit/>
          </a:bodyPr>
          <a:lstStyle>
            <a:lvl1pPr marL="0" indent="0">
              <a:buNone/>
              <a:defRPr sz="1600">
                <a:latin typeface="Arial" panose="020B0604020202020204" pitchFamily="34" charset="0"/>
                <a:cs typeface="Arial" panose="020B0604020202020204" pitchFamily="34" charset="0"/>
              </a:defRPr>
            </a:lvl1pPr>
          </a:lstStyle>
          <a:p>
            <a:pPr lvl="0"/>
            <a:r>
              <a:rPr lang="nl-NL" sz="1700"/>
              <a:t>Voorbeeldtekst</a:t>
            </a:r>
            <a:endParaRPr lang="en-GB"/>
          </a:p>
        </p:txBody>
      </p:sp>
      <p:sp>
        <p:nvSpPr>
          <p:cNvPr id="9" name="Tijdelijke aanduiding voor tekst 4">
            <a:extLst>
              <a:ext uri="{FF2B5EF4-FFF2-40B4-BE49-F238E27FC236}">
                <a16:creationId xmlns:a16="http://schemas.microsoft.com/office/drawing/2014/main" id="{4B8653B3-70AE-4E3E-9A4D-3EAF4B4F4A9E}"/>
              </a:ext>
            </a:extLst>
          </p:cNvPr>
          <p:cNvSpPr>
            <a:spLocks noGrp="1"/>
          </p:cNvSpPr>
          <p:nvPr>
            <p:ph type="body" sz="quarter" idx="15" hasCustomPrompt="1"/>
          </p:nvPr>
        </p:nvSpPr>
        <p:spPr>
          <a:xfrm>
            <a:off x="4914900" y="1778433"/>
            <a:ext cx="3600450" cy="572219"/>
          </a:xfrm>
        </p:spPr>
        <p:txBody>
          <a:bodyPr anchor="ctr">
            <a:normAutofit/>
          </a:bodyPr>
          <a:lstStyle>
            <a:lvl1pPr marL="0" indent="0">
              <a:buNone/>
              <a:defRPr sz="1600" b="1"/>
            </a:lvl1pPr>
          </a:lstStyle>
          <a:p>
            <a:pPr lvl="0"/>
            <a:r>
              <a:rPr lang="nl-NL"/>
              <a:t>Klik om een tekst toe te voegen</a:t>
            </a:r>
            <a:endParaRPr lang="en-GB"/>
          </a:p>
        </p:txBody>
      </p:sp>
      <p:sp>
        <p:nvSpPr>
          <p:cNvPr id="10" name="Tijdelijke aanduiding voor tekst 4">
            <a:extLst>
              <a:ext uri="{FF2B5EF4-FFF2-40B4-BE49-F238E27FC236}">
                <a16:creationId xmlns:a16="http://schemas.microsoft.com/office/drawing/2014/main" id="{60C7571E-BBB1-4DDF-9329-A0C028CAE8FB}"/>
              </a:ext>
            </a:extLst>
          </p:cNvPr>
          <p:cNvSpPr>
            <a:spLocks noGrp="1"/>
          </p:cNvSpPr>
          <p:nvPr>
            <p:ph type="body" sz="quarter" idx="16" hasCustomPrompt="1"/>
          </p:nvPr>
        </p:nvSpPr>
        <p:spPr>
          <a:xfrm>
            <a:off x="628650" y="1778434"/>
            <a:ext cx="3600450" cy="572219"/>
          </a:xfrm>
        </p:spPr>
        <p:txBody>
          <a:bodyPr anchor="ctr">
            <a:normAutofit/>
          </a:bodyPr>
          <a:lstStyle>
            <a:lvl1pPr marL="0" indent="0">
              <a:buNone/>
              <a:defRPr sz="1600" b="1"/>
            </a:lvl1pPr>
          </a:lstStyle>
          <a:p>
            <a:pPr lvl="0"/>
            <a:r>
              <a:rPr lang="nl-NL"/>
              <a:t>Klik om een tekst toe te voegen</a:t>
            </a:r>
            <a:endParaRPr lang="en-GB"/>
          </a:p>
        </p:txBody>
      </p:sp>
    </p:spTree>
    <p:extLst>
      <p:ext uri="{BB962C8B-B14F-4D97-AF65-F5344CB8AC3E}">
        <p14:creationId xmlns:p14="http://schemas.microsoft.com/office/powerpoint/2010/main" val="358165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2F35E840-7D0C-489A-B88C-9B5B6A358F43}"/>
              </a:ext>
            </a:extLst>
          </p:cNvPr>
          <p:cNvSpPr/>
          <p:nvPr userDrawn="1"/>
        </p:nvSpPr>
        <p:spPr>
          <a:xfrm>
            <a:off x="2362200" y="733425"/>
            <a:ext cx="4419600" cy="5391150"/>
          </a:xfrm>
          <a:prstGeom prst="rect">
            <a:avLst/>
          </a:prstGeom>
          <a:solidFill>
            <a:srgbClr val="00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4" name="Afbeelding 2">
            <a:extLst>
              <a:ext uri="{FF2B5EF4-FFF2-40B4-BE49-F238E27FC236}">
                <a16:creationId xmlns:a16="http://schemas.microsoft.com/office/drawing/2014/main" id="{FFDA8079-95BD-45E3-8313-ABF6A59ED207}"/>
              </a:ext>
            </a:extLst>
          </p:cNvPr>
          <p:cNvPicPr>
            <a:picLocks noChangeAspect="1"/>
          </p:cNvPicPr>
          <p:nvPr userDrawn="1"/>
        </p:nvPicPr>
        <p:blipFill>
          <a:blip r:embed="rId2"/>
          <a:stretch>
            <a:fillRect/>
          </a:stretch>
        </p:blipFill>
        <p:spPr>
          <a:xfrm>
            <a:off x="2730161" y="601588"/>
            <a:ext cx="355939" cy="297299"/>
          </a:xfrm>
          <a:prstGeom prst="rect">
            <a:avLst/>
          </a:prstGeom>
        </p:spPr>
      </p:pic>
      <p:sp>
        <p:nvSpPr>
          <p:cNvPr id="18" name="Tijdelijke aanduiding voor tekst 17">
            <a:extLst>
              <a:ext uri="{FF2B5EF4-FFF2-40B4-BE49-F238E27FC236}">
                <a16:creationId xmlns:a16="http://schemas.microsoft.com/office/drawing/2014/main" id="{0085B888-A864-4C76-87C8-996231F3744D}"/>
              </a:ext>
            </a:extLst>
          </p:cNvPr>
          <p:cNvSpPr>
            <a:spLocks noGrp="1"/>
          </p:cNvSpPr>
          <p:nvPr>
            <p:ph type="body" sz="quarter" idx="10" hasCustomPrompt="1"/>
          </p:nvPr>
        </p:nvSpPr>
        <p:spPr>
          <a:xfrm>
            <a:off x="2730839" y="1628775"/>
            <a:ext cx="3682322" cy="3600450"/>
          </a:xfrm>
        </p:spPr>
        <p:txBody>
          <a:bodyPr>
            <a:normAutofit/>
          </a:bodyPr>
          <a:lstStyle>
            <a:lvl1pPr marL="0" indent="0">
              <a:buNone/>
              <a:defRPr sz="3600">
                <a:solidFill>
                  <a:schemeClr val="bg1"/>
                </a:solidFill>
              </a:defRPr>
            </a:lvl1pPr>
          </a:lstStyle>
          <a:p>
            <a:pPr lvl="0"/>
            <a:r>
              <a:rPr lang="nl-NL" sz="3600"/>
              <a:t>‘</a:t>
            </a:r>
            <a:r>
              <a:rPr lang="en-GB" sz="3600"/>
              <a:t>Quote’</a:t>
            </a:r>
            <a:endParaRPr lang="nl-NL" sz="3600"/>
          </a:p>
        </p:txBody>
      </p:sp>
      <p:sp>
        <p:nvSpPr>
          <p:cNvPr id="20" name="Tijdelijke aanduiding voor tekst 19">
            <a:extLst>
              <a:ext uri="{FF2B5EF4-FFF2-40B4-BE49-F238E27FC236}">
                <a16:creationId xmlns:a16="http://schemas.microsoft.com/office/drawing/2014/main" id="{7E150451-5081-475D-A7BF-2CE6F5C377F5}"/>
              </a:ext>
            </a:extLst>
          </p:cNvPr>
          <p:cNvSpPr>
            <a:spLocks noGrp="1"/>
          </p:cNvSpPr>
          <p:nvPr>
            <p:ph type="body" sz="quarter" idx="11" hasCustomPrompt="1"/>
          </p:nvPr>
        </p:nvSpPr>
        <p:spPr>
          <a:xfrm>
            <a:off x="2730161" y="5429599"/>
            <a:ext cx="3683000" cy="493713"/>
          </a:xfrm>
        </p:spPr>
        <p:txBody>
          <a:bodyPr anchor="b"/>
          <a:lstStyle>
            <a:lvl1pPr marL="0" indent="0">
              <a:buNone/>
              <a:defRPr sz="1740">
                <a:solidFill>
                  <a:schemeClr val="bg1"/>
                </a:solidFill>
              </a:defRPr>
            </a:lvl1pPr>
          </a:lstStyle>
          <a:p>
            <a:pPr lvl="0"/>
            <a:r>
              <a:rPr lang="nl-NL"/>
              <a:t>NAAM</a:t>
            </a:r>
            <a:endParaRPr lang="en-GB"/>
          </a:p>
        </p:txBody>
      </p:sp>
    </p:spTree>
    <p:extLst>
      <p:ext uri="{BB962C8B-B14F-4D97-AF65-F5344CB8AC3E}">
        <p14:creationId xmlns:p14="http://schemas.microsoft.com/office/powerpoint/2010/main" val="3142257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Logo Zwart &amp; Roze">
    <p:spTree>
      <p:nvGrpSpPr>
        <p:cNvPr id="1" name=""/>
        <p:cNvGrpSpPr/>
        <p:nvPr/>
      </p:nvGrpSpPr>
      <p:grpSpPr>
        <a:xfrm>
          <a:off x="0" y="0"/>
          <a:ext cx="0" cy="0"/>
          <a:chOff x="0" y="0"/>
          <a:chExt cx="0" cy="0"/>
        </a:xfrm>
      </p:grpSpPr>
      <p:sp>
        <p:nvSpPr>
          <p:cNvPr id="7" name="Tijdelijke aanduiding voor tekst 5">
            <a:extLst>
              <a:ext uri="{FF2B5EF4-FFF2-40B4-BE49-F238E27FC236}">
                <a16:creationId xmlns:a16="http://schemas.microsoft.com/office/drawing/2014/main" id="{C87B8271-19E9-D00A-E268-0C574CCC597F}"/>
              </a:ext>
            </a:extLst>
          </p:cNvPr>
          <p:cNvSpPr>
            <a:spLocks noGrp="1"/>
          </p:cNvSpPr>
          <p:nvPr>
            <p:ph type="body" sz="quarter" idx="10" hasCustomPrompt="1"/>
          </p:nvPr>
        </p:nvSpPr>
        <p:spPr>
          <a:xfrm>
            <a:off x="7655523" y="6324347"/>
            <a:ext cx="886021" cy="258427"/>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l-NL"/>
              <a:t>  </a:t>
            </a:r>
          </a:p>
        </p:txBody>
      </p:sp>
    </p:spTree>
    <p:extLst>
      <p:ext uri="{BB962C8B-B14F-4D97-AF65-F5344CB8AC3E}">
        <p14:creationId xmlns:p14="http://schemas.microsoft.com/office/powerpoint/2010/main" val="1315482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Logo Wit &amp; Roze">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8F59CD05-758B-322F-7C1B-7434C52EED0A}"/>
              </a:ext>
            </a:extLst>
          </p:cNvPr>
          <p:cNvSpPr>
            <a:spLocks noGrp="1"/>
          </p:cNvSpPr>
          <p:nvPr>
            <p:ph type="body" sz="quarter" idx="10" hasCustomPrompt="1"/>
          </p:nvPr>
        </p:nvSpPr>
        <p:spPr>
          <a:xfrm>
            <a:off x="7655523" y="6324347"/>
            <a:ext cx="886021" cy="258427"/>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l-NL"/>
              <a:t>  </a:t>
            </a:r>
          </a:p>
        </p:txBody>
      </p:sp>
    </p:spTree>
    <p:extLst>
      <p:ext uri="{BB962C8B-B14F-4D97-AF65-F5344CB8AC3E}">
        <p14:creationId xmlns:p14="http://schemas.microsoft.com/office/powerpoint/2010/main" val="1334753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Empt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11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6486190-F1D1-43BB-B712-AB7BE1C184AD}"/>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6BC46703-C372-4CCF-BBDB-349EF159E78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pic>
        <p:nvPicPr>
          <p:cNvPr id="8" name="Afbeelding 7">
            <a:extLst>
              <a:ext uri="{FF2B5EF4-FFF2-40B4-BE49-F238E27FC236}">
                <a16:creationId xmlns:a16="http://schemas.microsoft.com/office/drawing/2014/main" id="{D2936B9B-9586-48DE-B845-C54BC129D8BB}"/>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7149806" y="6227762"/>
            <a:ext cx="1359194" cy="588915"/>
          </a:xfrm>
          <a:prstGeom prst="rect">
            <a:avLst/>
          </a:prstGeom>
        </p:spPr>
      </p:pic>
    </p:spTree>
    <p:extLst>
      <p:ext uri="{BB962C8B-B14F-4D97-AF65-F5344CB8AC3E}">
        <p14:creationId xmlns:p14="http://schemas.microsoft.com/office/powerpoint/2010/main" val="4195920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71" r:id="rId7"/>
    <p:sldLayoutId id="2147483672" r:id="rId8"/>
    <p:sldLayoutId id="2147483673" r:id="rId9"/>
    <p:sldLayoutId id="2147483674" r:id="rId10"/>
  </p:sldLayoutIdLst>
  <p:txStyles>
    <p:titleStyle>
      <a:lvl1pPr algn="l" defTabSz="685783" rtl="0" eaLnBrk="1" latinLnBrk="0" hangingPunct="1">
        <a:lnSpc>
          <a:spcPct val="90000"/>
        </a:lnSpc>
        <a:spcBef>
          <a:spcPct val="0"/>
        </a:spcBef>
        <a:buNone/>
        <a:defRPr lang="nl-NL" sz="3200" b="0" kern="1200" baseline="0" dirty="0">
          <a:solidFill>
            <a:srgbClr val="E50856"/>
          </a:solidFill>
          <a:latin typeface="Avenir Next Condensed"/>
          <a:ea typeface="+mj-ea"/>
          <a:cs typeface="Arial" panose="020B0604020202020204" pitchFamily="34" charset="0"/>
          <a:sym typeface="Avenir Next Condensed Demi Bold"/>
        </a:defRPr>
      </a:lvl1pPr>
    </p:titleStyle>
    <p:bodyStyle>
      <a:lvl1pPr marL="171446" indent="-171446" algn="l" defTabSz="685783" rtl="0" eaLnBrk="1" latinLnBrk="0" hangingPunct="1">
        <a:lnSpc>
          <a:spcPct val="80000"/>
        </a:lnSpc>
        <a:spcBef>
          <a:spcPts val="75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8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8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8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8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1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slide" Target="slide10.xml"/><Relationship Id="rId4" Type="http://schemas.openxmlformats.org/officeDocument/2006/relationships/slide" Target="slide8.xml"/></Relationships>
</file>

<file path=ppt/slides/_rels/slide11.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slide" Target="slide28.xml"/><Relationship Id="rId5" Type="http://schemas.openxmlformats.org/officeDocument/2006/relationships/slide" Target="slide11.xml"/><Relationship Id="rId4" Type="http://schemas.openxmlformats.org/officeDocument/2006/relationships/slide" Target="slide22.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hyperlink" Target="https://www.ohioemployerlawblog.com/2016/06/what-you-need-to-know-about-eeocs.html" TargetMode="External"/><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hyperlink" Target="https://horstaandemaas.sp.nl/nieuws/2019/12/duurzaamheid" TargetMode="External"/><Relationship Id="rId5" Type="http://schemas.openxmlformats.org/officeDocument/2006/relationships/image" Target="../media/image25.png"/><Relationship Id="rId15" Type="http://schemas.openxmlformats.org/officeDocument/2006/relationships/hyperlink" Target="https://pixabay.com/da/cyborg-fremtid-digitalisering-robot-2765349/" TargetMode="External"/><Relationship Id="rId10" Type="http://schemas.openxmlformats.org/officeDocument/2006/relationships/image" Target="../media/image30.jp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2.jp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 Target="slide8.xml"/><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hyperlink" Target="https://pixabay.com/da/cyborg-fremtid-digitalisering-robot-2765349/" TargetMode="External"/><Relationship Id="rId3" Type="http://schemas.openxmlformats.org/officeDocument/2006/relationships/image" Target="../media/image24.png"/><Relationship Id="rId7" Type="http://schemas.openxmlformats.org/officeDocument/2006/relationships/image" Target="../media/image29.png"/><Relationship Id="rId12"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hyperlink" Target="https://www.ohioemployerlawblog.com/2016/06/what-you-need-to-know-about-eeocs.html" TargetMode="External"/><Relationship Id="rId5" Type="http://schemas.openxmlformats.org/officeDocument/2006/relationships/image" Target="../media/image25.png"/><Relationship Id="rId10" Type="http://schemas.openxmlformats.org/officeDocument/2006/relationships/image" Target="../media/image31.jpg"/><Relationship Id="rId4" Type="http://schemas.openxmlformats.org/officeDocument/2006/relationships/image" Target="../media/image23.png"/><Relationship Id="rId9" Type="http://schemas.openxmlformats.org/officeDocument/2006/relationships/hyperlink" Target="https://horstaandemaas.sp.nl/nieuws/2019/12/duurzaamheid" TargetMode="External"/></Relationships>
</file>

<file path=ppt/slides/_rels/slide1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hyperlink" Target="https://horstaandemaas.sp.nl/nieuws/2019/12/duurzaamheid" TargetMode="External"/><Relationship Id="rId3" Type="http://schemas.openxmlformats.org/officeDocument/2006/relationships/image" Target="../media/image24.png"/><Relationship Id="rId7" Type="http://schemas.openxmlformats.org/officeDocument/2006/relationships/image" Target="../media/image30.jpg"/><Relationship Id="rId12" Type="http://schemas.openxmlformats.org/officeDocument/2006/relationships/hyperlink" Target="https://pixabay.com/da/cyborg-fremtid-digitalisering-robot-2765349/"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2.jpg"/><Relationship Id="rId5" Type="http://schemas.openxmlformats.org/officeDocument/2006/relationships/image" Target="../media/image27.png"/><Relationship Id="rId10" Type="http://schemas.openxmlformats.org/officeDocument/2006/relationships/hyperlink" Target="https://www.ohioemployerlawblog.com/2016/06/what-you-need-to-know-about-eeocs.html" TargetMode="External"/><Relationship Id="rId4" Type="http://schemas.openxmlformats.org/officeDocument/2006/relationships/image" Target="../media/image23.png"/><Relationship Id="rId9"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hyXRC3NJEO8?feature=oembed" TargetMode="Externa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horstaandemaas.sp.nl/nieuws/2019/12/duurzaamheid" TargetMode="External"/><Relationship Id="rId3" Type="http://schemas.openxmlformats.org/officeDocument/2006/relationships/image" Target="../media/image24.png"/><Relationship Id="rId7" Type="http://schemas.openxmlformats.org/officeDocument/2006/relationships/image" Target="../media/image30.jpg"/><Relationship Id="rId12" Type="http://schemas.openxmlformats.org/officeDocument/2006/relationships/hyperlink" Target="https://pixabay.com/da/cyborg-fremtid-digitalisering-robot-2765349/"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2.jpg"/><Relationship Id="rId5" Type="http://schemas.openxmlformats.org/officeDocument/2006/relationships/image" Target="../media/image28.png"/><Relationship Id="rId10" Type="http://schemas.openxmlformats.org/officeDocument/2006/relationships/hyperlink" Target="https://www.ohioemployerlawblog.com/2016/06/what-you-need-to-know-about-eeocs.html" TargetMode="External"/><Relationship Id="rId4" Type="http://schemas.openxmlformats.org/officeDocument/2006/relationships/image" Target="../media/image23.png"/><Relationship Id="rId9"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23.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jpeg"/><Relationship Id="rId7"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slide" Target="slide8.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65.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themeOverride" Target="../theme/themeOverride1.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themeOverride" Target="../theme/themeOverride2.xml"/><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hyperlink" Target="http://www.han.nl/" TargetMode="Externa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hyperlink" Target="https://www.studielink.nl/"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93.pn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slide" Target="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29.xml"/><Relationship Id="rId5" Type="http://schemas.openxmlformats.org/officeDocument/2006/relationships/slide" Target="slide10.xml"/><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rije vorm: vorm 4">
            <a:hlinkClick r:id="" action="ppaction://hlinkshowjump?jump=nextslide"/>
            <a:extLst>
              <a:ext uri="{FF2B5EF4-FFF2-40B4-BE49-F238E27FC236}">
                <a16:creationId xmlns:a16="http://schemas.microsoft.com/office/drawing/2014/main" id="{D0F88A1D-BDA4-3E69-C6C3-7874981F807F}"/>
              </a:ext>
            </a:extLst>
          </p:cNvPr>
          <p:cNvSpPr/>
          <p:nvPr/>
        </p:nvSpPr>
        <p:spPr>
          <a:xfrm>
            <a:off x="9215438" y="842963"/>
            <a:ext cx="2286001" cy="1089946"/>
          </a:xfrm>
          <a:custGeom>
            <a:avLst/>
            <a:gdLst>
              <a:gd name="connsiteX0" fmla="*/ 0 w 4790948"/>
              <a:gd name="connsiteY0" fmla="*/ 0 h 1453261"/>
              <a:gd name="connsiteX1" fmla="*/ 4790948 w 4790948"/>
              <a:gd name="connsiteY1" fmla="*/ 0 h 1453261"/>
              <a:gd name="connsiteX2" fmla="*/ 4790948 w 4790948"/>
              <a:gd name="connsiteY2" fmla="*/ 1453261 h 1453261"/>
              <a:gd name="connsiteX3" fmla="*/ 0 w 4790948"/>
              <a:gd name="connsiteY3" fmla="*/ 1453261 h 1453261"/>
            </a:gdLst>
            <a:ahLst/>
            <a:cxnLst>
              <a:cxn ang="0">
                <a:pos x="connsiteX0" y="connsiteY0"/>
              </a:cxn>
              <a:cxn ang="0">
                <a:pos x="connsiteX1" y="connsiteY1"/>
              </a:cxn>
              <a:cxn ang="0">
                <a:pos x="connsiteX2" y="connsiteY2"/>
              </a:cxn>
              <a:cxn ang="0">
                <a:pos x="connsiteX3" y="connsiteY3"/>
              </a:cxn>
            </a:cxnLst>
            <a:rect l="l" t="t" r="r" b="b"/>
            <a:pathLst>
              <a:path w="4790948" h="1453261">
                <a:moveTo>
                  <a:pt x="0" y="0"/>
                </a:moveTo>
                <a:lnTo>
                  <a:pt x="4790948" y="0"/>
                </a:lnTo>
                <a:lnTo>
                  <a:pt x="4790948" y="1453261"/>
                </a:lnTo>
                <a:lnTo>
                  <a:pt x="0" y="1453261"/>
                </a:lnTo>
                <a:close/>
              </a:path>
            </a:pathLst>
          </a:custGeom>
          <a:solidFill>
            <a:srgbClr val="000000"/>
          </a:solidFill>
          <a:ln w="12700" cap="flat">
            <a:noFill/>
            <a:prstDash val="solid"/>
            <a:miter/>
          </a:ln>
        </p:spPr>
        <p:txBody>
          <a:bodyPr lIns="0" tIns="459000" rIns="0" bIns="0" rtlCol="0" anchor="ctr"/>
          <a:lstStyle/>
          <a:p>
            <a:pPr algn="ctr">
              <a:lnSpc>
                <a:spcPct val="110000"/>
              </a:lnSpc>
            </a:pPr>
            <a:r>
              <a:rPr lang="nl-NL" sz="1500" b="1" cap="all" dirty="0">
                <a:solidFill>
                  <a:srgbClr val="E50056"/>
                </a:solidFill>
                <a:latin typeface="Arial" panose="020B0604020202020204" pitchFamily="34" charset="0"/>
                <a:cs typeface="Arial" panose="020B0604020202020204" pitchFamily="34" charset="0"/>
              </a:rPr>
              <a:t>Geluidsfragment</a:t>
            </a:r>
            <a:endParaRPr lang="nl-NL" sz="1500" b="1" cap="all" dirty="0">
              <a:solidFill>
                <a:schemeClr val="bg1"/>
              </a:solidFill>
              <a:latin typeface="Arial" panose="020B0604020202020204" pitchFamily="34" charset="0"/>
              <a:cs typeface="Arial" panose="020B0604020202020204" pitchFamily="34" charset="0"/>
            </a:endParaRPr>
          </a:p>
        </p:txBody>
      </p:sp>
      <p:pic>
        <p:nvPicPr>
          <p:cNvPr id="4" name="R&amp;B">
            <a:hlinkClick r:id="" action="ppaction://media"/>
            <a:extLst>
              <a:ext uri="{FF2B5EF4-FFF2-40B4-BE49-F238E27FC236}">
                <a16:creationId xmlns:a16="http://schemas.microsoft.com/office/drawing/2014/main" id="{0AEE253F-7A55-FC18-C9AE-D81759A284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20225" y="978360"/>
            <a:ext cx="409575" cy="409575"/>
          </a:xfrm>
          <a:prstGeom prst="rect">
            <a:avLst/>
          </a:prstGeom>
        </p:spPr>
      </p:pic>
      <p:pic>
        <p:nvPicPr>
          <p:cNvPr id="6" name="HAN">
            <a:hlinkClick r:id="" action="ppaction://media"/>
            <a:extLst>
              <a:ext uri="{FF2B5EF4-FFF2-40B4-BE49-F238E27FC236}">
                <a16:creationId xmlns:a16="http://schemas.microsoft.com/office/drawing/2014/main" id="{04F8871D-C0BD-91A2-11CB-641172DC5A3D}"/>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0" y="857250"/>
            <a:ext cx="9144000" cy="5143500"/>
          </a:xfrm>
          <a:prstGeom prst="rect">
            <a:avLst/>
          </a:prstGeom>
        </p:spPr>
      </p:pic>
      <p:sp>
        <p:nvSpPr>
          <p:cNvPr id="2" name="Rechthoek 1">
            <a:extLst>
              <a:ext uri="{FF2B5EF4-FFF2-40B4-BE49-F238E27FC236}">
                <a16:creationId xmlns:a16="http://schemas.microsoft.com/office/drawing/2014/main" id="{81A2BCA6-24D0-C720-6462-B86C036C8A87}"/>
              </a:ext>
            </a:extLst>
          </p:cNvPr>
          <p:cNvSpPr/>
          <p:nvPr/>
        </p:nvSpPr>
        <p:spPr>
          <a:xfrm>
            <a:off x="0" y="857250"/>
            <a:ext cx="9144000" cy="5143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Tree>
    <p:extLst>
      <p:ext uri="{BB962C8B-B14F-4D97-AF65-F5344CB8AC3E}">
        <p14:creationId xmlns:p14="http://schemas.microsoft.com/office/powerpoint/2010/main" val="307660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586" fill="hold"/>
                                        <p:tgtEl>
                                          <p:spTgt spid="4"/>
                                        </p:tgtEl>
                                      </p:cBhvr>
                                    </p:cmd>
                                  </p:childTnLst>
                                </p:cTn>
                              </p:par>
                              <p:par>
                                <p:cTn id="7" presetID="1" presetClass="mediacall" presetSubtype="0" fill="hold" nodeType="withEffect">
                                  <p:stCondLst>
                                    <p:cond delay="0"/>
                                  </p:stCondLst>
                                  <p:childTnLst>
                                    <p:cmd type="call" cmd="playFrom(0.0)">
                                      <p:cBhvr>
                                        <p:cTn id="8" dur="182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repeatCount="indefinite" fill="remove" display="0">
                  <p:stCondLst>
                    <p:cond delay="indefinite"/>
                  </p:stCondLst>
                  <p:endCondLst>
                    <p:cond evt="onStopAudio" delay="0">
                      <p:tgtEl>
                        <p:sldTgt/>
                      </p:tgtEl>
                    </p:cond>
                  </p:endCondLst>
                </p:cTn>
                <p:tgtEl>
                  <p:spTgt spid="4"/>
                </p:tgtEl>
              </p:cMediaNode>
            </p:audio>
            <p:video>
              <p:cMediaNode vol="80000">
                <p:cTn id="10" repeatCount="indefinite" fill="remove"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Vrije vorm: vorm 60">
            <a:extLst>
              <a:ext uri="{FF2B5EF4-FFF2-40B4-BE49-F238E27FC236}">
                <a16:creationId xmlns:a16="http://schemas.microsoft.com/office/drawing/2014/main" id="{5FE03F7C-0CD0-0A6C-8EDE-20C4135792DE}"/>
              </a:ext>
            </a:extLst>
          </p:cNvPr>
          <p:cNvSpPr/>
          <p:nvPr/>
        </p:nvSpPr>
        <p:spPr>
          <a:xfrm>
            <a:off x="-1" y="857251"/>
            <a:ext cx="9144001" cy="3295481"/>
          </a:xfrm>
          <a:custGeom>
            <a:avLst/>
            <a:gdLst>
              <a:gd name="connsiteX0" fmla="*/ 0 w 12192000"/>
              <a:gd name="connsiteY0" fmla="*/ 0 h 3249041"/>
              <a:gd name="connsiteX1" fmla="*/ 12192000 w 12192000"/>
              <a:gd name="connsiteY1" fmla="*/ 0 h 3249041"/>
              <a:gd name="connsiteX2" fmla="*/ 12192000 w 12192000"/>
              <a:gd name="connsiteY2" fmla="*/ 3249041 h 3249041"/>
              <a:gd name="connsiteX3" fmla="*/ 0 w 12192000"/>
              <a:gd name="connsiteY3" fmla="*/ 3249041 h 3249041"/>
            </a:gdLst>
            <a:ahLst/>
            <a:cxnLst>
              <a:cxn ang="0">
                <a:pos x="connsiteX0" y="connsiteY0"/>
              </a:cxn>
              <a:cxn ang="0">
                <a:pos x="connsiteX1" y="connsiteY1"/>
              </a:cxn>
              <a:cxn ang="0">
                <a:pos x="connsiteX2" y="connsiteY2"/>
              </a:cxn>
              <a:cxn ang="0">
                <a:pos x="connsiteX3" y="connsiteY3"/>
              </a:cxn>
            </a:cxnLst>
            <a:rect l="l" t="t" r="r" b="b"/>
            <a:pathLst>
              <a:path w="12192000" h="3249041">
                <a:moveTo>
                  <a:pt x="0" y="0"/>
                </a:moveTo>
                <a:lnTo>
                  <a:pt x="12192000" y="0"/>
                </a:lnTo>
                <a:lnTo>
                  <a:pt x="12192000" y="3249041"/>
                </a:lnTo>
                <a:lnTo>
                  <a:pt x="0" y="3249041"/>
                </a:lnTo>
                <a:close/>
              </a:path>
            </a:pathLst>
          </a:custGeom>
          <a:solidFill>
            <a:srgbClr val="000000"/>
          </a:solidFill>
          <a:ln w="12700" cap="flat">
            <a:noFill/>
            <a:prstDash val="solid"/>
            <a:miter/>
          </a:ln>
        </p:spPr>
        <p:txBody>
          <a:bodyPr rtlCol="0" anchor="ctr"/>
          <a:lstStyle/>
          <a:p>
            <a:endParaRPr lang="nl-NL" sz="1350"/>
          </a:p>
        </p:txBody>
      </p:sp>
      <p:sp>
        <p:nvSpPr>
          <p:cNvPr id="5" name="Tekstvak 4">
            <a:extLst>
              <a:ext uri="{FF2B5EF4-FFF2-40B4-BE49-F238E27FC236}">
                <a16:creationId xmlns:a16="http://schemas.microsoft.com/office/drawing/2014/main" id="{9855EDF6-E03E-B2DF-E826-A9591A6B9AAB}"/>
              </a:ext>
            </a:extLst>
          </p:cNvPr>
          <p:cNvSpPr txBox="1"/>
          <p:nvPr/>
        </p:nvSpPr>
        <p:spPr>
          <a:xfrm>
            <a:off x="602455" y="1127708"/>
            <a:ext cx="7939088" cy="524553"/>
          </a:xfrm>
          <a:prstGeom prst="rect">
            <a:avLst/>
          </a:prstGeom>
          <a:noFill/>
        </p:spPr>
        <p:txBody>
          <a:bodyPr wrap="square" lIns="0" tIns="108000" rIns="0" bIns="0" rtlCol="0">
            <a:spAutoFit/>
          </a:bodyPr>
          <a:lstStyle/>
          <a:p>
            <a:pPr>
              <a:lnSpc>
                <a:spcPct val="80000"/>
              </a:lnSpc>
            </a:pPr>
            <a:r>
              <a:rPr lang="nl-NL" sz="3375" b="1" kern="800" cap="all">
                <a:solidFill>
                  <a:schemeClr val="bg1"/>
                </a:solidFill>
                <a:latin typeface="Arial"/>
                <a:cs typeface="Arial"/>
                <a:sym typeface="Arial"/>
                <a:rtl val="0"/>
              </a:rPr>
              <a:t>Opzet van het onderwijs</a:t>
            </a:r>
            <a:endParaRPr lang="nl-NL" sz="3375" b="1" kern="800">
              <a:solidFill>
                <a:srgbClr val="E50056"/>
              </a:solidFill>
              <a:latin typeface="Arial"/>
              <a:cs typeface="Arial"/>
              <a:sym typeface="Arial"/>
              <a:rtl val="0"/>
            </a:endParaRPr>
          </a:p>
        </p:txBody>
      </p:sp>
      <p:grpSp>
        <p:nvGrpSpPr>
          <p:cNvPr id="16" name="Groep 15">
            <a:extLst>
              <a:ext uri="{FF2B5EF4-FFF2-40B4-BE49-F238E27FC236}">
                <a16:creationId xmlns:a16="http://schemas.microsoft.com/office/drawing/2014/main" id="{F7C2723F-8C36-448E-A1E5-54EF579D3735}"/>
              </a:ext>
            </a:extLst>
          </p:cNvPr>
          <p:cNvGrpSpPr/>
          <p:nvPr/>
        </p:nvGrpSpPr>
        <p:grpSpPr>
          <a:xfrm>
            <a:off x="479793" y="7118079"/>
            <a:ext cx="3969544" cy="939228"/>
            <a:chOff x="803275" y="4181531"/>
            <a:chExt cx="3699637" cy="1136014"/>
          </a:xfrm>
        </p:grpSpPr>
        <p:sp>
          <p:nvSpPr>
            <p:cNvPr id="17" name="Vrije vorm: vorm 16">
              <a:hlinkClick r:id="rId3" action="ppaction://hlinksldjump"/>
              <a:extLst>
                <a:ext uri="{FF2B5EF4-FFF2-40B4-BE49-F238E27FC236}">
                  <a16:creationId xmlns:a16="http://schemas.microsoft.com/office/drawing/2014/main" id="{3BA9C340-CF1A-4870-8BEC-46B53B6FC06A}"/>
                </a:ext>
              </a:extLst>
            </p:cNvPr>
            <p:cNvSpPr/>
            <p:nvPr/>
          </p:nvSpPr>
          <p:spPr>
            <a:xfrm>
              <a:off x="803275" y="4181531"/>
              <a:ext cx="3699637" cy="1136014"/>
            </a:xfrm>
            <a:custGeom>
              <a:avLst/>
              <a:gdLst>
                <a:gd name="connsiteX0" fmla="*/ 0 w 3699637"/>
                <a:gd name="connsiteY0" fmla="*/ 0 h 1136014"/>
                <a:gd name="connsiteX1" fmla="*/ 3699637 w 3699637"/>
                <a:gd name="connsiteY1" fmla="*/ 0 h 1136014"/>
                <a:gd name="connsiteX2" fmla="*/ 3699637 w 3699637"/>
                <a:gd name="connsiteY2" fmla="*/ 1136015 h 1136014"/>
                <a:gd name="connsiteX3" fmla="*/ 0 w 3699637"/>
                <a:gd name="connsiteY3" fmla="*/ 1136015 h 1136014"/>
              </a:gdLst>
              <a:ahLst/>
              <a:cxnLst>
                <a:cxn ang="0">
                  <a:pos x="connsiteX0" y="connsiteY0"/>
                </a:cxn>
                <a:cxn ang="0">
                  <a:pos x="connsiteX1" y="connsiteY1"/>
                </a:cxn>
                <a:cxn ang="0">
                  <a:pos x="connsiteX2" y="connsiteY2"/>
                </a:cxn>
                <a:cxn ang="0">
                  <a:pos x="connsiteX3" y="connsiteY3"/>
                </a:cxn>
              </a:cxnLst>
              <a:rect l="l" t="t" r="r" b="b"/>
              <a:pathLst>
                <a:path w="3699637" h="1136014">
                  <a:moveTo>
                    <a:pt x="0" y="0"/>
                  </a:moveTo>
                  <a:lnTo>
                    <a:pt x="3699637" y="0"/>
                  </a:lnTo>
                  <a:lnTo>
                    <a:pt x="3699637" y="1136015"/>
                  </a:lnTo>
                  <a:lnTo>
                    <a:pt x="0" y="1136015"/>
                  </a:lnTo>
                  <a:close/>
                </a:path>
              </a:pathLst>
            </a:custGeom>
            <a:solidFill>
              <a:srgbClr val="E2004C"/>
            </a:solidFill>
            <a:ln w="12700" cap="flat">
              <a:noFill/>
              <a:prstDash val="solid"/>
              <a:miter/>
            </a:ln>
          </p:spPr>
          <p:txBody>
            <a:bodyPr lIns="270000" rtlCol="0" anchor="ctr"/>
            <a:lstStyle/>
            <a:p>
              <a:pPr>
                <a:lnSpc>
                  <a:spcPct val="90000"/>
                </a:lnSpc>
              </a:pPr>
              <a:r>
                <a:rPr lang="nl-NL" sz="1350" b="1">
                  <a:solidFill>
                    <a:schemeClr val="bg1"/>
                  </a:solidFill>
                  <a:latin typeface="Arial" panose="020B0604020202020204" pitchFamily="34" charset="0"/>
                  <a:cs typeface="Arial" panose="020B0604020202020204" pitchFamily="34" charset="0"/>
                </a:rPr>
                <a:t>3. Ons onderwijs is breed, </a:t>
              </a:r>
            </a:p>
            <a:p>
              <a:pPr>
                <a:lnSpc>
                  <a:spcPct val="90000"/>
                </a:lnSpc>
              </a:pPr>
              <a:r>
                <a:rPr lang="nl-NL" sz="1350" b="1">
                  <a:solidFill>
                    <a:schemeClr val="bg1"/>
                  </a:solidFill>
                  <a:latin typeface="Arial" panose="020B0604020202020204" pitchFamily="34" charset="0"/>
                  <a:cs typeface="Arial" panose="020B0604020202020204" pitchFamily="34" charset="0"/>
                </a:rPr>
                <a:t>    doelgericht en actueel</a:t>
              </a:r>
            </a:p>
          </p:txBody>
        </p:sp>
        <p:sp>
          <p:nvSpPr>
            <p:cNvPr id="18" name="Vrije vorm: vorm 17">
              <a:hlinkClick r:id="rId3" action="ppaction://hlinksldjump"/>
              <a:extLst>
                <a:ext uri="{FF2B5EF4-FFF2-40B4-BE49-F238E27FC236}">
                  <a16:creationId xmlns:a16="http://schemas.microsoft.com/office/drawing/2014/main" id="{C8B193BA-BB46-498F-854F-CCB3BED3209E}"/>
                </a:ext>
              </a:extLst>
            </p:cNvPr>
            <p:cNvSpPr/>
            <p:nvPr/>
          </p:nvSpPr>
          <p:spPr>
            <a:xfrm>
              <a:off x="3940555" y="4689467"/>
              <a:ext cx="152019" cy="120142"/>
            </a:xfrm>
            <a:custGeom>
              <a:avLst/>
              <a:gdLst>
                <a:gd name="connsiteX0" fmla="*/ 152019 w 152019"/>
                <a:gd name="connsiteY0" fmla="*/ 60325 h 120142"/>
                <a:gd name="connsiteX1" fmla="*/ 91059 w 152019"/>
                <a:gd name="connsiteY1" fmla="*/ 0 h 120142"/>
                <a:gd name="connsiteX2" fmla="*/ 78486 w 152019"/>
                <a:gd name="connsiteY2" fmla="*/ 12573 h 120142"/>
                <a:gd name="connsiteX3" fmla="*/ 116967 w 152019"/>
                <a:gd name="connsiteY3" fmla="*/ 51181 h 120142"/>
                <a:gd name="connsiteX4" fmla="*/ 0 w 152019"/>
                <a:gd name="connsiteY4" fmla="*/ 51181 h 120142"/>
                <a:gd name="connsiteX5" fmla="*/ 0 w 152019"/>
                <a:gd name="connsiteY5" fmla="*/ 68961 h 120142"/>
                <a:gd name="connsiteX6" fmla="*/ 118110 w 152019"/>
                <a:gd name="connsiteY6" fmla="*/ 68961 h 120142"/>
                <a:gd name="connsiteX7" fmla="*/ 79502 w 152019"/>
                <a:gd name="connsiteY7" fmla="*/ 107442 h 120142"/>
                <a:gd name="connsiteX8" fmla="*/ 92202 w 152019"/>
                <a:gd name="connsiteY8" fmla="*/ 120142 h 120142"/>
                <a:gd name="connsiteX9" fmla="*/ 152019 w 152019"/>
                <a:gd name="connsiteY9" fmla="*/ 60325 h 1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19" h="120142">
                  <a:moveTo>
                    <a:pt x="152019" y="60325"/>
                  </a:moveTo>
                  <a:lnTo>
                    <a:pt x="91059" y="0"/>
                  </a:lnTo>
                  <a:lnTo>
                    <a:pt x="78486" y="12573"/>
                  </a:lnTo>
                  <a:lnTo>
                    <a:pt x="116967" y="51181"/>
                  </a:lnTo>
                  <a:lnTo>
                    <a:pt x="0" y="51181"/>
                  </a:lnTo>
                  <a:lnTo>
                    <a:pt x="0" y="68961"/>
                  </a:lnTo>
                  <a:lnTo>
                    <a:pt x="118110" y="68961"/>
                  </a:lnTo>
                  <a:lnTo>
                    <a:pt x="79502" y="107442"/>
                  </a:lnTo>
                  <a:lnTo>
                    <a:pt x="92202" y="120142"/>
                  </a:lnTo>
                  <a:lnTo>
                    <a:pt x="152019" y="60325"/>
                  </a:lnTo>
                  <a:close/>
                </a:path>
              </a:pathLst>
            </a:custGeom>
            <a:solidFill>
              <a:srgbClr val="FFFFFF"/>
            </a:solidFill>
            <a:ln w="12700" cap="flat">
              <a:noFill/>
              <a:prstDash val="solid"/>
              <a:miter/>
            </a:ln>
          </p:spPr>
          <p:txBody>
            <a:bodyPr rtlCol="0" anchor="ctr"/>
            <a:lstStyle/>
            <a:p>
              <a:endParaRPr lang="nl-NL" sz="1350"/>
            </a:p>
          </p:txBody>
        </p:sp>
      </p:grpSp>
      <p:sp>
        <p:nvSpPr>
          <p:cNvPr id="24" name="Vrije vorm: vorm 23">
            <a:hlinkClick r:id="rId3" action="ppaction://hlinksldjump"/>
            <a:extLst>
              <a:ext uri="{FF2B5EF4-FFF2-40B4-BE49-F238E27FC236}">
                <a16:creationId xmlns:a16="http://schemas.microsoft.com/office/drawing/2014/main" id="{27D6599D-650C-4550-891A-E76DF5560300}"/>
              </a:ext>
            </a:extLst>
          </p:cNvPr>
          <p:cNvSpPr/>
          <p:nvPr/>
        </p:nvSpPr>
        <p:spPr>
          <a:xfrm>
            <a:off x="4121016" y="4565747"/>
            <a:ext cx="163110" cy="99330"/>
          </a:xfrm>
          <a:custGeom>
            <a:avLst/>
            <a:gdLst>
              <a:gd name="connsiteX0" fmla="*/ 152019 w 152019"/>
              <a:gd name="connsiteY0" fmla="*/ 60325 h 120142"/>
              <a:gd name="connsiteX1" fmla="*/ 91059 w 152019"/>
              <a:gd name="connsiteY1" fmla="*/ 0 h 120142"/>
              <a:gd name="connsiteX2" fmla="*/ 78486 w 152019"/>
              <a:gd name="connsiteY2" fmla="*/ 12573 h 120142"/>
              <a:gd name="connsiteX3" fmla="*/ 116967 w 152019"/>
              <a:gd name="connsiteY3" fmla="*/ 51181 h 120142"/>
              <a:gd name="connsiteX4" fmla="*/ 0 w 152019"/>
              <a:gd name="connsiteY4" fmla="*/ 51181 h 120142"/>
              <a:gd name="connsiteX5" fmla="*/ 0 w 152019"/>
              <a:gd name="connsiteY5" fmla="*/ 68961 h 120142"/>
              <a:gd name="connsiteX6" fmla="*/ 118110 w 152019"/>
              <a:gd name="connsiteY6" fmla="*/ 68961 h 120142"/>
              <a:gd name="connsiteX7" fmla="*/ 79502 w 152019"/>
              <a:gd name="connsiteY7" fmla="*/ 107442 h 120142"/>
              <a:gd name="connsiteX8" fmla="*/ 92202 w 152019"/>
              <a:gd name="connsiteY8" fmla="*/ 120142 h 120142"/>
              <a:gd name="connsiteX9" fmla="*/ 152019 w 152019"/>
              <a:gd name="connsiteY9" fmla="*/ 60325 h 1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19" h="120142">
                <a:moveTo>
                  <a:pt x="152019" y="60325"/>
                </a:moveTo>
                <a:lnTo>
                  <a:pt x="91059" y="0"/>
                </a:lnTo>
                <a:lnTo>
                  <a:pt x="78486" y="12573"/>
                </a:lnTo>
                <a:lnTo>
                  <a:pt x="116967" y="51181"/>
                </a:lnTo>
                <a:lnTo>
                  <a:pt x="0" y="51181"/>
                </a:lnTo>
                <a:lnTo>
                  <a:pt x="0" y="68961"/>
                </a:lnTo>
                <a:lnTo>
                  <a:pt x="118110" y="68961"/>
                </a:lnTo>
                <a:lnTo>
                  <a:pt x="79502" y="107442"/>
                </a:lnTo>
                <a:lnTo>
                  <a:pt x="92202" y="120142"/>
                </a:lnTo>
                <a:lnTo>
                  <a:pt x="152019" y="60325"/>
                </a:lnTo>
                <a:close/>
              </a:path>
            </a:pathLst>
          </a:custGeom>
          <a:solidFill>
            <a:srgbClr val="FFFFFF"/>
          </a:solidFill>
          <a:ln w="12700" cap="flat">
            <a:noFill/>
            <a:prstDash val="solid"/>
            <a:miter/>
          </a:ln>
        </p:spPr>
        <p:txBody>
          <a:bodyPr rtlCol="0" anchor="ctr"/>
          <a:lstStyle/>
          <a:p>
            <a:endParaRPr lang="nl-NL" sz="1350"/>
          </a:p>
        </p:txBody>
      </p:sp>
      <p:sp>
        <p:nvSpPr>
          <p:cNvPr id="25" name="Vrije vorm: vorm 24">
            <a:hlinkClick r:id="rId3" action="ppaction://hlinksldjump"/>
            <a:extLst>
              <a:ext uri="{FF2B5EF4-FFF2-40B4-BE49-F238E27FC236}">
                <a16:creationId xmlns:a16="http://schemas.microsoft.com/office/drawing/2014/main" id="{7923569B-61D5-46CC-AC06-E97CDD597702}"/>
              </a:ext>
            </a:extLst>
          </p:cNvPr>
          <p:cNvSpPr/>
          <p:nvPr/>
        </p:nvSpPr>
        <p:spPr>
          <a:xfrm>
            <a:off x="4273416" y="4718147"/>
            <a:ext cx="163110" cy="99330"/>
          </a:xfrm>
          <a:custGeom>
            <a:avLst/>
            <a:gdLst>
              <a:gd name="connsiteX0" fmla="*/ 152019 w 152019"/>
              <a:gd name="connsiteY0" fmla="*/ 60325 h 120142"/>
              <a:gd name="connsiteX1" fmla="*/ 91059 w 152019"/>
              <a:gd name="connsiteY1" fmla="*/ 0 h 120142"/>
              <a:gd name="connsiteX2" fmla="*/ 78486 w 152019"/>
              <a:gd name="connsiteY2" fmla="*/ 12573 h 120142"/>
              <a:gd name="connsiteX3" fmla="*/ 116967 w 152019"/>
              <a:gd name="connsiteY3" fmla="*/ 51181 h 120142"/>
              <a:gd name="connsiteX4" fmla="*/ 0 w 152019"/>
              <a:gd name="connsiteY4" fmla="*/ 51181 h 120142"/>
              <a:gd name="connsiteX5" fmla="*/ 0 w 152019"/>
              <a:gd name="connsiteY5" fmla="*/ 68961 h 120142"/>
              <a:gd name="connsiteX6" fmla="*/ 118110 w 152019"/>
              <a:gd name="connsiteY6" fmla="*/ 68961 h 120142"/>
              <a:gd name="connsiteX7" fmla="*/ 79502 w 152019"/>
              <a:gd name="connsiteY7" fmla="*/ 107442 h 120142"/>
              <a:gd name="connsiteX8" fmla="*/ 92202 w 152019"/>
              <a:gd name="connsiteY8" fmla="*/ 120142 h 120142"/>
              <a:gd name="connsiteX9" fmla="*/ 152019 w 152019"/>
              <a:gd name="connsiteY9" fmla="*/ 60325 h 1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19" h="120142">
                <a:moveTo>
                  <a:pt x="152019" y="60325"/>
                </a:moveTo>
                <a:lnTo>
                  <a:pt x="91059" y="0"/>
                </a:lnTo>
                <a:lnTo>
                  <a:pt x="78486" y="12573"/>
                </a:lnTo>
                <a:lnTo>
                  <a:pt x="116967" y="51181"/>
                </a:lnTo>
                <a:lnTo>
                  <a:pt x="0" y="51181"/>
                </a:lnTo>
                <a:lnTo>
                  <a:pt x="0" y="68961"/>
                </a:lnTo>
                <a:lnTo>
                  <a:pt x="118110" y="68961"/>
                </a:lnTo>
                <a:lnTo>
                  <a:pt x="79502" y="107442"/>
                </a:lnTo>
                <a:lnTo>
                  <a:pt x="92202" y="120142"/>
                </a:lnTo>
                <a:lnTo>
                  <a:pt x="152019" y="60325"/>
                </a:lnTo>
                <a:close/>
              </a:path>
            </a:pathLst>
          </a:custGeom>
          <a:solidFill>
            <a:srgbClr val="FFFFFF"/>
          </a:solidFill>
          <a:ln w="12700" cap="flat">
            <a:noFill/>
            <a:prstDash val="solid"/>
            <a:miter/>
          </a:ln>
        </p:spPr>
        <p:txBody>
          <a:bodyPr rtlCol="0" anchor="ctr"/>
          <a:lstStyle/>
          <a:p>
            <a:endParaRPr lang="nl-NL" sz="1350"/>
          </a:p>
        </p:txBody>
      </p:sp>
      <p:grpSp>
        <p:nvGrpSpPr>
          <p:cNvPr id="2" name="Groep 1">
            <a:extLst>
              <a:ext uri="{FF2B5EF4-FFF2-40B4-BE49-F238E27FC236}">
                <a16:creationId xmlns:a16="http://schemas.microsoft.com/office/drawing/2014/main" id="{6BC0FE82-BFC8-6038-6A95-4DBE1C0DE938}"/>
              </a:ext>
            </a:extLst>
          </p:cNvPr>
          <p:cNvGrpSpPr/>
          <p:nvPr/>
        </p:nvGrpSpPr>
        <p:grpSpPr>
          <a:xfrm>
            <a:off x="684010" y="3024759"/>
            <a:ext cx="3518561" cy="3386776"/>
            <a:chOff x="602455" y="2000997"/>
            <a:chExt cx="3518561" cy="3386776"/>
          </a:xfrm>
        </p:grpSpPr>
        <p:grpSp>
          <p:nvGrpSpPr>
            <p:cNvPr id="22" name="Groep 21">
              <a:extLst>
                <a:ext uri="{FF2B5EF4-FFF2-40B4-BE49-F238E27FC236}">
                  <a16:creationId xmlns:a16="http://schemas.microsoft.com/office/drawing/2014/main" id="{C0472104-4A6B-482D-9ACB-8F835AE0F5B7}"/>
                </a:ext>
              </a:extLst>
            </p:cNvPr>
            <p:cNvGrpSpPr/>
            <p:nvPr/>
          </p:nvGrpSpPr>
          <p:grpSpPr>
            <a:xfrm>
              <a:off x="602455" y="2000997"/>
              <a:ext cx="3518561" cy="1142364"/>
              <a:chOff x="803275" y="1909503"/>
              <a:chExt cx="3699637" cy="1142364"/>
            </a:xfrm>
          </p:grpSpPr>
          <p:sp>
            <p:nvSpPr>
              <p:cNvPr id="30" name="Vrije vorm: vorm 29">
                <a:hlinkClick r:id="rId4" action="ppaction://hlinksldjump"/>
                <a:extLst>
                  <a:ext uri="{FF2B5EF4-FFF2-40B4-BE49-F238E27FC236}">
                    <a16:creationId xmlns:a16="http://schemas.microsoft.com/office/drawing/2014/main" id="{034AA5B9-3265-47AD-87E4-3D67F3D2C490}"/>
                  </a:ext>
                </a:extLst>
              </p:cNvPr>
              <p:cNvSpPr/>
              <p:nvPr/>
            </p:nvSpPr>
            <p:spPr>
              <a:xfrm>
                <a:off x="803275" y="1909503"/>
                <a:ext cx="3699637" cy="1136014"/>
              </a:xfrm>
              <a:custGeom>
                <a:avLst/>
                <a:gdLst>
                  <a:gd name="connsiteX0" fmla="*/ 0 w 3699637"/>
                  <a:gd name="connsiteY0" fmla="*/ 0 h 1136014"/>
                  <a:gd name="connsiteX1" fmla="*/ 3699637 w 3699637"/>
                  <a:gd name="connsiteY1" fmla="*/ 0 h 1136014"/>
                  <a:gd name="connsiteX2" fmla="*/ 3699637 w 3699637"/>
                  <a:gd name="connsiteY2" fmla="*/ 1136015 h 1136014"/>
                  <a:gd name="connsiteX3" fmla="*/ 0 w 3699637"/>
                  <a:gd name="connsiteY3" fmla="*/ 1136015 h 1136014"/>
                </a:gdLst>
                <a:ahLst/>
                <a:cxnLst>
                  <a:cxn ang="0">
                    <a:pos x="connsiteX0" y="connsiteY0"/>
                  </a:cxn>
                  <a:cxn ang="0">
                    <a:pos x="connsiteX1" y="connsiteY1"/>
                  </a:cxn>
                  <a:cxn ang="0">
                    <a:pos x="connsiteX2" y="connsiteY2"/>
                  </a:cxn>
                  <a:cxn ang="0">
                    <a:pos x="connsiteX3" y="connsiteY3"/>
                  </a:cxn>
                </a:cxnLst>
                <a:rect l="l" t="t" r="r" b="b"/>
                <a:pathLst>
                  <a:path w="3699637" h="1136014">
                    <a:moveTo>
                      <a:pt x="0" y="0"/>
                    </a:moveTo>
                    <a:lnTo>
                      <a:pt x="3699637" y="0"/>
                    </a:lnTo>
                    <a:lnTo>
                      <a:pt x="3699637" y="1136015"/>
                    </a:lnTo>
                    <a:lnTo>
                      <a:pt x="0" y="1136015"/>
                    </a:lnTo>
                    <a:close/>
                  </a:path>
                </a:pathLst>
              </a:custGeom>
              <a:solidFill>
                <a:srgbClr val="E2004C"/>
              </a:solidFill>
              <a:ln w="12700" cap="flat">
                <a:noFill/>
                <a:prstDash val="solid"/>
                <a:miter/>
              </a:ln>
            </p:spPr>
            <p:txBody>
              <a:bodyPr lIns="360000" rtlCol="0" anchor="ctr"/>
              <a:lstStyle/>
              <a:p>
                <a:r>
                  <a:rPr lang="nl-NL" altLang="nl-NL" sz="1400" b="1" dirty="0">
                    <a:solidFill>
                      <a:schemeClr val="bg1"/>
                    </a:solidFill>
                    <a:latin typeface="Arial" panose="020B0604020202020204" pitchFamily="34" charset="0"/>
                    <a:cs typeface="Arial" panose="020B0604020202020204" pitchFamily="34" charset="0"/>
                  </a:rPr>
                  <a:t>Competentiegericht onderwijs, gericht op praktijkopdrachten met beroepsproducten</a:t>
                </a:r>
              </a:p>
            </p:txBody>
          </p:sp>
          <p:sp>
            <p:nvSpPr>
              <p:cNvPr id="32" name="Vrije vorm: vorm 31">
                <a:extLst>
                  <a:ext uri="{FF2B5EF4-FFF2-40B4-BE49-F238E27FC236}">
                    <a16:creationId xmlns:a16="http://schemas.microsoft.com/office/drawing/2014/main" id="{5DB80878-01F0-4D21-B655-29EAC6D15EA7}"/>
                  </a:ext>
                </a:extLst>
              </p:cNvPr>
              <p:cNvSpPr/>
              <p:nvPr/>
            </p:nvSpPr>
            <p:spPr>
              <a:xfrm>
                <a:off x="1143508" y="3039167"/>
                <a:ext cx="3019170" cy="12700"/>
              </a:xfrm>
              <a:custGeom>
                <a:avLst/>
                <a:gdLst>
                  <a:gd name="connsiteX0" fmla="*/ 0 w 3019170"/>
                  <a:gd name="connsiteY0" fmla="*/ 0 h 12700"/>
                  <a:gd name="connsiteX1" fmla="*/ 3019171 w 3019170"/>
                  <a:gd name="connsiteY1" fmla="*/ 0 h 12700"/>
                </a:gdLst>
                <a:ahLst/>
                <a:cxnLst>
                  <a:cxn ang="0">
                    <a:pos x="connsiteX0" y="connsiteY0"/>
                  </a:cxn>
                  <a:cxn ang="0">
                    <a:pos x="connsiteX1" y="connsiteY1"/>
                  </a:cxn>
                </a:cxnLst>
                <a:rect l="l" t="t" r="r" b="b"/>
                <a:pathLst>
                  <a:path w="3019170" h="12700">
                    <a:moveTo>
                      <a:pt x="0" y="0"/>
                    </a:moveTo>
                    <a:lnTo>
                      <a:pt x="3019171" y="0"/>
                    </a:lnTo>
                  </a:path>
                </a:pathLst>
              </a:custGeom>
              <a:ln w="9525" cap="flat">
                <a:solidFill>
                  <a:srgbClr val="FFFFFF">
                    <a:alpha val="30000"/>
                  </a:srgbClr>
                </a:solidFill>
                <a:prstDash val="solid"/>
                <a:miter/>
              </a:ln>
            </p:spPr>
            <p:txBody>
              <a:bodyPr rtlCol="0" anchor="ctr"/>
              <a:lstStyle/>
              <a:p>
                <a:endParaRPr lang="nl-NL"/>
              </a:p>
            </p:txBody>
          </p:sp>
        </p:grpSp>
        <p:grpSp>
          <p:nvGrpSpPr>
            <p:cNvPr id="33" name="Groep 32">
              <a:extLst>
                <a:ext uri="{FF2B5EF4-FFF2-40B4-BE49-F238E27FC236}">
                  <a16:creationId xmlns:a16="http://schemas.microsoft.com/office/drawing/2014/main" id="{6243369A-E5D5-4B8C-84AD-F150A26C82C8}"/>
                </a:ext>
              </a:extLst>
            </p:cNvPr>
            <p:cNvGrpSpPr/>
            <p:nvPr/>
          </p:nvGrpSpPr>
          <p:grpSpPr>
            <a:xfrm>
              <a:off x="602455" y="3126378"/>
              <a:ext cx="3518561" cy="1142364"/>
              <a:chOff x="803275" y="3045517"/>
              <a:chExt cx="3699637" cy="1142364"/>
            </a:xfrm>
          </p:grpSpPr>
          <p:sp>
            <p:nvSpPr>
              <p:cNvPr id="34" name="Vrije vorm: vorm 33">
                <a:hlinkClick r:id="rId5" action="ppaction://hlinksldjump"/>
                <a:extLst>
                  <a:ext uri="{FF2B5EF4-FFF2-40B4-BE49-F238E27FC236}">
                    <a16:creationId xmlns:a16="http://schemas.microsoft.com/office/drawing/2014/main" id="{38079C15-C0CD-46F5-A653-49473CB0FDEC}"/>
                  </a:ext>
                </a:extLst>
              </p:cNvPr>
              <p:cNvSpPr/>
              <p:nvPr/>
            </p:nvSpPr>
            <p:spPr>
              <a:xfrm>
                <a:off x="803275" y="3045517"/>
                <a:ext cx="3699637" cy="1136014"/>
              </a:xfrm>
              <a:custGeom>
                <a:avLst/>
                <a:gdLst>
                  <a:gd name="connsiteX0" fmla="*/ 0 w 3699637"/>
                  <a:gd name="connsiteY0" fmla="*/ 0 h 1136014"/>
                  <a:gd name="connsiteX1" fmla="*/ 3699637 w 3699637"/>
                  <a:gd name="connsiteY1" fmla="*/ 0 h 1136014"/>
                  <a:gd name="connsiteX2" fmla="*/ 3699637 w 3699637"/>
                  <a:gd name="connsiteY2" fmla="*/ 1136015 h 1136014"/>
                  <a:gd name="connsiteX3" fmla="*/ 0 w 3699637"/>
                  <a:gd name="connsiteY3" fmla="*/ 1136015 h 1136014"/>
                </a:gdLst>
                <a:ahLst/>
                <a:cxnLst>
                  <a:cxn ang="0">
                    <a:pos x="connsiteX0" y="connsiteY0"/>
                  </a:cxn>
                  <a:cxn ang="0">
                    <a:pos x="connsiteX1" y="connsiteY1"/>
                  </a:cxn>
                  <a:cxn ang="0">
                    <a:pos x="connsiteX2" y="connsiteY2"/>
                  </a:cxn>
                  <a:cxn ang="0">
                    <a:pos x="connsiteX3" y="connsiteY3"/>
                  </a:cxn>
                </a:cxnLst>
                <a:rect l="l" t="t" r="r" b="b"/>
                <a:pathLst>
                  <a:path w="3699637" h="1136014">
                    <a:moveTo>
                      <a:pt x="0" y="0"/>
                    </a:moveTo>
                    <a:lnTo>
                      <a:pt x="3699637" y="0"/>
                    </a:lnTo>
                    <a:lnTo>
                      <a:pt x="3699637" y="1136015"/>
                    </a:lnTo>
                    <a:lnTo>
                      <a:pt x="0" y="1136015"/>
                    </a:lnTo>
                    <a:close/>
                  </a:path>
                </a:pathLst>
              </a:custGeom>
              <a:solidFill>
                <a:srgbClr val="E2004C"/>
              </a:solidFill>
              <a:ln w="12700" cap="flat">
                <a:noFill/>
                <a:prstDash val="solid"/>
                <a:miter/>
              </a:ln>
            </p:spPr>
            <p:txBody>
              <a:bodyPr lIns="360000" rtlCol="0" anchor="ctr"/>
              <a:lstStyle/>
              <a:p>
                <a:r>
                  <a:rPr lang="nl-NL" altLang="nl-NL" sz="1400" b="1">
                    <a:solidFill>
                      <a:schemeClr val="bg1"/>
                    </a:solidFill>
                    <a:latin typeface="Arial" panose="020B0604020202020204" pitchFamily="34" charset="0"/>
                    <a:cs typeface="Arial" panose="020B0604020202020204" pitchFamily="34" charset="0"/>
                  </a:rPr>
                  <a:t>Mix van groepsopdrachten en individuele taken en tentamens</a:t>
                </a:r>
              </a:p>
            </p:txBody>
          </p:sp>
          <p:sp>
            <p:nvSpPr>
              <p:cNvPr id="36" name="Vrije vorm: vorm 35">
                <a:extLst>
                  <a:ext uri="{FF2B5EF4-FFF2-40B4-BE49-F238E27FC236}">
                    <a16:creationId xmlns:a16="http://schemas.microsoft.com/office/drawing/2014/main" id="{1EAC18F8-BEC1-43F8-9AA7-BA37A2D75867}"/>
                  </a:ext>
                </a:extLst>
              </p:cNvPr>
              <p:cNvSpPr/>
              <p:nvPr/>
            </p:nvSpPr>
            <p:spPr>
              <a:xfrm>
                <a:off x="1143508" y="4175181"/>
                <a:ext cx="3019170" cy="12700"/>
              </a:xfrm>
              <a:custGeom>
                <a:avLst/>
                <a:gdLst>
                  <a:gd name="connsiteX0" fmla="*/ 0 w 3019170"/>
                  <a:gd name="connsiteY0" fmla="*/ 0 h 12700"/>
                  <a:gd name="connsiteX1" fmla="*/ 3019171 w 3019170"/>
                  <a:gd name="connsiteY1" fmla="*/ 0 h 12700"/>
                </a:gdLst>
                <a:ahLst/>
                <a:cxnLst>
                  <a:cxn ang="0">
                    <a:pos x="connsiteX0" y="connsiteY0"/>
                  </a:cxn>
                  <a:cxn ang="0">
                    <a:pos x="connsiteX1" y="connsiteY1"/>
                  </a:cxn>
                </a:cxnLst>
                <a:rect l="l" t="t" r="r" b="b"/>
                <a:pathLst>
                  <a:path w="3019170" h="12700">
                    <a:moveTo>
                      <a:pt x="0" y="0"/>
                    </a:moveTo>
                    <a:lnTo>
                      <a:pt x="3019171" y="0"/>
                    </a:lnTo>
                  </a:path>
                </a:pathLst>
              </a:custGeom>
              <a:ln w="9525" cap="flat">
                <a:solidFill>
                  <a:srgbClr val="FFFFFF">
                    <a:alpha val="30000"/>
                  </a:srgbClr>
                </a:solidFill>
                <a:prstDash val="solid"/>
                <a:miter/>
              </a:ln>
            </p:spPr>
            <p:txBody>
              <a:bodyPr rtlCol="0" anchor="ctr"/>
              <a:lstStyle/>
              <a:p>
                <a:endParaRPr lang="nl-NL"/>
              </a:p>
            </p:txBody>
          </p:sp>
        </p:grpSp>
        <p:sp>
          <p:nvSpPr>
            <p:cNvPr id="20" name="Vrije vorm: vorm 19">
              <a:hlinkClick r:id="rId3" action="ppaction://hlinksldjump"/>
              <a:extLst>
                <a:ext uri="{FF2B5EF4-FFF2-40B4-BE49-F238E27FC236}">
                  <a16:creationId xmlns:a16="http://schemas.microsoft.com/office/drawing/2014/main" id="{E532ED19-1752-4FE7-8F01-62D56171927C}"/>
                </a:ext>
              </a:extLst>
            </p:cNvPr>
            <p:cNvSpPr/>
            <p:nvPr/>
          </p:nvSpPr>
          <p:spPr>
            <a:xfrm>
              <a:off x="602455" y="4251759"/>
              <a:ext cx="3518561" cy="1136014"/>
            </a:xfrm>
            <a:custGeom>
              <a:avLst/>
              <a:gdLst>
                <a:gd name="connsiteX0" fmla="*/ 0 w 3699637"/>
                <a:gd name="connsiteY0" fmla="*/ 0 h 1136014"/>
                <a:gd name="connsiteX1" fmla="*/ 3699637 w 3699637"/>
                <a:gd name="connsiteY1" fmla="*/ 0 h 1136014"/>
                <a:gd name="connsiteX2" fmla="*/ 3699637 w 3699637"/>
                <a:gd name="connsiteY2" fmla="*/ 1136015 h 1136014"/>
                <a:gd name="connsiteX3" fmla="*/ 0 w 3699637"/>
                <a:gd name="connsiteY3" fmla="*/ 1136015 h 1136014"/>
              </a:gdLst>
              <a:ahLst/>
              <a:cxnLst>
                <a:cxn ang="0">
                  <a:pos x="connsiteX0" y="connsiteY0"/>
                </a:cxn>
                <a:cxn ang="0">
                  <a:pos x="connsiteX1" y="connsiteY1"/>
                </a:cxn>
                <a:cxn ang="0">
                  <a:pos x="connsiteX2" y="connsiteY2"/>
                </a:cxn>
                <a:cxn ang="0">
                  <a:pos x="connsiteX3" y="connsiteY3"/>
                </a:cxn>
              </a:cxnLst>
              <a:rect l="l" t="t" r="r" b="b"/>
              <a:pathLst>
                <a:path w="3699637" h="1136014">
                  <a:moveTo>
                    <a:pt x="0" y="0"/>
                  </a:moveTo>
                  <a:lnTo>
                    <a:pt x="3699637" y="0"/>
                  </a:lnTo>
                  <a:lnTo>
                    <a:pt x="3699637" y="1136015"/>
                  </a:lnTo>
                  <a:lnTo>
                    <a:pt x="0" y="1136015"/>
                  </a:lnTo>
                  <a:close/>
                </a:path>
              </a:pathLst>
            </a:custGeom>
            <a:solidFill>
              <a:srgbClr val="E2004C"/>
            </a:solidFill>
            <a:ln w="12700" cap="flat">
              <a:noFill/>
              <a:prstDash val="solid"/>
              <a:miter/>
            </a:ln>
          </p:spPr>
          <p:txBody>
            <a:bodyPr lIns="360000" rtlCol="0" anchor="ctr"/>
            <a:lstStyle/>
            <a:p>
              <a:r>
                <a:rPr lang="nl-NL" altLang="nl-NL" sz="1400" b="1">
                  <a:solidFill>
                    <a:schemeClr val="bg1"/>
                  </a:solidFill>
                  <a:latin typeface="Arial" panose="020B0604020202020204" pitchFamily="34" charset="0"/>
                  <a:cs typeface="Arial" panose="020B0604020202020204" pitchFamily="34" charset="0"/>
                </a:rPr>
                <a:t>Individuele student- en </a:t>
              </a:r>
              <a:r>
                <a:rPr lang="nl-NL" altLang="nl-NL" sz="1400" b="1" err="1">
                  <a:solidFill>
                    <a:schemeClr val="bg1"/>
                  </a:solidFill>
                  <a:latin typeface="Arial" panose="020B0604020202020204" pitchFamily="34" charset="0"/>
                  <a:cs typeface="Arial" panose="020B0604020202020204" pitchFamily="34" charset="0"/>
                </a:rPr>
                <a:t>groepscoaching</a:t>
              </a:r>
              <a:endParaRPr lang="en-US" altLang="nl-NL" sz="1400" b="1">
                <a:solidFill>
                  <a:schemeClr val="bg1"/>
                </a:solidFill>
                <a:latin typeface="Arial" panose="020B0604020202020204" pitchFamily="34" charset="0"/>
                <a:cs typeface="Arial" panose="020B0604020202020204" pitchFamily="34" charset="0"/>
              </a:endParaRPr>
            </a:p>
          </p:txBody>
        </p:sp>
      </p:grpSp>
      <p:pic>
        <p:nvPicPr>
          <p:cNvPr id="4" name="Afbeelding 3">
            <a:extLst>
              <a:ext uri="{FF2B5EF4-FFF2-40B4-BE49-F238E27FC236}">
                <a16:creationId xmlns:a16="http://schemas.microsoft.com/office/drawing/2014/main" id="{9F4369C0-C7B7-AC64-9972-3EDEC9B86812}"/>
              </a:ext>
            </a:extLst>
          </p:cNvPr>
          <p:cNvPicPr>
            <a:picLocks noChangeAspect="1"/>
          </p:cNvPicPr>
          <p:nvPr/>
        </p:nvPicPr>
        <p:blipFill>
          <a:blip r:embed="rId6"/>
          <a:stretch>
            <a:fillRect/>
          </a:stretch>
        </p:blipFill>
        <p:spPr>
          <a:xfrm>
            <a:off x="4444597" y="2199724"/>
            <a:ext cx="4428651" cy="2798413"/>
          </a:xfrm>
          <a:prstGeom prst="rect">
            <a:avLst/>
          </a:prstGeom>
        </p:spPr>
      </p:pic>
    </p:spTree>
    <p:extLst>
      <p:ext uri="{BB962C8B-B14F-4D97-AF65-F5344CB8AC3E}">
        <p14:creationId xmlns:p14="http://schemas.microsoft.com/office/powerpoint/2010/main" val="18474200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800" fill="hold"/>
                                        <p:tgtEl>
                                          <p:spTgt spid="5"/>
                                        </p:tgtEl>
                                        <p:attrNameLst>
                                          <p:attrName>ppt_x</p:attrName>
                                        </p:attrNameLst>
                                      </p:cBhvr>
                                      <p:tavLst>
                                        <p:tav tm="0">
                                          <p:val>
                                            <p:strVal val="#ppt_x"/>
                                          </p:val>
                                        </p:tav>
                                        <p:tav tm="100000">
                                          <p:val>
                                            <p:strVal val="#ppt_x"/>
                                          </p:val>
                                        </p:tav>
                                      </p:tavLst>
                                    </p:anim>
                                    <p:anim calcmode="lin" valueType="num">
                                      <p:cBhvr additive="base">
                                        <p:cTn id="8" dur="8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800" fill="hold"/>
                                        <p:tgtEl>
                                          <p:spTgt spid="61"/>
                                        </p:tgtEl>
                                        <p:attrNameLst>
                                          <p:attrName>ppt_x</p:attrName>
                                        </p:attrNameLst>
                                      </p:cBhvr>
                                      <p:tavLst>
                                        <p:tav tm="0">
                                          <p:val>
                                            <p:strVal val="#ppt_x"/>
                                          </p:val>
                                        </p:tav>
                                        <p:tav tm="100000">
                                          <p:val>
                                            <p:strVal val="#ppt_x"/>
                                          </p:val>
                                        </p:tav>
                                      </p:tavLst>
                                    </p:anim>
                                    <p:anim calcmode="lin" valueType="num">
                                      <p:cBhvr additive="base">
                                        <p:cTn id="12" dur="800" fill="hold"/>
                                        <p:tgtEl>
                                          <p:spTgt spid="61"/>
                                        </p:tgtEl>
                                        <p:attrNameLst>
                                          <p:attrName>ppt_y</p:attrName>
                                        </p:attrNameLst>
                                      </p:cBhvr>
                                      <p:tavLst>
                                        <p:tav tm="0">
                                          <p:val>
                                            <p:strVal val="0-#ppt_h/2"/>
                                          </p:val>
                                        </p:tav>
                                        <p:tav tm="100000">
                                          <p:val>
                                            <p:strVal val="#ppt_y"/>
                                          </p:val>
                                        </p:tav>
                                      </p:tavLst>
                                    </p:anim>
                                  </p:childTnLst>
                                </p:cTn>
                              </p:par>
                              <p:par>
                                <p:cTn id="13" presetID="2" presetClass="entr" presetSubtype="8" decel="100000" fill="hold" nodeType="withEffect">
                                  <p:stCondLst>
                                    <p:cond delay="6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00" fill="hold"/>
                                        <p:tgtEl>
                                          <p:spTgt spid="16"/>
                                        </p:tgtEl>
                                        <p:attrNameLst>
                                          <p:attrName>ppt_x</p:attrName>
                                        </p:attrNameLst>
                                      </p:cBhvr>
                                      <p:tavLst>
                                        <p:tav tm="0">
                                          <p:val>
                                            <p:strVal val="0-#ppt_w/2"/>
                                          </p:val>
                                        </p:tav>
                                        <p:tav tm="100000">
                                          <p:val>
                                            <p:strVal val="#ppt_x"/>
                                          </p:val>
                                        </p:tav>
                                      </p:tavLst>
                                    </p:anim>
                                    <p:anim calcmode="lin" valueType="num">
                                      <p:cBhvr additive="base">
                                        <p:cTn id="16" dur="7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rije vorm: vorm 27">
            <a:extLst>
              <a:ext uri="{FF2B5EF4-FFF2-40B4-BE49-F238E27FC236}">
                <a16:creationId xmlns:a16="http://schemas.microsoft.com/office/drawing/2014/main" id="{7C4F8DB4-D21C-4977-AB00-1828FD3902BC}"/>
              </a:ext>
            </a:extLst>
          </p:cNvPr>
          <p:cNvSpPr/>
          <p:nvPr/>
        </p:nvSpPr>
        <p:spPr>
          <a:xfrm>
            <a:off x="1" y="3544798"/>
            <a:ext cx="9143999" cy="2455952"/>
          </a:xfrm>
          <a:custGeom>
            <a:avLst/>
            <a:gdLst>
              <a:gd name="connsiteX0" fmla="*/ 0 w 12179315"/>
              <a:gd name="connsiteY0" fmla="*/ 0 h 3245660"/>
              <a:gd name="connsiteX1" fmla="*/ 12179315 w 12179315"/>
              <a:gd name="connsiteY1" fmla="*/ 0 h 3245660"/>
              <a:gd name="connsiteX2" fmla="*/ 12179315 w 12179315"/>
              <a:gd name="connsiteY2" fmla="*/ 3245661 h 3245660"/>
              <a:gd name="connsiteX3" fmla="*/ 0 w 12179315"/>
              <a:gd name="connsiteY3" fmla="*/ 3245661 h 3245660"/>
            </a:gdLst>
            <a:ahLst/>
            <a:cxnLst>
              <a:cxn ang="0">
                <a:pos x="connsiteX0" y="connsiteY0"/>
              </a:cxn>
              <a:cxn ang="0">
                <a:pos x="connsiteX1" y="connsiteY1"/>
              </a:cxn>
              <a:cxn ang="0">
                <a:pos x="connsiteX2" y="connsiteY2"/>
              </a:cxn>
              <a:cxn ang="0">
                <a:pos x="connsiteX3" y="connsiteY3"/>
              </a:cxn>
            </a:cxnLst>
            <a:rect l="l" t="t" r="r" b="b"/>
            <a:pathLst>
              <a:path w="12179315" h="3245660">
                <a:moveTo>
                  <a:pt x="0" y="0"/>
                </a:moveTo>
                <a:lnTo>
                  <a:pt x="12179315" y="0"/>
                </a:lnTo>
                <a:lnTo>
                  <a:pt x="12179315" y="3245661"/>
                </a:lnTo>
                <a:lnTo>
                  <a:pt x="0" y="3245661"/>
                </a:lnTo>
                <a:close/>
              </a:path>
            </a:pathLst>
          </a:custGeom>
          <a:solidFill>
            <a:srgbClr val="E8E8E8"/>
          </a:solidFill>
          <a:ln w="12687" cap="flat">
            <a:noFill/>
            <a:prstDash val="solid"/>
            <a:miter/>
          </a:ln>
        </p:spPr>
        <p:txBody>
          <a:bodyPr rtlCol="0" anchor="ctr"/>
          <a:lstStyle/>
          <a:p>
            <a:endParaRPr lang="nl-NL" sz="1350"/>
          </a:p>
        </p:txBody>
      </p:sp>
      <p:sp>
        <p:nvSpPr>
          <p:cNvPr id="4" name="Tekstvak 3">
            <a:extLst>
              <a:ext uri="{FF2B5EF4-FFF2-40B4-BE49-F238E27FC236}">
                <a16:creationId xmlns:a16="http://schemas.microsoft.com/office/drawing/2014/main" id="{BB4F32FA-A481-EF38-6AFC-490F69DE858C}"/>
              </a:ext>
            </a:extLst>
          </p:cNvPr>
          <p:cNvSpPr txBox="1"/>
          <p:nvPr/>
        </p:nvSpPr>
        <p:spPr>
          <a:xfrm>
            <a:off x="368284" y="1061402"/>
            <a:ext cx="7527130" cy="524553"/>
          </a:xfrm>
          <a:prstGeom prst="rect">
            <a:avLst/>
          </a:prstGeom>
          <a:noFill/>
        </p:spPr>
        <p:txBody>
          <a:bodyPr wrap="square" lIns="0" tIns="108000" rIns="0" bIns="0" rtlCol="0">
            <a:spAutoFit/>
          </a:bodyPr>
          <a:lstStyle/>
          <a:p>
            <a:pPr>
              <a:lnSpc>
                <a:spcPct val="80000"/>
              </a:lnSpc>
            </a:pPr>
            <a:r>
              <a:rPr lang="nl-NL" sz="3375" b="1" kern="800" cap="all" dirty="0">
                <a:latin typeface="Arial"/>
                <a:cs typeface="Arial"/>
                <a:sym typeface="Arial"/>
                <a:rtl val="0"/>
              </a:rPr>
              <a:t>Hoe ziet de opleiding eruit?</a:t>
            </a:r>
            <a:endParaRPr lang="nl-NL" sz="3375" b="1" kern="800" dirty="0">
              <a:solidFill>
                <a:srgbClr val="E50056"/>
              </a:solidFill>
              <a:latin typeface="Arial"/>
              <a:cs typeface="Arial"/>
              <a:sym typeface="Arial"/>
              <a:rtl val="0"/>
            </a:endParaRPr>
          </a:p>
        </p:txBody>
      </p:sp>
      <p:grpSp>
        <p:nvGrpSpPr>
          <p:cNvPr id="13" name="Groep 12">
            <a:extLst>
              <a:ext uri="{FF2B5EF4-FFF2-40B4-BE49-F238E27FC236}">
                <a16:creationId xmlns:a16="http://schemas.microsoft.com/office/drawing/2014/main" id="{55CCDDC4-28EE-1A3B-72D1-0C8947EAF6E3}"/>
              </a:ext>
            </a:extLst>
          </p:cNvPr>
          <p:cNvGrpSpPr/>
          <p:nvPr/>
        </p:nvGrpSpPr>
        <p:grpSpPr>
          <a:xfrm>
            <a:off x="368284" y="2139884"/>
            <a:ext cx="8407431" cy="3675700"/>
            <a:chOff x="803276" y="1726434"/>
            <a:chExt cx="10585449" cy="4352548"/>
          </a:xfrm>
        </p:grpSpPr>
        <p:sp>
          <p:nvSpPr>
            <p:cNvPr id="29" name="Vrije vorm: vorm 28">
              <a:extLst>
                <a:ext uri="{FF2B5EF4-FFF2-40B4-BE49-F238E27FC236}">
                  <a16:creationId xmlns:a16="http://schemas.microsoft.com/office/drawing/2014/main" id="{1037E6DD-8853-083D-42FF-E85C4B72F4DF}"/>
                </a:ext>
              </a:extLst>
            </p:cNvPr>
            <p:cNvSpPr/>
            <p:nvPr/>
          </p:nvSpPr>
          <p:spPr>
            <a:xfrm>
              <a:off x="803276" y="1726434"/>
              <a:ext cx="10585449" cy="4352548"/>
            </a:xfrm>
            <a:custGeom>
              <a:avLst/>
              <a:gdLst>
                <a:gd name="connsiteX0" fmla="*/ 0 w 10544937"/>
                <a:gd name="connsiteY0" fmla="*/ 0 h 3839717"/>
                <a:gd name="connsiteX1" fmla="*/ 10544937 w 10544937"/>
                <a:gd name="connsiteY1" fmla="*/ 0 h 3839717"/>
                <a:gd name="connsiteX2" fmla="*/ 10544937 w 10544937"/>
                <a:gd name="connsiteY2" fmla="*/ 3839718 h 3839717"/>
                <a:gd name="connsiteX3" fmla="*/ 0 w 10544937"/>
                <a:gd name="connsiteY3" fmla="*/ 3839718 h 3839717"/>
              </a:gdLst>
              <a:ahLst/>
              <a:cxnLst>
                <a:cxn ang="0">
                  <a:pos x="connsiteX0" y="connsiteY0"/>
                </a:cxn>
                <a:cxn ang="0">
                  <a:pos x="connsiteX1" y="connsiteY1"/>
                </a:cxn>
                <a:cxn ang="0">
                  <a:pos x="connsiteX2" y="connsiteY2"/>
                </a:cxn>
                <a:cxn ang="0">
                  <a:pos x="connsiteX3" y="connsiteY3"/>
                </a:cxn>
              </a:cxnLst>
              <a:rect l="l" t="t" r="r" b="b"/>
              <a:pathLst>
                <a:path w="10544937" h="3839717">
                  <a:moveTo>
                    <a:pt x="0" y="0"/>
                  </a:moveTo>
                  <a:lnTo>
                    <a:pt x="10544937" y="0"/>
                  </a:lnTo>
                  <a:lnTo>
                    <a:pt x="10544937" y="3839718"/>
                  </a:lnTo>
                  <a:lnTo>
                    <a:pt x="0" y="3839718"/>
                  </a:lnTo>
                  <a:close/>
                </a:path>
              </a:pathLst>
            </a:custGeom>
            <a:solidFill>
              <a:schemeClr val="bg1"/>
            </a:solidFill>
            <a:ln w="12700" cap="flat">
              <a:noFill/>
              <a:prstDash val="solid"/>
              <a:miter/>
            </a:ln>
            <a:effectLst>
              <a:outerShdw blurRad="127000" algn="ctr" rotWithShape="0">
                <a:prstClr val="black">
                  <a:alpha val="15000"/>
                </a:prstClr>
              </a:outerShdw>
            </a:effectLst>
          </p:spPr>
          <p:txBody>
            <a:bodyPr rtlCol="0" anchor="ctr"/>
            <a:lstStyle/>
            <a:p>
              <a:endParaRPr lang="nl-NL" sz="1350"/>
            </a:p>
          </p:txBody>
        </p:sp>
        <p:grpSp>
          <p:nvGrpSpPr>
            <p:cNvPr id="7" name="Groep 6">
              <a:extLst>
                <a:ext uri="{FF2B5EF4-FFF2-40B4-BE49-F238E27FC236}">
                  <a16:creationId xmlns:a16="http://schemas.microsoft.com/office/drawing/2014/main" id="{1A12B969-00B0-E327-A21F-018579706B38}"/>
                </a:ext>
              </a:extLst>
            </p:cNvPr>
            <p:cNvGrpSpPr/>
            <p:nvPr/>
          </p:nvGrpSpPr>
          <p:grpSpPr>
            <a:xfrm>
              <a:off x="1840329" y="2298353"/>
              <a:ext cx="2337412" cy="3594927"/>
              <a:chOff x="1840329" y="2298353"/>
              <a:chExt cx="2337412" cy="3594927"/>
            </a:xfrm>
          </p:grpSpPr>
          <p:sp>
            <p:nvSpPr>
              <p:cNvPr id="31" name="Vrije vorm: vorm 30">
                <a:extLst>
                  <a:ext uri="{FF2B5EF4-FFF2-40B4-BE49-F238E27FC236}">
                    <a16:creationId xmlns:a16="http://schemas.microsoft.com/office/drawing/2014/main" id="{12243D87-30A7-0048-CB54-0505CA7B85CE}"/>
                  </a:ext>
                </a:extLst>
              </p:cNvPr>
              <p:cNvSpPr/>
              <p:nvPr/>
            </p:nvSpPr>
            <p:spPr>
              <a:xfrm>
                <a:off x="1840329" y="4095817"/>
                <a:ext cx="2337286" cy="898731"/>
              </a:xfrm>
              <a:custGeom>
                <a:avLst/>
                <a:gdLst>
                  <a:gd name="connsiteX0" fmla="*/ 0 w 9349273"/>
                  <a:gd name="connsiteY0" fmla="*/ 0 h 898731"/>
                  <a:gd name="connsiteX1" fmla="*/ 9349274 w 9349273"/>
                  <a:gd name="connsiteY1" fmla="*/ 0 h 898731"/>
                  <a:gd name="connsiteX2" fmla="*/ 9349274 w 9349273"/>
                  <a:gd name="connsiteY2" fmla="*/ 898732 h 898731"/>
                  <a:gd name="connsiteX3" fmla="*/ 0 w 9349273"/>
                  <a:gd name="connsiteY3" fmla="*/ 898732 h 898731"/>
                </a:gdLst>
                <a:ahLst/>
                <a:cxnLst>
                  <a:cxn ang="0">
                    <a:pos x="connsiteX0" y="connsiteY0"/>
                  </a:cxn>
                  <a:cxn ang="0">
                    <a:pos x="connsiteX1" y="connsiteY1"/>
                  </a:cxn>
                  <a:cxn ang="0">
                    <a:pos x="connsiteX2" y="connsiteY2"/>
                  </a:cxn>
                  <a:cxn ang="0">
                    <a:pos x="connsiteX3" y="connsiteY3"/>
                  </a:cxn>
                </a:cxnLst>
                <a:rect l="l" t="t" r="r" b="b"/>
                <a:pathLst>
                  <a:path w="9349273" h="898731">
                    <a:moveTo>
                      <a:pt x="0" y="0"/>
                    </a:moveTo>
                    <a:lnTo>
                      <a:pt x="9349274" y="0"/>
                    </a:lnTo>
                    <a:lnTo>
                      <a:pt x="9349274" y="898732"/>
                    </a:lnTo>
                    <a:lnTo>
                      <a:pt x="0" y="898732"/>
                    </a:lnTo>
                    <a:close/>
                  </a:path>
                </a:pathLst>
              </a:custGeom>
              <a:solidFill>
                <a:srgbClr val="E8E8E8"/>
              </a:solidFill>
              <a:ln w="12687" cap="flat">
                <a:noFill/>
                <a:prstDash val="solid"/>
                <a:miter/>
              </a:ln>
            </p:spPr>
            <p:txBody>
              <a:bodyPr rtlCol="0" anchor="ctr"/>
              <a:lstStyle/>
              <a:p>
                <a:endParaRPr lang="nl-NL" sz="1350"/>
              </a:p>
            </p:txBody>
          </p:sp>
          <p:sp>
            <p:nvSpPr>
              <p:cNvPr id="32" name="Vrije vorm: vorm 31">
                <a:extLst>
                  <a:ext uri="{FF2B5EF4-FFF2-40B4-BE49-F238E27FC236}">
                    <a16:creationId xmlns:a16="http://schemas.microsoft.com/office/drawing/2014/main" id="{5177532D-A1AF-E387-8AE6-371A2D1A47E0}"/>
                  </a:ext>
                </a:extLst>
              </p:cNvPr>
              <p:cNvSpPr/>
              <p:nvPr/>
            </p:nvSpPr>
            <p:spPr>
              <a:xfrm>
                <a:off x="1840329" y="2298353"/>
                <a:ext cx="2337286" cy="898731"/>
              </a:xfrm>
              <a:custGeom>
                <a:avLst/>
                <a:gdLst>
                  <a:gd name="connsiteX0" fmla="*/ 0 w 9349273"/>
                  <a:gd name="connsiteY0" fmla="*/ 0 h 898731"/>
                  <a:gd name="connsiteX1" fmla="*/ 9349274 w 9349273"/>
                  <a:gd name="connsiteY1" fmla="*/ 0 h 898731"/>
                  <a:gd name="connsiteX2" fmla="*/ 9349274 w 9349273"/>
                  <a:gd name="connsiteY2" fmla="*/ 898732 h 898731"/>
                  <a:gd name="connsiteX3" fmla="*/ 0 w 9349273"/>
                  <a:gd name="connsiteY3" fmla="*/ 898732 h 898731"/>
                </a:gdLst>
                <a:ahLst/>
                <a:cxnLst>
                  <a:cxn ang="0">
                    <a:pos x="connsiteX0" y="connsiteY0"/>
                  </a:cxn>
                  <a:cxn ang="0">
                    <a:pos x="connsiteX1" y="connsiteY1"/>
                  </a:cxn>
                  <a:cxn ang="0">
                    <a:pos x="connsiteX2" y="connsiteY2"/>
                  </a:cxn>
                  <a:cxn ang="0">
                    <a:pos x="connsiteX3" y="connsiteY3"/>
                  </a:cxn>
                </a:cxnLst>
                <a:rect l="l" t="t" r="r" b="b"/>
                <a:pathLst>
                  <a:path w="9349273" h="898731">
                    <a:moveTo>
                      <a:pt x="0" y="0"/>
                    </a:moveTo>
                    <a:lnTo>
                      <a:pt x="9349274" y="0"/>
                    </a:lnTo>
                    <a:lnTo>
                      <a:pt x="9349274" y="898732"/>
                    </a:lnTo>
                    <a:lnTo>
                      <a:pt x="0" y="898732"/>
                    </a:lnTo>
                    <a:close/>
                  </a:path>
                </a:pathLst>
              </a:custGeom>
              <a:solidFill>
                <a:srgbClr val="E8E8E8"/>
              </a:solidFill>
              <a:ln w="12687" cap="flat">
                <a:noFill/>
                <a:prstDash val="solid"/>
                <a:miter/>
              </a:ln>
            </p:spPr>
            <p:txBody>
              <a:bodyPr rtlCol="0" anchor="ctr"/>
              <a:lstStyle/>
              <a:p>
                <a:endParaRPr lang="nl-NL" sz="1350"/>
              </a:p>
            </p:txBody>
          </p:sp>
          <p:sp>
            <p:nvSpPr>
              <p:cNvPr id="33" name="Vrije vorm: vorm 32">
                <a:extLst>
                  <a:ext uri="{FF2B5EF4-FFF2-40B4-BE49-F238E27FC236}">
                    <a16:creationId xmlns:a16="http://schemas.microsoft.com/office/drawing/2014/main" id="{02997673-CD3D-44EF-AF60-283196D9616F}"/>
                  </a:ext>
                </a:extLst>
              </p:cNvPr>
              <p:cNvSpPr/>
              <p:nvPr/>
            </p:nvSpPr>
            <p:spPr>
              <a:xfrm>
                <a:off x="1840455" y="3197086"/>
                <a:ext cx="2337286" cy="898732"/>
              </a:xfrm>
              <a:custGeom>
                <a:avLst/>
                <a:gdLst>
                  <a:gd name="connsiteX0" fmla="*/ 0 w 2337286"/>
                  <a:gd name="connsiteY0" fmla="*/ 0 h 3593659"/>
                  <a:gd name="connsiteX1" fmla="*/ 2337287 w 2337286"/>
                  <a:gd name="connsiteY1" fmla="*/ 0 h 3593659"/>
                  <a:gd name="connsiteX2" fmla="*/ 2337287 w 2337286"/>
                  <a:gd name="connsiteY2" fmla="*/ 3593659 h 3593659"/>
                  <a:gd name="connsiteX3" fmla="*/ 0 w 2337286"/>
                  <a:gd name="connsiteY3" fmla="*/ 3593659 h 3593659"/>
                </a:gdLst>
                <a:ahLst/>
                <a:cxnLst>
                  <a:cxn ang="0">
                    <a:pos x="connsiteX0" y="connsiteY0"/>
                  </a:cxn>
                  <a:cxn ang="0">
                    <a:pos x="connsiteX1" y="connsiteY1"/>
                  </a:cxn>
                  <a:cxn ang="0">
                    <a:pos x="connsiteX2" y="connsiteY2"/>
                  </a:cxn>
                  <a:cxn ang="0">
                    <a:pos x="connsiteX3" y="connsiteY3"/>
                  </a:cxn>
                </a:cxnLst>
                <a:rect l="l" t="t" r="r" b="b"/>
                <a:pathLst>
                  <a:path w="2337286" h="3593659">
                    <a:moveTo>
                      <a:pt x="0" y="0"/>
                    </a:moveTo>
                    <a:lnTo>
                      <a:pt x="2337287" y="0"/>
                    </a:lnTo>
                    <a:lnTo>
                      <a:pt x="2337287" y="3593659"/>
                    </a:lnTo>
                    <a:lnTo>
                      <a:pt x="0" y="3593659"/>
                    </a:lnTo>
                    <a:close/>
                  </a:path>
                </a:pathLst>
              </a:custGeom>
              <a:solidFill>
                <a:srgbClr val="F8F8F8"/>
              </a:solidFill>
              <a:ln w="12687" cap="flat">
                <a:noFill/>
                <a:prstDash val="solid"/>
                <a:miter/>
              </a:ln>
            </p:spPr>
            <p:txBody>
              <a:bodyPr rtlCol="0" anchor="ctr"/>
              <a:lstStyle/>
              <a:p>
                <a:endParaRPr lang="nl-NL" sz="1350"/>
              </a:p>
            </p:txBody>
          </p:sp>
          <p:sp>
            <p:nvSpPr>
              <p:cNvPr id="34" name="Vrije vorm: vorm 33">
                <a:extLst>
                  <a:ext uri="{FF2B5EF4-FFF2-40B4-BE49-F238E27FC236}">
                    <a16:creationId xmlns:a16="http://schemas.microsoft.com/office/drawing/2014/main" id="{32B1ADE3-7ACD-376B-22EA-6B1D1862824E}"/>
                  </a:ext>
                </a:extLst>
              </p:cNvPr>
              <p:cNvSpPr/>
              <p:nvPr/>
            </p:nvSpPr>
            <p:spPr>
              <a:xfrm>
                <a:off x="1840455" y="4994548"/>
                <a:ext cx="2337286" cy="898732"/>
              </a:xfrm>
              <a:custGeom>
                <a:avLst/>
                <a:gdLst>
                  <a:gd name="connsiteX0" fmla="*/ 0 w 2337286"/>
                  <a:gd name="connsiteY0" fmla="*/ 0 h 3593659"/>
                  <a:gd name="connsiteX1" fmla="*/ 2337287 w 2337286"/>
                  <a:gd name="connsiteY1" fmla="*/ 0 h 3593659"/>
                  <a:gd name="connsiteX2" fmla="*/ 2337287 w 2337286"/>
                  <a:gd name="connsiteY2" fmla="*/ 3593659 h 3593659"/>
                  <a:gd name="connsiteX3" fmla="*/ 0 w 2337286"/>
                  <a:gd name="connsiteY3" fmla="*/ 3593659 h 3593659"/>
                </a:gdLst>
                <a:ahLst/>
                <a:cxnLst>
                  <a:cxn ang="0">
                    <a:pos x="connsiteX0" y="connsiteY0"/>
                  </a:cxn>
                  <a:cxn ang="0">
                    <a:pos x="connsiteX1" y="connsiteY1"/>
                  </a:cxn>
                  <a:cxn ang="0">
                    <a:pos x="connsiteX2" y="connsiteY2"/>
                  </a:cxn>
                  <a:cxn ang="0">
                    <a:pos x="connsiteX3" y="connsiteY3"/>
                  </a:cxn>
                </a:cxnLst>
                <a:rect l="l" t="t" r="r" b="b"/>
                <a:pathLst>
                  <a:path w="2337286" h="3593659">
                    <a:moveTo>
                      <a:pt x="0" y="0"/>
                    </a:moveTo>
                    <a:lnTo>
                      <a:pt x="2337287" y="0"/>
                    </a:lnTo>
                    <a:lnTo>
                      <a:pt x="2337287" y="3593659"/>
                    </a:lnTo>
                    <a:lnTo>
                      <a:pt x="0" y="3593659"/>
                    </a:lnTo>
                    <a:close/>
                  </a:path>
                </a:pathLst>
              </a:custGeom>
              <a:solidFill>
                <a:srgbClr val="F8F8F8"/>
              </a:solidFill>
              <a:ln w="12687" cap="flat">
                <a:noFill/>
                <a:prstDash val="solid"/>
                <a:miter/>
              </a:ln>
            </p:spPr>
            <p:txBody>
              <a:bodyPr rtlCol="0" anchor="ctr"/>
              <a:lstStyle/>
              <a:p>
                <a:endParaRPr lang="nl-NL" sz="1350"/>
              </a:p>
            </p:txBody>
          </p:sp>
        </p:grpSp>
        <p:grpSp>
          <p:nvGrpSpPr>
            <p:cNvPr id="11" name="Groep 10">
              <a:extLst>
                <a:ext uri="{FF2B5EF4-FFF2-40B4-BE49-F238E27FC236}">
                  <a16:creationId xmlns:a16="http://schemas.microsoft.com/office/drawing/2014/main" id="{A596CEA3-F8FB-7AF7-B692-8F8253B7A6DB}"/>
                </a:ext>
              </a:extLst>
            </p:cNvPr>
            <p:cNvGrpSpPr/>
            <p:nvPr/>
          </p:nvGrpSpPr>
          <p:grpSpPr>
            <a:xfrm>
              <a:off x="8915185" y="2298353"/>
              <a:ext cx="2337412" cy="3594927"/>
              <a:chOff x="8915185" y="2298353"/>
              <a:chExt cx="2337412" cy="3594927"/>
            </a:xfrm>
          </p:grpSpPr>
          <p:sp>
            <p:nvSpPr>
              <p:cNvPr id="38" name="Vrije vorm: vorm 37">
                <a:extLst>
                  <a:ext uri="{FF2B5EF4-FFF2-40B4-BE49-F238E27FC236}">
                    <a16:creationId xmlns:a16="http://schemas.microsoft.com/office/drawing/2014/main" id="{BECEC896-D889-B977-78C6-7FC42F3E1FA8}"/>
                  </a:ext>
                </a:extLst>
              </p:cNvPr>
              <p:cNvSpPr/>
              <p:nvPr/>
            </p:nvSpPr>
            <p:spPr>
              <a:xfrm>
                <a:off x="8915185" y="4095817"/>
                <a:ext cx="2337286" cy="898731"/>
              </a:xfrm>
              <a:custGeom>
                <a:avLst/>
                <a:gdLst>
                  <a:gd name="connsiteX0" fmla="*/ 0 w 9349273"/>
                  <a:gd name="connsiteY0" fmla="*/ 0 h 898731"/>
                  <a:gd name="connsiteX1" fmla="*/ 9349274 w 9349273"/>
                  <a:gd name="connsiteY1" fmla="*/ 0 h 898731"/>
                  <a:gd name="connsiteX2" fmla="*/ 9349274 w 9349273"/>
                  <a:gd name="connsiteY2" fmla="*/ 898732 h 898731"/>
                  <a:gd name="connsiteX3" fmla="*/ 0 w 9349273"/>
                  <a:gd name="connsiteY3" fmla="*/ 898732 h 898731"/>
                </a:gdLst>
                <a:ahLst/>
                <a:cxnLst>
                  <a:cxn ang="0">
                    <a:pos x="connsiteX0" y="connsiteY0"/>
                  </a:cxn>
                  <a:cxn ang="0">
                    <a:pos x="connsiteX1" y="connsiteY1"/>
                  </a:cxn>
                  <a:cxn ang="0">
                    <a:pos x="connsiteX2" y="connsiteY2"/>
                  </a:cxn>
                  <a:cxn ang="0">
                    <a:pos x="connsiteX3" y="connsiteY3"/>
                  </a:cxn>
                </a:cxnLst>
                <a:rect l="l" t="t" r="r" b="b"/>
                <a:pathLst>
                  <a:path w="9349273" h="898731">
                    <a:moveTo>
                      <a:pt x="0" y="0"/>
                    </a:moveTo>
                    <a:lnTo>
                      <a:pt x="9349274" y="0"/>
                    </a:lnTo>
                    <a:lnTo>
                      <a:pt x="9349274" y="898732"/>
                    </a:lnTo>
                    <a:lnTo>
                      <a:pt x="0" y="898732"/>
                    </a:lnTo>
                    <a:close/>
                  </a:path>
                </a:pathLst>
              </a:custGeom>
              <a:solidFill>
                <a:srgbClr val="E8E8E8"/>
              </a:solidFill>
              <a:ln w="12687" cap="flat">
                <a:noFill/>
                <a:prstDash val="solid"/>
                <a:miter/>
              </a:ln>
            </p:spPr>
            <p:txBody>
              <a:bodyPr rtlCol="0" anchor="ctr"/>
              <a:lstStyle/>
              <a:p>
                <a:endParaRPr lang="nl-NL" sz="1350"/>
              </a:p>
            </p:txBody>
          </p:sp>
          <p:sp>
            <p:nvSpPr>
              <p:cNvPr id="39" name="Vrije vorm: vorm 38">
                <a:extLst>
                  <a:ext uri="{FF2B5EF4-FFF2-40B4-BE49-F238E27FC236}">
                    <a16:creationId xmlns:a16="http://schemas.microsoft.com/office/drawing/2014/main" id="{C2969FF0-B9F4-DF3E-8B3E-07A07A0CD28A}"/>
                  </a:ext>
                </a:extLst>
              </p:cNvPr>
              <p:cNvSpPr/>
              <p:nvPr/>
            </p:nvSpPr>
            <p:spPr>
              <a:xfrm>
                <a:off x="8915185" y="2298353"/>
                <a:ext cx="2337286" cy="898731"/>
              </a:xfrm>
              <a:custGeom>
                <a:avLst/>
                <a:gdLst>
                  <a:gd name="connsiteX0" fmla="*/ 0 w 9349273"/>
                  <a:gd name="connsiteY0" fmla="*/ 0 h 898731"/>
                  <a:gd name="connsiteX1" fmla="*/ 9349274 w 9349273"/>
                  <a:gd name="connsiteY1" fmla="*/ 0 h 898731"/>
                  <a:gd name="connsiteX2" fmla="*/ 9349274 w 9349273"/>
                  <a:gd name="connsiteY2" fmla="*/ 898732 h 898731"/>
                  <a:gd name="connsiteX3" fmla="*/ 0 w 9349273"/>
                  <a:gd name="connsiteY3" fmla="*/ 898732 h 898731"/>
                </a:gdLst>
                <a:ahLst/>
                <a:cxnLst>
                  <a:cxn ang="0">
                    <a:pos x="connsiteX0" y="connsiteY0"/>
                  </a:cxn>
                  <a:cxn ang="0">
                    <a:pos x="connsiteX1" y="connsiteY1"/>
                  </a:cxn>
                  <a:cxn ang="0">
                    <a:pos x="connsiteX2" y="connsiteY2"/>
                  </a:cxn>
                  <a:cxn ang="0">
                    <a:pos x="connsiteX3" y="connsiteY3"/>
                  </a:cxn>
                </a:cxnLst>
                <a:rect l="l" t="t" r="r" b="b"/>
                <a:pathLst>
                  <a:path w="9349273" h="898731">
                    <a:moveTo>
                      <a:pt x="0" y="0"/>
                    </a:moveTo>
                    <a:lnTo>
                      <a:pt x="9349274" y="0"/>
                    </a:lnTo>
                    <a:lnTo>
                      <a:pt x="9349274" y="898732"/>
                    </a:lnTo>
                    <a:lnTo>
                      <a:pt x="0" y="898732"/>
                    </a:lnTo>
                    <a:close/>
                  </a:path>
                </a:pathLst>
              </a:custGeom>
              <a:solidFill>
                <a:srgbClr val="E8E8E8"/>
              </a:solidFill>
              <a:ln w="12687" cap="flat">
                <a:noFill/>
                <a:prstDash val="solid"/>
                <a:miter/>
              </a:ln>
            </p:spPr>
            <p:txBody>
              <a:bodyPr rtlCol="0" anchor="ctr"/>
              <a:lstStyle/>
              <a:p>
                <a:endParaRPr lang="nl-NL" sz="1350"/>
              </a:p>
            </p:txBody>
          </p:sp>
          <p:sp>
            <p:nvSpPr>
              <p:cNvPr id="40" name="Vrije vorm: vorm 39">
                <a:extLst>
                  <a:ext uri="{FF2B5EF4-FFF2-40B4-BE49-F238E27FC236}">
                    <a16:creationId xmlns:a16="http://schemas.microsoft.com/office/drawing/2014/main" id="{645BD893-860A-CE65-7336-59B01B2753DB}"/>
                  </a:ext>
                </a:extLst>
              </p:cNvPr>
              <p:cNvSpPr/>
              <p:nvPr/>
            </p:nvSpPr>
            <p:spPr>
              <a:xfrm>
                <a:off x="8915311" y="3197086"/>
                <a:ext cx="2337286" cy="898732"/>
              </a:xfrm>
              <a:custGeom>
                <a:avLst/>
                <a:gdLst>
                  <a:gd name="connsiteX0" fmla="*/ 0 w 2337286"/>
                  <a:gd name="connsiteY0" fmla="*/ 0 h 3593659"/>
                  <a:gd name="connsiteX1" fmla="*/ 2337287 w 2337286"/>
                  <a:gd name="connsiteY1" fmla="*/ 0 h 3593659"/>
                  <a:gd name="connsiteX2" fmla="*/ 2337287 w 2337286"/>
                  <a:gd name="connsiteY2" fmla="*/ 3593659 h 3593659"/>
                  <a:gd name="connsiteX3" fmla="*/ 0 w 2337286"/>
                  <a:gd name="connsiteY3" fmla="*/ 3593659 h 3593659"/>
                </a:gdLst>
                <a:ahLst/>
                <a:cxnLst>
                  <a:cxn ang="0">
                    <a:pos x="connsiteX0" y="connsiteY0"/>
                  </a:cxn>
                  <a:cxn ang="0">
                    <a:pos x="connsiteX1" y="connsiteY1"/>
                  </a:cxn>
                  <a:cxn ang="0">
                    <a:pos x="connsiteX2" y="connsiteY2"/>
                  </a:cxn>
                  <a:cxn ang="0">
                    <a:pos x="connsiteX3" y="connsiteY3"/>
                  </a:cxn>
                </a:cxnLst>
                <a:rect l="l" t="t" r="r" b="b"/>
                <a:pathLst>
                  <a:path w="2337286" h="3593659">
                    <a:moveTo>
                      <a:pt x="0" y="0"/>
                    </a:moveTo>
                    <a:lnTo>
                      <a:pt x="2337287" y="0"/>
                    </a:lnTo>
                    <a:lnTo>
                      <a:pt x="2337287" y="3593659"/>
                    </a:lnTo>
                    <a:lnTo>
                      <a:pt x="0" y="3593659"/>
                    </a:lnTo>
                    <a:close/>
                  </a:path>
                </a:pathLst>
              </a:custGeom>
              <a:solidFill>
                <a:srgbClr val="F8F8F8"/>
              </a:solidFill>
              <a:ln w="12687" cap="flat">
                <a:noFill/>
                <a:prstDash val="solid"/>
                <a:miter/>
              </a:ln>
            </p:spPr>
            <p:txBody>
              <a:bodyPr rtlCol="0" anchor="ctr"/>
              <a:lstStyle/>
              <a:p>
                <a:endParaRPr lang="nl-NL" sz="1350"/>
              </a:p>
            </p:txBody>
          </p:sp>
          <p:sp>
            <p:nvSpPr>
              <p:cNvPr id="41" name="Vrije vorm: vorm 40">
                <a:extLst>
                  <a:ext uri="{FF2B5EF4-FFF2-40B4-BE49-F238E27FC236}">
                    <a16:creationId xmlns:a16="http://schemas.microsoft.com/office/drawing/2014/main" id="{6782D14A-4437-7329-C085-50851DF0DE99}"/>
                  </a:ext>
                </a:extLst>
              </p:cNvPr>
              <p:cNvSpPr/>
              <p:nvPr/>
            </p:nvSpPr>
            <p:spPr>
              <a:xfrm>
                <a:off x="8915311" y="4994548"/>
                <a:ext cx="2337286" cy="898732"/>
              </a:xfrm>
              <a:custGeom>
                <a:avLst/>
                <a:gdLst>
                  <a:gd name="connsiteX0" fmla="*/ 0 w 2337286"/>
                  <a:gd name="connsiteY0" fmla="*/ 0 h 3593659"/>
                  <a:gd name="connsiteX1" fmla="*/ 2337287 w 2337286"/>
                  <a:gd name="connsiteY1" fmla="*/ 0 h 3593659"/>
                  <a:gd name="connsiteX2" fmla="*/ 2337287 w 2337286"/>
                  <a:gd name="connsiteY2" fmla="*/ 3593659 h 3593659"/>
                  <a:gd name="connsiteX3" fmla="*/ 0 w 2337286"/>
                  <a:gd name="connsiteY3" fmla="*/ 3593659 h 3593659"/>
                </a:gdLst>
                <a:ahLst/>
                <a:cxnLst>
                  <a:cxn ang="0">
                    <a:pos x="connsiteX0" y="connsiteY0"/>
                  </a:cxn>
                  <a:cxn ang="0">
                    <a:pos x="connsiteX1" y="connsiteY1"/>
                  </a:cxn>
                  <a:cxn ang="0">
                    <a:pos x="connsiteX2" y="connsiteY2"/>
                  </a:cxn>
                  <a:cxn ang="0">
                    <a:pos x="connsiteX3" y="connsiteY3"/>
                  </a:cxn>
                </a:cxnLst>
                <a:rect l="l" t="t" r="r" b="b"/>
                <a:pathLst>
                  <a:path w="2337286" h="3593659">
                    <a:moveTo>
                      <a:pt x="0" y="0"/>
                    </a:moveTo>
                    <a:lnTo>
                      <a:pt x="2337287" y="0"/>
                    </a:lnTo>
                    <a:lnTo>
                      <a:pt x="2337287" y="3593659"/>
                    </a:lnTo>
                    <a:lnTo>
                      <a:pt x="0" y="3593659"/>
                    </a:lnTo>
                    <a:close/>
                  </a:path>
                </a:pathLst>
              </a:custGeom>
              <a:solidFill>
                <a:srgbClr val="F8F8F8"/>
              </a:solidFill>
              <a:ln w="12687" cap="flat">
                <a:noFill/>
                <a:prstDash val="solid"/>
                <a:miter/>
              </a:ln>
            </p:spPr>
            <p:txBody>
              <a:bodyPr rtlCol="0" anchor="ctr"/>
              <a:lstStyle/>
              <a:p>
                <a:endParaRPr lang="nl-NL" sz="1350"/>
              </a:p>
            </p:txBody>
          </p:sp>
        </p:grpSp>
        <p:grpSp>
          <p:nvGrpSpPr>
            <p:cNvPr id="9" name="Groep 8">
              <a:extLst>
                <a:ext uri="{FF2B5EF4-FFF2-40B4-BE49-F238E27FC236}">
                  <a16:creationId xmlns:a16="http://schemas.microsoft.com/office/drawing/2014/main" id="{8E8F30A1-A15F-BFA3-E2B9-C89F5AB91A4B}"/>
                </a:ext>
              </a:extLst>
            </p:cNvPr>
            <p:cNvGrpSpPr/>
            <p:nvPr/>
          </p:nvGrpSpPr>
          <p:grpSpPr>
            <a:xfrm>
              <a:off x="6556899" y="2298353"/>
              <a:ext cx="2337412" cy="3594927"/>
              <a:chOff x="6556899" y="2298353"/>
              <a:chExt cx="2337412" cy="3594927"/>
            </a:xfrm>
          </p:grpSpPr>
          <p:sp>
            <p:nvSpPr>
              <p:cNvPr id="44" name="Vrije vorm: vorm 43">
                <a:extLst>
                  <a:ext uri="{FF2B5EF4-FFF2-40B4-BE49-F238E27FC236}">
                    <a16:creationId xmlns:a16="http://schemas.microsoft.com/office/drawing/2014/main" id="{AA598AB3-CD10-B63D-C8B8-6440771C6974}"/>
                  </a:ext>
                </a:extLst>
              </p:cNvPr>
              <p:cNvSpPr/>
              <p:nvPr/>
            </p:nvSpPr>
            <p:spPr>
              <a:xfrm>
                <a:off x="6556899" y="4095817"/>
                <a:ext cx="2337286" cy="898731"/>
              </a:xfrm>
              <a:custGeom>
                <a:avLst/>
                <a:gdLst>
                  <a:gd name="connsiteX0" fmla="*/ 0 w 9349273"/>
                  <a:gd name="connsiteY0" fmla="*/ 0 h 898731"/>
                  <a:gd name="connsiteX1" fmla="*/ 9349274 w 9349273"/>
                  <a:gd name="connsiteY1" fmla="*/ 0 h 898731"/>
                  <a:gd name="connsiteX2" fmla="*/ 9349274 w 9349273"/>
                  <a:gd name="connsiteY2" fmla="*/ 898732 h 898731"/>
                  <a:gd name="connsiteX3" fmla="*/ 0 w 9349273"/>
                  <a:gd name="connsiteY3" fmla="*/ 898732 h 898731"/>
                </a:gdLst>
                <a:ahLst/>
                <a:cxnLst>
                  <a:cxn ang="0">
                    <a:pos x="connsiteX0" y="connsiteY0"/>
                  </a:cxn>
                  <a:cxn ang="0">
                    <a:pos x="connsiteX1" y="connsiteY1"/>
                  </a:cxn>
                  <a:cxn ang="0">
                    <a:pos x="connsiteX2" y="connsiteY2"/>
                  </a:cxn>
                  <a:cxn ang="0">
                    <a:pos x="connsiteX3" y="connsiteY3"/>
                  </a:cxn>
                </a:cxnLst>
                <a:rect l="l" t="t" r="r" b="b"/>
                <a:pathLst>
                  <a:path w="9349273" h="898731">
                    <a:moveTo>
                      <a:pt x="0" y="0"/>
                    </a:moveTo>
                    <a:lnTo>
                      <a:pt x="9349274" y="0"/>
                    </a:lnTo>
                    <a:lnTo>
                      <a:pt x="9349274" y="898732"/>
                    </a:lnTo>
                    <a:lnTo>
                      <a:pt x="0" y="898732"/>
                    </a:lnTo>
                    <a:close/>
                  </a:path>
                </a:pathLst>
              </a:custGeom>
              <a:solidFill>
                <a:srgbClr val="E8E8E8"/>
              </a:solidFill>
              <a:ln w="12687" cap="flat">
                <a:noFill/>
                <a:prstDash val="solid"/>
                <a:miter/>
              </a:ln>
            </p:spPr>
            <p:txBody>
              <a:bodyPr rtlCol="0" anchor="ctr"/>
              <a:lstStyle/>
              <a:p>
                <a:endParaRPr lang="nl-NL" sz="1350"/>
              </a:p>
            </p:txBody>
          </p:sp>
          <p:sp>
            <p:nvSpPr>
              <p:cNvPr id="45" name="Vrije vorm: vorm 44">
                <a:extLst>
                  <a:ext uri="{FF2B5EF4-FFF2-40B4-BE49-F238E27FC236}">
                    <a16:creationId xmlns:a16="http://schemas.microsoft.com/office/drawing/2014/main" id="{7E9BC56F-10C1-AD6F-7ACA-D5FCD1A503D5}"/>
                  </a:ext>
                </a:extLst>
              </p:cNvPr>
              <p:cNvSpPr/>
              <p:nvPr/>
            </p:nvSpPr>
            <p:spPr>
              <a:xfrm>
                <a:off x="6556899" y="2298353"/>
                <a:ext cx="2337286" cy="898731"/>
              </a:xfrm>
              <a:custGeom>
                <a:avLst/>
                <a:gdLst>
                  <a:gd name="connsiteX0" fmla="*/ 0 w 9349273"/>
                  <a:gd name="connsiteY0" fmla="*/ 0 h 898731"/>
                  <a:gd name="connsiteX1" fmla="*/ 9349274 w 9349273"/>
                  <a:gd name="connsiteY1" fmla="*/ 0 h 898731"/>
                  <a:gd name="connsiteX2" fmla="*/ 9349274 w 9349273"/>
                  <a:gd name="connsiteY2" fmla="*/ 898732 h 898731"/>
                  <a:gd name="connsiteX3" fmla="*/ 0 w 9349273"/>
                  <a:gd name="connsiteY3" fmla="*/ 898732 h 898731"/>
                </a:gdLst>
                <a:ahLst/>
                <a:cxnLst>
                  <a:cxn ang="0">
                    <a:pos x="connsiteX0" y="connsiteY0"/>
                  </a:cxn>
                  <a:cxn ang="0">
                    <a:pos x="connsiteX1" y="connsiteY1"/>
                  </a:cxn>
                  <a:cxn ang="0">
                    <a:pos x="connsiteX2" y="connsiteY2"/>
                  </a:cxn>
                  <a:cxn ang="0">
                    <a:pos x="connsiteX3" y="connsiteY3"/>
                  </a:cxn>
                </a:cxnLst>
                <a:rect l="l" t="t" r="r" b="b"/>
                <a:pathLst>
                  <a:path w="9349273" h="898731">
                    <a:moveTo>
                      <a:pt x="0" y="0"/>
                    </a:moveTo>
                    <a:lnTo>
                      <a:pt x="9349274" y="0"/>
                    </a:lnTo>
                    <a:lnTo>
                      <a:pt x="9349274" y="898732"/>
                    </a:lnTo>
                    <a:lnTo>
                      <a:pt x="0" y="898732"/>
                    </a:lnTo>
                    <a:close/>
                  </a:path>
                </a:pathLst>
              </a:custGeom>
              <a:solidFill>
                <a:srgbClr val="E8E8E8"/>
              </a:solidFill>
              <a:ln w="12687" cap="flat">
                <a:noFill/>
                <a:prstDash val="solid"/>
                <a:miter/>
              </a:ln>
            </p:spPr>
            <p:txBody>
              <a:bodyPr rtlCol="0" anchor="ctr"/>
              <a:lstStyle/>
              <a:p>
                <a:endParaRPr lang="nl-NL" sz="1350"/>
              </a:p>
            </p:txBody>
          </p:sp>
          <p:sp>
            <p:nvSpPr>
              <p:cNvPr id="46" name="Vrije vorm: vorm 45">
                <a:extLst>
                  <a:ext uri="{FF2B5EF4-FFF2-40B4-BE49-F238E27FC236}">
                    <a16:creationId xmlns:a16="http://schemas.microsoft.com/office/drawing/2014/main" id="{F58A42C0-D0DE-3CBC-A64A-56430EAC96C4}"/>
                  </a:ext>
                </a:extLst>
              </p:cNvPr>
              <p:cNvSpPr/>
              <p:nvPr/>
            </p:nvSpPr>
            <p:spPr>
              <a:xfrm>
                <a:off x="6557025" y="3197086"/>
                <a:ext cx="2337286" cy="898732"/>
              </a:xfrm>
              <a:custGeom>
                <a:avLst/>
                <a:gdLst>
                  <a:gd name="connsiteX0" fmla="*/ 0 w 2337286"/>
                  <a:gd name="connsiteY0" fmla="*/ 0 h 3593659"/>
                  <a:gd name="connsiteX1" fmla="*/ 2337287 w 2337286"/>
                  <a:gd name="connsiteY1" fmla="*/ 0 h 3593659"/>
                  <a:gd name="connsiteX2" fmla="*/ 2337287 w 2337286"/>
                  <a:gd name="connsiteY2" fmla="*/ 3593659 h 3593659"/>
                  <a:gd name="connsiteX3" fmla="*/ 0 w 2337286"/>
                  <a:gd name="connsiteY3" fmla="*/ 3593659 h 3593659"/>
                </a:gdLst>
                <a:ahLst/>
                <a:cxnLst>
                  <a:cxn ang="0">
                    <a:pos x="connsiteX0" y="connsiteY0"/>
                  </a:cxn>
                  <a:cxn ang="0">
                    <a:pos x="connsiteX1" y="connsiteY1"/>
                  </a:cxn>
                  <a:cxn ang="0">
                    <a:pos x="connsiteX2" y="connsiteY2"/>
                  </a:cxn>
                  <a:cxn ang="0">
                    <a:pos x="connsiteX3" y="connsiteY3"/>
                  </a:cxn>
                </a:cxnLst>
                <a:rect l="l" t="t" r="r" b="b"/>
                <a:pathLst>
                  <a:path w="2337286" h="3593659">
                    <a:moveTo>
                      <a:pt x="0" y="0"/>
                    </a:moveTo>
                    <a:lnTo>
                      <a:pt x="2337287" y="0"/>
                    </a:lnTo>
                    <a:lnTo>
                      <a:pt x="2337287" y="3593659"/>
                    </a:lnTo>
                    <a:lnTo>
                      <a:pt x="0" y="3593659"/>
                    </a:lnTo>
                    <a:close/>
                  </a:path>
                </a:pathLst>
              </a:custGeom>
              <a:solidFill>
                <a:srgbClr val="F8F8F8"/>
              </a:solidFill>
              <a:ln w="12687" cap="flat">
                <a:noFill/>
                <a:prstDash val="solid"/>
                <a:miter/>
              </a:ln>
            </p:spPr>
            <p:txBody>
              <a:bodyPr rtlCol="0" anchor="ctr"/>
              <a:lstStyle/>
              <a:p>
                <a:endParaRPr lang="nl-NL" sz="1350"/>
              </a:p>
            </p:txBody>
          </p:sp>
          <p:sp>
            <p:nvSpPr>
              <p:cNvPr id="47" name="Vrije vorm: vorm 46">
                <a:extLst>
                  <a:ext uri="{FF2B5EF4-FFF2-40B4-BE49-F238E27FC236}">
                    <a16:creationId xmlns:a16="http://schemas.microsoft.com/office/drawing/2014/main" id="{EE4A4BB0-D83D-A877-0A09-FD7B02C6116A}"/>
                  </a:ext>
                </a:extLst>
              </p:cNvPr>
              <p:cNvSpPr/>
              <p:nvPr/>
            </p:nvSpPr>
            <p:spPr>
              <a:xfrm>
                <a:off x="6557025" y="4994548"/>
                <a:ext cx="2337286" cy="898732"/>
              </a:xfrm>
              <a:custGeom>
                <a:avLst/>
                <a:gdLst>
                  <a:gd name="connsiteX0" fmla="*/ 0 w 2337286"/>
                  <a:gd name="connsiteY0" fmla="*/ 0 h 3593659"/>
                  <a:gd name="connsiteX1" fmla="*/ 2337287 w 2337286"/>
                  <a:gd name="connsiteY1" fmla="*/ 0 h 3593659"/>
                  <a:gd name="connsiteX2" fmla="*/ 2337287 w 2337286"/>
                  <a:gd name="connsiteY2" fmla="*/ 3593659 h 3593659"/>
                  <a:gd name="connsiteX3" fmla="*/ 0 w 2337286"/>
                  <a:gd name="connsiteY3" fmla="*/ 3593659 h 3593659"/>
                </a:gdLst>
                <a:ahLst/>
                <a:cxnLst>
                  <a:cxn ang="0">
                    <a:pos x="connsiteX0" y="connsiteY0"/>
                  </a:cxn>
                  <a:cxn ang="0">
                    <a:pos x="connsiteX1" y="connsiteY1"/>
                  </a:cxn>
                  <a:cxn ang="0">
                    <a:pos x="connsiteX2" y="connsiteY2"/>
                  </a:cxn>
                  <a:cxn ang="0">
                    <a:pos x="connsiteX3" y="connsiteY3"/>
                  </a:cxn>
                </a:cxnLst>
                <a:rect l="l" t="t" r="r" b="b"/>
                <a:pathLst>
                  <a:path w="2337286" h="3593659">
                    <a:moveTo>
                      <a:pt x="0" y="0"/>
                    </a:moveTo>
                    <a:lnTo>
                      <a:pt x="2337287" y="0"/>
                    </a:lnTo>
                    <a:lnTo>
                      <a:pt x="2337287" y="3593659"/>
                    </a:lnTo>
                    <a:lnTo>
                      <a:pt x="0" y="3593659"/>
                    </a:lnTo>
                    <a:close/>
                  </a:path>
                </a:pathLst>
              </a:custGeom>
              <a:solidFill>
                <a:srgbClr val="F8F8F8"/>
              </a:solidFill>
              <a:ln w="12687" cap="flat">
                <a:noFill/>
                <a:prstDash val="solid"/>
                <a:miter/>
              </a:ln>
            </p:spPr>
            <p:txBody>
              <a:bodyPr rtlCol="0" anchor="ctr"/>
              <a:lstStyle/>
              <a:p>
                <a:endParaRPr lang="nl-NL" sz="1350"/>
              </a:p>
            </p:txBody>
          </p:sp>
        </p:grpSp>
        <p:grpSp>
          <p:nvGrpSpPr>
            <p:cNvPr id="8" name="Groep 7">
              <a:extLst>
                <a:ext uri="{FF2B5EF4-FFF2-40B4-BE49-F238E27FC236}">
                  <a16:creationId xmlns:a16="http://schemas.microsoft.com/office/drawing/2014/main" id="{1CD31EC5-C84D-4D6F-FC87-46BBB6EF74DE}"/>
                </a:ext>
              </a:extLst>
            </p:cNvPr>
            <p:cNvGrpSpPr/>
            <p:nvPr/>
          </p:nvGrpSpPr>
          <p:grpSpPr>
            <a:xfrm>
              <a:off x="4198614" y="2298353"/>
              <a:ext cx="2337412" cy="3594927"/>
              <a:chOff x="4198614" y="2298353"/>
              <a:chExt cx="2337412" cy="3594927"/>
            </a:xfrm>
          </p:grpSpPr>
          <p:sp>
            <p:nvSpPr>
              <p:cNvPr id="50" name="Vrije vorm: vorm 49">
                <a:extLst>
                  <a:ext uri="{FF2B5EF4-FFF2-40B4-BE49-F238E27FC236}">
                    <a16:creationId xmlns:a16="http://schemas.microsoft.com/office/drawing/2014/main" id="{7668CA0E-8279-D7F0-986F-1D250F90F2B2}"/>
                  </a:ext>
                </a:extLst>
              </p:cNvPr>
              <p:cNvSpPr/>
              <p:nvPr/>
            </p:nvSpPr>
            <p:spPr>
              <a:xfrm>
                <a:off x="4198614" y="4095817"/>
                <a:ext cx="2337286" cy="898731"/>
              </a:xfrm>
              <a:custGeom>
                <a:avLst/>
                <a:gdLst>
                  <a:gd name="connsiteX0" fmla="*/ 0 w 9349273"/>
                  <a:gd name="connsiteY0" fmla="*/ 0 h 898731"/>
                  <a:gd name="connsiteX1" fmla="*/ 9349274 w 9349273"/>
                  <a:gd name="connsiteY1" fmla="*/ 0 h 898731"/>
                  <a:gd name="connsiteX2" fmla="*/ 9349274 w 9349273"/>
                  <a:gd name="connsiteY2" fmla="*/ 898732 h 898731"/>
                  <a:gd name="connsiteX3" fmla="*/ 0 w 9349273"/>
                  <a:gd name="connsiteY3" fmla="*/ 898732 h 898731"/>
                </a:gdLst>
                <a:ahLst/>
                <a:cxnLst>
                  <a:cxn ang="0">
                    <a:pos x="connsiteX0" y="connsiteY0"/>
                  </a:cxn>
                  <a:cxn ang="0">
                    <a:pos x="connsiteX1" y="connsiteY1"/>
                  </a:cxn>
                  <a:cxn ang="0">
                    <a:pos x="connsiteX2" y="connsiteY2"/>
                  </a:cxn>
                  <a:cxn ang="0">
                    <a:pos x="connsiteX3" y="connsiteY3"/>
                  </a:cxn>
                </a:cxnLst>
                <a:rect l="l" t="t" r="r" b="b"/>
                <a:pathLst>
                  <a:path w="9349273" h="898731">
                    <a:moveTo>
                      <a:pt x="0" y="0"/>
                    </a:moveTo>
                    <a:lnTo>
                      <a:pt x="9349274" y="0"/>
                    </a:lnTo>
                    <a:lnTo>
                      <a:pt x="9349274" y="898732"/>
                    </a:lnTo>
                    <a:lnTo>
                      <a:pt x="0" y="898732"/>
                    </a:lnTo>
                    <a:close/>
                  </a:path>
                </a:pathLst>
              </a:custGeom>
              <a:solidFill>
                <a:srgbClr val="E8E8E8"/>
              </a:solidFill>
              <a:ln w="12687" cap="flat">
                <a:noFill/>
                <a:prstDash val="solid"/>
                <a:miter/>
              </a:ln>
            </p:spPr>
            <p:txBody>
              <a:bodyPr rtlCol="0" anchor="ctr"/>
              <a:lstStyle/>
              <a:p>
                <a:endParaRPr lang="nl-NL" sz="1350"/>
              </a:p>
            </p:txBody>
          </p:sp>
          <p:sp>
            <p:nvSpPr>
              <p:cNvPr id="51" name="Vrije vorm: vorm 50">
                <a:extLst>
                  <a:ext uri="{FF2B5EF4-FFF2-40B4-BE49-F238E27FC236}">
                    <a16:creationId xmlns:a16="http://schemas.microsoft.com/office/drawing/2014/main" id="{146159F0-AF8B-AC39-17E4-E048FD9D8D6C}"/>
                  </a:ext>
                </a:extLst>
              </p:cNvPr>
              <p:cNvSpPr/>
              <p:nvPr/>
            </p:nvSpPr>
            <p:spPr>
              <a:xfrm>
                <a:off x="4198614" y="2298353"/>
                <a:ext cx="2337286" cy="898731"/>
              </a:xfrm>
              <a:custGeom>
                <a:avLst/>
                <a:gdLst>
                  <a:gd name="connsiteX0" fmla="*/ 0 w 9349273"/>
                  <a:gd name="connsiteY0" fmla="*/ 0 h 898731"/>
                  <a:gd name="connsiteX1" fmla="*/ 9349274 w 9349273"/>
                  <a:gd name="connsiteY1" fmla="*/ 0 h 898731"/>
                  <a:gd name="connsiteX2" fmla="*/ 9349274 w 9349273"/>
                  <a:gd name="connsiteY2" fmla="*/ 898732 h 898731"/>
                  <a:gd name="connsiteX3" fmla="*/ 0 w 9349273"/>
                  <a:gd name="connsiteY3" fmla="*/ 898732 h 898731"/>
                </a:gdLst>
                <a:ahLst/>
                <a:cxnLst>
                  <a:cxn ang="0">
                    <a:pos x="connsiteX0" y="connsiteY0"/>
                  </a:cxn>
                  <a:cxn ang="0">
                    <a:pos x="connsiteX1" y="connsiteY1"/>
                  </a:cxn>
                  <a:cxn ang="0">
                    <a:pos x="connsiteX2" y="connsiteY2"/>
                  </a:cxn>
                  <a:cxn ang="0">
                    <a:pos x="connsiteX3" y="connsiteY3"/>
                  </a:cxn>
                </a:cxnLst>
                <a:rect l="l" t="t" r="r" b="b"/>
                <a:pathLst>
                  <a:path w="9349273" h="898731">
                    <a:moveTo>
                      <a:pt x="0" y="0"/>
                    </a:moveTo>
                    <a:lnTo>
                      <a:pt x="9349274" y="0"/>
                    </a:lnTo>
                    <a:lnTo>
                      <a:pt x="9349274" y="898732"/>
                    </a:lnTo>
                    <a:lnTo>
                      <a:pt x="0" y="898732"/>
                    </a:lnTo>
                    <a:close/>
                  </a:path>
                </a:pathLst>
              </a:custGeom>
              <a:solidFill>
                <a:srgbClr val="E8E8E8"/>
              </a:solidFill>
              <a:ln w="12687" cap="flat">
                <a:noFill/>
                <a:prstDash val="solid"/>
                <a:miter/>
              </a:ln>
            </p:spPr>
            <p:txBody>
              <a:bodyPr rtlCol="0" anchor="ctr"/>
              <a:lstStyle/>
              <a:p>
                <a:endParaRPr lang="nl-NL" sz="1350"/>
              </a:p>
            </p:txBody>
          </p:sp>
          <p:sp>
            <p:nvSpPr>
              <p:cNvPr id="52" name="Vrije vorm: vorm 51">
                <a:extLst>
                  <a:ext uri="{FF2B5EF4-FFF2-40B4-BE49-F238E27FC236}">
                    <a16:creationId xmlns:a16="http://schemas.microsoft.com/office/drawing/2014/main" id="{DA1DF0BB-6F9F-F09E-5D16-38F03299A27B}"/>
                  </a:ext>
                </a:extLst>
              </p:cNvPr>
              <p:cNvSpPr/>
              <p:nvPr/>
            </p:nvSpPr>
            <p:spPr>
              <a:xfrm>
                <a:off x="4198740" y="3197086"/>
                <a:ext cx="2337286" cy="898732"/>
              </a:xfrm>
              <a:custGeom>
                <a:avLst/>
                <a:gdLst>
                  <a:gd name="connsiteX0" fmla="*/ 0 w 2337286"/>
                  <a:gd name="connsiteY0" fmla="*/ 0 h 3593659"/>
                  <a:gd name="connsiteX1" fmla="*/ 2337287 w 2337286"/>
                  <a:gd name="connsiteY1" fmla="*/ 0 h 3593659"/>
                  <a:gd name="connsiteX2" fmla="*/ 2337287 w 2337286"/>
                  <a:gd name="connsiteY2" fmla="*/ 3593659 h 3593659"/>
                  <a:gd name="connsiteX3" fmla="*/ 0 w 2337286"/>
                  <a:gd name="connsiteY3" fmla="*/ 3593659 h 3593659"/>
                </a:gdLst>
                <a:ahLst/>
                <a:cxnLst>
                  <a:cxn ang="0">
                    <a:pos x="connsiteX0" y="connsiteY0"/>
                  </a:cxn>
                  <a:cxn ang="0">
                    <a:pos x="connsiteX1" y="connsiteY1"/>
                  </a:cxn>
                  <a:cxn ang="0">
                    <a:pos x="connsiteX2" y="connsiteY2"/>
                  </a:cxn>
                  <a:cxn ang="0">
                    <a:pos x="connsiteX3" y="connsiteY3"/>
                  </a:cxn>
                </a:cxnLst>
                <a:rect l="l" t="t" r="r" b="b"/>
                <a:pathLst>
                  <a:path w="2337286" h="3593659">
                    <a:moveTo>
                      <a:pt x="0" y="0"/>
                    </a:moveTo>
                    <a:lnTo>
                      <a:pt x="2337287" y="0"/>
                    </a:lnTo>
                    <a:lnTo>
                      <a:pt x="2337287" y="3593659"/>
                    </a:lnTo>
                    <a:lnTo>
                      <a:pt x="0" y="3593659"/>
                    </a:lnTo>
                    <a:close/>
                  </a:path>
                </a:pathLst>
              </a:custGeom>
              <a:solidFill>
                <a:srgbClr val="F8F8F8"/>
              </a:solidFill>
              <a:ln w="12687" cap="flat">
                <a:noFill/>
                <a:prstDash val="solid"/>
                <a:miter/>
              </a:ln>
            </p:spPr>
            <p:txBody>
              <a:bodyPr rtlCol="0" anchor="ctr"/>
              <a:lstStyle/>
              <a:p>
                <a:endParaRPr lang="nl-NL" sz="1350"/>
              </a:p>
            </p:txBody>
          </p:sp>
          <p:sp>
            <p:nvSpPr>
              <p:cNvPr id="53" name="Vrije vorm: vorm 52">
                <a:extLst>
                  <a:ext uri="{FF2B5EF4-FFF2-40B4-BE49-F238E27FC236}">
                    <a16:creationId xmlns:a16="http://schemas.microsoft.com/office/drawing/2014/main" id="{AD41E48D-7E3E-005A-5C69-01698FF9A8D5}"/>
                  </a:ext>
                </a:extLst>
              </p:cNvPr>
              <p:cNvSpPr/>
              <p:nvPr/>
            </p:nvSpPr>
            <p:spPr>
              <a:xfrm>
                <a:off x="4198740" y="4994548"/>
                <a:ext cx="2337286" cy="898732"/>
              </a:xfrm>
              <a:custGeom>
                <a:avLst/>
                <a:gdLst>
                  <a:gd name="connsiteX0" fmla="*/ 0 w 2337286"/>
                  <a:gd name="connsiteY0" fmla="*/ 0 h 3593659"/>
                  <a:gd name="connsiteX1" fmla="*/ 2337287 w 2337286"/>
                  <a:gd name="connsiteY1" fmla="*/ 0 h 3593659"/>
                  <a:gd name="connsiteX2" fmla="*/ 2337287 w 2337286"/>
                  <a:gd name="connsiteY2" fmla="*/ 3593659 h 3593659"/>
                  <a:gd name="connsiteX3" fmla="*/ 0 w 2337286"/>
                  <a:gd name="connsiteY3" fmla="*/ 3593659 h 3593659"/>
                </a:gdLst>
                <a:ahLst/>
                <a:cxnLst>
                  <a:cxn ang="0">
                    <a:pos x="connsiteX0" y="connsiteY0"/>
                  </a:cxn>
                  <a:cxn ang="0">
                    <a:pos x="connsiteX1" y="connsiteY1"/>
                  </a:cxn>
                  <a:cxn ang="0">
                    <a:pos x="connsiteX2" y="connsiteY2"/>
                  </a:cxn>
                  <a:cxn ang="0">
                    <a:pos x="connsiteX3" y="connsiteY3"/>
                  </a:cxn>
                </a:cxnLst>
                <a:rect l="l" t="t" r="r" b="b"/>
                <a:pathLst>
                  <a:path w="2337286" h="3593659">
                    <a:moveTo>
                      <a:pt x="0" y="0"/>
                    </a:moveTo>
                    <a:lnTo>
                      <a:pt x="2337287" y="0"/>
                    </a:lnTo>
                    <a:lnTo>
                      <a:pt x="2337287" y="3593659"/>
                    </a:lnTo>
                    <a:lnTo>
                      <a:pt x="0" y="3593659"/>
                    </a:lnTo>
                    <a:close/>
                  </a:path>
                </a:pathLst>
              </a:custGeom>
              <a:solidFill>
                <a:srgbClr val="F8F8F8"/>
              </a:solidFill>
              <a:ln w="12687" cap="flat">
                <a:noFill/>
                <a:prstDash val="solid"/>
                <a:miter/>
              </a:ln>
            </p:spPr>
            <p:txBody>
              <a:bodyPr rtlCol="0" anchor="ctr"/>
              <a:lstStyle/>
              <a:p>
                <a:endParaRPr lang="nl-NL" sz="1350"/>
              </a:p>
            </p:txBody>
          </p:sp>
        </p:grpSp>
        <p:sp>
          <p:nvSpPr>
            <p:cNvPr id="88" name="Vrije vorm: vorm 87">
              <a:extLst>
                <a:ext uri="{FF2B5EF4-FFF2-40B4-BE49-F238E27FC236}">
                  <a16:creationId xmlns:a16="http://schemas.microsoft.com/office/drawing/2014/main" id="{D92DB2EB-402E-E1FF-CDCE-F3654796B39B}"/>
                </a:ext>
              </a:extLst>
            </p:cNvPr>
            <p:cNvSpPr/>
            <p:nvPr/>
          </p:nvSpPr>
          <p:spPr>
            <a:xfrm>
              <a:off x="6678121" y="2552483"/>
              <a:ext cx="2094969" cy="447082"/>
            </a:xfrm>
            <a:custGeom>
              <a:avLst/>
              <a:gdLst>
                <a:gd name="connsiteX0" fmla="*/ 0 w 944023"/>
                <a:gd name="connsiteY0" fmla="*/ 0 h 447082"/>
                <a:gd name="connsiteX1" fmla="*/ 944024 w 944023"/>
                <a:gd name="connsiteY1" fmla="*/ 0 h 447082"/>
                <a:gd name="connsiteX2" fmla="*/ 944024 w 944023"/>
                <a:gd name="connsiteY2" fmla="*/ 447082 h 447082"/>
                <a:gd name="connsiteX3" fmla="*/ 0 w 944023"/>
                <a:gd name="connsiteY3" fmla="*/ 447082 h 447082"/>
              </a:gdLst>
              <a:ahLst/>
              <a:cxnLst>
                <a:cxn ang="0">
                  <a:pos x="connsiteX0" y="connsiteY0"/>
                </a:cxn>
                <a:cxn ang="0">
                  <a:pos x="connsiteX1" y="connsiteY1"/>
                </a:cxn>
                <a:cxn ang="0">
                  <a:pos x="connsiteX2" y="connsiteY2"/>
                </a:cxn>
                <a:cxn ang="0">
                  <a:pos x="connsiteX3" y="connsiteY3"/>
                </a:cxn>
              </a:cxnLst>
              <a:rect l="l" t="t" r="r" b="b"/>
              <a:pathLst>
                <a:path w="944023" h="447082">
                  <a:moveTo>
                    <a:pt x="0" y="0"/>
                  </a:moveTo>
                  <a:lnTo>
                    <a:pt x="944024" y="0"/>
                  </a:lnTo>
                  <a:lnTo>
                    <a:pt x="944024" y="447082"/>
                  </a:lnTo>
                  <a:lnTo>
                    <a:pt x="0" y="447082"/>
                  </a:lnTo>
                  <a:close/>
                </a:path>
              </a:pathLst>
            </a:custGeom>
            <a:solidFill>
              <a:srgbClr val="000000"/>
            </a:solidFill>
            <a:ln w="12687" cap="flat">
              <a:noFill/>
              <a:prstDash val="solid"/>
              <a:miter/>
            </a:ln>
          </p:spPr>
          <p:txBody>
            <a:bodyPr lIns="0" rIns="0" rtlCol="0" anchor="ctr"/>
            <a:lstStyle/>
            <a:p>
              <a:pPr algn="ctr">
                <a:lnSpc>
                  <a:spcPct val="90000"/>
                </a:lnSpc>
              </a:pPr>
              <a:r>
                <a:rPr lang="nl-NL" sz="900">
                  <a:solidFill>
                    <a:schemeClr val="bg1"/>
                  </a:solidFill>
                  <a:latin typeface="Arial" panose="020B0604020202020204" pitchFamily="34" charset="0"/>
                  <a:cs typeface="Arial" panose="020B0604020202020204" pitchFamily="34" charset="0"/>
                </a:rPr>
                <a:t>A-cluster</a:t>
              </a:r>
            </a:p>
          </p:txBody>
        </p:sp>
        <p:sp>
          <p:nvSpPr>
            <p:cNvPr id="90" name="Vrije vorm: vorm 89">
              <a:extLst>
                <a:ext uri="{FF2B5EF4-FFF2-40B4-BE49-F238E27FC236}">
                  <a16:creationId xmlns:a16="http://schemas.microsoft.com/office/drawing/2014/main" id="{5722A13F-CB11-0EE9-4CC1-78129BF11035}"/>
                </a:ext>
              </a:extLst>
            </p:cNvPr>
            <p:cNvSpPr/>
            <p:nvPr/>
          </p:nvSpPr>
          <p:spPr>
            <a:xfrm>
              <a:off x="9036218" y="2538235"/>
              <a:ext cx="2094969" cy="447082"/>
            </a:xfrm>
            <a:custGeom>
              <a:avLst/>
              <a:gdLst>
                <a:gd name="connsiteX0" fmla="*/ 0 w 944023"/>
                <a:gd name="connsiteY0" fmla="*/ 0 h 447082"/>
                <a:gd name="connsiteX1" fmla="*/ 944024 w 944023"/>
                <a:gd name="connsiteY1" fmla="*/ 0 h 447082"/>
                <a:gd name="connsiteX2" fmla="*/ 944024 w 944023"/>
                <a:gd name="connsiteY2" fmla="*/ 447082 h 447082"/>
                <a:gd name="connsiteX3" fmla="*/ 0 w 944023"/>
                <a:gd name="connsiteY3" fmla="*/ 447082 h 447082"/>
              </a:gdLst>
              <a:ahLst/>
              <a:cxnLst>
                <a:cxn ang="0">
                  <a:pos x="connsiteX0" y="connsiteY0"/>
                </a:cxn>
                <a:cxn ang="0">
                  <a:pos x="connsiteX1" y="connsiteY1"/>
                </a:cxn>
                <a:cxn ang="0">
                  <a:pos x="connsiteX2" y="connsiteY2"/>
                </a:cxn>
                <a:cxn ang="0">
                  <a:pos x="connsiteX3" y="connsiteY3"/>
                </a:cxn>
              </a:cxnLst>
              <a:rect l="l" t="t" r="r" b="b"/>
              <a:pathLst>
                <a:path w="944023" h="447082">
                  <a:moveTo>
                    <a:pt x="0" y="0"/>
                  </a:moveTo>
                  <a:lnTo>
                    <a:pt x="944024" y="0"/>
                  </a:lnTo>
                  <a:lnTo>
                    <a:pt x="944024" y="447082"/>
                  </a:lnTo>
                  <a:lnTo>
                    <a:pt x="0" y="447082"/>
                  </a:lnTo>
                  <a:close/>
                </a:path>
              </a:pathLst>
            </a:custGeom>
            <a:solidFill>
              <a:srgbClr val="000000"/>
            </a:solidFill>
            <a:ln w="12687" cap="flat">
              <a:noFill/>
              <a:prstDash val="solid"/>
              <a:miter/>
            </a:ln>
          </p:spPr>
          <p:txBody>
            <a:bodyPr lIns="0" rIns="0" rtlCol="0" anchor="ctr"/>
            <a:lstStyle/>
            <a:p>
              <a:pPr algn="ctr">
                <a:lnSpc>
                  <a:spcPct val="90000"/>
                </a:lnSpc>
              </a:pPr>
              <a:r>
                <a:rPr lang="nl-NL" sz="900">
                  <a:solidFill>
                    <a:schemeClr val="bg1"/>
                  </a:solidFill>
                  <a:latin typeface="Arial" panose="020B0604020202020204" pitchFamily="34" charset="0"/>
                  <a:cs typeface="Arial" panose="020B0604020202020204" pitchFamily="34" charset="0"/>
                </a:rPr>
                <a:t>B-cluster</a:t>
              </a:r>
            </a:p>
          </p:txBody>
        </p:sp>
        <p:sp>
          <p:nvSpPr>
            <p:cNvPr id="93" name="Vrije vorm: vorm 92">
              <a:extLst>
                <a:ext uri="{FF2B5EF4-FFF2-40B4-BE49-F238E27FC236}">
                  <a16:creationId xmlns:a16="http://schemas.microsoft.com/office/drawing/2014/main" id="{171D21B0-DFB4-6302-349A-9BF3A104395A}"/>
                </a:ext>
              </a:extLst>
            </p:cNvPr>
            <p:cNvSpPr/>
            <p:nvPr/>
          </p:nvSpPr>
          <p:spPr>
            <a:xfrm>
              <a:off x="6678121" y="3393658"/>
              <a:ext cx="2094969" cy="447082"/>
            </a:xfrm>
            <a:custGeom>
              <a:avLst/>
              <a:gdLst>
                <a:gd name="connsiteX0" fmla="*/ 0 w 944023"/>
                <a:gd name="connsiteY0" fmla="*/ 0 h 447082"/>
                <a:gd name="connsiteX1" fmla="*/ 944024 w 944023"/>
                <a:gd name="connsiteY1" fmla="*/ 0 h 447082"/>
                <a:gd name="connsiteX2" fmla="*/ 944024 w 944023"/>
                <a:gd name="connsiteY2" fmla="*/ 447082 h 447082"/>
                <a:gd name="connsiteX3" fmla="*/ 0 w 944023"/>
                <a:gd name="connsiteY3" fmla="*/ 447082 h 447082"/>
              </a:gdLst>
              <a:ahLst/>
              <a:cxnLst>
                <a:cxn ang="0">
                  <a:pos x="connsiteX0" y="connsiteY0"/>
                </a:cxn>
                <a:cxn ang="0">
                  <a:pos x="connsiteX1" y="connsiteY1"/>
                </a:cxn>
                <a:cxn ang="0">
                  <a:pos x="connsiteX2" y="connsiteY2"/>
                </a:cxn>
                <a:cxn ang="0">
                  <a:pos x="connsiteX3" y="connsiteY3"/>
                </a:cxn>
              </a:cxnLst>
              <a:rect l="l" t="t" r="r" b="b"/>
              <a:pathLst>
                <a:path w="944023" h="447082">
                  <a:moveTo>
                    <a:pt x="0" y="0"/>
                  </a:moveTo>
                  <a:lnTo>
                    <a:pt x="944024" y="0"/>
                  </a:lnTo>
                  <a:lnTo>
                    <a:pt x="944024" y="447082"/>
                  </a:lnTo>
                  <a:lnTo>
                    <a:pt x="0" y="447082"/>
                  </a:lnTo>
                  <a:close/>
                </a:path>
              </a:pathLst>
            </a:custGeom>
            <a:solidFill>
              <a:schemeClr val="tx1"/>
            </a:solidFill>
            <a:ln w="12687" cap="flat">
              <a:noFill/>
              <a:prstDash val="solid"/>
              <a:miter/>
            </a:ln>
          </p:spPr>
          <p:txBody>
            <a:bodyPr lIns="0" rIns="0" rtlCol="0" anchor="ctr"/>
            <a:lstStyle/>
            <a:p>
              <a:pPr algn="ctr">
                <a:lnSpc>
                  <a:spcPct val="90000"/>
                </a:lnSpc>
              </a:pPr>
              <a:r>
                <a:rPr lang="nl-NL" sz="900">
                  <a:solidFill>
                    <a:schemeClr val="bg1"/>
                  </a:solidFill>
                  <a:latin typeface="Arial" panose="020B0604020202020204" pitchFamily="34" charset="0"/>
                  <a:cs typeface="Arial" panose="020B0604020202020204" pitchFamily="34" charset="0"/>
                </a:rPr>
                <a:t>C-cluster</a:t>
              </a:r>
            </a:p>
          </p:txBody>
        </p:sp>
        <p:sp>
          <p:nvSpPr>
            <p:cNvPr id="94" name="Vrije vorm: vorm 93">
              <a:extLst>
                <a:ext uri="{FF2B5EF4-FFF2-40B4-BE49-F238E27FC236}">
                  <a16:creationId xmlns:a16="http://schemas.microsoft.com/office/drawing/2014/main" id="{C7F9DE50-EDC4-5839-5BAF-DCE3675F6166}"/>
                </a:ext>
              </a:extLst>
            </p:cNvPr>
            <p:cNvSpPr/>
            <p:nvPr/>
          </p:nvSpPr>
          <p:spPr>
            <a:xfrm>
              <a:off x="9036218" y="3393658"/>
              <a:ext cx="2094969" cy="447082"/>
            </a:xfrm>
            <a:custGeom>
              <a:avLst/>
              <a:gdLst>
                <a:gd name="connsiteX0" fmla="*/ 0 w 944023"/>
                <a:gd name="connsiteY0" fmla="*/ 0 h 447082"/>
                <a:gd name="connsiteX1" fmla="*/ 944024 w 944023"/>
                <a:gd name="connsiteY1" fmla="*/ 0 h 447082"/>
                <a:gd name="connsiteX2" fmla="*/ 944024 w 944023"/>
                <a:gd name="connsiteY2" fmla="*/ 447082 h 447082"/>
                <a:gd name="connsiteX3" fmla="*/ 0 w 944023"/>
                <a:gd name="connsiteY3" fmla="*/ 447082 h 447082"/>
              </a:gdLst>
              <a:ahLst/>
              <a:cxnLst>
                <a:cxn ang="0">
                  <a:pos x="connsiteX0" y="connsiteY0"/>
                </a:cxn>
                <a:cxn ang="0">
                  <a:pos x="connsiteX1" y="connsiteY1"/>
                </a:cxn>
                <a:cxn ang="0">
                  <a:pos x="connsiteX2" y="connsiteY2"/>
                </a:cxn>
                <a:cxn ang="0">
                  <a:pos x="connsiteX3" y="connsiteY3"/>
                </a:cxn>
              </a:cxnLst>
              <a:rect l="l" t="t" r="r" b="b"/>
              <a:pathLst>
                <a:path w="944023" h="447082">
                  <a:moveTo>
                    <a:pt x="0" y="0"/>
                  </a:moveTo>
                  <a:lnTo>
                    <a:pt x="944024" y="0"/>
                  </a:lnTo>
                  <a:lnTo>
                    <a:pt x="944024" y="447082"/>
                  </a:lnTo>
                  <a:lnTo>
                    <a:pt x="0" y="447082"/>
                  </a:lnTo>
                  <a:close/>
                </a:path>
              </a:pathLst>
            </a:custGeom>
            <a:solidFill>
              <a:schemeClr val="tx1"/>
            </a:solidFill>
            <a:ln w="12687" cap="flat">
              <a:noFill/>
              <a:prstDash val="solid"/>
              <a:miter/>
            </a:ln>
          </p:spPr>
          <p:txBody>
            <a:bodyPr lIns="0" rIns="0" rtlCol="0" anchor="ctr"/>
            <a:lstStyle/>
            <a:p>
              <a:pPr algn="ctr">
                <a:lnSpc>
                  <a:spcPct val="90000"/>
                </a:lnSpc>
              </a:pPr>
              <a:r>
                <a:rPr lang="nl-NL" sz="900">
                  <a:solidFill>
                    <a:schemeClr val="bg1"/>
                  </a:solidFill>
                  <a:latin typeface="Arial" panose="020B0604020202020204" pitchFamily="34" charset="0"/>
                  <a:cs typeface="Arial" panose="020B0604020202020204" pitchFamily="34" charset="0"/>
                </a:rPr>
                <a:t>D-cluster</a:t>
              </a:r>
            </a:p>
          </p:txBody>
        </p:sp>
        <p:sp>
          <p:nvSpPr>
            <p:cNvPr id="100" name="Vrije vorm: vorm 99">
              <a:extLst>
                <a:ext uri="{FF2B5EF4-FFF2-40B4-BE49-F238E27FC236}">
                  <a16:creationId xmlns:a16="http://schemas.microsoft.com/office/drawing/2014/main" id="{1AC60342-8992-923F-62C5-B6118F464449}"/>
                </a:ext>
              </a:extLst>
            </p:cNvPr>
            <p:cNvSpPr/>
            <p:nvPr/>
          </p:nvSpPr>
          <p:spPr>
            <a:xfrm>
              <a:off x="2027114" y="5166096"/>
              <a:ext cx="4387375" cy="501359"/>
            </a:xfrm>
            <a:custGeom>
              <a:avLst/>
              <a:gdLst>
                <a:gd name="connsiteX0" fmla="*/ 0 w 944023"/>
                <a:gd name="connsiteY0" fmla="*/ 0 h 447082"/>
                <a:gd name="connsiteX1" fmla="*/ 944024 w 944023"/>
                <a:gd name="connsiteY1" fmla="*/ 0 h 447082"/>
                <a:gd name="connsiteX2" fmla="*/ 944024 w 944023"/>
                <a:gd name="connsiteY2" fmla="*/ 447082 h 447082"/>
                <a:gd name="connsiteX3" fmla="*/ 0 w 944023"/>
                <a:gd name="connsiteY3" fmla="*/ 447082 h 447082"/>
              </a:gdLst>
              <a:ahLst/>
              <a:cxnLst>
                <a:cxn ang="0">
                  <a:pos x="connsiteX0" y="connsiteY0"/>
                </a:cxn>
                <a:cxn ang="0">
                  <a:pos x="connsiteX1" y="connsiteY1"/>
                </a:cxn>
                <a:cxn ang="0">
                  <a:pos x="connsiteX2" y="connsiteY2"/>
                </a:cxn>
                <a:cxn ang="0">
                  <a:pos x="connsiteX3" y="connsiteY3"/>
                </a:cxn>
              </a:cxnLst>
              <a:rect l="l" t="t" r="r" b="b"/>
              <a:pathLst>
                <a:path w="944023" h="447082">
                  <a:moveTo>
                    <a:pt x="0" y="0"/>
                  </a:moveTo>
                  <a:lnTo>
                    <a:pt x="944024" y="0"/>
                  </a:lnTo>
                  <a:lnTo>
                    <a:pt x="944024" y="447082"/>
                  </a:lnTo>
                  <a:lnTo>
                    <a:pt x="0" y="447082"/>
                  </a:lnTo>
                  <a:close/>
                </a:path>
              </a:pathLst>
            </a:custGeom>
            <a:solidFill>
              <a:srgbClr val="E50056"/>
            </a:solidFill>
            <a:ln w="12687" cap="flat">
              <a:noFill/>
              <a:prstDash val="solid"/>
              <a:miter/>
            </a:ln>
          </p:spPr>
          <p:txBody>
            <a:bodyPr lIns="0" rIns="0" rtlCol="0" anchor="ctr"/>
            <a:lstStyle/>
            <a:p>
              <a:pPr algn="ctr">
                <a:lnSpc>
                  <a:spcPct val="90000"/>
                </a:lnSpc>
              </a:pPr>
              <a:r>
                <a:rPr lang="nl-NL" sz="900">
                  <a:solidFill>
                    <a:schemeClr val="bg1"/>
                  </a:solidFill>
                  <a:latin typeface="Arial" panose="020B0604020202020204" pitchFamily="34" charset="0"/>
                  <a:cs typeface="Arial" panose="020B0604020202020204" pitchFamily="34" charset="0"/>
                </a:rPr>
                <a:t>Hoofdfase</a:t>
              </a:r>
            </a:p>
          </p:txBody>
        </p:sp>
        <p:sp>
          <p:nvSpPr>
            <p:cNvPr id="103" name="Vrije vorm: vorm 102">
              <a:extLst>
                <a:ext uri="{FF2B5EF4-FFF2-40B4-BE49-F238E27FC236}">
                  <a16:creationId xmlns:a16="http://schemas.microsoft.com/office/drawing/2014/main" id="{7AEAA349-26C2-E25A-333B-778E45A6F2F9}"/>
                </a:ext>
              </a:extLst>
            </p:cNvPr>
            <p:cNvSpPr/>
            <p:nvPr/>
          </p:nvSpPr>
          <p:spPr>
            <a:xfrm>
              <a:off x="2021065" y="3379669"/>
              <a:ext cx="4414549" cy="520683"/>
            </a:xfrm>
            <a:custGeom>
              <a:avLst/>
              <a:gdLst>
                <a:gd name="connsiteX0" fmla="*/ 0 w 944023"/>
                <a:gd name="connsiteY0" fmla="*/ 0 h 447082"/>
                <a:gd name="connsiteX1" fmla="*/ 944024 w 944023"/>
                <a:gd name="connsiteY1" fmla="*/ 0 h 447082"/>
                <a:gd name="connsiteX2" fmla="*/ 944024 w 944023"/>
                <a:gd name="connsiteY2" fmla="*/ 447082 h 447082"/>
                <a:gd name="connsiteX3" fmla="*/ 0 w 944023"/>
                <a:gd name="connsiteY3" fmla="*/ 447082 h 447082"/>
              </a:gdLst>
              <a:ahLst/>
              <a:cxnLst>
                <a:cxn ang="0">
                  <a:pos x="connsiteX0" y="connsiteY0"/>
                </a:cxn>
                <a:cxn ang="0">
                  <a:pos x="connsiteX1" y="connsiteY1"/>
                </a:cxn>
                <a:cxn ang="0">
                  <a:pos x="connsiteX2" y="connsiteY2"/>
                </a:cxn>
                <a:cxn ang="0">
                  <a:pos x="connsiteX3" y="connsiteY3"/>
                </a:cxn>
              </a:cxnLst>
              <a:rect l="l" t="t" r="r" b="b"/>
              <a:pathLst>
                <a:path w="944023" h="447082">
                  <a:moveTo>
                    <a:pt x="0" y="0"/>
                  </a:moveTo>
                  <a:lnTo>
                    <a:pt x="944024" y="0"/>
                  </a:lnTo>
                  <a:lnTo>
                    <a:pt x="944024" y="447082"/>
                  </a:lnTo>
                  <a:lnTo>
                    <a:pt x="0" y="447082"/>
                  </a:lnTo>
                  <a:close/>
                </a:path>
              </a:pathLst>
            </a:custGeom>
            <a:solidFill>
              <a:srgbClr val="E50056"/>
            </a:solidFill>
            <a:ln w="12687" cap="flat">
              <a:noFill/>
              <a:prstDash val="solid"/>
              <a:miter/>
            </a:ln>
          </p:spPr>
          <p:txBody>
            <a:bodyPr lIns="0" rIns="0" rtlCol="0" anchor="ctr"/>
            <a:lstStyle/>
            <a:p>
              <a:pPr algn="ctr">
                <a:lnSpc>
                  <a:spcPct val="90000"/>
                </a:lnSpc>
              </a:pPr>
              <a:r>
                <a:rPr lang="nl-NL" sz="900">
                  <a:solidFill>
                    <a:schemeClr val="bg1"/>
                  </a:solidFill>
                  <a:latin typeface="Arial" panose="020B0604020202020204" pitchFamily="34" charset="0"/>
                  <a:cs typeface="Arial" panose="020B0604020202020204" pitchFamily="34" charset="0"/>
                </a:rPr>
                <a:t>Hoofdfase</a:t>
              </a:r>
            </a:p>
          </p:txBody>
        </p:sp>
        <p:sp>
          <p:nvSpPr>
            <p:cNvPr id="105" name="Vrije vorm: vorm 104">
              <a:hlinkClick r:id="rId3" action="ppaction://hlinksldjump"/>
              <a:extLst>
                <a:ext uri="{FF2B5EF4-FFF2-40B4-BE49-F238E27FC236}">
                  <a16:creationId xmlns:a16="http://schemas.microsoft.com/office/drawing/2014/main" id="{2BA0A833-9F84-4EA1-679F-31F473E9C87F}"/>
                </a:ext>
              </a:extLst>
            </p:cNvPr>
            <p:cNvSpPr/>
            <p:nvPr/>
          </p:nvSpPr>
          <p:spPr>
            <a:xfrm>
              <a:off x="962032" y="2292059"/>
              <a:ext cx="857424" cy="898731"/>
            </a:xfrm>
            <a:custGeom>
              <a:avLst/>
              <a:gdLst>
                <a:gd name="connsiteX0" fmla="*/ 0 w 3600256"/>
                <a:gd name="connsiteY0" fmla="*/ 0 h 865238"/>
                <a:gd name="connsiteX1" fmla="*/ 3600256 w 3600256"/>
                <a:gd name="connsiteY1" fmla="*/ 0 h 865238"/>
                <a:gd name="connsiteX2" fmla="*/ 3600256 w 3600256"/>
                <a:gd name="connsiteY2" fmla="*/ 865239 h 865238"/>
                <a:gd name="connsiteX3" fmla="*/ 0 w 3600256"/>
                <a:gd name="connsiteY3" fmla="*/ 865239 h 865238"/>
              </a:gdLst>
              <a:ahLst/>
              <a:cxnLst>
                <a:cxn ang="0">
                  <a:pos x="connsiteX0" y="connsiteY0"/>
                </a:cxn>
                <a:cxn ang="0">
                  <a:pos x="connsiteX1" y="connsiteY1"/>
                </a:cxn>
                <a:cxn ang="0">
                  <a:pos x="connsiteX2" y="connsiteY2"/>
                </a:cxn>
                <a:cxn ang="0">
                  <a:pos x="connsiteX3" y="connsiteY3"/>
                </a:cxn>
              </a:cxnLst>
              <a:rect l="l" t="t" r="r" b="b"/>
              <a:pathLst>
                <a:path w="3600256" h="865238">
                  <a:moveTo>
                    <a:pt x="0" y="0"/>
                  </a:moveTo>
                  <a:lnTo>
                    <a:pt x="3600256" y="0"/>
                  </a:lnTo>
                  <a:lnTo>
                    <a:pt x="3600256" y="865239"/>
                  </a:lnTo>
                  <a:lnTo>
                    <a:pt x="0" y="865239"/>
                  </a:lnTo>
                  <a:close/>
                </a:path>
              </a:pathLst>
            </a:custGeom>
            <a:solidFill>
              <a:srgbClr val="000000"/>
            </a:solidFill>
            <a:ln w="12687" cap="flat">
              <a:noFill/>
              <a:prstDash val="solid"/>
              <a:miter/>
            </a:ln>
          </p:spPr>
          <p:txBody>
            <a:bodyPr rtlCol="0" anchor="ctr"/>
            <a:lstStyle/>
            <a:p>
              <a:pPr algn="ctr"/>
              <a:r>
                <a:rPr lang="nl-NL" sz="1200" b="1">
                  <a:solidFill>
                    <a:schemeClr val="bg1"/>
                  </a:solidFill>
                  <a:latin typeface="Arial" panose="020B0604020202020204" pitchFamily="34" charset="0"/>
                  <a:cs typeface="Arial" panose="020B0604020202020204" pitchFamily="34" charset="0"/>
                </a:rPr>
                <a:t>1</a:t>
              </a:r>
            </a:p>
          </p:txBody>
        </p:sp>
        <p:sp>
          <p:nvSpPr>
            <p:cNvPr id="118" name="Vrije vorm: vorm 117">
              <a:hlinkClick r:id="rId4" action="ppaction://hlinksldjump"/>
              <a:extLst>
                <a:ext uri="{FF2B5EF4-FFF2-40B4-BE49-F238E27FC236}">
                  <a16:creationId xmlns:a16="http://schemas.microsoft.com/office/drawing/2014/main" id="{236657A4-5AC5-A18A-54BB-61D26011B63E}"/>
                </a:ext>
              </a:extLst>
            </p:cNvPr>
            <p:cNvSpPr/>
            <p:nvPr/>
          </p:nvSpPr>
          <p:spPr>
            <a:xfrm>
              <a:off x="962032" y="3204065"/>
              <a:ext cx="857424" cy="885600"/>
            </a:xfrm>
            <a:custGeom>
              <a:avLst/>
              <a:gdLst>
                <a:gd name="connsiteX0" fmla="*/ 0 w 3600256"/>
                <a:gd name="connsiteY0" fmla="*/ 0 h 865238"/>
                <a:gd name="connsiteX1" fmla="*/ 3600256 w 3600256"/>
                <a:gd name="connsiteY1" fmla="*/ 0 h 865238"/>
                <a:gd name="connsiteX2" fmla="*/ 3600256 w 3600256"/>
                <a:gd name="connsiteY2" fmla="*/ 865239 h 865238"/>
                <a:gd name="connsiteX3" fmla="*/ 0 w 3600256"/>
                <a:gd name="connsiteY3" fmla="*/ 865239 h 865238"/>
              </a:gdLst>
              <a:ahLst/>
              <a:cxnLst>
                <a:cxn ang="0">
                  <a:pos x="connsiteX0" y="connsiteY0"/>
                </a:cxn>
                <a:cxn ang="0">
                  <a:pos x="connsiteX1" y="connsiteY1"/>
                </a:cxn>
                <a:cxn ang="0">
                  <a:pos x="connsiteX2" y="connsiteY2"/>
                </a:cxn>
                <a:cxn ang="0">
                  <a:pos x="connsiteX3" y="connsiteY3"/>
                </a:cxn>
              </a:cxnLst>
              <a:rect l="l" t="t" r="r" b="b"/>
              <a:pathLst>
                <a:path w="3600256" h="865238">
                  <a:moveTo>
                    <a:pt x="0" y="0"/>
                  </a:moveTo>
                  <a:lnTo>
                    <a:pt x="3600256" y="0"/>
                  </a:lnTo>
                  <a:lnTo>
                    <a:pt x="3600256" y="865239"/>
                  </a:lnTo>
                  <a:lnTo>
                    <a:pt x="0" y="865239"/>
                  </a:lnTo>
                  <a:close/>
                </a:path>
              </a:pathLst>
            </a:custGeom>
            <a:solidFill>
              <a:srgbClr val="000000"/>
            </a:solidFill>
            <a:ln w="12687" cap="flat">
              <a:noFill/>
              <a:prstDash val="solid"/>
              <a:miter/>
            </a:ln>
          </p:spPr>
          <p:txBody>
            <a:bodyPr rtlCol="0" anchor="ctr"/>
            <a:lstStyle/>
            <a:p>
              <a:pPr algn="ctr"/>
              <a:r>
                <a:rPr lang="nl-NL" sz="1200" b="1">
                  <a:solidFill>
                    <a:schemeClr val="bg1"/>
                  </a:solidFill>
                  <a:latin typeface="Arial" panose="020B0604020202020204" pitchFamily="34" charset="0"/>
                  <a:cs typeface="Arial" panose="020B0604020202020204" pitchFamily="34" charset="0"/>
                </a:rPr>
                <a:t>2</a:t>
              </a:r>
            </a:p>
          </p:txBody>
        </p:sp>
        <p:sp>
          <p:nvSpPr>
            <p:cNvPr id="119" name="Vrije vorm: vorm 118">
              <a:hlinkClick r:id="rId5" action="ppaction://hlinksldjump"/>
              <a:extLst>
                <a:ext uri="{FF2B5EF4-FFF2-40B4-BE49-F238E27FC236}">
                  <a16:creationId xmlns:a16="http://schemas.microsoft.com/office/drawing/2014/main" id="{738EE56C-96E2-D429-461A-910144D7018E}"/>
                </a:ext>
              </a:extLst>
            </p:cNvPr>
            <p:cNvSpPr/>
            <p:nvPr/>
          </p:nvSpPr>
          <p:spPr>
            <a:xfrm>
              <a:off x="962032" y="4102941"/>
              <a:ext cx="857424" cy="884265"/>
            </a:xfrm>
            <a:custGeom>
              <a:avLst/>
              <a:gdLst>
                <a:gd name="connsiteX0" fmla="*/ 0 w 3600256"/>
                <a:gd name="connsiteY0" fmla="*/ 0 h 865238"/>
                <a:gd name="connsiteX1" fmla="*/ 3600256 w 3600256"/>
                <a:gd name="connsiteY1" fmla="*/ 0 h 865238"/>
                <a:gd name="connsiteX2" fmla="*/ 3600256 w 3600256"/>
                <a:gd name="connsiteY2" fmla="*/ 865239 h 865238"/>
                <a:gd name="connsiteX3" fmla="*/ 0 w 3600256"/>
                <a:gd name="connsiteY3" fmla="*/ 865239 h 865238"/>
              </a:gdLst>
              <a:ahLst/>
              <a:cxnLst>
                <a:cxn ang="0">
                  <a:pos x="connsiteX0" y="connsiteY0"/>
                </a:cxn>
                <a:cxn ang="0">
                  <a:pos x="connsiteX1" y="connsiteY1"/>
                </a:cxn>
                <a:cxn ang="0">
                  <a:pos x="connsiteX2" y="connsiteY2"/>
                </a:cxn>
                <a:cxn ang="0">
                  <a:pos x="connsiteX3" y="connsiteY3"/>
                </a:cxn>
              </a:cxnLst>
              <a:rect l="l" t="t" r="r" b="b"/>
              <a:pathLst>
                <a:path w="3600256" h="865238">
                  <a:moveTo>
                    <a:pt x="0" y="0"/>
                  </a:moveTo>
                  <a:lnTo>
                    <a:pt x="3600256" y="0"/>
                  </a:lnTo>
                  <a:lnTo>
                    <a:pt x="3600256" y="865239"/>
                  </a:lnTo>
                  <a:lnTo>
                    <a:pt x="0" y="865239"/>
                  </a:lnTo>
                  <a:close/>
                </a:path>
              </a:pathLst>
            </a:custGeom>
            <a:solidFill>
              <a:srgbClr val="000000"/>
            </a:solidFill>
            <a:ln w="12687" cap="flat">
              <a:noFill/>
              <a:prstDash val="solid"/>
              <a:miter/>
            </a:ln>
          </p:spPr>
          <p:txBody>
            <a:bodyPr rtlCol="0" anchor="ctr"/>
            <a:lstStyle/>
            <a:p>
              <a:pPr algn="ctr"/>
              <a:r>
                <a:rPr lang="nl-NL" sz="1200" b="1">
                  <a:solidFill>
                    <a:schemeClr val="bg1"/>
                  </a:solidFill>
                  <a:latin typeface="Arial" panose="020B0604020202020204" pitchFamily="34" charset="0"/>
                  <a:cs typeface="Arial" panose="020B0604020202020204" pitchFamily="34" charset="0"/>
                </a:rPr>
                <a:t>3</a:t>
              </a:r>
            </a:p>
          </p:txBody>
        </p:sp>
        <p:sp>
          <p:nvSpPr>
            <p:cNvPr id="122" name="Vrije vorm: vorm 121">
              <a:hlinkClick r:id="rId6" action="ppaction://hlinksldjump"/>
              <a:extLst>
                <a:ext uri="{FF2B5EF4-FFF2-40B4-BE49-F238E27FC236}">
                  <a16:creationId xmlns:a16="http://schemas.microsoft.com/office/drawing/2014/main" id="{192117E4-463A-5136-53E3-478C19D53EF4}"/>
                </a:ext>
              </a:extLst>
            </p:cNvPr>
            <p:cNvSpPr/>
            <p:nvPr/>
          </p:nvSpPr>
          <p:spPr>
            <a:xfrm>
              <a:off x="962032" y="4994548"/>
              <a:ext cx="857424" cy="898731"/>
            </a:xfrm>
            <a:custGeom>
              <a:avLst/>
              <a:gdLst>
                <a:gd name="connsiteX0" fmla="*/ 0 w 3600256"/>
                <a:gd name="connsiteY0" fmla="*/ 0 h 865238"/>
                <a:gd name="connsiteX1" fmla="*/ 3600256 w 3600256"/>
                <a:gd name="connsiteY1" fmla="*/ 0 h 865238"/>
                <a:gd name="connsiteX2" fmla="*/ 3600256 w 3600256"/>
                <a:gd name="connsiteY2" fmla="*/ 865239 h 865238"/>
                <a:gd name="connsiteX3" fmla="*/ 0 w 3600256"/>
                <a:gd name="connsiteY3" fmla="*/ 865239 h 865238"/>
              </a:gdLst>
              <a:ahLst/>
              <a:cxnLst>
                <a:cxn ang="0">
                  <a:pos x="connsiteX0" y="connsiteY0"/>
                </a:cxn>
                <a:cxn ang="0">
                  <a:pos x="connsiteX1" y="connsiteY1"/>
                </a:cxn>
                <a:cxn ang="0">
                  <a:pos x="connsiteX2" y="connsiteY2"/>
                </a:cxn>
                <a:cxn ang="0">
                  <a:pos x="connsiteX3" y="connsiteY3"/>
                </a:cxn>
              </a:cxnLst>
              <a:rect l="l" t="t" r="r" b="b"/>
              <a:pathLst>
                <a:path w="3600256" h="865238">
                  <a:moveTo>
                    <a:pt x="0" y="0"/>
                  </a:moveTo>
                  <a:lnTo>
                    <a:pt x="3600256" y="0"/>
                  </a:lnTo>
                  <a:lnTo>
                    <a:pt x="3600256" y="865239"/>
                  </a:lnTo>
                  <a:lnTo>
                    <a:pt x="0" y="865239"/>
                  </a:lnTo>
                  <a:close/>
                </a:path>
              </a:pathLst>
            </a:custGeom>
            <a:solidFill>
              <a:srgbClr val="000000"/>
            </a:solidFill>
            <a:ln w="12687" cap="flat">
              <a:noFill/>
              <a:prstDash val="solid"/>
              <a:miter/>
            </a:ln>
          </p:spPr>
          <p:txBody>
            <a:bodyPr rtlCol="0" anchor="ctr"/>
            <a:lstStyle/>
            <a:p>
              <a:pPr algn="ctr"/>
              <a:r>
                <a:rPr lang="nl-NL" sz="1200" b="1">
                  <a:solidFill>
                    <a:schemeClr val="bg1"/>
                  </a:solidFill>
                  <a:latin typeface="Arial" panose="020B0604020202020204" pitchFamily="34" charset="0"/>
                  <a:cs typeface="Arial" panose="020B0604020202020204" pitchFamily="34" charset="0"/>
                </a:rPr>
                <a:t>4</a:t>
              </a:r>
            </a:p>
          </p:txBody>
        </p:sp>
        <p:grpSp>
          <p:nvGrpSpPr>
            <p:cNvPr id="12" name="Groep 11">
              <a:extLst>
                <a:ext uri="{FF2B5EF4-FFF2-40B4-BE49-F238E27FC236}">
                  <a16:creationId xmlns:a16="http://schemas.microsoft.com/office/drawing/2014/main" id="{6C3D6FDB-2E68-83A6-51B0-A7E16D2C0B1A}"/>
                </a:ext>
              </a:extLst>
            </p:cNvPr>
            <p:cNvGrpSpPr/>
            <p:nvPr/>
          </p:nvGrpSpPr>
          <p:grpSpPr>
            <a:xfrm>
              <a:off x="857844" y="2637362"/>
              <a:ext cx="208124" cy="208124"/>
              <a:chOff x="249532" y="1326958"/>
              <a:chExt cx="361764" cy="361764"/>
            </a:xfrm>
          </p:grpSpPr>
          <p:sp>
            <p:nvSpPr>
              <p:cNvPr id="10" name="Ovaal 9">
                <a:hlinkClick r:id="rId3" action="ppaction://hlinksldjump"/>
                <a:extLst>
                  <a:ext uri="{FF2B5EF4-FFF2-40B4-BE49-F238E27FC236}">
                    <a16:creationId xmlns:a16="http://schemas.microsoft.com/office/drawing/2014/main" id="{8BF6AE69-9885-CACA-08F0-CE3D002273C3}"/>
                  </a:ext>
                </a:extLst>
              </p:cNvPr>
              <p:cNvSpPr/>
              <p:nvPr/>
            </p:nvSpPr>
            <p:spPr>
              <a:xfrm>
                <a:off x="249532" y="1326958"/>
                <a:ext cx="361764" cy="361764"/>
              </a:xfrm>
              <a:prstGeom prst="ellipse">
                <a:avLst/>
              </a:prstGeom>
              <a:solidFill>
                <a:srgbClr val="E50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6" name="Graphic 2">
                <a:hlinkClick r:id="rId3" action="ppaction://hlinksldjump"/>
                <a:extLst>
                  <a:ext uri="{FF2B5EF4-FFF2-40B4-BE49-F238E27FC236}">
                    <a16:creationId xmlns:a16="http://schemas.microsoft.com/office/drawing/2014/main" id="{055F575E-E3C9-F8BC-D00A-3BD923CE6503}"/>
                  </a:ext>
                </a:extLst>
              </p:cNvPr>
              <p:cNvSpPr/>
              <p:nvPr/>
            </p:nvSpPr>
            <p:spPr>
              <a:xfrm rot="5400000" flipV="1">
                <a:off x="342716" y="1455219"/>
                <a:ext cx="175396" cy="97448"/>
              </a:xfrm>
              <a:custGeom>
                <a:avLst/>
                <a:gdLst>
                  <a:gd name="connsiteX0" fmla="*/ 3427690 w 6855477"/>
                  <a:gd name="connsiteY0" fmla="*/ 3808710 h 3808710"/>
                  <a:gd name="connsiteX1" fmla="*/ 3158464 w 6855477"/>
                  <a:gd name="connsiteY1" fmla="*/ 3696964 h 3808710"/>
                  <a:gd name="connsiteX2" fmla="*/ 110475 w 6855477"/>
                  <a:gd name="connsiteY2" fmla="*/ 648975 h 3808710"/>
                  <a:gd name="connsiteX3" fmla="*/ 110475 w 6855477"/>
                  <a:gd name="connsiteY3" fmla="*/ 110475 h 3808710"/>
                  <a:gd name="connsiteX4" fmla="*/ 648975 w 6855477"/>
                  <a:gd name="connsiteY4" fmla="*/ 110475 h 3808710"/>
                  <a:gd name="connsiteX5" fmla="*/ 3427739 w 6855477"/>
                  <a:gd name="connsiteY5" fmla="*/ 2889239 h 3808710"/>
                  <a:gd name="connsiteX6" fmla="*/ 6206503 w 6855477"/>
                  <a:gd name="connsiteY6" fmla="*/ 110475 h 3808710"/>
                  <a:gd name="connsiteX7" fmla="*/ 6745002 w 6855477"/>
                  <a:gd name="connsiteY7" fmla="*/ 110475 h 3808710"/>
                  <a:gd name="connsiteX8" fmla="*/ 6745002 w 6855477"/>
                  <a:gd name="connsiteY8" fmla="*/ 648975 h 3808710"/>
                  <a:gd name="connsiteX9" fmla="*/ 3697013 w 6855477"/>
                  <a:gd name="connsiteY9" fmla="*/ 3696964 h 3808710"/>
                  <a:gd name="connsiteX10" fmla="*/ 3427788 w 6855477"/>
                  <a:gd name="connsiteY10" fmla="*/ 3808710 h 380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5477" h="3808710">
                    <a:moveTo>
                      <a:pt x="3427690" y="3808710"/>
                    </a:moveTo>
                    <a:cubicBezTo>
                      <a:pt x="3331168" y="3808710"/>
                      <a:pt x="3234657" y="3773156"/>
                      <a:pt x="3158464" y="3696964"/>
                    </a:cubicBezTo>
                    <a:lnTo>
                      <a:pt x="110475" y="648975"/>
                    </a:lnTo>
                    <a:cubicBezTo>
                      <a:pt x="-36825" y="501636"/>
                      <a:pt x="-36825" y="257814"/>
                      <a:pt x="110475" y="110475"/>
                    </a:cubicBezTo>
                    <a:cubicBezTo>
                      <a:pt x="257814" y="-36825"/>
                      <a:pt x="501636" y="-36825"/>
                      <a:pt x="648975" y="110475"/>
                    </a:cubicBezTo>
                    <a:lnTo>
                      <a:pt x="3427739" y="2889239"/>
                    </a:lnTo>
                    <a:lnTo>
                      <a:pt x="6206503" y="110475"/>
                    </a:lnTo>
                    <a:cubicBezTo>
                      <a:pt x="6353802" y="-36825"/>
                      <a:pt x="6597663" y="-36825"/>
                      <a:pt x="6745002" y="110475"/>
                    </a:cubicBezTo>
                    <a:cubicBezTo>
                      <a:pt x="6892303" y="257775"/>
                      <a:pt x="6892303" y="501636"/>
                      <a:pt x="6745002" y="648975"/>
                    </a:cubicBezTo>
                    <a:lnTo>
                      <a:pt x="3697013" y="3696964"/>
                    </a:lnTo>
                    <a:cubicBezTo>
                      <a:pt x="3620821" y="3773156"/>
                      <a:pt x="3524299" y="3808710"/>
                      <a:pt x="3427788" y="3808710"/>
                    </a:cubicBezTo>
                    <a:close/>
                  </a:path>
                </a:pathLst>
              </a:custGeom>
              <a:solidFill>
                <a:schemeClr val="bg1"/>
              </a:solidFill>
              <a:ln w="9797" cap="flat">
                <a:noFill/>
                <a:prstDash val="solid"/>
                <a:miter/>
              </a:ln>
            </p:spPr>
            <p:txBody>
              <a:bodyPr rtlCol="0" anchor="ctr"/>
              <a:lstStyle/>
              <a:p>
                <a:endParaRPr lang="nl-NL" sz="1350"/>
              </a:p>
            </p:txBody>
          </p:sp>
        </p:grpSp>
        <p:grpSp>
          <p:nvGrpSpPr>
            <p:cNvPr id="56" name="Groep 55">
              <a:extLst>
                <a:ext uri="{FF2B5EF4-FFF2-40B4-BE49-F238E27FC236}">
                  <a16:creationId xmlns:a16="http://schemas.microsoft.com/office/drawing/2014/main" id="{3DA8583B-C5E1-F47D-AE05-70A57A3039DD}"/>
                </a:ext>
              </a:extLst>
            </p:cNvPr>
            <p:cNvGrpSpPr/>
            <p:nvPr/>
          </p:nvGrpSpPr>
          <p:grpSpPr>
            <a:xfrm>
              <a:off x="857844" y="3542803"/>
              <a:ext cx="208124" cy="208124"/>
              <a:chOff x="249532" y="1326958"/>
              <a:chExt cx="361764" cy="361764"/>
            </a:xfrm>
          </p:grpSpPr>
          <p:sp>
            <p:nvSpPr>
              <p:cNvPr id="57" name="Ovaal 56">
                <a:hlinkClick r:id="rId4" action="ppaction://hlinksldjump"/>
                <a:extLst>
                  <a:ext uri="{FF2B5EF4-FFF2-40B4-BE49-F238E27FC236}">
                    <a16:creationId xmlns:a16="http://schemas.microsoft.com/office/drawing/2014/main" id="{957C889B-751D-0740-74A1-017B5472EA08}"/>
                  </a:ext>
                </a:extLst>
              </p:cNvPr>
              <p:cNvSpPr/>
              <p:nvPr/>
            </p:nvSpPr>
            <p:spPr>
              <a:xfrm>
                <a:off x="249532" y="1326958"/>
                <a:ext cx="361764" cy="361764"/>
              </a:xfrm>
              <a:prstGeom prst="ellipse">
                <a:avLst/>
              </a:prstGeom>
              <a:solidFill>
                <a:srgbClr val="E50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58" name="Graphic 2">
                <a:hlinkClick r:id="rId4" action="ppaction://hlinksldjump"/>
                <a:extLst>
                  <a:ext uri="{FF2B5EF4-FFF2-40B4-BE49-F238E27FC236}">
                    <a16:creationId xmlns:a16="http://schemas.microsoft.com/office/drawing/2014/main" id="{F06E5882-018D-1DEA-5F52-1217B5F3D575}"/>
                  </a:ext>
                </a:extLst>
              </p:cNvPr>
              <p:cNvSpPr/>
              <p:nvPr/>
            </p:nvSpPr>
            <p:spPr>
              <a:xfrm rot="5400000" flipV="1">
                <a:off x="342716" y="1455219"/>
                <a:ext cx="175396" cy="97448"/>
              </a:xfrm>
              <a:custGeom>
                <a:avLst/>
                <a:gdLst>
                  <a:gd name="connsiteX0" fmla="*/ 3427690 w 6855477"/>
                  <a:gd name="connsiteY0" fmla="*/ 3808710 h 3808710"/>
                  <a:gd name="connsiteX1" fmla="*/ 3158464 w 6855477"/>
                  <a:gd name="connsiteY1" fmla="*/ 3696964 h 3808710"/>
                  <a:gd name="connsiteX2" fmla="*/ 110475 w 6855477"/>
                  <a:gd name="connsiteY2" fmla="*/ 648975 h 3808710"/>
                  <a:gd name="connsiteX3" fmla="*/ 110475 w 6855477"/>
                  <a:gd name="connsiteY3" fmla="*/ 110475 h 3808710"/>
                  <a:gd name="connsiteX4" fmla="*/ 648975 w 6855477"/>
                  <a:gd name="connsiteY4" fmla="*/ 110475 h 3808710"/>
                  <a:gd name="connsiteX5" fmla="*/ 3427739 w 6855477"/>
                  <a:gd name="connsiteY5" fmla="*/ 2889239 h 3808710"/>
                  <a:gd name="connsiteX6" fmla="*/ 6206503 w 6855477"/>
                  <a:gd name="connsiteY6" fmla="*/ 110475 h 3808710"/>
                  <a:gd name="connsiteX7" fmla="*/ 6745002 w 6855477"/>
                  <a:gd name="connsiteY7" fmla="*/ 110475 h 3808710"/>
                  <a:gd name="connsiteX8" fmla="*/ 6745002 w 6855477"/>
                  <a:gd name="connsiteY8" fmla="*/ 648975 h 3808710"/>
                  <a:gd name="connsiteX9" fmla="*/ 3697013 w 6855477"/>
                  <a:gd name="connsiteY9" fmla="*/ 3696964 h 3808710"/>
                  <a:gd name="connsiteX10" fmla="*/ 3427788 w 6855477"/>
                  <a:gd name="connsiteY10" fmla="*/ 3808710 h 380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5477" h="3808710">
                    <a:moveTo>
                      <a:pt x="3427690" y="3808710"/>
                    </a:moveTo>
                    <a:cubicBezTo>
                      <a:pt x="3331168" y="3808710"/>
                      <a:pt x="3234657" y="3773156"/>
                      <a:pt x="3158464" y="3696964"/>
                    </a:cubicBezTo>
                    <a:lnTo>
                      <a:pt x="110475" y="648975"/>
                    </a:lnTo>
                    <a:cubicBezTo>
                      <a:pt x="-36825" y="501636"/>
                      <a:pt x="-36825" y="257814"/>
                      <a:pt x="110475" y="110475"/>
                    </a:cubicBezTo>
                    <a:cubicBezTo>
                      <a:pt x="257814" y="-36825"/>
                      <a:pt x="501636" y="-36825"/>
                      <a:pt x="648975" y="110475"/>
                    </a:cubicBezTo>
                    <a:lnTo>
                      <a:pt x="3427739" y="2889239"/>
                    </a:lnTo>
                    <a:lnTo>
                      <a:pt x="6206503" y="110475"/>
                    </a:lnTo>
                    <a:cubicBezTo>
                      <a:pt x="6353802" y="-36825"/>
                      <a:pt x="6597663" y="-36825"/>
                      <a:pt x="6745002" y="110475"/>
                    </a:cubicBezTo>
                    <a:cubicBezTo>
                      <a:pt x="6892303" y="257775"/>
                      <a:pt x="6892303" y="501636"/>
                      <a:pt x="6745002" y="648975"/>
                    </a:cubicBezTo>
                    <a:lnTo>
                      <a:pt x="3697013" y="3696964"/>
                    </a:lnTo>
                    <a:cubicBezTo>
                      <a:pt x="3620821" y="3773156"/>
                      <a:pt x="3524299" y="3808710"/>
                      <a:pt x="3427788" y="3808710"/>
                    </a:cubicBezTo>
                    <a:close/>
                  </a:path>
                </a:pathLst>
              </a:custGeom>
              <a:solidFill>
                <a:schemeClr val="bg1"/>
              </a:solidFill>
              <a:ln w="9797" cap="flat">
                <a:noFill/>
                <a:prstDash val="solid"/>
                <a:miter/>
              </a:ln>
            </p:spPr>
            <p:txBody>
              <a:bodyPr rtlCol="0" anchor="ctr"/>
              <a:lstStyle/>
              <a:p>
                <a:endParaRPr lang="nl-NL" sz="1350"/>
              </a:p>
            </p:txBody>
          </p:sp>
        </p:grpSp>
        <p:grpSp>
          <p:nvGrpSpPr>
            <p:cNvPr id="59" name="Groep 58">
              <a:extLst>
                <a:ext uri="{FF2B5EF4-FFF2-40B4-BE49-F238E27FC236}">
                  <a16:creationId xmlns:a16="http://schemas.microsoft.com/office/drawing/2014/main" id="{AD693B1E-E9F7-DB67-5C9E-10966E5E0A77}"/>
                </a:ext>
              </a:extLst>
            </p:cNvPr>
            <p:cNvGrpSpPr/>
            <p:nvPr/>
          </p:nvGrpSpPr>
          <p:grpSpPr>
            <a:xfrm>
              <a:off x="857844" y="4441011"/>
              <a:ext cx="208124" cy="208124"/>
              <a:chOff x="249532" y="1326958"/>
              <a:chExt cx="361764" cy="361764"/>
            </a:xfrm>
          </p:grpSpPr>
          <p:sp>
            <p:nvSpPr>
              <p:cNvPr id="60" name="Ovaal 59">
                <a:hlinkClick r:id="rId5" action="ppaction://hlinksldjump"/>
                <a:extLst>
                  <a:ext uri="{FF2B5EF4-FFF2-40B4-BE49-F238E27FC236}">
                    <a16:creationId xmlns:a16="http://schemas.microsoft.com/office/drawing/2014/main" id="{36199F47-B440-B273-1EC1-53E94C57D55D}"/>
                  </a:ext>
                </a:extLst>
              </p:cNvPr>
              <p:cNvSpPr/>
              <p:nvPr/>
            </p:nvSpPr>
            <p:spPr>
              <a:xfrm>
                <a:off x="249532" y="1326958"/>
                <a:ext cx="361764" cy="361764"/>
              </a:xfrm>
              <a:prstGeom prst="ellipse">
                <a:avLst/>
              </a:prstGeom>
              <a:solidFill>
                <a:srgbClr val="E50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61" name="Graphic 2">
                <a:hlinkClick r:id="rId5" action="ppaction://hlinksldjump"/>
                <a:extLst>
                  <a:ext uri="{FF2B5EF4-FFF2-40B4-BE49-F238E27FC236}">
                    <a16:creationId xmlns:a16="http://schemas.microsoft.com/office/drawing/2014/main" id="{4F6EC354-640A-C797-0D94-7F5C21FD6054}"/>
                  </a:ext>
                </a:extLst>
              </p:cNvPr>
              <p:cNvSpPr/>
              <p:nvPr/>
            </p:nvSpPr>
            <p:spPr>
              <a:xfrm rot="5400000" flipV="1">
                <a:off x="342716" y="1455219"/>
                <a:ext cx="175396" cy="97448"/>
              </a:xfrm>
              <a:custGeom>
                <a:avLst/>
                <a:gdLst>
                  <a:gd name="connsiteX0" fmla="*/ 3427690 w 6855477"/>
                  <a:gd name="connsiteY0" fmla="*/ 3808710 h 3808710"/>
                  <a:gd name="connsiteX1" fmla="*/ 3158464 w 6855477"/>
                  <a:gd name="connsiteY1" fmla="*/ 3696964 h 3808710"/>
                  <a:gd name="connsiteX2" fmla="*/ 110475 w 6855477"/>
                  <a:gd name="connsiteY2" fmla="*/ 648975 h 3808710"/>
                  <a:gd name="connsiteX3" fmla="*/ 110475 w 6855477"/>
                  <a:gd name="connsiteY3" fmla="*/ 110475 h 3808710"/>
                  <a:gd name="connsiteX4" fmla="*/ 648975 w 6855477"/>
                  <a:gd name="connsiteY4" fmla="*/ 110475 h 3808710"/>
                  <a:gd name="connsiteX5" fmla="*/ 3427739 w 6855477"/>
                  <a:gd name="connsiteY5" fmla="*/ 2889239 h 3808710"/>
                  <a:gd name="connsiteX6" fmla="*/ 6206503 w 6855477"/>
                  <a:gd name="connsiteY6" fmla="*/ 110475 h 3808710"/>
                  <a:gd name="connsiteX7" fmla="*/ 6745002 w 6855477"/>
                  <a:gd name="connsiteY7" fmla="*/ 110475 h 3808710"/>
                  <a:gd name="connsiteX8" fmla="*/ 6745002 w 6855477"/>
                  <a:gd name="connsiteY8" fmla="*/ 648975 h 3808710"/>
                  <a:gd name="connsiteX9" fmla="*/ 3697013 w 6855477"/>
                  <a:gd name="connsiteY9" fmla="*/ 3696964 h 3808710"/>
                  <a:gd name="connsiteX10" fmla="*/ 3427788 w 6855477"/>
                  <a:gd name="connsiteY10" fmla="*/ 3808710 h 380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5477" h="3808710">
                    <a:moveTo>
                      <a:pt x="3427690" y="3808710"/>
                    </a:moveTo>
                    <a:cubicBezTo>
                      <a:pt x="3331168" y="3808710"/>
                      <a:pt x="3234657" y="3773156"/>
                      <a:pt x="3158464" y="3696964"/>
                    </a:cubicBezTo>
                    <a:lnTo>
                      <a:pt x="110475" y="648975"/>
                    </a:lnTo>
                    <a:cubicBezTo>
                      <a:pt x="-36825" y="501636"/>
                      <a:pt x="-36825" y="257814"/>
                      <a:pt x="110475" y="110475"/>
                    </a:cubicBezTo>
                    <a:cubicBezTo>
                      <a:pt x="257814" y="-36825"/>
                      <a:pt x="501636" y="-36825"/>
                      <a:pt x="648975" y="110475"/>
                    </a:cubicBezTo>
                    <a:lnTo>
                      <a:pt x="3427739" y="2889239"/>
                    </a:lnTo>
                    <a:lnTo>
                      <a:pt x="6206503" y="110475"/>
                    </a:lnTo>
                    <a:cubicBezTo>
                      <a:pt x="6353802" y="-36825"/>
                      <a:pt x="6597663" y="-36825"/>
                      <a:pt x="6745002" y="110475"/>
                    </a:cubicBezTo>
                    <a:cubicBezTo>
                      <a:pt x="6892303" y="257775"/>
                      <a:pt x="6892303" y="501636"/>
                      <a:pt x="6745002" y="648975"/>
                    </a:cubicBezTo>
                    <a:lnTo>
                      <a:pt x="3697013" y="3696964"/>
                    </a:lnTo>
                    <a:cubicBezTo>
                      <a:pt x="3620821" y="3773156"/>
                      <a:pt x="3524299" y="3808710"/>
                      <a:pt x="3427788" y="3808710"/>
                    </a:cubicBezTo>
                    <a:close/>
                  </a:path>
                </a:pathLst>
              </a:custGeom>
              <a:solidFill>
                <a:schemeClr val="bg1"/>
              </a:solidFill>
              <a:ln w="9797" cap="flat">
                <a:noFill/>
                <a:prstDash val="solid"/>
                <a:miter/>
              </a:ln>
            </p:spPr>
            <p:txBody>
              <a:bodyPr rtlCol="0" anchor="ctr"/>
              <a:lstStyle/>
              <a:p>
                <a:endParaRPr lang="nl-NL" sz="1350"/>
              </a:p>
            </p:txBody>
          </p:sp>
        </p:grpSp>
        <p:grpSp>
          <p:nvGrpSpPr>
            <p:cNvPr id="62" name="Groep 61">
              <a:extLst>
                <a:ext uri="{FF2B5EF4-FFF2-40B4-BE49-F238E27FC236}">
                  <a16:creationId xmlns:a16="http://schemas.microsoft.com/office/drawing/2014/main" id="{7F993848-194A-F672-9EAF-685DF165CE6A}"/>
                </a:ext>
              </a:extLst>
            </p:cNvPr>
            <p:cNvGrpSpPr/>
            <p:nvPr/>
          </p:nvGrpSpPr>
          <p:grpSpPr>
            <a:xfrm>
              <a:off x="857844" y="5339851"/>
              <a:ext cx="208124" cy="208124"/>
              <a:chOff x="249532" y="1326958"/>
              <a:chExt cx="361764" cy="361764"/>
            </a:xfrm>
          </p:grpSpPr>
          <p:sp>
            <p:nvSpPr>
              <p:cNvPr id="63" name="Ovaal 62">
                <a:hlinkClick r:id="rId6" action="ppaction://hlinksldjump"/>
                <a:extLst>
                  <a:ext uri="{FF2B5EF4-FFF2-40B4-BE49-F238E27FC236}">
                    <a16:creationId xmlns:a16="http://schemas.microsoft.com/office/drawing/2014/main" id="{4CBF80B2-3545-7349-0F12-3F697BE3FB5E}"/>
                  </a:ext>
                </a:extLst>
              </p:cNvPr>
              <p:cNvSpPr/>
              <p:nvPr/>
            </p:nvSpPr>
            <p:spPr>
              <a:xfrm>
                <a:off x="249532" y="1326958"/>
                <a:ext cx="361764" cy="361764"/>
              </a:xfrm>
              <a:prstGeom prst="ellipse">
                <a:avLst/>
              </a:prstGeom>
              <a:solidFill>
                <a:srgbClr val="E50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64" name="Graphic 2">
                <a:hlinkClick r:id="rId6" action="ppaction://hlinksldjump"/>
                <a:extLst>
                  <a:ext uri="{FF2B5EF4-FFF2-40B4-BE49-F238E27FC236}">
                    <a16:creationId xmlns:a16="http://schemas.microsoft.com/office/drawing/2014/main" id="{D5EE7420-1373-73F5-548A-877EC31BC79D}"/>
                  </a:ext>
                </a:extLst>
              </p:cNvPr>
              <p:cNvSpPr/>
              <p:nvPr/>
            </p:nvSpPr>
            <p:spPr>
              <a:xfrm rot="5400000" flipV="1">
                <a:off x="342716" y="1455219"/>
                <a:ext cx="175396" cy="97448"/>
              </a:xfrm>
              <a:custGeom>
                <a:avLst/>
                <a:gdLst>
                  <a:gd name="connsiteX0" fmla="*/ 3427690 w 6855477"/>
                  <a:gd name="connsiteY0" fmla="*/ 3808710 h 3808710"/>
                  <a:gd name="connsiteX1" fmla="*/ 3158464 w 6855477"/>
                  <a:gd name="connsiteY1" fmla="*/ 3696964 h 3808710"/>
                  <a:gd name="connsiteX2" fmla="*/ 110475 w 6855477"/>
                  <a:gd name="connsiteY2" fmla="*/ 648975 h 3808710"/>
                  <a:gd name="connsiteX3" fmla="*/ 110475 w 6855477"/>
                  <a:gd name="connsiteY3" fmla="*/ 110475 h 3808710"/>
                  <a:gd name="connsiteX4" fmla="*/ 648975 w 6855477"/>
                  <a:gd name="connsiteY4" fmla="*/ 110475 h 3808710"/>
                  <a:gd name="connsiteX5" fmla="*/ 3427739 w 6855477"/>
                  <a:gd name="connsiteY5" fmla="*/ 2889239 h 3808710"/>
                  <a:gd name="connsiteX6" fmla="*/ 6206503 w 6855477"/>
                  <a:gd name="connsiteY6" fmla="*/ 110475 h 3808710"/>
                  <a:gd name="connsiteX7" fmla="*/ 6745002 w 6855477"/>
                  <a:gd name="connsiteY7" fmla="*/ 110475 h 3808710"/>
                  <a:gd name="connsiteX8" fmla="*/ 6745002 w 6855477"/>
                  <a:gd name="connsiteY8" fmla="*/ 648975 h 3808710"/>
                  <a:gd name="connsiteX9" fmla="*/ 3697013 w 6855477"/>
                  <a:gd name="connsiteY9" fmla="*/ 3696964 h 3808710"/>
                  <a:gd name="connsiteX10" fmla="*/ 3427788 w 6855477"/>
                  <a:gd name="connsiteY10" fmla="*/ 3808710 h 380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5477" h="3808710">
                    <a:moveTo>
                      <a:pt x="3427690" y="3808710"/>
                    </a:moveTo>
                    <a:cubicBezTo>
                      <a:pt x="3331168" y="3808710"/>
                      <a:pt x="3234657" y="3773156"/>
                      <a:pt x="3158464" y="3696964"/>
                    </a:cubicBezTo>
                    <a:lnTo>
                      <a:pt x="110475" y="648975"/>
                    </a:lnTo>
                    <a:cubicBezTo>
                      <a:pt x="-36825" y="501636"/>
                      <a:pt x="-36825" y="257814"/>
                      <a:pt x="110475" y="110475"/>
                    </a:cubicBezTo>
                    <a:cubicBezTo>
                      <a:pt x="257814" y="-36825"/>
                      <a:pt x="501636" y="-36825"/>
                      <a:pt x="648975" y="110475"/>
                    </a:cubicBezTo>
                    <a:lnTo>
                      <a:pt x="3427739" y="2889239"/>
                    </a:lnTo>
                    <a:lnTo>
                      <a:pt x="6206503" y="110475"/>
                    </a:lnTo>
                    <a:cubicBezTo>
                      <a:pt x="6353802" y="-36825"/>
                      <a:pt x="6597663" y="-36825"/>
                      <a:pt x="6745002" y="110475"/>
                    </a:cubicBezTo>
                    <a:cubicBezTo>
                      <a:pt x="6892303" y="257775"/>
                      <a:pt x="6892303" y="501636"/>
                      <a:pt x="6745002" y="648975"/>
                    </a:cubicBezTo>
                    <a:lnTo>
                      <a:pt x="3697013" y="3696964"/>
                    </a:lnTo>
                    <a:cubicBezTo>
                      <a:pt x="3620821" y="3773156"/>
                      <a:pt x="3524299" y="3808710"/>
                      <a:pt x="3427788" y="3808710"/>
                    </a:cubicBezTo>
                    <a:close/>
                  </a:path>
                </a:pathLst>
              </a:custGeom>
              <a:solidFill>
                <a:schemeClr val="bg1"/>
              </a:solidFill>
              <a:ln w="9797" cap="flat">
                <a:noFill/>
                <a:prstDash val="solid"/>
                <a:miter/>
              </a:ln>
            </p:spPr>
            <p:txBody>
              <a:bodyPr rtlCol="0" anchor="ctr"/>
              <a:lstStyle/>
              <a:p>
                <a:endParaRPr lang="nl-NL" sz="1350"/>
              </a:p>
            </p:txBody>
          </p:sp>
        </p:grpSp>
      </p:grpSp>
      <p:sp>
        <p:nvSpPr>
          <p:cNvPr id="65" name="Vrije vorm: vorm 64">
            <a:extLst>
              <a:ext uri="{FF2B5EF4-FFF2-40B4-BE49-F238E27FC236}">
                <a16:creationId xmlns:a16="http://schemas.microsoft.com/office/drawing/2014/main" id="{2ED19246-5565-48C8-9792-2FA52B511DB5}"/>
              </a:ext>
            </a:extLst>
          </p:cNvPr>
          <p:cNvSpPr/>
          <p:nvPr/>
        </p:nvSpPr>
        <p:spPr>
          <a:xfrm>
            <a:off x="1333004" y="4328260"/>
            <a:ext cx="3482595" cy="406458"/>
          </a:xfrm>
          <a:custGeom>
            <a:avLst/>
            <a:gdLst>
              <a:gd name="connsiteX0" fmla="*/ 0 w 944023"/>
              <a:gd name="connsiteY0" fmla="*/ 0 h 447082"/>
              <a:gd name="connsiteX1" fmla="*/ 944024 w 944023"/>
              <a:gd name="connsiteY1" fmla="*/ 0 h 447082"/>
              <a:gd name="connsiteX2" fmla="*/ 944024 w 944023"/>
              <a:gd name="connsiteY2" fmla="*/ 447082 h 447082"/>
              <a:gd name="connsiteX3" fmla="*/ 0 w 944023"/>
              <a:gd name="connsiteY3" fmla="*/ 447082 h 447082"/>
            </a:gdLst>
            <a:ahLst/>
            <a:cxnLst>
              <a:cxn ang="0">
                <a:pos x="connsiteX0" y="connsiteY0"/>
              </a:cxn>
              <a:cxn ang="0">
                <a:pos x="connsiteX1" y="connsiteY1"/>
              </a:cxn>
              <a:cxn ang="0">
                <a:pos x="connsiteX2" y="connsiteY2"/>
              </a:cxn>
              <a:cxn ang="0">
                <a:pos x="connsiteX3" y="connsiteY3"/>
              </a:cxn>
            </a:cxnLst>
            <a:rect l="l" t="t" r="r" b="b"/>
            <a:pathLst>
              <a:path w="944023" h="447082">
                <a:moveTo>
                  <a:pt x="0" y="0"/>
                </a:moveTo>
                <a:lnTo>
                  <a:pt x="944024" y="0"/>
                </a:lnTo>
                <a:lnTo>
                  <a:pt x="944024" y="447082"/>
                </a:lnTo>
                <a:lnTo>
                  <a:pt x="0" y="447082"/>
                </a:lnTo>
                <a:close/>
              </a:path>
            </a:pathLst>
          </a:custGeom>
          <a:solidFill>
            <a:srgbClr val="E50056"/>
          </a:solidFill>
          <a:ln w="12687" cap="flat">
            <a:noFill/>
            <a:prstDash val="solid"/>
            <a:miter/>
          </a:ln>
        </p:spPr>
        <p:txBody>
          <a:bodyPr lIns="0" rIns="0" rtlCol="0" anchor="ctr"/>
          <a:lstStyle/>
          <a:p>
            <a:pPr algn="ctr">
              <a:lnSpc>
                <a:spcPct val="90000"/>
              </a:lnSpc>
            </a:pPr>
            <a:r>
              <a:rPr lang="nl-NL" sz="900">
                <a:solidFill>
                  <a:schemeClr val="bg1"/>
                </a:solidFill>
                <a:latin typeface="Arial" panose="020B0604020202020204" pitchFamily="34" charset="0"/>
                <a:cs typeface="Arial" panose="020B0604020202020204" pitchFamily="34" charset="0"/>
              </a:rPr>
              <a:t>Hoofdfase</a:t>
            </a:r>
          </a:p>
        </p:txBody>
      </p:sp>
      <p:sp>
        <p:nvSpPr>
          <p:cNvPr id="67" name="Vrije vorm: vorm 66">
            <a:extLst>
              <a:ext uri="{FF2B5EF4-FFF2-40B4-BE49-F238E27FC236}">
                <a16:creationId xmlns:a16="http://schemas.microsoft.com/office/drawing/2014/main" id="{6C22E7AB-49A3-4647-A483-F0AAFE0C686E}"/>
              </a:ext>
            </a:extLst>
          </p:cNvPr>
          <p:cNvSpPr/>
          <p:nvPr/>
        </p:nvSpPr>
        <p:spPr>
          <a:xfrm>
            <a:off x="1333004" y="2815703"/>
            <a:ext cx="3482595" cy="439714"/>
          </a:xfrm>
          <a:custGeom>
            <a:avLst/>
            <a:gdLst>
              <a:gd name="connsiteX0" fmla="*/ 0 w 944023"/>
              <a:gd name="connsiteY0" fmla="*/ 0 h 447082"/>
              <a:gd name="connsiteX1" fmla="*/ 944024 w 944023"/>
              <a:gd name="connsiteY1" fmla="*/ 0 h 447082"/>
              <a:gd name="connsiteX2" fmla="*/ 944024 w 944023"/>
              <a:gd name="connsiteY2" fmla="*/ 447082 h 447082"/>
              <a:gd name="connsiteX3" fmla="*/ 0 w 944023"/>
              <a:gd name="connsiteY3" fmla="*/ 447082 h 447082"/>
            </a:gdLst>
            <a:ahLst/>
            <a:cxnLst>
              <a:cxn ang="0">
                <a:pos x="connsiteX0" y="connsiteY0"/>
              </a:cxn>
              <a:cxn ang="0">
                <a:pos x="connsiteX1" y="connsiteY1"/>
              </a:cxn>
              <a:cxn ang="0">
                <a:pos x="connsiteX2" y="connsiteY2"/>
              </a:cxn>
              <a:cxn ang="0">
                <a:pos x="connsiteX3" y="connsiteY3"/>
              </a:cxn>
            </a:cxnLst>
            <a:rect l="l" t="t" r="r" b="b"/>
            <a:pathLst>
              <a:path w="944023" h="447082">
                <a:moveTo>
                  <a:pt x="0" y="0"/>
                </a:moveTo>
                <a:lnTo>
                  <a:pt x="944024" y="0"/>
                </a:lnTo>
                <a:lnTo>
                  <a:pt x="944024" y="447082"/>
                </a:lnTo>
                <a:lnTo>
                  <a:pt x="0" y="447082"/>
                </a:lnTo>
                <a:close/>
              </a:path>
            </a:pathLst>
          </a:custGeom>
          <a:solidFill>
            <a:srgbClr val="D0D0D0"/>
          </a:solidFill>
          <a:ln w="12687" cap="flat">
            <a:noFill/>
            <a:prstDash val="solid"/>
            <a:miter/>
          </a:ln>
        </p:spPr>
        <p:txBody>
          <a:bodyPr lIns="0" rIns="0" rtlCol="0" anchor="ctr"/>
          <a:lstStyle/>
          <a:p>
            <a:pPr algn="ctr">
              <a:lnSpc>
                <a:spcPct val="90000"/>
              </a:lnSpc>
            </a:pPr>
            <a:r>
              <a:rPr lang="nl-NL" sz="900">
                <a:latin typeface="Arial" panose="020B0604020202020204" pitchFamily="34" charset="0"/>
                <a:cs typeface="Arial" panose="020B0604020202020204" pitchFamily="34" charset="0"/>
              </a:rPr>
              <a:t>Propedeuse</a:t>
            </a:r>
          </a:p>
        </p:txBody>
      </p:sp>
      <p:sp>
        <p:nvSpPr>
          <p:cNvPr id="68" name="Vrije vorm: vorm 67">
            <a:extLst>
              <a:ext uri="{FF2B5EF4-FFF2-40B4-BE49-F238E27FC236}">
                <a16:creationId xmlns:a16="http://schemas.microsoft.com/office/drawing/2014/main" id="{5266BC75-2059-42D9-A0C7-131F3A8ED65A}"/>
              </a:ext>
            </a:extLst>
          </p:cNvPr>
          <p:cNvSpPr/>
          <p:nvPr/>
        </p:nvSpPr>
        <p:spPr>
          <a:xfrm>
            <a:off x="5034344" y="4331522"/>
            <a:ext cx="1651725" cy="367323"/>
          </a:xfrm>
          <a:custGeom>
            <a:avLst/>
            <a:gdLst>
              <a:gd name="connsiteX0" fmla="*/ 0 w 944023"/>
              <a:gd name="connsiteY0" fmla="*/ 0 h 447082"/>
              <a:gd name="connsiteX1" fmla="*/ 944024 w 944023"/>
              <a:gd name="connsiteY1" fmla="*/ 0 h 447082"/>
              <a:gd name="connsiteX2" fmla="*/ 944024 w 944023"/>
              <a:gd name="connsiteY2" fmla="*/ 447082 h 447082"/>
              <a:gd name="connsiteX3" fmla="*/ 0 w 944023"/>
              <a:gd name="connsiteY3" fmla="*/ 447082 h 447082"/>
            </a:gdLst>
            <a:ahLst/>
            <a:cxnLst>
              <a:cxn ang="0">
                <a:pos x="connsiteX0" y="connsiteY0"/>
              </a:cxn>
              <a:cxn ang="0">
                <a:pos x="connsiteX1" y="connsiteY1"/>
              </a:cxn>
              <a:cxn ang="0">
                <a:pos x="connsiteX2" y="connsiteY2"/>
              </a:cxn>
              <a:cxn ang="0">
                <a:pos x="connsiteX3" y="connsiteY3"/>
              </a:cxn>
            </a:cxnLst>
            <a:rect l="l" t="t" r="r" b="b"/>
            <a:pathLst>
              <a:path w="944023" h="447082">
                <a:moveTo>
                  <a:pt x="0" y="0"/>
                </a:moveTo>
                <a:lnTo>
                  <a:pt x="944024" y="0"/>
                </a:lnTo>
                <a:lnTo>
                  <a:pt x="944024" y="447082"/>
                </a:lnTo>
                <a:lnTo>
                  <a:pt x="0" y="447082"/>
                </a:lnTo>
                <a:close/>
              </a:path>
            </a:pathLst>
          </a:custGeom>
          <a:solidFill>
            <a:schemeClr val="tx1"/>
          </a:solidFill>
          <a:ln w="12687" cap="flat">
            <a:noFill/>
            <a:prstDash val="solid"/>
            <a:miter/>
          </a:ln>
        </p:spPr>
        <p:txBody>
          <a:bodyPr lIns="0" rIns="0" rtlCol="0" anchor="ctr"/>
          <a:lstStyle/>
          <a:p>
            <a:pPr algn="ctr">
              <a:lnSpc>
                <a:spcPct val="90000"/>
              </a:lnSpc>
            </a:pPr>
            <a:r>
              <a:rPr lang="nl-NL" sz="900">
                <a:solidFill>
                  <a:schemeClr val="bg1"/>
                </a:solidFill>
                <a:latin typeface="Arial" panose="020B0604020202020204" pitchFamily="34" charset="0"/>
                <a:cs typeface="Arial" panose="020B0604020202020204" pitchFamily="34" charset="0"/>
              </a:rPr>
              <a:t>E-cluster</a:t>
            </a:r>
          </a:p>
        </p:txBody>
      </p:sp>
      <p:sp>
        <p:nvSpPr>
          <p:cNvPr id="69" name="Vrije vorm: vorm 68">
            <a:extLst>
              <a:ext uri="{FF2B5EF4-FFF2-40B4-BE49-F238E27FC236}">
                <a16:creationId xmlns:a16="http://schemas.microsoft.com/office/drawing/2014/main" id="{C66A4B48-DEBB-4692-B93F-722488030359}"/>
              </a:ext>
            </a:extLst>
          </p:cNvPr>
          <p:cNvSpPr/>
          <p:nvPr/>
        </p:nvSpPr>
        <p:spPr>
          <a:xfrm>
            <a:off x="6907250" y="4319331"/>
            <a:ext cx="1663917" cy="377554"/>
          </a:xfrm>
          <a:custGeom>
            <a:avLst/>
            <a:gdLst>
              <a:gd name="connsiteX0" fmla="*/ 0 w 944023"/>
              <a:gd name="connsiteY0" fmla="*/ 0 h 447082"/>
              <a:gd name="connsiteX1" fmla="*/ 944024 w 944023"/>
              <a:gd name="connsiteY1" fmla="*/ 0 h 447082"/>
              <a:gd name="connsiteX2" fmla="*/ 944024 w 944023"/>
              <a:gd name="connsiteY2" fmla="*/ 447082 h 447082"/>
              <a:gd name="connsiteX3" fmla="*/ 0 w 944023"/>
              <a:gd name="connsiteY3" fmla="*/ 447082 h 447082"/>
            </a:gdLst>
            <a:ahLst/>
            <a:cxnLst>
              <a:cxn ang="0">
                <a:pos x="connsiteX0" y="connsiteY0"/>
              </a:cxn>
              <a:cxn ang="0">
                <a:pos x="connsiteX1" y="connsiteY1"/>
              </a:cxn>
              <a:cxn ang="0">
                <a:pos x="connsiteX2" y="connsiteY2"/>
              </a:cxn>
              <a:cxn ang="0">
                <a:pos x="connsiteX3" y="connsiteY3"/>
              </a:cxn>
            </a:cxnLst>
            <a:rect l="l" t="t" r="r" b="b"/>
            <a:pathLst>
              <a:path w="944023" h="447082">
                <a:moveTo>
                  <a:pt x="0" y="0"/>
                </a:moveTo>
                <a:lnTo>
                  <a:pt x="944024" y="0"/>
                </a:lnTo>
                <a:lnTo>
                  <a:pt x="944024" y="447082"/>
                </a:lnTo>
                <a:lnTo>
                  <a:pt x="0" y="447082"/>
                </a:lnTo>
                <a:close/>
              </a:path>
            </a:pathLst>
          </a:custGeom>
          <a:solidFill>
            <a:schemeClr val="tx1"/>
          </a:solidFill>
          <a:ln w="12687" cap="flat">
            <a:noFill/>
            <a:prstDash val="solid"/>
            <a:miter/>
          </a:ln>
        </p:spPr>
        <p:txBody>
          <a:bodyPr lIns="0" rIns="0" rtlCol="0" anchor="ctr"/>
          <a:lstStyle/>
          <a:p>
            <a:pPr algn="ctr">
              <a:lnSpc>
                <a:spcPct val="90000"/>
              </a:lnSpc>
            </a:pPr>
            <a:r>
              <a:rPr lang="nl-NL" sz="900">
                <a:solidFill>
                  <a:schemeClr val="bg1"/>
                </a:solidFill>
                <a:latin typeface="Arial" panose="020B0604020202020204" pitchFamily="34" charset="0"/>
                <a:cs typeface="Arial" panose="020B0604020202020204" pitchFamily="34" charset="0"/>
              </a:rPr>
              <a:t>F-cluster</a:t>
            </a:r>
          </a:p>
        </p:txBody>
      </p:sp>
      <p:sp>
        <p:nvSpPr>
          <p:cNvPr id="70" name="Vrije vorm: vorm 69">
            <a:extLst>
              <a:ext uri="{FF2B5EF4-FFF2-40B4-BE49-F238E27FC236}">
                <a16:creationId xmlns:a16="http://schemas.microsoft.com/office/drawing/2014/main" id="{69C54113-1E33-433E-BB8C-7A8E3F6A4603}"/>
              </a:ext>
            </a:extLst>
          </p:cNvPr>
          <p:cNvSpPr/>
          <p:nvPr/>
        </p:nvSpPr>
        <p:spPr>
          <a:xfrm>
            <a:off x="5034344" y="5056849"/>
            <a:ext cx="1651725" cy="390080"/>
          </a:xfrm>
          <a:custGeom>
            <a:avLst/>
            <a:gdLst>
              <a:gd name="connsiteX0" fmla="*/ 0 w 944023"/>
              <a:gd name="connsiteY0" fmla="*/ 0 h 447082"/>
              <a:gd name="connsiteX1" fmla="*/ 944024 w 944023"/>
              <a:gd name="connsiteY1" fmla="*/ 0 h 447082"/>
              <a:gd name="connsiteX2" fmla="*/ 944024 w 944023"/>
              <a:gd name="connsiteY2" fmla="*/ 447082 h 447082"/>
              <a:gd name="connsiteX3" fmla="*/ 0 w 944023"/>
              <a:gd name="connsiteY3" fmla="*/ 447082 h 447082"/>
            </a:gdLst>
            <a:ahLst/>
            <a:cxnLst>
              <a:cxn ang="0">
                <a:pos x="connsiteX0" y="connsiteY0"/>
              </a:cxn>
              <a:cxn ang="0">
                <a:pos x="connsiteX1" y="connsiteY1"/>
              </a:cxn>
              <a:cxn ang="0">
                <a:pos x="connsiteX2" y="connsiteY2"/>
              </a:cxn>
              <a:cxn ang="0">
                <a:pos x="connsiteX3" y="connsiteY3"/>
              </a:cxn>
            </a:cxnLst>
            <a:rect l="l" t="t" r="r" b="b"/>
            <a:pathLst>
              <a:path w="944023" h="447082">
                <a:moveTo>
                  <a:pt x="0" y="0"/>
                </a:moveTo>
                <a:lnTo>
                  <a:pt x="944024" y="0"/>
                </a:lnTo>
                <a:lnTo>
                  <a:pt x="944024" y="447082"/>
                </a:lnTo>
                <a:lnTo>
                  <a:pt x="0" y="447082"/>
                </a:lnTo>
                <a:close/>
              </a:path>
            </a:pathLst>
          </a:custGeom>
          <a:solidFill>
            <a:schemeClr val="tx1"/>
          </a:solidFill>
          <a:ln w="12687" cap="flat">
            <a:noFill/>
            <a:prstDash val="solid"/>
            <a:miter/>
          </a:ln>
        </p:spPr>
        <p:txBody>
          <a:bodyPr lIns="0" rIns="0" rtlCol="0" anchor="ctr"/>
          <a:lstStyle/>
          <a:p>
            <a:pPr algn="ctr">
              <a:lnSpc>
                <a:spcPct val="90000"/>
              </a:lnSpc>
            </a:pPr>
            <a:r>
              <a:rPr lang="nl-NL" sz="900">
                <a:solidFill>
                  <a:schemeClr val="bg1"/>
                </a:solidFill>
                <a:latin typeface="Arial" panose="020B0604020202020204" pitchFamily="34" charset="0"/>
                <a:cs typeface="Arial" panose="020B0604020202020204" pitchFamily="34" charset="0"/>
              </a:rPr>
              <a:t>G-cluster</a:t>
            </a:r>
          </a:p>
        </p:txBody>
      </p:sp>
      <p:sp>
        <p:nvSpPr>
          <p:cNvPr id="71" name="Vrije vorm: vorm 70">
            <a:extLst>
              <a:ext uri="{FF2B5EF4-FFF2-40B4-BE49-F238E27FC236}">
                <a16:creationId xmlns:a16="http://schemas.microsoft.com/office/drawing/2014/main" id="{16AAD938-FB42-49F2-B5A4-6E14AAC4C3E0}"/>
              </a:ext>
            </a:extLst>
          </p:cNvPr>
          <p:cNvSpPr/>
          <p:nvPr/>
        </p:nvSpPr>
        <p:spPr>
          <a:xfrm>
            <a:off x="6913734" y="5044657"/>
            <a:ext cx="1694009" cy="390079"/>
          </a:xfrm>
          <a:custGeom>
            <a:avLst/>
            <a:gdLst>
              <a:gd name="connsiteX0" fmla="*/ 0 w 944023"/>
              <a:gd name="connsiteY0" fmla="*/ 0 h 447082"/>
              <a:gd name="connsiteX1" fmla="*/ 944024 w 944023"/>
              <a:gd name="connsiteY1" fmla="*/ 0 h 447082"/>
              <a:gd name="connsiteX2" fmla="*/ 944024 w 944023"/>
              <a:gd name="connsiteY2" fmla="*/ 447082 h 447082"/>
              <a:gd name="connsiteX3" fmla="*/ 0 w 944023"/>
              <a:gd name="connsiteY3" fmla="*/ 447082 h 447082"/>
            </a:gdLst>
            <a:ahLst/>
            <a:cxnLst>
              <a:cxn ang="0">
                <a:pos x="connsiteX0" y="connsiteY0"/>
              </a:cxn>
              <a:cxn ang="0">
                <a:pos x="connsiteX1" y="connsiteY1"/>
              </a:cxn>
              <a:cxn ang="0">
                <a:pos x="connsiteX2" y="connsiteY2"/>
              </a:cxn>
              <a:cxn ang="0">
                <a:pos x="connsiteX3" y="connsiteY3"/>
              </a:cxn>
            </a:cxnLst>
            <a:rect l="l" t="t" r="r" b="b"/>
            <a:pathLst>
              <a:path w="944023" h="447082">
                <a:moveTo>
                  <a:pt x="0" y="0"/>
                </a:moveTo>
                <a:lnTo>
                  <a:pt x="944024" y="0"/>
                </a:lnTo>
                <a:lnTo>
                  <a:pt x="944024" y="447082"/>
                </a:lnTo>
                <a:lnTo>
                  <a:pt x="0" y="447082"/>
                </a:lnTo>
                <a:close/>
              </a:path>
            </a:pathLst>
          </a:custGeom>
          <a:solidFill>
            <a:schemeClr val="tx1"/>
          </a:solidFill>
          <a:ln w="12687" cap="flat">
            <a:noFill/>
            <a:prstDash val="solid"/>
            <a:miter/>
          </a:ln>
        </p:spPr>
        <p:txBody>
          <a:bodyPr lIns="0" rIns="0" rtlCol="0" anchor="ctr"/>
          <a:lstStyle/>
          <a:p>
            <a:pPr algn="ctr">
              <a:lnSpc>
                <a:spcPct val="90000"/>
              </a:lnSpc>
            </a:pPr>
            <a:r>
              <a:rPr lang="nl-NL" sz="900">
                <a:solidFill>
                  <a:schemeClr val="bg1"/>
                </a:solidFill>
                <a:latin typeface="Arial" panose="020B0604020202020204" pitchFamily="34" charset="0"/>
                <a:cs typeface="Arial" panose="020B0604020202020204" pitchFamily="34" charset="0"/>
              </a:rPr>
              <a:t>H-cluster</a:t>
            </a:r>
          </a:p>
        </p:txBody>
      </p:sp>
    </p:spTree>
    <p:extLst>
      <p:ext uri="{BB962C8B-B14F-4D97-AF65-F5344CB8AC3E}">
        <p14:creationId xmlns:p14="http://schemas.microsoft.com/office/powerpoint/2010/main" val="86470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00" fill="hold"/>
                                        <p:tgtEl>
                                          <p:spTgt spid="4"/>
                                        </p:tgtEl>
                                        <p:attrNameLst>
                                          <p:attrName>ppt_x</p:attrName>
                                        </p:attrNameLst>
                                      </p:cBhvr>
                                      <p:tavLst>
                                        <p:tav tm="0">
                                          <p:val>
                                            <p:strVal val="#ppt_x"/>
                                          </p:val>
                                        </p:tav>
                                        <p:tav tm="100000">
                                          <p:val>
                                            <p:strVal val="#ppt_x"/>
                                          </p:val>
                                        </p:tav>
                                      </p:tavLst>
                                    </p:anim>
                                    <p:anim calcmode="lin" valueType="num">
                                      <p:cBhvr additive="base">
                                        <p:cTn id="8" dur="8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800" fill="hold"/>
                                        <p:tgtEl>
                                          <p:spTgt spid="28"/>
                                        </p:tgtEl>
                                        <p:attrNameLst>
                                          <p:attrName>ppt_x</p:attrName>
                                        </p:attrNameLst>
                                      </p:cBhvr>
                                      <p:tavLst>
                                        <p:tav tm="0">
                                          <p:val>
                                            <p:strVal val="#ppt_x"/>
                                          </p:val>
                                        </p:tav>
                                        <p:tav tm="100000">
                                          <p:val>
                                            <p:strVal val="#ppt_x"/>
                                          </p:val>
                                        </p:tav>
                                      </p:tavLst>
                                    </p:anim>
                                    <p:anim calcmode="lin" valueType="num">
                                      <p:cBhvr additive="base">
                                        <p:cTn id="12" dur="8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2" decel="100000" fill="hold" nodeType="withEffect">
                                  <p:stCondLst>
                                    <p:cond delay="2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800" fill="hold"/>
                                        <p:tgtEl>
                                          <p:spTgt spid="13"/>
                                        </p:tgtEl>
                                        <p:attrNameLst>
                                          <p:attrName>ppt_x</p:attrName>
                                        </p:attrNameLst>
                                      </p:cBhvr>
                                      <p:tavLst>
                                        <p:tav tm="0">
                                          <p:val>
                                            <p:strVal val="1+#ppt_w/2"/>
                                          </p:val>
                                        </p:tav>
                                        <p:tav tm="100000">
                                          <p:val>
                                            <p:strVal val="#ppt_x"/>
                                          </p:val>
                                        </p:tav>
                                      </p:tavLst>
                                    </p:anim>
                                    <p:anim calcmode="lin" valueType="num">
                                      <p:cBhvr additive="base">
                                        <p:cTn id="16" dur="8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Vrije vorm: vorm 48">
            <a:extLst>
              <a:ext uri="{FF2B5EF4-FFF2-40B4-BE49-F238E27FC236}">
                <a16:creationId xmlns:a16="http://schemas.microsoft.com/office/drawing/2014/main" id="{77FDAEAA-9A8C-1C97-E79E-964CEB4C89C8}"/>
              </a:ext>
            </a:extLst>
          </p:cNvPr>
          <p:cNvSpPr/>
          <p:nvPr/>
        </p:nvSpPr>
        <p:spPr>
          <a:xfrm>
            <a:off x="51627" y="3229830"/>
            <a:ext cx="9092373" cy="2943921"/>
          </a:xfrm>
          <a:custGeom>
            <a:avLst/>
            <a:gdLst>
              <a:gd name="connsiteX0" fmla="*/ 0 w 12179315"/>
              <a:gd name="connsiteY0" fmla="*/ 0 h 3245660"/>
              <a:gd name="connsiteX1" fmla="*/ 12179315 w 12179315"/>
              <a:gd name="connsiteY1" fmla="*/ 0 h 3245660"/>
              <a:gd name="connsiteX2" fmla="*/ 12179315 w 12179315"/>
              <a:gd name="connsiteY2" fmla="*/ 3245661 h 3245660"/>
              <a:gd name="connsiteX3" fmla="*/ 0 w 12179315"/>
              <a:gd name="connsiteY3" fmla="*/ 3245661 h 3245660"/>
            </a:gdLst>
            <a:ahLst/>
            <a:cxnLst>
              <a:cxn ang="0">
                <a:pos x="connsiteX0" y="connsiteY0"/>
              </a:cxn>
              <a:cxn ang="0">
                <a:pos x="connsiteX1" y="connsiteY1"/>
              </a:cxn>
              <a:cxn ang="0">
                <a:pos x="connsiteX2" y="connsiteY2"/>
              </a:cxn>
              <a:cxn ang="0">
                <a:pos x="connsiteX3" y="connsiteY3"/>
              </a:cxn>
            </a:cxnLst>
            <a:rect l="l" t="t" r="r" b="b"/>
            <a:pathLst>
              <a:path w="12179315" h="3245660">
                <a:moveTo>
                  <a:pt x="0" y="0"/>
                </a:moveTo>
                <a:lnTo>
                  <a:pt x="12179315" y="0"/>
                </a:lnTo>
                <a:lnTo>
                  <a:pt x="12179315" y="3245661"/>
                </a:lnTo>
                <a:lnTo>
                  <a:pt x="0" y="3245661"/>
                </a:lnTo>
                <a:close/>
              </a:path>
            </a:pathLst>
          </a:custGeom>
          <a:solidFill>
            <a:srgbClr val="E8E8E8"/>
          </a:solidFill>
          <a:ln w="12687" cap="flat">
            <a:noFill/>
            <a:prstDash val="solid"/>
            <a:miter/>
          </a:ln>
        </p:spPr>
        <p:txBody>
          <a:bodyPr rtlCol="0" anchor="ctr"/>
          <a:lstStyle/>
          <a:p>
            <a:endParaRPr lang="nl-NL" sz="1350"/>
          </a:p>
        </p:txBody>
      </p:sp>
      <p:sp>
        <p:nvSpPr>
          <p:cNvPr id="4" name="Tekstvak 3">
            <a:extLst>
              <a:ext uri="{FF2B5EF4-FFF2-40B4-BE49-F238E27FC236}">
                <a16:creationId xmlns:a16="http://schemas.microsoft.com/office/drawing/2014/main" id="{BB4F32FA-A481-EF38-6AFC-490F69DE858C}"/>
              </a:ext>
            </a:extLst>
          </p:cNvPr>
          <p:cNvSpPr txBox="1"/>
          <p:nvPr/>
        </p:nvSpPr>
        <p:spPr>
          <a:xfrm>
            <a:off x="436391" y="425271"/>
            <a:ext cx="7527130" cy="524553"/>
          </a:xfrm>
          <a:prstGeom prst="rect">
            <a:avLst/>
          </a:prstGeom>
          <a:noFill/>
        </p:spPr>
        <p:txBody>
          <a:bodyPr wrap="square" lIns="0" tIns="108000" rIns="0" bIns="0" rtlCol="0">
            <a:spAutoFit/>
          </a:bodyPr>
          <a:lstStyle/>
          <a:p>
            <a:pPr>
              <a:lnSpc>
                <a:spcPct val="80000"/>
              </a:lnSpc>
            </a:pPr>
            <a:r>
              <a:rPr lang="nl-NL" sz="3375" b="1" kern="800" cap="all">
                <a:latin typeface="Arial"/>
                <a:cs typeface="Arial"/>
                <a:sym typeface="Arial"/>
                <a:rtl val="0"/>
              </a:rPr>
              <a:t>A-cluster</a:t>
            </a:r>
            <a:endParaRPr lang="nl-NL" sz="3375" b="1" kern="800">
              <a:solidFill>
                <a:srgbClr val="E50056"/>
              </a:solidFill>
              <a:latin typeface="Arial"/>
              <a:cs typeface="Arial"/>
              <a:sym typeface="Arial"/>
              <a:rtl val="0"/>
            </a:endParaRPr>
          </a:p>
        </p:txBody>
      </p:sp>
      <p:grpSp>
        <p:nvGrpSpPr>
          <p:cNvPr id="10" name="Groep 9">
            <a:extLst>
              <a:ext uri="{FF2B5EF4-FFF2-40B4-BE49-F238E27FC236}">
                <a16:creationId xmlns:a16="http://schemas.microsoft.com/office/drawing/2014/main" id="{6D6613B5-B8C2-2A08-40E7-AC79AEEC210F}"/>
              </a:ext>
            </a:extLst>
          </p:cNvPr>
          <p:cNvGrpSpPr/>
          <p:nvPr/>
        </p:nvGrpSpPr>
        <p:grpSpPr>
          <a:xfrm>
            <a:off x="436391" y="4845903"/>
            <a:ext cx="4003264" cy="1840289"/>
            <a:chOff x="436389" y="4114800"/>
            <a:chExt cx="5162615" cy="2138920"/>
          </a:xfrm>
        </p:grpSpPr>
        <p:pic>
          <p:nvPicPr>
            <p:cNvPr id="8" name="Afbeelding 7">
              <a:extLst>
                <a:ext uri="{FF2B5EF4-FFF2-40B4-BE49-F238E27FC236}">
                  <a16:creationId xmlns:a16="http://schemas.microsoft.com/office/drawing/2014/main" id="{D160A387-5485-7845-C8F8-48244400B07B}"/>
                </a:ext>
              </a:extLst>
            </p:cNvPr>
            <p:cNvPicPr>
              <a:picLocks noChangeAspect="1"/>
            </p:cNvPicPr>
            <p:nvPr/>
          </p:nvPicPr>
          <p:blipFill>
            <a:blip r:embed="rId3"/>
            <a:stretch>
              <a:fillRect/>
            </a:stretch>
          </p:blipFill>
          <p:spPr>
            <a:xfrm>
              <a:off x="436389" y="4263963"/>
              <a:ext cx="5162615" cy="1989757"/>
            </a:xfrm>
            <a:prstGeom prst="rect">
              <a:avLst/>
            </a:prstGeom>
          </p:spPr>
        </p:pic>
        <p:sp>
          <p:nvSpPr>
            <p:cNvPr id="9" name="Ovaal 8">
              <a:extLst>
                <a:ext uri="{FF2B5EF4-FFF2-40B4-BE49-F238E27FC236}">
                  <a16:creationId xmlns:a16="http://schemas.microsoft.com/office/drawing/2014/main" id="{EDE91DC7-A0E4-70AF-E399-B2E8031F60B6}"/>
                </a:ext>
              </a:extLst>
            </p:cNvPr>
            <p:cNvSpPr/>
            <p:nvPr/>
          </p:nvSpPr>
          <p:spPr>
            <a:xfrm>
              <a:off x="3416968" y="4114800"/>
              <a:ext cx="830179" cy="782053"/>
            </a:xfrm>
            <a:prstGeom prst="ellipse">
              <a:avLst/>
            </a:prstGeom>
            <a:noFill/>
            <a:ln w="317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0" name="Vrije vorm: vorm 39">
            <a:extLst>
              <a:ext uri="{FF2B5EF4-FFF2-40B4-BE49-F238E27FC236}">
                <a16:creationId xmlns:a16="http://schemas.microsoft.com/office/drawing/2014/main" id="{9A05D1FF-D4DE-4C1F-8862-04CD493DB36C}"/>
              </a:ext>
            </a:extLst>
          </p:cNvPr>
          <p:cNvSpPr/>
          <p:nvPr/>
        </p:nvSpPr>
        <p:spPr>
          <a:xfrm>
            <a:off x="436391" y="1266613"/>
            <a:ext cx="6967860" cy="3358985"/>
          </a:xfrm>
          <a:custGeom>
            <a:avLst/>
            <a:gdLst>
              <a:gd name="connsiteX0" fmla="*/ 0 w 5484590"/>
              <a:gd name="connsiteY0" fmla="*/ 0 h 1451895"/>
              <a:gd name="connsiteX1" fmla="*/ 5484591 w 5484590"/>
              <a:gd name="connsiteY1" fmla="*/ 0 h 1451895"/>
              <a:gd name="connsiteX2" fmla="*/ 5484591 w 5484590"/>
              <a:gd name="connsiteY2" fmla="*/ 1451896 h 1451895"/>
              <a:gd name="connsiteX3" fmla="*/ 0 w 5484590"/>
              <a:gd name="connsiteY3" fmla="*/ 1451896 h 1451895"/>
            </a:gdLst>
            <a:ahLst/>
            <a:cxnLst>
              <a:cxn ang="0">
                <a:pos x="connsiteX0" y="connsiteY0"/>
              </a:cxn>
              <a:cxn ang="0">
                <a:pos x="connsiteX1" y="connsiteY1"/>
              </a:cxn>
              <a:cxn ang="0">
                <a:pos x="connsiteX2" y="connsiteY2"/>
              </a:cxn>
              <a:cxn ang="0">
                <a:pos x="connsiteX3" y="connsiteY3"/>
              </a:cxn>
            </a:cxnLst>
            <a:rect l="l" t="t" r="r" b="b"/>
            <a:pathLst>
              <a:path w="5484590" h="1451895">
                <a:moveTo>
                  <a:pt x="0" y="0"/>
                </a:moveTo>
                <a:lnTo>
                  <a:pt x="5484591" y="0"/>
                </a:lnTo>
                <a:lnTo>
                  <a:pt x="5484591" y="1451896"/>
                </a:lnTo>
                <a:lnTo>
                  <a:pt x="0" y="1451896"/>
                </a:lnTo>
                <a:close/>
              </a:path>
            </a:pathLst>
          </a:custGeom>
          <a:solidFill>
            <a:srgbClr val="E50056"/>
          </a:solidFill>
          <a:ln w="9525" cap="flat">
            <a:noFill/>
            <a:prstDash val="solid"/>
            <a:miter/>
          </a:ln>
        </p:spPr>
        <p:txBody>
          <a:bodyPr rtlCol="0" anchor="ctr"/>
          <a:lstStyle/>
          <a:p>
            <a:pPr marL="685791" lvl="1" indent="-342900">
              <a:buFont typeface="Wingdings" panose="05000000000000000000" pitchFamily="2" charset="2"/>
              <a:buChar char="ü"/>
            </a:pPr>
            <a:r>
              <a:rPr lang="en-US" altLang="nl-NL" sz="2000" dirty="0" err="1">
                <a:solidFill>
                  <a:schemeClr val="bg1"/>
                </a:solidFill>
                <a:latin typeface="Arial" panose="020B0604020202020204" pitchFamily="34" charset="0"/>
                <a:cs typeface="Arial" panose="020B0604020202020204" pitchFamily="34" charset="0"/>
              </a:rPr>
              <a:t>Fase</a:t>
            </a:r>
            <a:r>
              <a:rPr lang="en-US" altLang="nl-NL" sz="2000" dirty="0">
                <a:solidFill>
                  <a:schemeClr val="bg1"/>
                </a:solidFill>
                <a:latin typeface="Arial" panose="020B0604020202020204" pitchFamily="34" charset="0"/>
                <a:cs typeface="Arial" panose="020B0604020202020204" pitchFamily="34" charset="0"/>
              </a:rPr>
              <a:t> 1: </a:t>
            </a:r>
            <a:r>
              <a:rPr lang="en-US" altLang="nl-NL" sz="2000" dirty="0" err="1">
                <a:solidFill>
                  <a:schemeClr val="bg1"/>
                </a:solidFill>
                <a:latin typeface="Arial" panose="020B0604020202020204" pitchFamily="34" charset="0"/>
                <a:cs typeface="Arial" panose="020B0604020202020204" pitchFamily="34" charset="0"/>
              </a:rPr>
              <a:t>Oriëntatie</a:t>
            </a:r>
            <a:r>
              <a:rPr lang="en-US" altLang="nl-NL" sz="2000" dirty="0">
                <a:solidFill>
                  <a:schemeClr val="bg1"/>
                </a:solidFill>
                <a:latin typeface="Arial" panose="020B0604020202020204" pitchFamily="34" charset="0"/>
                <a:cs typeface="Arial" panose="020B0604020202020204" pitchFamily="34" charset="0"/>
              </a:rPr>
              <a:t> op </a:t>
            </a:r>
            <a:r>
              <a:rPr lang="en-US" altLang="nl-NL" sz="2000" dirty="0" err="1">
                <a:solidFill>
                  <a:schemeClr val="bg1"/>
                </a:solidFill>
                <a:latin typeface="Arial" panose="020B0604020202020204" pitchFamily="34" charset="0"/>
                <a:cs typeface="Arial" panose="020B0604020202020204" pitchFamily="34" charset="0"/>
              </a:rPr>
              <a:t>onderneming</a:t>
            </a:r>
            <a:r>
              <a:rPr lang="en-US" altLang="nl-NL" sz="2000" dirty="0">
                <a:solidFill>
                  <a:schemeClr val="bg1"/>
                </a:solidFill>
                <a:latin typeface="Arial" panose="020B0604020202020204" pitchFamily="34" charset="0"/>
                <a:cs typeface="Arial" panose="020B0604020202020204" pitchFamily="34" charset="0"/>
              </a:rPr>
              <a:t> &amp; </a:t>
            </a:r>
            <a:r>
              <a:rPr lang="en-US" altLang="nl-NL" sz="2000" dirty="0" err="1">
                <a:solidFill>
                  <a:schemeClr val="bg1"/>
                </a:solidFill>
                <a:latin typeface="Arial" panose="020B0604020202020204" pitchFamily="34" charset="0"/>
                <a:cs typeface="Arial" panose="020B0604020202020204" pitchFamily="34" charset="0"/>
              </a:rPr>
              <a:t>beroep</a:t>
            </a:r>
            <a:endParaRPr lang="en-US" altLang="nl-NL" sz="2000" dirty="0">
              <a:solidFill>
                <a:schemeClr val="bg1"/>
              </a:solidFill>
              <a:latin typeface="Arial" panose="020B0604020202020204" pitchFamily="34" charset="0"/>
              <a:cs typeface="Arial" panose="020B0604020202020204" pitchFamily="34" charset="0"/>
            </a:endParaRPr>
          </a:p>
          <a:p>
            <a:pPr marL="342891" lvl="1"/>
            <a:r>
              <a:rPr lang="en-US" altLang="nl-NL" sz="2000" dirty="0">
                <a:solidFill>
                  <a:schemeClr val="bg1"/>
                </a:solidFill>
                <a:latin typeface="Arial" panose="020B0604020202020204" pitchFamily="34" charset="0"/>
                <a:cs typeface="Arial" panose="020B0604020202020204" pitchFamily="34" charset="0"/>
              </a:rPr>
              <a:t> </a:t>
            </a:r>
          </a:p>
          <a:p>
            <a:pPr marL="685791" lvl="1" indent="-342900">
              <a:buFont typeface="Wingdings" panose="05000000000000000000" pitchFamily="2" charset="2"/>
              <a:buChar char="ü"/>
            </a:pPr>
            <a:r>
              <a:rPr lang="en-US" altLang="nl-NL" sz="2000" dirty="0" err="1">
                <a:solidFill>
                  <a:schemeClr val="bg1"/>
                </a:solidFill>
                <a:latin typeface="Arial" panose="020B0604020202020204" pitchFamily="34" charset="0"/>
                <a:cs typeface="Arial" panose="020B0604020202020204" pitchFamily="34" charset="0"/>
              </a:rPr>
              <a:t>Fase</a:t>
            </a:r>
            <a:r>
              <a:rPr lang="en-US" altLang="nl-NL" sz="2000" dirty="0">
                <a:solidFill>
                  <a:schemeClr val="bg1"/>
                </a:solidFill>
                <a:latin typeface="Arial" panose="020B0604020202020204" pitchFamily="34" charset="0"/>
                <a:cs typeface="Arial" panose="020B0604020202020204" pitchFamily="34" charset="0"/>
              </a:rPr>
              <a:t> 2: </a:t>
            </a:r>
            <a:r>
              <a:rPr lang="en-US" altLang="nl-NL" sz="2000" dirty="0" err="1">
                <a:solidFill>
                  <a:schemeClr val="bg1"/>
                </a:solidFill>
                <a:latin typeface="Arial" panose="020B0604020202020204" pitchFamily="34" charset="0"/>
                <a:cs typeface="Arial" panose="020B0604020202020204" pitchFamily="34" charset="0"/>
              </a:rPr>
              <a:t>Starten</a:t>
            </a:r>
            <a:r>
              <a:rPr lang="en-US" altLang="nl-NL" sz="2000" dirty="0">
                <a:solidFill>
                  <a:schemeClr val="bg1"/>
                </a:solidFill>
                <a:latin typeface="Arial" panose="020B0604020202020204" pitchFamily="34" charset="0"/>
                <a:cs typeface="Arial" panose="020B0604020202020204" pitchFamily="34" charset="0"/>
              </a:rPr>
              <a:t> van </a:t>
            </a:r>
            <a:r>
              <a:rPr lang="en-US" altLang="nl-NL" sz="2000" dirty="0" err="1">
                <a:solidFill>
                  <a:schemeClr val="bg1"/>
                </a:solidFill>
                <a:latin typeface="Arial" panose="020B0604020202020204" pitchFamily="34" charset="0"/>
                <a:cs typeface="Arial" panose="020B0604020202020204" pitchFamily="34" charset="0"/>
              </a:rPr>
              <a:t>een</a:t>
            </a:r>
            <a:r>
              <a:rPr lang="en-US" altLang="nl-NL" sz="2000" dirty="0">
                <a:solidFill>
                  <a:schemeClr val="bg1"/>
                </a:solidFill>
                <a:latin typeface="Arial" panose="020B0604020202020204" pitchFamily="34" charset="0"/>
                <a:cs typeface="Arial" panose="020B0604020202020204" pitchFamily="34" charset="0"/>
              </a:rPr>
              <a:t> </a:t>
            </a:r>
            <a:r>
              <a:rPr lang="en-US" altLang="nl-NL" sz="2000" dirty="0" err="1">
                <a:solidFill>
                  <a:schemeClr val="bg1"/>
                </a:solidFill>
                <a:latin typeface="Arial" panose="020B0604020202020204" pitchFamily="34" charset="0"/>
                <a:cs typeface="Arial" panose="020B0604020202020204" pitchFamily="34" charset="0"/>
              </a:rPr>
              <a:t>onderneming</a:t>
            </a:r>
            <a:endParaRPr lang="en-US" altLang="nl-NL" sz="2000" dirty="0">
              <a:solidFill>
                <a:schemeClr val="bg1"/>
              </a:solidFill>
              <a:latin typeface="Arial" panose="020B0604020202020204" pitchFamily="34" charset="0"/>
              <a:cs typeface="Arial" panose="020B0604020202020204" pitchFamily="34" charset="0"/>
            </a:endParaRPr>
          </a:p>
          <a:p>
            <a:pPr marL="342891" lvl="1"/>
            <a:endParaRPr lang="en-US" altLang="nl-NL" sz="2000" dirty="0">
              <a:solidFill>
                <a:schemeClr val="bg1"/>
              </a:solidFill>
              <a:latin typeface="Arial" panose="020B0604020202020204" pitchFamily="34" charset="0"/>
              <a:cs typeface="Arial" panose="020B0604020202020204" pitchFamily="34" charset="0"/>
            </a:endParaRPr>
          </a:p>
          <a:p>
            <a:pPr marL="685791" lvl="1" indent="-342900">
              <a:buFont typeface="Wingdings" panose="05000000000000000000" pitchFamily="2" charset="2"/>
              <a:buChar char="ü"/>
            </a:pPr>
            <a:r>
              <a:rPr lang="en-US" altLang="nl-NL" sz="2000" dirty="0" err="1">
                <a:solidFill>
                  <a:schemeClr val="bg1"/>
                </a:solidFill>
                <a:latin typeface="Arial" panose="020B0604020202020204" pitchFamily="34" charset="0"/>
                <a:cs typeface="Arial" panose="020B0604020202020204" pitchFamily="34" charset="0"/>
              </a:rPr>
              <a:t>Fase</a:t>
            </a:r>
            <a:r>
              <a:rPr lang="en-US" altLang="nl-NL" sz="2000" dirty="0">
                <a:solidFill>
                  <a:schemeClr val="bg1"/>
                </a:solidFill>
                <a:latin typeface="Arial" panose="020B0604020202020204" pitchFamily="34" charset="0"/>
                <a:cs typeface="Arial" panose="020B0604020202020204" pitchFamily="34" charset="0"/>
              </a:rPr>
              <a:t> 3: </a:t>
            </a:r>
            <a:r>
              <a:rPr lang="en-US" altLang="nl-NL" sz="2000" dirty="0" err="1">
                <a:solidFill>
                  <a:schemeClr val="bg1"/>
                </a:solidFill>
                <a:latin typeface="Arial" panose="020B0604020202020204" pitchFamily="34" charset="0"/>
                <a:cs typeface="Arial" panose="020B0604020202020204" pitchFamily="34" charset="0"/>
              </a:rPr>
              <a:t>Managen</a:t>
            </a:r>
            <a:r>
              <a:rPr lang="en-US" altLang="nl-NL" sz="2000" dirty="0">
                <a:solidFill>
                  <a:schemeClr val="bg1"/>
                </a:solidFill>
                <a:latin typeface="Arial" panose="020B0604020202020204" pitchFamily="34" charset="0"/>
                <a:cs typeface="Arial" panose="020B0604020202020204" pitchFamily="34" charset="0"/>
              </a:rPr>
              <a:t> van </a:t>
            </a:r>
            <a:r>
              <a:rPr lang="en-US" altLang="nl-NL" sz="2000" dirty="0" err="1">
                <a:solidFill>
                  <a:schemeClr val="bg1"/>
                </a:solidFill>
                <a:latin typeface="Arial" panose="020B0604020202020204" pitchFamily="34" charset="0"/>
                <a:cs typeface="Arial" panose="020B0604020202020204" pitchFamily="34" charset="0"/>
              </a:rPr>
              <a:t>een</a:t>
            </a:r>
            <a:r>
              <a:rPr lang="en-US" altLang="nl-NL" sz="2000" dirty="0">
                <a:solidFill>
                  <a:schemeClr val="bg1"/>
                </a:solidFill>
                <a:latin typeface="Arial" panose="020B0604020202020204" pitchFamily="34" charset="0"/>
                <a:cs typeface="Arial" panose="020B0604020202020204" pitchFamily="34" charset="0"/>
              </a:rPr>
              <a:t> </a:t>
            </a:r>
            <a:r>
              <a:rPr lang="en-US" altLang="nl-NL" sz="2000" dirty="0" err="1">
                <a:solidFill>
                  <a:schemeClr val="bg1"/>
                </a:solidFill>
                <a:latin typeface="Arial" panose="020B0604020202020204" pitchFamily="34" charset="0"/>
                <a:cs typeface="Arial" panose="020B0604020202020204" pitchFamily="34" charset="0"/>
              </a:rPr>
              <a:t>onderneming</a:t>
            </a:r>
            <a:endParaRPr lang="en-US" altLang="nl-NL" sz="2000" dirty="0">
              <a:solidFill>
                <a:schemeClr val="bg1"/>
              </a:solidFill>
              <a:latin typeface="Arial" panose="020B0604020202020204" pitchFamily="34" charset="0"/>
              <a:cs typeface="Arial" panose="020B0604020202020204" pitchFamily="34" charset="0"/>
            </a:endParaRPr>
          </a:p>
          <a:p>
            <a:pPr marL="342891" lvl="1"/>
            <a:endParaRPr lang="en-US" altLang="nl-NL" sz="2000" dirty="0">
              <a:solidFill>
                <a:schemeClr val="bg1"/>
              </a:solidFill>
              <a:latin typeface="Arial" panose="020B0604020202020204" pitchFamily="34" charset="0"/>
              <a:cs typeface="Arial" panose="020B0604020202020204" pitchFamily="34" charset="0"/>
            </a:endParaRPr>
          </a:p>
          <a:p>
            <a:pPr marL="685791" lvl="1" indent="-342900">
              <a:buFont typeface="Wingdings" panose="05000000000000000000" pitchFamily="2" charset="2"/>
              <a:buChar char="ü"/>
            </a:pPr>
            <a:r>
              <a:rPr lang="en-US" altLang="nl-NL" sz="2000" dirty="0" err="1">
                <a:solidFill>
                  <a:schemeClr val="bg1"/>
                </a:solidFill>
                <a:latin typeface="Arial" panose="020B0604020202020204" pitchFamily="34" charset="0"/>
                <a:cs typeface="Arial" panose="020B0604020202020204" pitchFamily="34" charset="0"/>
              </a:rPr>
              <a:t>Fase</a:t>
            </a:r>
            <a:r>
              <a:rPr lang="en-US" altLang="nl-NL" sz="2000" dirty="0">
                <a:solidFill>
                  <a:schemeClr val="bg1"/>
                </a:solidFill>
                <a:latin typeface="Arial" panose="020B0604020202020204" pitchFamily="34" charset="0"/>
                <a:cs typeface="Arial" panose="020B0604020202020204" pitchFamily="34" charset="0"/>
              </a:rPr>
              <a:t> 4: </a:t>
            </a:r>
            <a:r>
              <a:rPr lang="en-US" altLang="nl-NL" sz="2000" dirty="0" err="1">
                <a:solidFill>
                  <a:schemeClr val="bg1"/>
                </a:solidFill>
                <a:latin typeface="Arial" panose="020B0604020202020204" pitchFamily="34" charset="0"/>
                <a:cs typeface="Arial" panose="020B0604020202020204" pitchFamily="34" charset="0"/>
              </a:rPr>
              <a:t>Doorontwikkelen</a:t>
            </a:r>
            <a:r>
              <a:rPr lang="en-US" altLang="nl-NL" sz="2000" dirty="0">
                <a:solidFill>
                  <a:schemeClr val="bg1"/>
                </a:solidFill>
                <a:latin typeface="Arial" panose="020B0604020202020204" pitchFamily="34" charset="0"/>
                <a:cs typeface="Arial" panose="020B0604020202020204" pitchFamily="34" charset="0"/>
              </a:rPr>
              <a:t> van </a:t>
            </a:r>
            <a:r>
              <a:rPr lang="en-US" altLang="nl-NL" sz="2000" dirty="0" err="1">
                <a:solidFill>
                  <a:schemeClr val="bg1"/>
                </a:solidFill>
                <a:latin typeface="Arial" panose="020B0604020202020204" pitchFamily="34" charset="0"/>
                <a:cs typeface="Arial" panose="020B0604020202020204" pitchFamily="34" charset="0"/>
              </a:rPr>
              <a:t>een</a:t>
            </a:r>
            <a:r>
              <a:rPr lang="en-US" altLang="nl-NL" sz="2000" dirty="0">
                <a:solidFill>
                  <a:schemeClr val="bg1"/>
                </a:solidFill>
                <a:latin typeface="Arial" panose="020B0604020202020204" pitchFamily="34" charset="0"/>
                <a:cs typeface="Arial" panose="020B0604020202020204" pitchFamily="34" charset="0"/>
              </a:rPr>
              <a:t> </a:t>
            </a:r>
            <a:r>
              <a:rPr lang="en-US" altLang="nl-NL" sz="2000" dirty="0" err="1">
                <a:solidFill>
                  <a:schemeClr val="bg1"/>
                </a:solidFill>
                <a:latin typeface="Arial" panose="020B0604020202020204" pitchFamily="34" charset="0"/>
                <a:cs typeface="Arial" panose="020B0604020202020204" pitchFamily="34" charset="0"/>
              </a:rPr>
              <a:t>onderneming</a:t>
            </a:r>
            <a:endParaRPr lang="en-US" altLang="nl-NL" sz="2000" dirty="0">
              <a:solidFill>
                <a:schemeClr val="bg1"/>
              </a:solidFill>
              <a:latin typeface="Arial" panose="020B0604020202020204" pitchFamily="34" charset="0"/>
              <a:cs typeface="Arial" panose="020B0604020202020204" pitchFamily="34" charset="0"/>
            </a:endParaRPr>
          </a:p>
          <a:p>
            <a:pPr marL="800091" lvl="1" indent="-457200">
              <a:buFont typeface="+mj-lt"/>
              <a:buAutoNum type="arabicPeriod"/>
            </a:pPr>
            <a:endParaRPr lang="en-US" altLang="nl-NL" sz="1600" dirty="0">
              <a:solidFill>
                <a:schemeClr val="bg1"/>
              </a:solidFill>
              <a:latin typeface="Arial" panose="020B0604020202020204" pitchFamily="34" charset="0"/>
              <a:cs typeface="Arial" panose="020B0604020202020204" pitchFamily="34" charset="0"/>
            </a:endParaRPr>
          </a:p>
          <a:p>
            <a:pPr marL="342891" lvl="1"/>
            <a:endParaRPr lang="en-US" altLang="nl-NL" sz="1600" dirty="0">
              <a:solidFill>
                <a:schemeClr val="bg1"/>
              </a:solidFill>
              <a:latin typeface="Arial" panose="020B0604020202020204" pitchFamily="34" charset="0"/>
              <a:cs typeface="Arial" panose="020B0604020202020204" pitchFamily="34" charset="0"/>
            </a:endParaRPr>
          </a:p>
          <a:p>
            <a:pPr marL="285750" indent="-285750">
              <a:lnSpc>
                <a:spcPct val="90000"/>
              </a:lnSpc>
              <a:buBlip>
                <a:blip r:embed="rId4"/>
              </a:buBlip>
            </a:pPr>
            <a:r>
              <a:rPr lang="nl-NL" sz="1600" dirty="0">
                <a:solidFill>
                  <a:schemeClr val="bg1"/>
                </a:solidFill>
                <a:latin typeface="Arial"/>
                <a:cs typeface="Arial"/>
                <a:sym typeface="Arial"/>
                <a:rtl val="0"/>
              </a:rPr>
              <a:t>Persoonlijke leerlijn</a:t>
            </a:r>
          </a:p>
          <a:p>
            <a:pPr marL="285750" indent="-285750">
              <a:lnSpc>
                <a:spcPct val="90000"/>
              </a:lnSpc>
              <a:buBlip>
                <a:blip r:embed="rId4"/>
              </a:buBlip>
            </a:pPr>
            <a:r>
              <a:rPr lang="nl-NL" altLang="nl-NL" sz="1600" dirty="0">
                <a:solidFill>
                  <a:schemeClr val="bg1"/>
                </a:solidFill>
                <a:latin typeface="Arial"/>
                <a:cs typeface="Arial"/>
                <a:sym typeface="Arial"/>
                <a:rtl val="0"/>
              </a:rPr>
              <a:t>Ondersteunende vakken</a:t>
            </a:r>
          </a:p>
        </p:txBody>
      </p:sp>
      <p:grpSp>
        <p:nvGrpSpPr>
          <p:cNvPr id="3" name="Groep 2">
            <a:extLst>
              <a:ext uri="{FF2B5EF4-FFF2-40B4-BE49-F238E27FC236}">
                <a16:creationId xmlns:a16="http://schemas.microsoft.com/office/drawing/2014/main" id="{05660AB6-0881-90F6-267E-8C75F374203E}"/>
              </a:ext>
            </a:extLst>
          </p:cNvPr>
          <p:cNvGrpSpPr/>
          <p:nvPr/>
        </p:nvGrpSpPr>
        <p:grpSpPr>
          <a:xfrm>
            <a:off x="6693211" y="1416958"/>
            <a:ext cx="442612" cy="2191130"/>
            <a:chOff x="6693211" y="1416958"/>
            <a:chExt cx="442612" cy="2191130"/>
          </a:xfrm>
        </p:grpSpPr>
        <p:pic>
          <p:nvPicPr>
            <p:cNvPr id="5" name="Afbeelding 4">
              <a:extLst>
                <a:ext uri="{FF2B5EF4-FFF2-40B4-BE49-F238E27FC236}">
                  <a16:creationId xmlns:a16="http://schemas.microsoft.com/office/drawing/2014/main" id="{F74C17AA-B737-8FDB-A057-185E89B2853D}"/>
                </a:ext>
              </a:extLst>
            </p:cNvPr>
            <p:cNvPicPr>
              <a:picLocks noChangeAspect="1"/>
            </p:cNvPicPr>
            <p:nvPr/>
          </p:nvPicPr>
          <p:blipFill>
            <a:blip r:embed="rId5"/>
            <a:stretch>
              <a:fillRect/>
            </a:stretch>
          </p:blipFill>
          <p:spPr>
            <a:xfrm>
              <a:off x="6693211" y="1416958"/>
              <a:ext cx="408469" cy="394286"/>
            </a:xfrm>
            <a:prstGeom prst="rect">
              <a:avLst/>
            </a:prstGeom>
          </p:spPr>
        </p:pic>
        <p:pic>
          <p:nvPicPr>
            <p:cNvPr id="7" name="Afbeelding 6">
              <a:extLst>
                <a:ext uri="{FF2B5EF4-FFF2-40B4-BE49-F238E27FC236}">
                  <a16:creationId xmlns:a16="http://schemas.microsoft.com/office/drawing/2014/main" id="{99E89DE0-DC37-A3ED-0279-3052BF3303E1}"/>
                </a:ext>
              </a:extLst>
            </p:cNvPr>
            <p:cNvPicPr>
              <a:picLocks noChangeAspect="1"/>
            </p:cNvPicPr>
            <p:nvPr/>
          </p:nvPicPr>
          <p:blipFill>
            <a:blip r:embed="rId6"/>
            <a:stretch>
              <a:fillRect/>
            </a:stretch>
          </p:blipFill>
          <p:spPr>
            <a:xfrm>
              <a:off x="6693211" y="2048531"/>
              <a:ext cx="408470" cy="369031"/>
            </a:xfrm>
            <a:prstGeom prst="rect">
              <a:avLst/>
            </a:prstGeom>
          </p:spPr>
        </p:pic>
        <p:pic>
          <p:nvPicPr>
            <p:cNvPr id="15" name="Afbeelding 14">
              <a:extLst>
                <a:ext uri="{FF2B5EF4-FFF2-40B4-BE49-F238E27FC236}">
                  <a16:creationId xmlns:a16="http://schemas.microsoft.com/office/drawing/2014/main" id="{394DFF57-15B2-1260-D0E9-818ECF686A86}"/>
                </a:ext>
              </a:extLst>
            </p:cNvPr>
            <p:cNvPicPr>
              <a:picLocks noChangeAspect="1"/>
            </p:cNvPicPr>
            <p:nvPr/>
          </p:nvPicPr>
          <p:blipFill>
            <a:blip r:embed="rId7"/>
            <a:stretch>
              <a:fillRect/>
            </a:stretch>
          </p:blipFill>
          <p:spPr>
            <a:xfrm>
              <a:off x="6704707" y="2635037"/>
              <a:ext cx="408470" cy="400354"/>
            </a:xfrm>
            <a:prstGeom prst="rect">
              <a:avLst/>
            </a:prstGeom>
          </p:spPr>
        </p:pic>
        <p:pic>
          <p:nvPicPr>
            <p:cNvPr id="19" name="Afbeelding 18">
              <a:extLst>
                <a:ext uri="{FF2B5EF4-FFF2-40B4-BE49-F238E27FC236}">
                  <a16:creationId xmlns:a16="http://schemas.microsoft.com/office/drawing/2014/main" id="{E56F965C-D451-D0A3-EC26-608BC21FAEE9}"/>
                </a:ext>
              </a:extLst>
            </p:cNvPr>
            <p:cNvPicPr>
              <a:picLocks noChangeAspect="1"/>
            </p:cNvPicPr>
            <p:nvPr/>
          </p:nvPicPr>
          <p:blipFill>
            <a:blip r:embed="rId8"/>
            <a:stretch>
              <a:fillRect/>
            </a:stretch>
          </p:blipFill>
          <p:spPr>
            <a:xfrm>
              <a:off x="6727354" y="3214655"/>
              <a:ext cx="408469" cy="393433"/>
            </a:xfrm>
            <a:prstGeom prst="rect">
              <a:avLst/>
            </a:prstGeom>
          </p:spPr>
        </p:pic>
      </p:grpSp>
      <p:grpSp>
        <p:nvGrpSpPr>
          <p:cNvPr id="6" name="Groep 5">
            <a:extLst>
              <a:ext uri="{FF2B5EF4-FFF2-40B4-BE49-F238E27FC236}">
                <a16:creationId xmlns:a16="http://schemas.microsoft.com/office/drawing/2014/main" id="{BFAB50D2-9A7E-7EC4-5F33-F84101F4CBEF}"/>
              </a:ext>
            </a:extLst>
          </p:cNvPr>
          <p:cNvGrpSpPr/>
          <p:nvPr/>
        </p:nvGrpSpPr>
        <p:grpSpPr>
          <a:xfrm>
            <a:off x="5683561" y="4091250"/>
            <a:ext cx="3441380" cy="2076868"/>
            <a:chOff x="4876043" y="3015098"/>
            <a:chExt cx="4267957" cy="3095770"/>
          </a:xfrm>
        </p:grpSpPr>
        <p:grpSp>
          <p:nvGrpSpPr>
            <p:cNvPr id="12" name="Groep 11">
              <a:extLst>
                <a:ext uri="{FF2B5EF4-FFF2-40B4-BE49-F238E27FC236}">
                  <a16:creationId xmlns:a16="http://schemas.microsoft.com/office/drawing/2014/main" id="{9AEA9422-EEA8-3DD9-E421-4A1F8895C444}"/>
                </a:ext>
              </a:extLst>
            </p:cNvPr>
            <p:cNvGrpSpPr/>
            <p:nvPr/>
          </p:nvGrpSpPr>
          <p:grpSpPr>
            <a:xfrm>
              <a:off x="5681271" y="3015098"/>
              <a:ext cx="2688814" cy="1465624"/>
              <a:chOff x="10761098" y="4189158"/>
              <a:chExt cx="3524865" cy="1921709"/>
            </a:xfrm>
          </p:grpSpPr>
          <p:pic>
            <p:nvPicPr>
              <p:cNvPr id="16" name="Afbeelding 15">
                <a:extLst>
                  <a:ext uri="{FF2B5EF4-FFF2-40B4-BE49-F238E27FC236}">
                    <a16:creationId xmlns:a16="http://schemas.microsoft.com/office/drawing/2014/main" id="{8BF6ACF0-125F-92E4-E7E9-4A20A0CBA723}"/>
                  </a:ext>
                </a:extLst>
              </p:cNvPr>
              <p:cNvPicPr>
                <a:picLocks noChangeAspect="1"/>
              </p:cNvPicPr>
              <p:nvPr/>
            </p:nvPicPr>
            <p:blipFill>
              <a:blip r:embed="rId9"/>
              <a:stretch>
                <a:fillRect/>
              </a:stretch>
            </p:blipFill>
            <p:spPr>
              <a:xfrm>
                <a:off x="10761098" y="4189158"/>
                <a:ext cx="3524865" cy="1921709"/>
              </a:xfrm>
              <a:prstGeom prst="rect">
                <a:avLst/>
              </a:prstGeom>
            </p:spPr>
          </p:pic>
          <p:pic>
            <p:nvPicPr>
              <p:cNvPr id="17" name="Afbeelding 16" descr="Afbeelding met groen, tekening, clipart, illustratie&#10;&#10;Automatisch gegenereerde beschrijving">
                <a:extLst>
                  <a:ext uri="{FF2B5EF4-FFF2-40B4-BE49-F238E27FC236}">
                    <a16:creationId xmlns:a16="http://schemas.microsoft.com/office/drawing/2014/main" id="{32DC4B24-FA8A-FD01-2758-9D43AB8FFD2D}"/>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3022825" y="5501709"/>
                <a:ext cx="1263137" cy="609158"/>
              </a:xfrm>
              <a:prstGeom prst="rect">
                <a:avLst/>
              </a:prstGeom>
            </p:spPr>
          </p:pic>
        </p:grpSp>
        <p:pic>
          <p:nvPicPr>
            <p:cNvPr id="13" name="Afbeelding 12" descr="Afbeelding met vlag, hemel, wolk, paal&#10;&#10;Automatisch gegenereerde beschrijving">
              <a:extLst>
                <a:ext uri="{FF2B5EF4-FFF2-40B4-BE49-F238E27FC236}">
                  <a16:creationId xmlns:a16="http://schemas.microsoft.com/office/drawing/2014/main" id="{BEB92142-2D6B-548C-B7FC-7B4C127C109A}"/>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4876043" y="4480723"/>
              <a:ext cx="2427242" cy="1630145"/>
            </a:xfrm>
            <a:prstGeom prst="rect">
              <a:avLst/>
            </a:prstGeom>
          </p:spPr>
        </p:pic>
        <p:pic>
          <p:nvPicPr>
            <p:cNvPr id="14" name="Afbeelding 13" descr="Afbeelding met tekst&#10;&#10;Automatisch gegenereerde beschrijving">
              <a:extLst>
                <a:ext uri="{FF2B5EF4-FFF2-40B4-BE49-F238E27FC236}">
                  <a16:creationId xmlns:a16="http://schemas.microsoft.com/office/drawing/2014/main" id="{7062E894-338F-7C5F-B03E-A34A0DECF5BD}"/>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6716758" y="4497588"/>
              <a:ext cx="2427242" cy="1607044"/>
            </a:xfrm>
            <a:prstGeom prst="rect">
              <a:avLst/>
            </a:prstGeom>
          </p:spPr>
        </p:pic>
      </p:grpSp>
    </p:spTree>
    <p:extLst>
      <p:ext uri="{BB962C8B-B14F-4D97-AF65-F5344CB8AC3E}">
        <p14:creationId xmlns:p14="http://schemas.microsoft.com/office/powerpoint/2010/main" val="2511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00" fill="hold"/>
                                        <p:tgtEl>
                                          <p:spTgt spid="4"/>
                                        </p:tgtEl>
                                        <p:attrNameLst>
                                          <p:attrName>ppt_x</p:attrName>
                                        </p:attrNameLst>
                                      </p:cBhvr>
                                      <p:tavLst>
                                        <p:tav tm="0">
                                          <p:val>
                                            <p:strVal val="#ppt_x"/>
                                          </p:val>
                                        </p:tav>
                                        <p:tav tm="100000">
                                          <p:val>
                                            <p:strVal val="#ppt_x"/>
                                          </p:val>
                                        </p:tav>
                                      </p:tavLst>
                                    </p:anim>
                                    <p:anim calcmode="lin" valueType="num">
                                      <p:cBhvr additive="base">
                                        <p:cTn id="8" dur="8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800" fill="hold"/>
                                        <p:tgtEl>
                                          <p:spTgt spid="49"/>
                                        </p:tgtEl>
                                        <p:attrNameLst>
                                          <p:attrName>ppt_x</p:attrName>
                                        </p:attrNameLst>
                                      </p:cBhvr>
                                      <p:tavLst>
                                        <p:tav tm="0">
                                          <p:val>
                                            <p:strVal val="#ppt_x"/>
                                          </p:val>
                                        </p:tav>
                                        <p:tav tm="100000">
                                          <p:val>
                                            <p:strVal val="#ppt_x"/>
                                          </p:val>
                                        </p:tav>
                                      </p:tavLst>
                                    </p:anim>
                                    <p:anim calcmode="lin" valueType="num">
                                      <p:cBhvr additive="base">
                                        <p:cTn id="12" dur="8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Vrije vorm: vorm 48">
            <a:extLst>
              <a:ext uri="{FF2B5EF4-FFF2-40B4-BE49-F238E27FC236}">
                <a16:creationId xmlns:a16="http://schemas.microsoft.com/office/drawing/2014/main" id="{77FDAEAA-9A8C-1C97-E79E-964CEB4C89C8}"/>
              </a:ext>
            </a:extLst>
          </p:cNvPr>
          <p:cNvSpPr/>
          <p:nvPr/>
        </p:nvSpPr>
        <p:spPr>
          <a:xfrm>
            <a:off x="26647" y="2906852"/>
            <a:ext cx="9143999" cy="2455952"/>
          </a:xfrm>
          <a:custGeom>
            <a:avLst/>
            <a:gdLst>
              <a:gd name="connsiteX0" fmla="*/ 0 w 12179315"/>
              <a:gd name="connsiteY0" fmla="*/ 0 h 3245660"/>
              <a:gd name="connsiteX1" fmla="*/ 12179315 w 12179315"/>
              <a:gd name="connsiteY1" fmla="*/ 0 h 3245660"/>
              <a:gd name="connsiteX2" fmla="*/ 12179315 w 12179315"/>
              <a:gd name="connsiteY2" fmla="*/ 3245661 h 3245660"/>
              <a:gd name="connsiteX3" fmla="*/ 0 w 12179315"/>
              <a:gd name="connsiteY3" fmla="*/ 3245661 h 3245660"/>
            </a:gdLst>
            <a:ahLst/>
            <a:cxnLst>
              <a:cxn ang="0">
                <a:pos x="connsiteX0" y="connsiteY0"/>
              </a:cxn>
              <a:cxn ang="0">
                <a:pos x="connsiteX1" y="connsiteY1"/>
              </a:cxn>
              <a:cxn ang="0">
                <a:pos x="connsiteX2" y="connsiteY2"/>
              </a:cxn>
              <a:cxn ang="0">
                <a:pos x="connsiteX3" y="connsiteY3"/>
              </a:cxn>
            </a:cxnLst>
            <a:rect l="l" t="t" r="r" b="b"/>
            <a:pathLst>
              <a:path w="12179315" h="3245660">
                <a:moveTo>
                  <a:pt x="0" y="0"/>
                </a:moveTo>
                <a:lnTo>
                  <a:pt x="12179315" y="0"/>
                </a:lnTo>
                <a:lnTo>
                  <a:pt x="12179315" y="3245661"/>
                </a:lnTo>
                <a:lnTo>
                  <a:pt x="0" y="3245661"/>
                </a:lnTo>
                <a:close/>
              </a:path>
            </a:pathLst>
          </a:custGeom>
          <a:solidFill>
            <a:srgbClr val="E8E8E8"/>
          </a:solidFill>
          <a:ln w="12687" cap="flat">
            <a:noFill/>
            <a:prstDash val="solid"/>
            <a:miter/>
          </a:ln>
        </p:spPr>
        <p:txBody>
          <a:bodyPr rtlCol="0" anchor="ctr"/>
          <a:lstStyle/>
          <a:p>
            <a:endParaRPr lang="nl-NL" sz="1350"/>
          </a:p>
        </p:txBody>
      </p:sp>
      <p:sp>
        <p:nvSpPr>
          <p:cNvPr id="4" name="Tekstvak 3">
            <a:extLst>
              <a:ext uri="{FF2B5EF4-FFF2-40B4-BE49-F238E27FC236}">
                <a16:creationId xmlns:a16="http://schemas.microsoft.com/office/drawing/2014/main" id="{BB4F32FA-A481-EF38-6AFC-490F69DE858C}"/>
              </a:ext>
            </a:extLst>
          </p:cNvPr>
          <p:cNvSpPr txBox="1"/>
          <p:nvPr/>
        </p:nvSpPr>
        <p:spPr>
          <a:xfrm>
            <a:off x="602457" y="1425222"/>
            <a:ext cx="7527130" cy="524553"/>
          </a:xfrm>
          <a:prstGeom prst="rect">
            <a:avLst/>
          </a:prstGeom>
          <a:noFill/>
        </p:spPr>
        <p:txBody>
          <a:bodyPr wrap="square" lIns="0" tIns="108000" rIns="0" bIns="0" rtlCol="0">
            <a:spAutoFit/>
          </a:bodyPr>
          <a:lstStyle/>
          <a:p>
            <a:pPr>
              <a:lnSpc>
                <a:spcPct val="80000"/>
              </a:lnSpc>
            </a:pPr>
            <a:r>
              <a:rPr lang="nl-NL" sz="3375" b="1" kern="800" cap="all">
                <a:latin typeface="Arial"/>
                <a:cs typeface="Arial"/>
                <a:sym typeface="Arial"/>
                <a:rtl val="0"/>
              </a:rPr>
              <a:t>A-cluster</a:t>
            </a:r>
            <a:endParaRPr lang="nl-NL" sz="3375" b="1" kern="800">
              <a:solidFill>
                <a:srgbClr val="E50056"/>
              </a:solidFill>
              <a:latin typeface="Arial"/>
              <a:cs typeface="Arial"/>
              <a:sym typeface="Arial"/>
              <a:rtl val="0"/>
            </a:endParaRPr>
          </a:p>
        </p:txBody>
      </p:sp>
      <p:sp>
        <p:nvSpPr>
          <p:cNvPr id="29" name="Vrije vorm: vorm 28">
            <a:extLst>
              <a:ext uri="{FF2B5EF4-FFF2-40B4-BE49-F238E27FC236}">
                <a16:creationId xmlns:a16="http://schemas.microsoft.com/office/drawing/2014/main" id="{1037E6DD-8853-083D-42FF-E85C4B72F4DF}"/>
              </a:ext>
            </a:extLst>
          </p:cNvPr>
          <p:cNvSpPr/>
          <p:nvPr/>
        </p:nvSpPr>
        <p:spPr>
          <a:xfrm>
            <a:off x="655" y="3095720"/>
            <a:ext cx="9143999" cy="1996178"/>
          </a:xfrm>
          <a:custGeom>
            <a:avLst/>
            <a:gdLst>
              <a:gd name="connsiteX0" fmla="*/ 0 w 10544937"/>
              <a:gd name="connsiteY0" fmla="*/ 0 h 3839717"/>
              <a:gd name="connsiteX1" fmla="*/ 10544937 w 10544937"/>
              <a:gd name="connsiteY1" fmla="*/ 0 h 3839717"/>
              <a:gd name="connsiteX2" fmla="*/ 10544937 w 10544937"/>
              <a:gd name="connsiteY2" fmla="*/ 3839718 h 3839717"/>
              <a:gd name="connsiteX3" fmla="*/ 0 w 10544937"/>
              <a:gd name="connsiteY3" fmla="*/ 3839718 h 3839717"/>
            </a:gdLst>
            <a:ahLst/>
            <a:cxnLst>
              <a:cxn ang="0">
                <a:pos x="connsiteX0" y="connsiteY0"/>
              </a:cxn>
              <a:cxn ang="0">
                <a:pos x="connsiteX1" y="connsiteY1"/>
              </a:cxn>
              <a:cxn ang="0">
                <a:pos x="connsiteX2" y="connsiteY2"/>
              </a:cxn>
              <a:cxn ang="0">
                <a:pos x="connsiteX3" y="connsiteY3"/>
              </a:cxn>
            </a:cxnLst>
            <a:rect l="l" t="t" r="r" b="b"/>
            <a:pathLst>
              <a:path w="10544937" h="3839717">
                <a:moveTo>
                  <a:pt x="0" y="0"/>
                </a:moveTo>
                <a:lnTo>
                  <a:pt x="10544937" y="0"/>
                </a:lnTo>
                <a:lnTo>
                  <a:pt x="10544937" y="3839718"/>
                </a:lnTo>
                <a:lnTo>
                  <a:pt x="0" y="3839718"/>
                </a:lnTo>
                <a:close/>
              </a:path>
            </a:pathLst>
          </a:custGeom>
          <a:solidFill>
            <a:schemeClr val="bg1"/>
          </a:solidFill>
          <a:ln w="12700" cap="flat">
            <a:noFill/>
            <a:prstDash val="solid"/>
            <a:miter/>
          </a:ln>
          <a:effectLst>
            <a:outerShdw blurRad="127000" algn="ctr" rotWithShape="0">
              <a:prstClr val="black">
                <a:alpha val="15000"/>
              </a:prstClr>
            </a:outerShdw>
          </a:effectLst>
        </p:spPr>
        <p:txBody>
          <a:bodyPr rtlCol="0" anchor="ctr"/>
          <a:lstStyle/>
          <a:p>
            <a:endParaRPr lang="nl-NL" sz="1350"/>
          </a:p>
        </p:txBody>
      </p:sp>
      <p:grpSp>
        <p:nvGrpSpPr>
          <p:cNvPr id="7" name="Groep 6">
            <a:extLst>
              <a:ext uri="{FF2B5EF4-FFF2-40B4-BE49-F238E27FC236}">
                <a16:creationId xmlns:a16="http://schemas.microsoft.com/office/drawing/2014/main" id="{0D25CA00-1F70-55A0-00D4-855C14B4C346}"/>
              </a:ext>
            </a:extLst>
          </p:cNvPr>
          <p:cNvGrpSpPr/>
          <p:nvPr/>
        </p:nvGrpSpPr>
        <p:grpSpPr>
          <a:xfrm>
            <a:off x="200868" y="3291981"/>
            <a:ext cx="1980091" cy="1655815"/>
            <a:chOff x="671636" y="1864211"/>
            <a:chExt cx="2640121" cy="2207754"/>
          </a:xfrm>
        </p:grpSpPr>
        <p:sp>
          <p:nvSpPr>
            <p:cNvPr id="35" name="Vrije vorm: vorm 34">
              <a:extLst>
                <a:ext uri="{FF2B5EF4-FFF2-40B4-BE49-F238E27FC236}">
                  <a16:creationId xmlns:a16="http://schemas.microsoft.com/office/drawing/2014/main" id="{746D1094-1A84-8F3A-C430-A1B58E509291}"/>
                </a:ext>
              </a:extLst>
            </p:cNvPr>
            <p:cNvSpPr/>
            <p:nvPr/>
          </p:nvSpPr>
          <p:spPr>
            <a:xfrm>
              <a:off x="671637" y="1864211"/>
              <a:ext cx="2640120" cy="434395"/>
            </a:xfrm>
            <a:custGeom>
              <a:avLst/>
              <a:gdLst>
                <a:gd name="connsiteX0" fmla="*/ 0 w 2337286"/>
                <a:gd name="connsiteY0" fmla="*/ 0 h 434395"/>
                <a:gd name="connsiteX1" fmla="*/ 2337287 w 2337286"/>
                <a:gd name="connsiteY1" fmla="*/ 0 h 434395"/>
                <a:gd name="connsiteX2" fmla="*/ 2337287 w 2337286"/>
                <a:gd name="connsiteY2" fmla="*/ 434396 h 434395"/>
                <a:gd name="connsiteX3" fmla="*/ 0 w 2337286"/>
                <a:gd name="connsiteY3" fmla="*/ 434396 h 434395"/>
              </a:gdLst>
              <a:ahLst/>
              <a:cxnLst>
                <a:cxn ang="0">
                  <a:pos x="connsiteX0" y="connsiteY0"/>
                </a:cxn>
                <a:cxn ang="0">
                  <a:pos x="connsiteX1" y="connsiteY1"/>
                </a:cxn>
                <a:cxn ang="0">
                  <a:pos x="connsiteX2" y="connsiteY2"/>
                </a:cxn>
                <a:cxn ang="0">
                  <a:pos x="connsiteX3" y="connsiteY3"/>
                </a:cxn>
              </a:cxnLst>
              <a:rect l="l" t="t" r="r" b="b"/>
              <a:pathLst>
                <a:path w="2337286" h="434395">
                  <a:moveTo>
                    <a:pt x="0" y="0"/>
                  </a:moveTo>
                  <a:lnTo>
                    <a:pt x="2337287" y="0"/>
                  </a:lnTo>
                  <a:lnTo>
                    <a:pt x="2337287" y="434396"/>
                  </a:lnTo>
                  <a:lnTo>
                    <a:pt x="0" y="434396"/>
                  </a:lnTo>
                  <a:close/>
                </a:path>
              </a:pathLst>
            </a:custGeom>
            <a:solidFill>
              <a:srgbClr val="F8F8F8"/>
            </a:solidFill>
            <a:ln w="12687" cap="flat">
              <a:noFill/>
              <a:prstDash val="solid"/>
              <a:miter/>
            </a:ln>
          </p:spPr>
          <p:txBody>
            <a:bodyPr rtlCol="0" anchor="ctr"/>
            <a:lstStyle/>
            <a:p>
              <a:pPr algn="ctr"/>
              <a:r>
                <a:rPr lang="nl-NL" sz="1200">
                  <a:latin typeface="Arial" panose="020B0604020202020204" pitchFamily="34" charset="0"/>
                  <a:cs typeface="Arial" panose="020B0604020202020204" pitchFamily="34" charset="0"/>
                </a:rPr>
                <a:t>Project </a:t>
              </a:r>
              <a:r>
                <a:rPr lang="nl-NL" sz="1200" b="1">
                  <a:solidFill>
                    <a:srgbClr val="E50056"/>
                  </a:solidFill>
                  <a:latin typeface="Arial" panose="020B0604020202020204" pitchFamily="34" charset="0"/>
                  <a:cs typeface="Arial" panose="020B0604020202020204" pitchFamily="34" charset="0"/>
                </a:rPr>
                <a:t>1</a:t>
              </a:r>
            </a:p>
          </p:txBody>
        </p:sp>
        <p:sp>
          <p:nvSpPr>
            <p:cNvPr id="61" name="Vrije vorm: vorm 60">
              <a:extLst>
                <a:ext uri="{FF2B5EF4-FFF2-40B4-BE49-F238E27FC236}">
                  <a16:creationId xmlns:a16="http://schemas.microsoft.com/office/drawing/2014/main" id="{AEB6CC62-9C9B-5759-5915-4B46C84A2681}"/>
                </a:ext>
              </a:extLst>
            </p:cNvPr>
            <p:cNvSpPr/>
            <p:nvPr/>
          </p:nvSpPr>
          <p:spPr>
            <a:xfrm>
              <a:off x="671636" y="2417355"/>
              <a:ext cx="2640120" cy="787850"/>
            </a:xfrm>
            <a:custGeom>
              <a:avLst/>
              <a:gdLst>
                <a:gd name="connsiteX0" fmla="*/ 0 w 2347563"/>
                <a:gd name="connsiteY0" fmla="*/ 0 h 787849"/>
                <a:gd name="connsiteX1" fmla="*/ 2347563 w 2347563"/>
                <a:gd name="connsiteY1" fmla="*/ 0 h 787849"/>
                <a:gd name="connsiteX2" fmla="*/ 2347563 w 2347563"/>
                <a:gd name="connsiteY2" fmla="*/ 787849 h 787849"/>
                <a:gd name="connsiteX3" fmla="*/ 0 w 2347563"/>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563" h="787849">
                  <a:moveTo>
                    <a:pt x="0" y="0"/>
                  </a:moveTo>
                  <a:lnTo>
                    <a:pt x="2347563" y="0"/>
                  </a:lnTo>
                  <a:lnTo>
                    <a:pt x="2347563" y="787849"/>
                  </a:lnTo>
                  <a:lnTo>
                    <a:pt x="0" y="787849"/>
                  </a:lnTo>
                  <a:close/>
                </a:path>
              </a:pathLst>
            </a:custGeom>
            <a:solidFill>
              <a:srgbClr val="E50856"/>
            </a:solidFill>
            <a:ln w="12687" cap="flat">
              <a:noFill/>
              <a:prstDash val="solid"/>
              <a:miter/>
            </a:ln>
          </p:spPr>
          <p:txBody>
            <a:bodyPr rtlCol="0" anchor="ctr"/>
            <a:lstStyle/>
            <a:p>
              <a:pPr algn="ctr"/>
              <a:r>
                <a:rPr lang="nl-NL" sz="900">
                  <a:solidFill>
                    <a:schemeClr val="bg1"/>
                  </a:solidFill>
                  <a:latin typeface="Arial" panose="020B0604020202020204" pitchFamily="34" charset="0"/>
                  <a:cs typeface="Arial" panose="020B0604020202020204" pitchFamily="34" charset="0"/>
                </a:rPr>
                <a:t>Oriëntatie op onderneming en beroep</a:t>
              </a:r>
            </a:p>
          </p:txBody>
        </p:sp>
        <p:grpSp>
          <p:nvGrpSpPr>
            <p:cNvPr id="2" name="Groep 1">
              <a:extLst>
                <a:ext uri="{FF2B5EF4-FFF2-40B4-BE49-F238E27FC236}">
                  <a16:creationId xmlns:a16="http://schemas.microsoft.com/office/drawing/2014/main" id="{4C9F6BEA-5C35-D681-0DA4-4C3C2DA7932A}"/>
                </a:ext>
              </a:extLst>
            </p:cNvPr>
            <p:cNvGrpSpPr/>
            <p:nvPr/>
          </p:nvGrpSpPr>
          <p:grpSpPr>
            <a:xfrm>
              <a:off x="671636" y="3284116"/>
              <a:ext cx="2640120" cy="787849"/>
              <a:chOff x="671636" y="3284116"/>
              <a:chExt cx="2640120" cy="787849"/>
            </a:xfrm>
          </p:grpSpPr>
          <p:sp>
            <p:nvSpPr>
              <p:cNvPr id="65" name="Vrije vorm: vorm 64">
                <a:extLst>
                  <a:ext uri="{FF2B5EF4-FFF2-40B4-BE49-F238E27FC236}">
                    <a16:creationId xmlns:a16="http://schemas.microsoft.com/office/drawing/2014/main" id="{858AE0AF-B1A9-EE6E-93BA-F23DF017B336}"/>
                  </a:ext>
                </a:extLst>
              </p:cNvPr>
              <p:cNvSpPr/>
              <p:nvPr/>
            </p:nvSpPr>
            <p:spPr>
              <a:xfrm>
                <a:off x="1991696" y="3284116"/>
                <a:ext cx="1320060" cy="787849"/>
              </a:xfrm>
              <a:custGeom>
                <a:avLst/>
                <a:gdLst>
                  <a:gd name="connsiteX0" fmla="*/ 0 w 2347055"/>
                  <a:gd name="connsiteY0" fmla="*/ 0 h 787849"/>
                  <a:gd name="connsiteX1" fmla="*/ 2347056 w 2347055"/>
                  <a:gd name="connsiteY1" fmla="*/ 0 h 787849"/>
                  <a:gd name="connsiteX2" fmla="*/ 2347056 w 2347055"/>
                  <a:gd name="connsiteY2" fmla="*/ 787849 h 787849"/>
                  <a:gd name="connsiteX3" fmla="*/ 0 w 2347055"/>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055" h="787849">
                    <a:moveTo>
                      <a:pt x="0" y="0"/>
                    </a:moveTo>
                    <a:lnTo>
                      <a:pt x="2347056" y="0"/>
                    </a:lnTo>
                    <a:lnTo>
                      <a:pt x="2347056" y="787849"/>
                    </a:lnTo>
                    <a:lnTo>
                      <a:pt x="0" y="787849"/>
                    </a:lnTo>
                    <a:close/>
                  </a:path>
                </a:pathLst>
              </a:custGeom>
              <a:solidFill>
                <a:srgbClr val="808080"/>
              </a:solidFill>
              <a:ln w="12687" cap="flat">
                <a:noFill/>
                <a:prstDash val="solid"/>
                <a:miter/>
              </a:ln>
            </p:spPr>
            <p:txBody>
              <a:bodyPr lIns="81000" tIns="0" rIns="0" bIns="0" rtlCol="0" anchor="ctr"/>
              <a:lstStyle/>
              <a:p>
                <a:r>
                  <a:rPr lang="nl-NL" sz="825" dirty="0">
                    <a:solidFill>
                      <a:schemeClr val="bg1"/>
                    </a:solidFill>
                    <a:latin typeface="Arial" panose="020B0604020202020204" pitchFamily="34" charset="0"/>
                    <a:cs typeface="Arial" panose="020B0604020202020204" pitchFamily="34" charset="0"/>
                  </a:rPr>
                  <a:t>Research</a:t>
                </a:r>
              </a:p>
              <a:p>
                <a:r>
                  <a:rPr lang="nl-NL" sz="825" dirty="0">
                    <a:solidFill>
                      <a:schemeClr val="bg1"/>
                    </a:solidFill>
                    <a:latin typeface="Arial" panose="020B0604020202020204" pitchFamily="34" charset="0"/>
                    <a:cs typeface="Arial" panose="020B0604020202020204" pitchFamily="34" charset="0"/>
                  </a:rPr>
                  <a:t>Marktverkenning</a:t>
                </a:r>
              </a:p>
            </p:txBody>
          </p:sp>
          <p:sp>
            <p:nvSpPr>
              <p:cNvPr id="66" name="Vrije vorm: vorm 65">
                <a:extLst>
                  <a:ext uri="{FF2B5EF4-FFF2-40B4-BE49-F238E27FC236}">
                    <a16:creationId xmlns:a16="http://schemas.microsoft.com/office/drawing/2014/main" id="{5F790199-575D-B648-19CA-254F400255DE}"/>
                  </a:ext>
                </a:extLst>
              </p:cNvPr>
              <p:cNvSpPr/>
              <p:nvPr/>
            </p:nvSpPr>
            <p:spPr>
              <a:xfrm>
                <a:off x="671636" y="3284116"/>
                <a:ext cx="1320060" cy="787849"/>
              </a:xfrm>
              <a:custGeom>
                <a:avLst/>
                <a:gdLst>
                  <a:gd name="connsiteX0" fmla="*/ 0 w 1017099"/>
                  <a:gd name="connsiteY0" fmla="*/ 0 h 787849"/>
                  <a:gd name="connsiteX1" fmla="*/ 1017100 w 1017099"/>
                  <a:gd name="connsiteY1" fmla="*/ 0 h 787849"/>
                  <a:gd name="connsiteX2" fmla="*/ 1017100 w 1017099"/>
                  <a:gd name="connsiteY2" fmla="*/ 787849 h 787849"/>
                  <a:gd name="connsiteX3" fmla="*/ 0 w 1017099"/>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1017099" h="787849">
                    <a:moveTo>
                      <a:pt x="0" y="0"/>
                    </a:moveTo>
                    <a:lnTo>
                      <a:pt x="1017100" y="0"/>
                    </a:lnTo>
                    <a:lnTo>
                      <a:pt x="1017100" y="787849"/>
                    </a:lnTo>
                    <a:lnTo>
                      <a:pt x="0" y="787849"/>
                    </a:lnTo>
                    <a:close/>
                  </a:path>
                </a:pathLst>
              </a:custGeom>
              <a:solidFill>
                <a:srgbClr val="70706F"/>
              </a:solidFill>
              <a:ln w="12687" cap="flat">
                <a:noFill/>
                <a:prstDash val="solid"/>
                <a:miter/>
              </a:ln>
            </p:spPr>
            <p:txBody>
              <a:bodyPr lIns="0" tIns="0" rIns="0" bIns="0" rtlCol="0" anchor="ctr"/>
              <a:lstStyle/>
              <a:p>
                <a:pPr algn="ctr"/>
                <a:r>
                  <a:rPr lang="nl-NL" sz="900" b="1">
                    <a:solidFill>
                      <a:schemeClr val="bg1"/>
                    </a:solidFill>
                    <a:latin typeface="Arial" panose="020B0604020202020204" pitchFamily="34" charset="0"/>
                    <a:cs typeface="Arial" panose="020B0604020202020204" pitchFamily="34" charset="0"/>
                  </a:rPr>
                  <a:t>Ondersteunende Vakken</a:t>
                </a:r>
              </a:p>
            </p:txBody>
          </p:sp>
        </p:grpSp>
      </p:grpSp>
      <p:grpSp>
        <p:nvGrpSpPr>
          <p:cNvPr id="8" name="Groep 7">
            <a:extLst>
              <a:ext uri="{FF2B5EF4-FFF2-40B4-BE49-F238E27FC236}">
                <a16:creationId xmlns:a16="http://schemas.microsoft.com/office/drawing/2014/main" id="{F0E463D6-817D-0275-486E-FC769F24EF4A}"/>
              </a:ext>
            </a:extLst>
          </p:cNvPr>
          <p:cNvGrpSpPr/>
          <p:nvPr/>
        </p:nvGrpSpPr>
        <p:grpSpPr>
          <a:xfrm>
            <a:off x="2379171" y="3321860"/>
            <a:ext cx="2106094" cy="1625936"/>
            <a:chOff x="3603934" y="1904050"/>
            <a:chExt cx="2463975" cy="2167915"/>
          </a:xfrm>
        </p:grpSpPr>
        <p:sp>
          <p:nvSpPr>
            <p:cNvPr id="59" name="Vrije vorm: vorm 58">
              <a:extLst>
                <a:ext uri="{FF2B5EF4-FFF2-40B4-BE49-F238E27FC236}">
                  <a16:creationId xmlns:a16="http://schemas.microsoft.com/office/drawing/2014/main" id="{F655B79F-EBF1-854F-B29B-BF53F36FAC25}"/>
                </a:ext>
              </a:extLst>
            </p:cNvPr>
            <p:cNvSpPr/>
            <p:nvPr/>
          </p:nvSpPr>
          <p:spPr>
            <a:xfrm>
              <a:off x="3603934" y="1904050"/>
              <a:ext cx="2432004" cy="434395"/>
            </a:xfrm>
            <a:custGeom>
              <a:avLst/>
              <a:gdLst>
                <a:gd name="connsiteX0" fmla="*/ 0 w 2337286"/>
                <a:gd name="connsiteY0" fmla="*/ 0 h 434395"/>
                <a:gd name="connsiteX1" fmla="*/ 2337287 w 2337286"/>
                <a:gd name="connsiteY1" fmla="*/ 0 h 434395"/>
                <a:gd name="connsiteX2" fmla="*/ 2337287 w 2337286"/>
                <a:gd name="connsiteY2" fmla="*/ 434396 h 434395"/>
                <a:gd name="connsiteX3" fmla="*/ 0 w 2337286"/>
                <a:gd name="connsiteY3" fmla="*/ 434396 h 434395"/>
              </a:gdLst>
              <a:ahLst/>
              <a:cxnLst>
                <a:cxn ang="0">
                  <a:pos x="connsiteX0" y="connsiteY0"/>
                </a:cxn>
                <a:cxn ang="0">
                  <a:pos x="connsiteX1" y="connsiteY1"/>
                </a:cxn>
                <a:cxn ang="0">
                  <a:pos x="connsiteX2" y="connsiteY2"/>
                </a:cxn>
                <a:cxn ang="0">
                  <a:pos x="connsiteX3" y="connsiteY3"/>
                </a:cxn>
              </a:cxnLst>
              <a:rect l="l" t="t" r="r" b="b"/>
              <a:pathLst>
                <a:path w="2337286" h="434395">
                  <a:moveTo>
                    <a:pt x="0" y="0"/>
                  </a:moveTo>
                  <a:lnTo>
                    <a:pt x="2337287" y="0"/>
                  </a:lnTo>
                  <a:lnTo>
                    <a:pt x="2337287" y="434396"/>
                  </a:lnTo>
                  <a:lnTo>
                    <a:pt x="0" y="434396"/>
                  </a:lnTo>
                  <a:close/>
                </a:path>
              </a:pathLst>
            </a:custGeom>
            <a:solidFill>
              <a:srgbClr val="F8F8F8"/>
            </a:solidFill>
            <a:ln w="12687" cap="flat">
              <a:noFill/>
              <a:prstDash val="solid"/>
              <a:miter/>
            </a:ln>
          </p:spPr>
          <p:txBody>
            <a:bodyPr rtlCol="0" anchor="ctr"/>
            <a:lstStyle/>
            <a:p>
              <a:pPr algn="ctr"/>
              <a:r>
                <a:rPr lang="nl-NL" sz="1200">
                  <a:latin typeface="Arial" panose="020B0604020202020204" pitchFamily="34" charset="0"/>
                  <a:cs typeface="Arial" panose="020B0604020202020204" pitchFamily="34" charset="0"/>
                </a:rPr>
                <a:t>Project </a:t>
              </a:r>
              <a:r>
                <a:rPr lang="nl-NL" sz="1200" b="1">
                  <a:solidFill>
                    <a:srgbClr val="E50056"/>
                  </a:solidFill>
                  <a:latin typeface="Arial" panose="020B0604020202020204" pitchFamily="34" charset="0"/>
                  <a:cs typeface="Arial" panose="020B0604020202020204" pitchFamily="34" charset="0"/>
                </a:rPr>
                <a:t>2</a:t>
              </a:r>
            </a:p>
          </p:txBody>
        </p:sp>
        <p:sp>
          <p:nvSpPr>
            <p:cNvPr id="62" name="Vrije vorm: vorm 61">
              <a:extLst>
                <a:ext uri="{FF2B5EF4-FFF2-40B4-BE49-F238E27FC236}">
                  <a16:creationId xmlns:a16="http://schemas.microsoft.com/office/drawing/2014/main" id="{AAB1E526-FEB0-9AE8-4983-B38FCA5DF36C}"/>
                </a:ext>
              </a:extLst>
            </p:cNvPr>
            <p:cNvSpPr/>
            <p:nvPr/>
          </p:nvSpPr>
          <p:spPr>
            <a:xfrm>
              <a:off x="3603934" y="2417355"/>
              <a:ext cx="2463975" cy="787850"/>
            </a:xfrm>
            <a:custGeom>
              <a:avLst/>
              <a:gdLst>
                <a:gd name="connsiteX0" fmla="*/ 0 w 2347563"/>
                <a:gd name="connsiteY0" fmla="*/ 0 h 787849"/>
                <a:gd name="connsiteX1" fmla="*/ 2347563 w 2347563"/>
                <a:gd name="connsiteY1" fmla="*/ 0 h 787849"/>
                <a:gd name="connsiteX2" fmla="*/ 2347563 w 2347563"/>
                <a:gd name="connsiteY2" fmla="*/ 787849 h 787849"/>
                <a:gd name="connsiteX3" fmla="*/ 0 w 2347563"/>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563" h="787849">
                  <a:moveTo>
                    <a:pt x="0" y="0"/>
                  </a:moveTo>
                  <a:lnTo>
                    <a:pt x="2347563" y="0"/>
                  </a:lnTo>
                  <a:lnTo>
                    <a:pt x="2347563" y="787849"/>
                  </a:lnTo>
                  <a:lnTo>
                    <a:pt x="0" y="787849"/>
                  </a:lnTo>
                  <a:close/>
                </a:path>
              </a:pathLst>
            </a:custGeom>
            <a:solidFill>
              <a:srgbClr val="E50856"/>
            </a:solidFill>
            <a:ln w="12687" cap="flat">
              <a:noFill/>
              <a:prstDash val="solid"/>
              <a:miter/>
            </a:ln>
          </p:spPr>
          <p:txBody>
            <a:bodyPr rtlCol="0" anchor="ctr"/>
            <a:lstStyle/>
            <a:p>
              <a:pPr algn="ctr"/>
              <a:r>
                <a:rPr lang="nl-NL" sz="900">
                  <a:solidFill>
                    <a:schemeClr val="bg1"/>
                  </a:solidFill>
                  <a:latin typeface="Arial" panose="020B0604020202020204" pitchFamily="34" charset="0"/>
                  <a:cs typeface="Arial" panose="020B0604020202020204" pitchFamily="34" charset="0"/>
                </a:rPr>
                <a:t>Starten van een onderneming</a:t>
              </a:r>
            </a:p>
          </p:txBody>
        </p:sp>
        <p:grpSp>
          <p:nvGrpSpPr>
            <p:cNvPr id="67" name="Groep 66">
              <a:extLst>
                <a:ext uri="{FF2B5EF4-FFF2-40B4-BE49-F238E27FC236}">
                  <a16:creationId xmlns:a16="http://schemas.microsoft.com/office/drawing/2014/main" id="{B7ADDA80-C546-CDB7-353D-F699DD77FEA4}"/>
                </a:ext>
              </a:extLst>
            </p:cNvPr>
            <p:cNvGrpSpPr/>
            <p:nvPr/>
          </p:nvGrpSpPr>
          <p:grpSpPr>
            <a:xfrm>
              <a:off x="3628175" y="3284116"/>
              <a:ext cx="2439734" cy="787849"/>
              <a:chOff x="998712" y="3284116"/>
              <a:chExt cx="2439734" cy="787849"/>
            </a:xfrm>
          </p:grpSpPr>
          <p:sp>
            <p:nvSpPr>
              <p:cNvPr id="68" name="Vrije vorm: vorm 67">
                <a:extLst>
                  <a:ext uri="{FF2B5EF4-FFF2-40B4-BE49-F238E27FC236}">
                    <a16:creationId xmlns:a16="http://schemas.microsoft.com/office/drawing/2014/main" id="{B4ED7D53-30D0-F911-863A-85A7EDD187FA}"/>
                  </a:ext>
                </a:extLst>
              </p:cNvPr>
              <p:cNvSpPr/>
              <p:nvPr/>
            </p:nvSpPr>
            <p:spPr>
              <a:xfrm>
                <a:off x="2118386" y="3284116"/>
                <a:ext cx="1320060" cy="787849"/>
              </a:xfrm>
              <a:custGeom>
                <a:avLst/>
                <a:gdLst>
                  <a:gd name="connsiteX0" fmla="*/ 0 w 2347055"/>
                  <a:gd name="connsiteY0" fmla="*/ 0 h 787849"/>
                  <a:gd name="connsiteX1" fmla="*/ 2347056 w 2347055"/>
                  <a:gd name="connsiteY1" fmla="*/ 0 h 787849"/>
                  <a:gd name="connsiteX2" fmla="*/ 2347056 w 2347055"/>
                  <a:gd name="connsiteY2" fmla="*/ 787849 h 787849"/>
                  <a:gd name="connsiteX3" fmla="*/ 0 w 2347055"/>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055" h="787849">
                    <a:moveTo>
                      <a:pt x="0" y="0"/>
                    </a:moveTo>
                    <a:lnTo>
                      <a:pt x="2347056" y="0"/>
                    </a:lnTo>
                    <a:lnTo>
                      <a:pt x="2347056" y="787849"/>
                    </a:lnTo>
                    <a:lnTo>
                      <a:pt x="0" y="787849"/>
                    </a:lnTo>
                    <a:close/>
                  </a:path>
                </a:pathLst>
              </a:custGeom>
              <a:solidFill>
                <a:srgbClr val="808080"/>
              </a:solidFill>
              <a:ln w="12687" cap="flat">
                <a:noFill/>
                <a:prstDash val="solid"/>
                <a:miter/>
              </a:ln>
            </p:spPr>
            <p:txBody>
              <a:bodyPr lIns="81000" tIns="0" rIns="0" bIns="0" rtlCol="0" anchor="ctr"/>
              <a:lstStyle/>
              <a:p>
                <a:r>
                  <a:rPr lang="nl-NL" sz="825">
                    <a:solidFill>
                      <a:schemeClr val="bg1"/>
                    </a:solidFill>
                    <a:latin typeface="Arial" panose="020B0604020202020204" pitchFamily="34" charset="0"/>
                    <a:cs typeface="Arial" panose="020B0604020202020204" pitchFamily="34" charset="0"/>
                  </a:rPr>
                  <a:t>Engels</a:t>
                </a:r>
              </a:p>
              <a:p>
                <a:r>
                  <a:rPr lang="nl-NL" sz="825">
                    <a:solidFill>
                      <a:schemeClr val="bg1"/>
                    </a:solidFill>
                    <a:latin typeface="Arial" panose="020B0604020202020204" pitchFamily="34" charset="0"/>
                    <a:cs typeface="Arial" panose="020B0604020202020204" pitchFamily="34" charset="0"/>
                  </a:rPr>
                  <a:t>New Business </a:t>
                </a:r>
                <a:r>
                  <a:rPr lang="nl-NL" sz="825" err="1">
                    <a:solidFill>
                      <a:schemeClr val="bg1"/>
                    </a:solidFill>
                    <a:latin typeface="Arial" panose="020B0604020202020204" pitchFamily="34" charset="0"/>
                    <a:cs typeface="Arial" panose="020B0604020202020204" pitchFamily="34" charset="0"/>
                  </a:rPr>
                  <a:t>Creations</a:t>
                </a:r>
                <a:endParaRPr lang="nl-NL" sz="825">
                  <a:solidFill>
                    <a:schemeClr val="bg1"/>
                  </a:solidFill>
                  <a:latin typeface="Arial" panose="020B0604020202020204" pitchFamily="34" charset="0"/>
                  <a:cs typeface="Arial" panose="020B0604020202020204" pitchFamily="34" charset="0"/>
                </a:endParaRPr>
              </a:p>
            </p:txBody>
          </p:sp>
          <p:sp>
            <p:nvSpPr>
              <p:cNvPr id="69" name="Vrije vorm: vorm 68">
                <a:extLst>
                  <a:ext uri="{FF2B5EF4-FFF2-40B4-BE49-F238E27FC236}">
                    <a16:creationId xmlns:a16="http://schemas.microsoft.com/office/drawing/2014/main" id="{C2B20FA1-08AE-AE99-77C8-D66EAE439506}"/>
                  </a:ext>
                </a:extLst>
              </p:cNvPr>
              <p:cNvSpPr/>
              <p:nvPr/>
            </p:nvSpPr>
            <p:spPr>
              <a:xfrm>
                <a:off x="998712" y="3284116"/>
                <a:ext cx="1127519" cy="787849"/>
              </a:xfrm>
              <a:custGeom>
                <a:avLst/>
                <a:gdLst>
                  <a:gd name="connsiteX0" fmla="*/ 0 w 1017099"/>
                  <a:gd name="connsiteY0" fmla="*/ 0 h 787849"/>
                  <a:gd name="connsiteX1" fmla="*/ 1017100 w 1017099"/>
                  <a:gd name="connsiteY1" fmla="*/ 0 h 787849"/>
                  <a:gd name="connsiteX2" fmla="*/ 1017100 w 1017099"/>
                  <a:gd name="connsiteY2" fmla="*/ 787849 h 787849"/>
                  <a:gd name="connsiteX3" fmla="*/ 0 w 1017099"/>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1017099" h="787849">
                    <a:moveTo>
                      <a:pt x="0" y="0"/>
                    </a:moveTo>
                    <a:lnTo>
                      <a:pt x="1017100" y="0"/>
                    </a:lnTo>
                    <a:lnTo>
                      <a:pt x="1017100" y="787849"/>
                    </a:lnTo>
                    <a:lnTo>
                      <a:pt x="0" y="787849"/>
                    </a:lnTo>
                    <a:close/>
                  </a:path>
                </a:pathLst>
              </a:custGeom>
              <a:solidFill>
                <a:srgbClr val="70706F"/>
              </a:solidFill>
              <a:ln w="12687" cap="flat">
                <a:noFill/>
                <a:prstDash val="solid"/>
                <a:miter/>
              </a:ln>
            </p:spPr>
            <p:txBody>
              <a:bodyPr lIns="0" tIns="0" rIns="0" bIns="0" rtlCol="0" anchor="ctr"/>
              <a:lstStyle/>
              <a:p>
                <a:pPr algn="ctr"/>
                <a:r>
                  <a:rPr lang="nl-NL" sz="900" b="1">
                    <a:solidFill>
                      <a:schemeClr val="bg1"/>
                    </a:solidFill>
                    <a:latin typeface="Arial" panose="020B0604020202020204" pitchFamily="34" charset="0"/>
                    <a:cs typeface="Arial" panose="020B0604020202020204" pitchFamily="34" charset="0"/>
                  </a:rPr>
                  <a:t>Ondersteunende Vakken</a:t>
                </a:r>
              </a:p>
            </p:txBody>
          </p:sp>
        </p:grpSp>
      </p:grpSp>
      <p:grpSp>
        <p:nvGrpSpPr>
          <p:cNvPr id="9" name="Groep 8">
            <a:extLst>
              <a:ext uri="{FF2B5EF4-FFF2-40B4-BE49-F238E27FC236}">
                <a16:creationId xmlns:a16="http://schemas.microsoft.com/office/drawing/2014/main" id="{90AE24FE-A93B-4414-269F-C76FA0390675}"/>
              </a:ext>
            </a:extLst>
          </p:cNvPr>
          <p:cNvGrpSpPr/>
          <p:nvPr/>
        </p:nvGrpSpPr>
        <p:grpSpPr>
          <a:xfrm>
            <a:off x="4656150" y="3295861"/>
            <a:ext cx="2154312" cy="1633466"/>
            <a:chOff x="5780506" y="1875035"/>
            <a:chExt cx="2790176" cy="2229017"/>
          </a:xfrm>
        </p:grpSpPr>
        <p:sp>
          <p:nvSpPr>
            <p:cNvPr id="58" name="Vrije vorm: vorm 57">
              <a:extLst>
                <a:ext uri="{FF2B5EF4-FFF2-40B4-BE49-F238E27FC236}">
                  <a16:creationId xmlns:a16="http://schemas.microsoft.com/office/drawing/2014/main" id="{3CDAF833-BA23-1250-8D07-7DE70B27512B}"/>
                </a:ext>
              </a:extLst>
            </p:cNvPr>
            <p:cNvSpPr/>
            <p:nvPr/>
          </p:nvSpPr>
          <p:spPr>
            <a:xfrm>
              <a:off x="5780506" y="1875035"/>
              <a:ext cx="2754400" cy="434395"/>
            </a:xfrm>
            <a:custGeom>
              <a:avLst/>
              <a:gdLst>
                <a:gd name="connsiteX0" fmla="*/ 0 w 2337286"/>
                <a:gd name="connsiteY0" fmla="*/ 0 h 434395"/>
                <a:gd name="connsiteX1" fmla="*/ 2337287 w 2337286"/>
                <a:gd name="connsiteY1" fmla="*/ 0 h 434395"/>
                <a:gd name="connsiteX2" fmla="*/ 2337287 w 2337286"/>
                <a:gd name="connsiteY2" fmla="*/ 434396 h 434395"/>
                <a:gd name="connsiteX3" fmla="*/ 0 w 2337286"/>
                <a:gd name="connsiteY3" fmla="*/ 434396 h 434395"/>
              </a:gdLst>
              <a:ahLst/>
              <a:cxnLst>
                <a:cxn ang="0">
                  <a:pos x="connsiteX0" y="connsiteY0"/>
                </a:cxn>
                <a:cxn ang="0">
                  <a:pos x="connsiteX1" y="connsiteY1"/>
                </a:cxn>
                <a:cxn ang="0">
                  <a:pos x="connsiteX2" y="connsiteY2"/>
                </a:cxn>
                <a:cxn ang="0">
                  <a:pos x="connsiteX3" y="connsiteY3"/>
                </a:cxn>
              </a:cxnLst>
              <a:rect l="l" t="t" r="r" b="b"/>
              <a:pathLst>
                <a:path w="2337286" h="434395">
                  <a:moveTo>
                    <a:pt x="0" y="0"/>
                  </a:moveTo>
                  <a:lnTo>
                    <a:pt x="2337287" y="0"/>
                  </a:lnTo>
                  <a:lnTo>
                    <a:pt x="2337287" y="434396"/>
                  </a:lnTo>
                  <a:lnTo>
                    <a:pt x="0" y="434396"/>
                  </a:lnTo>
                  <a:close/>
                </a:path>
              </a:pathLst>
            </a:custGeom>
            <a:solidFill>
              <a:srgbClr val="F8F8F8"/>
            </a:solidFill>
            <a:ln w="12687" cap="flat">
              <a:noFill/>
              <a:prstDash val="solid"/>
              <a:miter/>
            </a:ln>
          </p:spPr>
          <p:txBody>
            <a:bodyPr rtlCol="0" anchor="ctr"/>
            <a:lstStyle/>
            <a:p>
              <a:pPr algn="ctr"/>
              <a:r>
                <a:rPr lang="nl-NL" sz="1200" dirty="0">
                  <a:latin typeface="Arial" panose="020B0604020202020204" pitchFamily="34" charset="0"/>
                  <a:cs typeface="Arial" panose="020B0604020202020204" pitchFamily="34" charset="0"/>
                </a:rPr>
                <a:t>Project </a:t>
              </a:r>
              <a:r>
                <a:rPr lang="nl-NL" sz="1200" b="1" dirty="0">
                  <a:solidFill>
                    <a:srgbClr val="E50056"/>
                  </a:solidFill>
                  <a:latin typeface="Arial" panose="020B0604020202020204" pitchFamily="34" charset="0"/>
                  <a:cs typeface="Arial" panose="020B0604020202020204" pitchFamily="34" charset="0"/>
                </a:rPr>
                <a:t>3</a:t>
              </a:r>
            </a:p>
          </p:txBody>
        </p:sp>
        <p:sp>
          <p:nvSpPr>
            <p:cNvPr id="63" name="Vrije vorm: vorm 62">
              <a:extLst>
                <a:ext uri="{FF2B5EF4-FFF2-40B4-BE49-F238E27FC236}">
                  <a16:creationId xmlns:a16="http://schemas.microsoft.com/office/drawing/2014/main" id="{4B6DB435-32D6-BFDD-4E25-9B404DD3E6C9}"/>
                </a:ext>
              </a:extLst>
            </p:cNvPr>
            <p:cNvSpPr/>
            <p:nvPr/>
          </p:nvSpPr>
          <p:spPr>
            <a:xfrm>
              <a:off x="5780506" y="2417355"/>
              <a:ext cx="2790176" cy="787850"/>
            </a:xfrm>
            <a:custGeom>
              <a:avLst/>
              <a:gdLst>
                <a:gd name="connsiteX0" fmla="*/ 0 w 2347563"/>
                <a:gd name="connsiteY0" fmla="*/ 0 h 787849"/>
                <a:gd name="connsiteX1" fmla="*/ 2347563 w 2347563"/>
                <a:gd name="connsiteY1" fmla="*/ 0 h 787849"/>
                <a:gd name="connsiteX2" fmla="*/ 2347563 w 2347563"/>
                <a:gd name="connsiteY2" fmla="*/ 787849 h 787849"/>
                <a:gd name="connsiteX3" fmla="*/ 0 w 2347563"/>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563" h="787849">
                  <a:moveTo>
                    <a:pt x="0" y="0"/>
                  </a:moveTo>
                  <a:lnTo>
                    <a:pt x="2347563" y="0"/>
                  </a:lnTo>
                  <a:lnTo>
                    <a:pt x="2347563" y="787849"/>
                  </a:lnTo>
                  <a:lnTo>
                    <a:pt x="0" y="787849"/>
                  </a:lnTo>
                  <a:close/>
                </a:path>
              </a:pathLst>
            </a:custGeom>
            <a:solidFill>
              <a:srgbClr val="E50856"/>
            </a:solidFill>
            <a:ln w="12687" cap="flat">
              <a:noFill/>
              <a:prstDash val="solid"/>
              <a:miter/>
            </a:ln>
          </p:spPr>
          <p:txBody>
            <a:bodyPr rtlCol="0" anchor="ctr"/>
            <a:lstStyle/>
            <a:p>
              <a:pPr algn="ctr"/>
              <a:r>
                <a:rPr lang="nl-NL" sz="900" dirty="0">
                  <a:solidFill>
                    <a:schemeClr val="bg1"/>
                  </a:solidFill>
                  <a:latin typeface="Arial" panose="020B0604020202020204" pitchFamily="34" charset="0"/>
                  <a:cs typeface="Arial" panose="020B0604020202020204" pitchFamily="34" charset="0"/>
                </a:rPr>
                <a:t>Managen van een onderneming</a:t>
              </a:r>
            </a:p>
          </p:txBody>
        </p:sp>
        <p:grpSp>
          <p:nvGrpSpPr>
            <p:cNvPr id="70" name="Groep 69">
              <a:extLst>
                <a:ext uri="{FF2B5EF4-FFF2-40B4-BE49-F238E27FC236}">
                  <a16:creationId xmlns:a16="http://schemas.microsoft.com/office/drawing/2014/main" id="{E4D31BA2-A1E8-37B3-5740-A2C3B530886E}"/>
                </a:ext>
              </a:extLst>
            </p:cNvPr>
            <p:cNvGrpSpPr/>
            <p:nvPr/>
          </p:nvGrpSpPr>
          <p:grpSpPr>
            <a:xfrm>
              <a:off x="5780506" y="3316201"/>
              <a:ext cx="2790176" cy="787851"/>
              <a:chOff x="521580" y="3316201"/>
              <a:chExt cx="2790176" cy="787851"/>
            </a:xfrm>
          </p:grpSpPr>
          <p:sp>
            <p:nvSpPr>
              <p:cNvPr id="71" name="Vrije vorm: vorm 70">
                <a:extLst>
                  <a:ext uri="{FF2B5EF4-FFF2-40B4-BE49-F238E27FC236}">
                    <a16:creationId xmlns:a16="http://schemas.microsoft.com/office/drawing/2014/main" id="{4015A1E9-DE04-E7D8-C352-A97621BA155E}"/>
                  </a:ext>
                </a:extLst>
              </p:cNvPr>
              <p:cNvSpPr/>
              <p:nvPr/>
            </p:nvSpPr>
            <p:spPr>
              <a:xfrm>
                <a:off x="1907592" y="3316202"/>
                <a:ext cx="1404164" cy="787850"/>
              </a:xfrm>
              <a:custGeom>
                <a:avLst/>
                <a:gdLst>
                  <a:gd name="connsiteX0" fmla="*/ 0 w 2347055"/>
                  <a:gd name="connsiteY0" fmla="*/ 0 h 787849"/>
                  <a:gd name="connsiteX1" fmla="*/ 2347056 w 2347055"/>
                  <a:gd name="connsiteY1" fmla="*/ 0 h 787849"/>
                  <a:gd name="connsiteX2" fmla="*/ 2347056 w 2347055"/>
                  <a:gd name="connsiteY2" fmla="*/ 787849 h 787849"/>
                  <a:gd name="connsiteX3" fmla="*/ 0 w 2347055"/>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055" h="787849">
                    <a:moveTo>
                      <a:pt x="0" y="0"/>
                    </a:moveTo>
                    <a:lnTo>
                      <a:pt x="2347056" y="0"/>
                    </a:lnTo>
                    <a:lnTo>
                      <a:pt x="2347056" y="787849"/>
                    </a:lnTo>
                    <a:lnTo>
                      <a:pt x="0" y="787849"/>
                    </a:lnTo>
                    <a:close/>
                  </a:path>
                </a:pathLst>
              </a:custGeom>
              <a:solidFill>
                <a:srgbClr val="808080"/>
              </a:solidFill>
              <a:ln w="12687" cap="flat">
                <a:noFill/>
                <a:prstDash val="solid"/>
                <a:miter/>
              </a:ln>
            </p:spPr>
            <p:txBody>
              <a:bodyPr lIns="81000" tIns="0" rIns="0" bIns="0" rtlCol="0" anchor="ctr"/>
              <a:lstStyle/>
              <a:p>
                <a:r>
                  <a:rPr lang="nl-NL" sz="825">
                    <a:solidFill>
                      <a:schemeClr val="bg1"/>
                    </a:solidFill>
                    <a:latin typeface="Arial" panose="020B0604020202020204" pitchFamily="34" charset="0"/>
                    <a:cs typeface="Arial" panose="020B0604020202020204" pitchFamily="34" charset="0"/>
                  </a:rPr>
                  <a:t>Marketingbeleid</a:t>
                </a:r>
              </a:p>
              <a:p>
                <a:r>
                  <a:rPr lang="nl-NL" sz="825">
                    <a:solidFill>
                      <a:schemeClr val="bg1"/>
                    </a:solidFill>
                    <a:latin typeface="Arial" panose="020B0604020202020204" pitchFamily="34" charset="0"/>
                    <a:cs typeface="Arial" panose="020B0604020202020204" pitchFamily="34" charset="0"/>
                  </a:rPr>
                  <a:t>Procesmanagement</a:t>
                </a:r>
              </a:p>
            </p:txBody>
          </p:sp>
          <p:sp>
            <p:nvSpPr>
              <p:cNvPr id="72" name="Vrije vorm: vorm 71">
                <a:extLst>
                  <a:ext uri="{FF2B5EF4-FFF2-40B4-BE49-F238E27FC236}">
                    <a16:creationId xmlns:a16="http://schemas.microsoft.com/office/drawing/2014/main" id="{C42ABED6-899D-9F12-D66B-563AF2487FFF}"/>
                  </a:ext>
                </a:extLst>
              </p:cNvPr>
              <p:cNvSpPr/>
              <p:nvPr/>
            </p:nvSpPr>
            <p:spPr>
              <a:xfrm>
                <a:off x="521580" y="3316201"/>
                <a:ext cx="1386012" cy="787849"/>
              </a:xfrm>
              <a:custGeom>
                <a:avLst/>
                <a:gdLst>
                  <a:gd name="connsiteX0" fmla="*/ 0 w 1017099"/>
                  <a:gd name="connsiteY0" fmla="*/ 0 h 787849"/>
                  <a:gd name="connsiteX1" fmla="*/ 1017100 w 1017099"/>
                  <a:gd name="connsiteY1" fmla="*/ 0 h 787849"/>
                  <a:gd name="connsiteX2" fmla="*/ 1017100 w 1017099"/>
                  <a:gd name="connsiteY2" fmla="*/ 787849 h 787849"/>
                  <a:gd name="connsiteX3" fmla="*/ 0 w 1017099"/>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1017099" h="787849">
                    <a:moveTo>
                      <a:pt x="0" y="0"/>
                    </a:moveTo>
                    <a:lnTo>
                      <a:pt x="1017100" y="0"/>
                    </a:lnTo>
                    <a:lnTo>
                      <a:pt x="1017100" y="787849"/>
                    </a:lnTo>
                    <a:lnTo>
                      <a:pt x="0" y="787849"/>
                    </a:lnTo>
                    <a:close/>
                  </a:path>
                </a:pathLst>
              </a:custGeom>
              <a:solidFill>
                <a:srgbClr val="70706F"/>
              </a:solidFill>
              <a:ln w="12687" cap="flat">
                <a:noFill/>
                <a:prstDash val="solid"/>
                <a:miter/>
              </a:ln>
            </p:spPr>
            <p:txBody>
              <a:bodyPr lIns="0" tIns="0" rIns="0" bIns="0" rtlCol="0" anchor="ctr"/>
              <a:lstStyle/>
              <a:p>
                <a:pPr algn="ctr"/>
                <a:r>
                  <a:rPr lang="nl-NL" sz="900" b="1">
                    <a:solidFill>
                      <a:schemeClr val="bg1"/>
                    </a:solidFill>
                    <a:latin typeface="Arial" panose="020B0604020202020204" pitchFamily="34" charset="0"/>
                    <a:cs typeface="Arial" panose="020B0604020202020204" pitchFamily="34" charset="0"/>
                  </a:rPr>
                  <a:t>Ondersteunende Vakken</a:t>
                </a:r>
              </a:p>
            </p:txBody>
          </p:sp>
        </p:grpSp>
      </p:grpSp>
      <p:grpSp>
        <p:nvGrpSpPr>
          <p:cNvPr id="10" name="Groep 9">
            <a:extLst>
              <a:ext uri="{FF2B5EF4-FFF2-40B4-BE49-F238E27FC236}">
                <a16:creationId xmlns:a16="http://schemas.microsoft.com/office/drawing/2014/main" id="{B23A9EE0-5825-435D-0CAA-5102EC7C185F}"/>
              </a:ext>
            </a:extLst>
          </p:cNvPr>
          <p:cNvGrpSpPr/>
          <p:nvPr/>
        </p:nvGrpSpPr>
        <p:grpSpPr>
          <a:xfrm>
            <a:off x="6977216" y="3280726"/>
            <a:ext cx="1973362" cy="1637968"/>
            <a:chOff x="8568996" y="1904050"/>
            <a:chExt cx="2631150" cy="2183958"/>
          </a:xfrm>
        </p:grpSpPr>
        <p:sp>
          <p:nvSpPr>
            <p:cNvPr id="57" name="Vrije vorm: vorm 56">
              <a:extLst>
                <a:ext uri="{FF2B5EF4-FFF2-40B4-BE49-F238E27FC236}">
                  <a16:creationId xmlns:a16="http://schemas.microsoft.com/office/drawing/2014/main" id="{0EADFF8D-289F-39EE-CB3F-72B075C6ACB8}"/>
                </a:ext>
              </a:extLst>
            </p:cNvPr>
            <p:cNvSpPr/>
            <p:nvPr/>
          </p:nvSpPr>
          <p:spPr>
            <a:xfrm>
              <a:off x="8568996" y="1904050"/>
              <a:ext cx="2631149" cy="434395"/>
            </a:xfrm>
            <a:custGeom>
              <a:avLst/>
              <a:gdLst>
                <a:gd name="connsiteX0" fmla="*/ 0 w 2337286"/>
                <a:gd name="connsiteY0" fmla="*/ 0 h 434395"/>
                <a:gd name="connsiteX1" fmla="*/ 2337287 w 2337286"/>
                <a:gd name="connsiteY1" fmla="*/ 0 h 434395"/>
                <a:gd name="connsiteX2" fmla="*/ 2337287 w 2337286"/>
                <a:gd name="connsiteY2" fmla="*/ 434396 h 434395"/>
                <a:gd name="connsiteX3" fmla="*/ 0 w 2337286"/>
                <a:gd name="connsiteY3" fmla="*/ 434396 h 434395"/>
              </a:gdLst>
              <a:ahLst/>
              <a:cxnLst>
                <a:cxn ang="0">
                  <a:pos x="connsiteX0" y="connsiteY0"/>
                </a:cxn>
                <a:cxn ang="0">
                  <a:pos x="connsiteX1" y="connsiteY1"/>
                </a:cxn>
                <a:cxn ang="0">
                  <a:pos x="connsiteX2" y="connsiteY2"/>
                </a:cxn>
                <a:cxn ang="0">
                  <a:pos x="connsiteX3" y="connsiteY3"/>
                </a:cxn>
              </a:cxnLst>
              <a:rect l="l" t="t" r="r" b="b"/>
              <a:pathLst>
                <a:path w="2337286" h="434395">
                  <a:moveTo>
                    <a:pt x="0" y="0"/>
                  </a:moveTo>
                  <a:lnTo>
                    <a:pt x="2337287" y="0"/>
                  </a:lnTo>
                  <a:lnTo>
                    <a:pt x="2337287" y="434396"/>
                  </a:lnTo>
                  <a:lnTo>
                    <a:pt x="0" y="434396"/>
                  </a:lnTo>
                  <a:close/>
                </a:path>
              </a:pathLst>
            </a:custGeom>
            <a:solidFill>
              <a:srgbClr val="F8F8F8"/>
            </a:solidFill>
            <a:ln w="12687" cap="flat">
              <a:noFill/>
              <a:prstDash val="solid"/>
              <a:miter/>
            </a:ln>
          </p:spPr>
          <p:txBody>
            <a:bodyPr rtlCol="0" anchor="ctr"/>
            <a:lstStyle/>
            <a:p>
              <a:pPr algn="ctr"/>
              <a:r>
                <a:rPr lang="nl-NL" sz="1200" dirty="0">
                  <a:latin typeface="Arial" panose="020B0604020202020204" pitchFamily="34" charset="0"/>
                  <a:cs typeface="Arial" panose="020B0604020202020204" pitchFamily="34" charset="0"/>
                </a:rPr>
                <a:t>Project </a:t>
              </a:r>
              <a:r>
                <a:rPr lang="nl-NL" sz="1200" b="1" dirty="0">
                  <a:solidFill>
                    <a:srgbClr val="E50056"/>
                  </a:solidFill>
                  <a:latin typeface="Arial" panose="020B0604020202020204" pitchFamily="34" charset="0"/>
                  <a:cs typeface="Arial" panose="020B0604020202020204" pitchFamily="34" charset="0"/>
                </a:rPr>
                <a:t>4</a:t>
              </a:r>
            </a:p>
          </p:txBody>
        </p:sp>
        <p:sp>
          <p:nvSpPr>
            <p:cNvPr id="64" name="Vrije vorm: vorm 63">
              <a:extLst>
                <a:ext uri="{FF2B5EF4-FFF2-40B4-BE49-F238E27FC236}">
                  <a16:creationId xmlns:a16="http://schemas.microsoft.com/office/drawing/2014/main" id="{BE2BCCFF-B7BD-6D7E-87D4-9A547617C844}"/>
                </a:ext>
              </a:extLst>
            </p:cNvPr>
            <p:cNvSpPr/>
            <p:nvPr/>
          </p:nvSpPr>
          <p:spPr>
            <a:xfrm>
              <a:off x="8568997" y="2417355"/>
              <a:ext cx="2631149" cy="787850"/>
            </a:xfrm>
            <a:custGeom>
              <a:avLst/>
              <a:gdLst>
                <a:gd name="connsiteX0" fmla="*/ 0 w 2347563"/>
                <a:gd name="connsiteY0" fmla="*/ 0 h 787849"/>
                <a:gd name="connsiteX1" fmla="*/ 2347563 w 2347563"/>
                <a:gd name="connsiteY1" fmla="*/ 0 h 787849"/>
                <a:gd name="connsiteX2" fmla="*/ 2347563 w 2347563"/>
                <a:gd name="connsiteY2" fmla="*/ 787849 h 787849"/>
                <a:gd name="connsiteX3" fmla="*/ 0 w 2347563"/>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563" h="787849">
                  <a:moveTo>
                    <a:pt x="0" y="0"/>
                  </a:moveTo>
                  <a:lnTo>
                    <a:pt x="2347563" y="0"/>
                  </a:lnTo>
                  <a:lnTo>
                    <a:pt x="2347563" y="787849"/>
                  </a:lnTo>
                  <a:lnTo>
                    <a:pt x="0" y="787849"/>
                  </a:lnTo>
                  <a:close/>
                </a:path>
              </a:pathLst>
            </a:custGeom>
            <a:solidFill>
              <a:srgbClr val="E50856"/>
            </a:solidFill>
            <a:ln w="12687" cap="flat">
              <a:noFill/>
              <a:prstDash val="solid"/>
              <a:miter/>
            </a:ln>
          </p:spPr>
          <p:txBody>
            <a:bodyPr rtlCol="0" anchor="ctr"/>
            <a:lstStyle/>
            <a:p>
              <a:pPr algn="ctr"/>
              <a:r>
                <a:rPr lang="nl-NL" sz="900">
                  <a:solidFill>
                    <a:schemeClr val="bg1"/>
                  </a:solidFill>
                  <a:latin typeface="Arial" panose="020B0604020202020204" pitchFamily="34" charset="0"/>
                  <a:cs typeface="Arial" panose="020B0604020202020204" pitchFamily="34" charset="0"/>
                </a:rPr>
                <a:t>Een onderneming laten groeien</a:t>
              </a:r>
            </a:p>
          </p:txBody>
        </p:sp>
        <p:grpSp>
          <p:nvGrpSpPr>
            <p:cNvPr id="73" name="Groep 72">
              <a:extLst>
                <a:ext uri="{FF2B5EF4-FFF2-40B4-BE49-F238E27FC236}">
                  <a16:creationId xmlns:a16="http://schemas.microsoft.com/office/drawing/2014/main" id="{6BA2A212-573A-8173-A176-920140B15AC3}"/>
                </a:ext>
              </a:extLst>
            </p:cNvPr>
            <p:cNvGrpSpPr/>
            <p:nvPr/>
          </p:nvGrpSpPr>
          <p:grpSpPr>
            <a:xfrm>
              <a:off x="8568997" y="3300159"/>
              <a:ext cx="2631148" cy="787849"/>
              <a:chOff x="680608" y="3300159"/>
              <a:chExt cx="2631148" cy="787849"/>
            </a:xfrm>
          </p:grpSpPr>
          <p:sp>
            <p:nvSpPr>
              <p:cNvPr id="74" name="Vrije vorm: vorm 73">
                <a:extLst>
                  <a:ext uri="{FF2B5EF4-FFF2-40B4-BE49-F238E27FC236}">
                    <a16:creationId xmlns:a16="http://schemas.microsoft.com/office/drawing/2014/main" id="{367B397A-97A4-1620-B345-2ADA498B64FE}"/>
                  </a:ext>
                </a:extLst>
              </p:cNvPr>
              <p:cNvSpPr/>
              <p:nvPr/>
            </p:nvSpPr>
            <p:spPr>
              <a:xfrm>
                <a:off x="1991697" y="3300159"/>
                <a:ext cx="1320059" cy="787849"/>
              </a:xfrm>
              <a:custGeom>
                <a:avLst/>
                <a:gdLst>
                  <a:gd name="connsiteX0" fmla="*/ 0 w 2347055"/>
                  <a:gd name="connsiteY0" fmla="*/ 0 h 787849"/>
                  <a:gd name="connsiteX1" fmla="*/ 2347056 w 2347055"/>
                  <a:gd name="connsiteY1" fmla="*/ 0 h 787849"/>
                  <a:gd name="connsiteX2" fmla="*/ 2347056 w 2347055"/>
                  <a:gd name="connsiteY2" fmla="*/ 787849 h 787849"/>
                  <a:gd name="connsiteX3" fmla="*/ 0 w 2347055"/>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055" h="787849">
                    <a:moveTo>
                      <a:pt x="0" y="0"/>
                    </a:moveTo>
                    <a:lnTo>
                      <a:pt x="2347056" y="0"/>
                    </a:lnTo>
                    <a:lnTo>
                      <a:pt x="2347056" y="787849"/>
                    </a:lnTo>
                    <a:lnTo>
                      <a:pt x="0" y="787849"/>
                    </a:lnTo>
                    <a:close/>
                  </a:path>
                </a:pathLst>
              </a:custGeom>
              <a:solidFill>
                <a:srgbClr val="808080"/>
              </a:solidFill>
              <a:ln w="12687" cap="flat">
                <a:noFill/>
                <a:prstDash val="solid"/>
                <a:miter/>
              </a:ln>
            </p:spPr>
            <p:txBody>
              <a:bodyPr lIns="81000" tIns="0" rIns="0" bIns="0" rtlCol="0" anchor="ctr"/>
              <a:lstStyle/>
              <a:p>
                <a:r>
                  <a:rPr lang="nl-NL" sz="825">
                    <a:solidFill>
                      <a:schemeClr val="bg1"/>
                    </a:solidFill>
                    <a:latin typeface="Arial" panose="020B0604020202020204" pitchFamily="34" charset="0"/>
                    <a:cs typeface="Arial" panose="020B0604020202020204" pitchFamily="34" charset="0"/>
                  </a:rPr>
                  <a:t>Business Communication</a:t>
                </a:r>
              </a:p>
              <a:p>
                <a:r>
                  <a:rPr lang="nl-NL" sz="825">
                    <a:solidFill>
                      <a:schemeClr val="bg1"/>
                    </a:solidFill>
                    <a:latin typeface="Arial" panose="020B0604020202020204" pitchFamily="34" charset="0"/>
                    <a:cs typeface="Arial" panose="020B0604020202020204" pitchFamily="34" charset="0"/>
                  </a:rPr>
                  <a:t>Marketing &amp; Strategie</a:t>
                </a:r>
              </a:p>
            </p:txBody>
          </p:sp>
          <p:sp>
            <p:nvSpPr>
              <p:cNvPr id="75" name="Vrije vorm: vorm 74">
                <a:extLst>
                  <a:ext uri="{FF2B5EF4-FFF2-40B4-BE49-F238E27FC236}">
                    <a16:creationId xmlns:a16="http://schemas.microsoft.com/office/drawing/2014/main" id="{D8EA4C55-5B30-3493-F6E8-9328E39245AB}"/>
                  </a:ext>
                </a:extLst>
              </p:cNvPr>
              <p:cNvSpPr/>
              <p:nvPr/>
            </p:nvSpPr>
            <p:spPr>
              <a:xfrm>
                <a:off x="680608" y="3300159"/>
                <a:ext cx="1311089" cy="787849"/>
              </a:xfrm>
              <a:custGeom>
                <a:avLst/>
                <a:gdLst>
                  <a:gd name="connsiteX0" fmla="*/ 0 w 1017099"/>
                  <a:gd name="connsiteY0" fmla="*/ 0 h 787849"/>
                  <a:gd name="connsiteX1" fmla="*/ 1017100 w 1017099"/>
                  <a:gd name="connsiteY1" fmla="*/ 0 h 787849"/>
                  <a:gd name="connsiteX2" fmla="*/ 1017100 w 1017099"/>
                  <a:gd name="connsiteY2" fmla="*/ 787849 h 787849"/>
                  <a:gd name="connsiteX3" fmla="*/ 0 w 1017099"/>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1017099" h="787849">
                    <a:moveTo>
                      <a:pt x="0" y="0"/>
                    </a:moveTo>
                    <a:lnTo>
                      <a:pt x="1017100" y="0"/>
                    </a:lnTo>
                    <a:lnTo>
                      <a:pt x="1017100" y="787849"/>
                    </a:lnTo>
                    <a:lnTo>
                      <a:pt x="0" y="787849"/>
                    </a:lnTo>
                    <a:close/>
                  </a:path>
                </a:pathLst>
              </a:custGeom>
              <a:solidFill>
                <a:srgbClr val="70706F"/>
              </a:solidFill>
              <a:ln w="12687" cap="flat">
                <a:noFill/>
                <a:prstDash val="solid"/>
                <a:miter/>
              </a:ln>
            </p:spPr>
            <p:txBody>
              <a:bodyPr lIns="0" tIns="0" rIns="0" bIns="0" rtlCol="0" anchor="ctr"/>
              <a:lstStyle/>
              <a:p>
                <a:pPr algn="ctr"/>
                <a:r>
                  <a:rPr lang="nl-NL" sz="900" b="1">
                    <a:solidFill>
                      <a:schemeClr val="bg1"/>
                    </a:solidFill>
                    <a:latin typeface="Arial" panose="020B0604020202020204" pitchFamily="34" charset="0"/>
                    <a:cs typeface="Arial" panose="020B0604020202020204" pitchFamily="34" charset="0"/>
                  </a:rPr>
                  <a:t>Ondersteunende</a:t>
                </a:r>
              </a:p>
              <a:p>
                <a:pPr algn="ctr"/>
                <a:r>
                  <a:rPr lang="nl-NL" sz="900" b="1">
                    <a:solidFill>
                      <a:schemeClr val="bg1"/>
                    </a:solidFill>
                    <a:latin typeface="Arial" panose="020B0604020202020204" pitchFamily="34" charset="0"/>
                    <a:cs typeface="Arial" panose="020B0604020202020204" pitchFamily="34" charset="0"/>
                  </a:rPr>
                  <a:t>Vakken</a:t>
                </a:r>
              </a:p>
            </p:txBody>
          </p:sp>
        </p:grpSp>
      </p:grpSp>
      <p:grpSp>
        <p:nvGrpSpPr>
          <p:cNvPr id="3" name="Groep 2">
            <a:extLst>
              <a:ext uri="{FF2B5EF4-FFF2-40B4-BE49-F238E27FC236}">
                <a16:creationId xmlns:a16="http://schemas.microsoft.com/office/drawing/2014/main" id="{670E64D6-9233-7226-C5FC-8E8FC08C7D54}"/>
              </a:ext>
            </a:extLst>
          </p:cNvPr>
          <p:cNvGrpSpPr/>
          <p:nvPr/>
        </p:nvGrpSpPr>
        <p:grpSpPr>
          <a:xfrm>
            <a:off x="8873656" y="857251"/>
            <a:ext cx="270344" cy="271124"/>
            <a:chOff x="11831541" y="0"/>
            <a:chExt cx="360459" cy="361499"/>
          </a:xfrm>
        </p:grpSpPr>
        <p:sp>
          <p:nvSpPr>
            <p:cNvPr id="45" name="Vrije vorm: vorm 44">
              <a:hlinkClick r:id="rId3" action="ppaction://hlinksldjump"/>
              <a:extLst>
                <a:ext uri="{FF2B5EF4-FFF2-40B4-BE49-F238E27FC236}">
                  <a16:creationId xmlns:a16="http://schemas.microsoft.com/office/drawing/2014/main" id="{FBC99BF7-950C-E68F-2D2D-952B4D0BD8DE}"/>
                </a:ext>
              </a:extLst>
            </p:cNvPr>
            <p:cNvSpPr/>
            <p:nvPr/>
          </p:nvSpPr>
          <p:spPr>
            <a:xfrm>
              <a:off x="11831541" y="0"/>
              <a:ext cx="360459" cy="361499"/>
            </a:xfrm>
            <a:custGeom>
              <a:avLst/>
              <a:gdLst>
                <a:gd name="connsiteX0" fmla="*/ 0 w 2347563"/>
                <a:gd name="connsiteY0" fmla="*/ 0 h 787849"/>
                <a:gd name="connsiteX1" fmla="*/ 2347563 w 2347563"/>
                <a:gd name="connsiteY1" fmla="*/ 0 h 787849"/>
                <a:gd name="connsiteX2" fmla="*/ 2347563 w 2347563"/>
                <a:gd name="connsiteY2" fmla="*/ 787849 h 787849"/>
                <a:gd name="connsiteX3" fmla="*/ 0 w 2347563"/>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563" h="787849">
                  <a:moveTo>
                    <a:pt x="0" y="0"/>
                  </a:moveTo>
                  <a:lnTo>
                    <a:pt x="2347563" y="0"/>
                  </a:lnTo>
                  <a:lnTo>
                    <a:pt x="2347563" y="787849"/>
                  </a:lnTo>
                  <a:lnTo>
                    <a:pt x="0" y="787849"/>
                  </a:lnTo>
                  <a:close/>
                </a:path>
              </a:pathLst>
            </a:custGeom>
            <a:solidFill>
              <a:srgbClr val="000000"/>
            </a:solidFill>
            <a:ln w="12687" cap="flat">
              <a:noFill/>
              <a:prstDash val="solid"/>
              <a:miter/>
            </a:ln>
          </p:spPr>
          <p:txBody>
            <a:bodyPr rtlCol="0" anchor="ctr"/>
            <a:lstStyle/>
            <a:p>
              <a:pPr algn="ctr"/>
              <a:r>
                <a:rPr lang="nl-NL" sz="750">
                  <a:solidFill>
                    <a:schemeClr val="bg1"/>
                  </a:solidFill>
                  <a:latin typeface="Arial" panose="020B0604020202020204" pitchFamily="34" charset="0"/>
                  <a:cs typeface="Arial" panose="020B0604020202020204" pitchFamily="34" charset="0"/>
                </a:rPr>
                <a:t> </a:t>
              </a:r>
            </a:p>
          </p:txBody>
        </p:sp>
        <p:sp>
          <p:nvSpPr>
            <p:cNvPr id="46" name="Graphic 2">
              <a:hlinkClick r:id="rId3" action="ppaction://hlinksldjump"/>
              <a:extLst>
                <a:ext uri="{FF2B5EF4-FFF2-40B4-BE49-F238E27FC236}">
                  <a16:creationId xmlns:a16="http://schemas.microsoft.com/office/drawing/2014/main" id="{C16D29A9-3E37-C442-767C-D87B8F1F57F9}"/>
                </a:ext>
              </a:extLst>
            </p:cNvPr>
            <p:cNvSpPr/>
            <p:nvPr/>
          </p:nvSpPr>
          <p:spPr>
            <a:xfrm rot="16200000" flipV="1">
              <a:off x="11916831" y="128002"/>
              <a:ext cx="189878" cy="105494"/>
            </a:xfrm>
            <a:custGeom>
              <a:avLst/>
              <a:gdLst>
                <a:gd name="connsiteX0" fmla="*/ 3427690 w 6855477"/>
                <a:gd name="connsiteY0" fmla="*/ 3808710 h 3808710"/>
                <a:gd name="connsiteX1" fmla="*/ 3158464 w 6855477"/>
                <a:gd name="connsiteY1" fmla="*/ 3696964 h 3808710"/>
                <a:gd name="connsiteX2" fmla="*/ 110475 w 6855477"/>
                <a:gd name="connsiteY2" fmla="*/ 648975 h 3808710"/>
                <a:gd name="connsiteX3" fmla="*/ 110475 w 6855477"/>
                <a:gd name="connsiteY3" fmla="*/ 110475 h 3808710"/>
                <a:gd name="connsiteX4" fmla="*/ 648975 w 6855477"/>
                <a:gd name="connsiteY4" fmla="*/ 110475 h 3808710"/>
                <a:gd name="connsiteX5" fmla="*/ 3427739 w 6855477"/>
                <a:gd name="connsiteY5" fmla="*/ 2889239 h 3808710"/>
                <a:gd name="connsiteX6" fmla="*/ 6206503 w 6855477"/>
                <a:gd name="connsiteY6" fmla="*/ 110475 h 3808710"/>
                <a:gd name="connsiteX7" fmla="*/ 6745002 w 6855477"/>
                <a:gd name="connsiteY7" fmla="*/ 110475 h 3808710"/>
                <a:gd name="connsiteX8" fmla="*/ 6745002 w 6855477"/>
                <a:gd name="connsiteY8" fmla="*/ 648975 h 3808710"/>
                <a:gd name="connsiteX9" fmla="*/ 3697013 w 6855477"/>
                <a:gd name="connsiteY9" fmla="*/ 3696964 h 3808710"/>
                <a:gd name="connsiteX10" fmla="*/ 3427788 w 6855477"/>
                <a:gd name="connsiteY10" fmla="*/ 3808710 h 380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5477" h="3808710">
                  <a:moveTo>
                    <a:pt x="3427690" y="3808710"/>
                  </a:moveTo>
                  <a:cubicBezTo>
                    <a:pt x="3331168" y="3808710"/>
                    <a:pt x="3234657" y="3773156"/>
                    <a:pt x="3158464" y="3696964"/>
                  </a:cubicBezTo>
                  <a:lnTo>
                    <a:pt x="110475" y="648975"/>
                  </a:lnTo>
                  <a:cubicBezTo>
                    <a:pt x="-36825" y="501636"/>
                    <a:pt x="-36825" y="257814"/>
                    <a:pt x="110475" y="110475"/>
                  </a:cubicBezTo>
                  <a:cubicBezTo>
                    <a:pt x="257814" y="-36825"/>
                    <a:pt x="501636" y="-36825"/>
                    <a:pt x="648975" y="110475"/>
                  </a:cubicBezTo>
                  <a:lnTo>
                    <a:pt x="3427739" y="2889239"/>
                  </a:lnTo>
                  <a:lnTo>
                    <a:pt x="6206503" y="110475"/>
                  </a:lnTo>
                  <a:cubicBezTo>
                    <a:pt x="6353802" y="-36825"/>
                    <a:pt x="6597663" y="-36825"/>
                    <a:pt x="6745002" y="110475"/>
                  </a:cubicBezTo>
                  <a:cubicBezTo>
                    <a:pt x="6892303" y="257775"/>
                    <a:pt x="6892303" y="501636"/>
                    <a:pt x="6745002" y="648975"/>
                  </a:cubicBezTo>
                  <a:lnTo>
                    <a:pt x="3697013" y="3696964"/>
                  </a:lnTo>
                  <a:cubicBezTo>
                    <a:pt x="3620821" y="3773156"/>
                    <a:pt x="3524299" y="3808710"/>
                    <a:pt x="3427788" y="3808710"/>
                  </a:cubicBezTo>
                  <a:close/>
                </a:path>
              </a:pathLst>
            </a:custGeom>
            <a:solidFill>
              <a:schemeClr val="bg1"/>
            </a:solidFill>
            <a:ln w="9797" cap="flat">
              <a:noFill/>
              <a:prstDash val="solid"/>
              <a:miter/>
            </a:ln>
          </p:spPr>
          <p:txBody>
            <a:bodyPr rtlCol="0" anchor="ctr"/>
            <a:lstStyle/>
            <a:p>
              <a:endParaRPr lang="nl-NL" sz="1350"/>
            </a:p>
          </p:txBody>
        </p:sp>
      </p:grpSp>
      <p:sp>
        <p:nvSpPr>
          <p:cNvPr id="5" name="Tekstvak 4">
            <a:extLst>
              <a:ext uri="{FF2B5EF4-FFF2-40B4-BE49-F238E27FC236}">
                <a16:creationId xmlns:a16="http://schemas.microsoft.com/office/drawing/2014/main" id="{5B94ED0A-EF7F-0DA8-8159-189F3B83128A}"/>
              </a:ext>
            </a:extLst>
          </p:cNvPr>
          <p:cNvSpPr txBox="1"/>
          <p:nvPr/>
        </p:nvSpPr>
        <p:spPr>
          <a:xfrm>
            <a:off x="200868" y="5576962"/>
            <a:ext cx="5143594" cy="738664"/>
          </a:xfrm>
          <a:prstGeom prst="rect">
            <a:avLst/>
          </a:prstGeom>
          <a:noFill/>
        </p:spPr>
        <p:txBody>
          <a:bodyPr wrap="square" rtlCol="0">
            <a:spAutoFit/>
          </a:bodyPr>
          <a:lstStyle/>
          <a:p>
            <a:pPr marL="285750" indent="-285750">
              <a:buFont typeface="Arial" panose="020B0604020202020204" pitchFamily="34" charset="0"/>
              <a:buChar char="•"/>
            </a:pPr>
            <a:r>
              <a:rPr lang="nl-NL" sz="1400" b="1" dirty="0">
                <a:solidFill>
                  <a:srgbClr val="FF0066"/>
                </a:solidFill>
              </a:rPr>
              <a:t>Projecten van drie weken</a:t>
            </a:r>
          </a:p>
          <a:p>
            <a:pPr marL="285750" indent="-285750">
              <a:buFont typeface="Arial" panose="020B0604020202020204" pitchFamily="34" charset="0"/>
              <a:buChar char="•"/>
            </a:pPr>
            <a:r>
              <a:rPr lang="nl-NL" sz="1400" b="1" dirty="0">
                <a:solidFill>
                  <a:srgbClr val="FF0066"/>
                </a:solidFill>
              </a:rPr>
              <a:t>Na drie weken één of twee tentamens</a:t>
            </a:r>
          </a:p>
          <a:p>
            <a:pPr marL="285750" indent="-285750">
              <a:buFont typeface="Arial" panose="020B0604020202020204" pitchFamily="34" charset="0"/>
              <a:buChar char="•"/>
            </a:pPr>
            <a:r>
              <a:rPr lang="nl-NL" sz="1400" b="1" dirty="0">
                <a:solidFill>
                  <a:srgbClr val="FF0066"/>
                </a:solidFill>
              </a:rPr>
              <a:t>Na zeven weken de overige tentamens</a:t>
            </a:r>
          </a:p>
        </p:txBody>
      </p:sp>
      <p:grpSp>
        <p:nvGrpSpPr>
          <p:cNvPr id="6" name="Groep 5">
            <a:extLst>
              <a:ext uri="{FF2B5EF4-FFF2-40B4-BE49-F238E27FC236}">
                <a16:creationId xmlns:a16="http://schemas.microsoft.com/office/drawing/2014/main" id="{30229362-7770-945B-1781-654F79370DAA}"/>
              </a:ext>
            </a:extLst>
          </p:cNvPr>
          <p:cNvGrpSpPr/>
          <p:nvPr/>
        </p:nvGrpSpPr>
        <p:grpSpPr>
          <a:xfrm>
            <a:off x="5053410" y="603457"/>
            <a:ext cx="3491570" cy="1582110"/>
            <a:chOff x="436389" y="4114800"/>
            <a:chExt cx="5162615" cy="2138920"/>
          </a:xfrm>
        </p:grpSpPr>
        <p:pic>
          <p:nvPicPr>
            <p:cNvPr id="11" name="Afbeelding 10">
              <a:extLst>
                <a:ext uri="{FF2B5EF4-FFF2-40B4-BE49-F238E27FC236}">
                  <a16:creationId xmlns:a16="http://schemas.microsoft.com/office/drawing/2014/main" id="{B84460D4-9E8C-019C-D13B-DEC3739CEC77}"/>
                </a:ext>
              </a:extLst>
            </p:cNvPr>
            <p:cNvPicPr>
              <a:picLocks noChangeAspect="1"/>
            </p:cNvPicPr>
            <p:nvPr/>
          </p:nvPicPr>
          <p:blipFill>
            <a:blip r:embed="rId4"/>
            <a:stretch>
              <a:fillRect/>
            </a:stretch>
          </p:blipFill>
          <p:spPr>
            <a:xfrm>
              <a:off x="436389" y="4263963"/>
              <a:ext cx="5162615" cy="1989757"/>
            </a:xfrm>
            <a:prstGeom prst="rect">
              <a:avLst/>
            </a:prstGeom>
          </p:spPr>
        </p:pic>
        <p:sp>
          <p:nvSpPr>
            <p:cNvPr id="12" name="Ovaal 11">
              <a:extLst>
                <a:ext uri="{FF2B5EF4-FFF2-40B4-BE49-F238E27FC236}">
                  <a16:creationId xmlns:a16="http://schemas.microsoft.com/office/drawing/2014/main" id="{A767FE83-1400-3090-9AB2-04DF73AAD329}"/>
                </a:ext>
              </a:extLst>
            </p:cNvPr>
            <p:cNvSpPr/>
            <p:nvPr/>
          </p:nvSpPr>
          <p:spPr>
            <a:xfrm>
              <a:off x="3416968" y="4114800"/>
              <a:ext cx="830179" cy="782053"/>
            </a:xfrm>
            <a:prstGeom prst="ellipse">
              <a:avLst/>
            </a:prstGeom>
            <a:noFill/>
            <a:ln w="317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4" name="Afbeelding 13">
            <a:extLst>
              <a:ext uri="{FF2B5EF4-FFF2-40B4-BE49-F238E27FC236}">
                <a16:creationId xmlns:a16="http://schemas.microsoft.com/office/drawing/2014/main" id="{7973536E-9C5D-1894-46B5-CE0F3ACA9153}"/>
              </a:ext>
            </a:extLst>
          </p:cNvPr>
          <p:cNvPicPr>
            <a:picLocks noChangeAspect="1"/>
          </p:cNvPicPr>
          <p:nvPr/>
        </p:nvPicPr>
        <p:blipFill>
          <a:blip r:embed="rId5"/>
          <a:stretch>
            <a:fillRect/>
          </a:stretch>
        </p:blipFill>
        <p:spPr>
          <a:xfrm>
            <a:off x="1028035" y="5043075"/>
            <a:ext cx="325755" cy="329050"/>
          </a:xfrm>
          <a:prstGeom prst="rect">
            <a:avLst/>
          </a:prstGeom>
        </p:spPr>
      </p:pic>
      <p:pic>
        <p:nvPicPr>
          <p:cNvPr id="16" name="Afbeelding 15">
            <a:extLst>
              <a:ext uri="{FF2B5EF4-FFF2-40B4-BE49-F238E27FC236}">
                <a16:creationId xmlns:a16="http://schemas.microsoft.com/office/drawing/2014/main" id="{E3374DB3-5299-8611-BE75-BE69E5CC53A1}"/>
              </a:ext>
            </a:extLst>
          </p:cNvPr>
          <p:cNvPicPr>
            <a:picLocks noChangeAspect="1"/>
          </p:cNvPicPr>
          <p:nvPr/>
        </p:nvPicPr>
        <p:blipFill>
          <a:blip r:embed="rId6"/>
          <a:stretch>
            <a:fillRect/>
          </a:stretch>
        </p:blipFill>
        <p:spPr>
          <a:xfrm>
            <a:off x="5603124" y="5068235"/>
            <a:ext cx="325756" cy="334114"/>
          </a:xfrm>
          <a:prstGeom prst="rect">
            <a:avLst/>
          </a:prstGeom>
        </p:spPr>
      </p:pic>
      <p:pic>
        <p:nvPicPr>
          <p:cNvPr id="17" name="Afbeelding 16">
            <a:extLst>
              <a:ext uri="{FF2B5EF4-FFF2-40B4-BE49-F238E27FC236}">
                <a16:creationId xmlns:a16="http://schemas.microsoft.com/office/drawing/2014/main" id="{6F69EAE6-2436-2C86-B1AA-9561906D8392}"/>
              </a:ext>
            </a:extLst>
          </p:cNvPr>
          <p:cNvPicPr>
            <a:picLocks noChangeAspect="1"/>
          </p:cNvPicPr>
          <p:nvPr/>
        </p:nvPicPr>
        <p:blipFill>
          <a:blip r:embed="rId7"/>
          <a:stretch>
            <a:fillRect/>
          </a:stretch>
        </p:blipFill>
        <p:spPr>
          <a:xfrm>
            <a:off x="7815864" y="5043787"/>
            <a:ext cx="325755" cy="328338"/>
          </a:xfrm>
          <a:prstGeom prst="rect">
            <a:avLst/>
          </a:prstGeom>
        </p:spPr>
      </p:pic>
      <p:pic>
        <p:nvPicPr>
          <p:cNvPr id="18" name="Afbeelding 17">
            <a:extLst>
              <a:ext uri="{FF2B5EF4-FFF2-40B4-BE49-F238E27FC236}">
                <a16:creationId xmlns:a16="http://schemas.microsoft.com/office/drawing/2014/main" id="{79CF6A83-3549-735F-DBF7-891F2E074CB4}"/>
              </a:ext>
            </a:extLst>
          </p:cNvPr>
          <p:cNvPicPr>
            <a:picLocks noChangeAspect="1"/>
          </p:cNvPicPr>
          <p:nvPr/>
        </p:nvPicPr>
        <p:blipFill>
          <a:blip r:embed="rId8"/>
          <a:stretch>
            <a:fillRect/>
          </a:stretch>
        </p:blipFill>
        <p:spPr>
          <a:xfrm>
            <a:off x="3185030" y="5034879"/>
            <a:ext cx="343816" cy="325048"/>
          </a:xfrm>
          <a:prstGeom prst="rect">
            <a:avLst/>
          </a:prstGeom>
        </p:spPr>
      </p:pic>
    </p:spTree>
    <p:extLst>
      <p:ext uri="{BB962C8B-B14F-4D97-AF65-F5344CB8AC3E}">
        <p14:creationId xmlns:p14="http://schemas.microsoft.com/office/powerpoint/2010/main" val="401799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00" fill="hold"/>
                                        <p:tgtEl>
                                          <p:spTgt spid="4"/>
                                        </p:tgtEl>
                                        <p:attrNameLst>
                                          <p:attrName>ppt_x</p:attrName>
                                        </p:attrNameLst>
                                      </p:cBhvr>
                                      <p:tavLst>
                                        <p:tav tm="0">
                                          <p:val>
                                            <p:strVal val="#ppt_x"/>
                                          </p:val>
                                        </p:tav>
                                        <p:tav tm="100000">
                                          <p:val>
                                            <p:strVal val="#ppt_x"/>
                                          </p:val>
                                        </p:tav>
                                      </p:tavLst>
                                    </p:anim>
                                    <p:anim calcmode="lin" valueType="num">
                                      <p:cBhvr additive="base">
                                        <p:cTn id="8" dur="8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800" fill="hold"/>
                                        <p:tgtEl>
                                          <p:spTgt spid="49"/>
                                        </p:tgtEl>
                                        <p:attrNameLst>
                                          <p:attrName>ppt_x</p:attrName>
                                        </p:attrNameLst>
                                      </p:cBhvr>
                                      <p:tavLst>
                                        <p:tav tm="0">
                                          <p:val>
                                            <p:strVal val="#ppt_x"/>
                                          </p:val>
                                        </p:tav>
                                        <p:tav tm="100000">
                                          <p:val>
                                            <p:strVal val="#ppt_x"/>
                                          </p:val>
                                        </p:tav>
                                      </p:tavLst>
                                    </p:anim>
                                    <p:anim calcmode="lin" valueType="num">
                                      <p:cBhvr additive="base">
                                        <p:cTn id="12" dur="8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800" fill="hold"/>
                                        <p:tgtEl>
                                          <p:spTgt spid="29"/>
                                        </p:tgtEl>
                                        <p:attrNameLst>
                                          <p:attrName>ppt_x</p:attrName>
                                        </p:attrNameLst>
                                      </p:cBhvr>
                                      <p:tavLst>
                                        <p:tav tm="0">
                                          <p:val>
                                            <p:strVal val="1+#ppt_w/2"/>
                                          </p:val>
                                        </p:tav>
                                        <p:tav tm="100000">
                                          <p:val>
                                            <p:strVal val="#ppt_x"/>
                                          </p:val>
                                        </p:tav>
                                      </p:tavLst>
                                    </p:anim>
                                    <p:anim calcmode="lin" valueType="num">
                                      <p:cBhvr additive="base">
                                        <p:cTn id="16" dur="8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2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800" fill="hold"/>
                                        <p:tgtEl>
                                          <p:spTgt spid="7"/>
                                        </p:tgtEl>
                                        <p:attrNameLst>
                                          <p:attrName>ppt_x</p:attrName>
                                        </p:attrNameLst>
                                      </p:cBhvr>
                                      <p:tavLst>
                                        <p:tav tm="0">
                                          <p:val>
                                            <p:strVal val="1+#ppt_w/2"/>
                                          </p:val>
                                        </p:tav>
                                        <p:tav tm="100000">
                                          <p:val>
                                            <p:strVal val="#ppt_x"/>
                                          </p:val>
                                        </p:tav>
                                      </p:tavLst>
                                    </p:anim>
                                    <p:anim calcmode="lin" valueType="num">
                                      <p:cBhvr additive="base">
                                        <p:cTn id="20" dur="8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4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fill="hold"/>
                                        <p:tgtEl>
                                          <p:spTgt spid="8"/>
                                        </p:tgtEl>
                                        <p:attrNameLst>
                                          <p:attrName>ppt_x</p:attrName>
                                        </p:attrNameLst>
                                      </p:cBhvr>
                                      <p:tavLst>
                                        <p:tav tm="0">
                                          <p:val>
                                            <p:strVal val="1+#ppt_w/2"/>
                                          </p:val>
                                        </p:tav>
                                        <p:tav tm="100000">
                                          <p:val>
                                            <p:strVal val="#ppt_x"/>
                                          </p:val>
                                        </p:tav>
                                      </p:tavLst>
                                    </p:anim>
                                    <p:anim calcmode="lin" valueType="num">
                                      <p:cBhvr additive="base">
                                        <p:cTn id="24" dur="75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5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700" fill="hold"/>
                                        <p:tgtEl>
                                          <p:spTgt spid="9"/>
                                        </p:tgtEl>
                                        <p:attrNameLst>
                                          <p:attrName>ppt_x</p:attrName>
                                        </p:attrNameLst>
                                      </p:cBhvr>
                                      <p:tavLst>
                                        <p:tav tm="0">
                                          <p:val>
                                            <p:strVal val="1+#ppt_w/2"/>
                                          </p:val>
                                        </p:tav>
                                        <p:tav tm="100000">
                                          <p:val>
                                            <p:strVal val="#ppt_x"/>
                                          </p:val>
                                        </p:tav>
                                      </p:tavLst>
                                    </p:anim>
                                    <p:anim calcmode="lin" valueType="num">
                                      <p:cBhvr additive="base">
                                        <p:cTn id="28" dur="7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65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650" fill="hold"/>
                                        <p:tgtEl>
                                          <p:spTgt spid="10"/>
                                        </p:tgtEl>
                                        <p:attrNameLst>
                                          <p:attrName>ppt_x</p:attrName>
                                        </p:attrNameLst>
                                      </p:cBhvr>
                                      <p:tavLst>
                                        <p:tav tm="0">
                                          <p:val>
                                            <p:strVal val="1+#ppt_w/2"/>
                                          </p:val>
                                        </p:tav>
                                        <p:tav tm="100000">
                                          <p:val>
                                            <p:strVal val="#ppt_x"/>
                                          </p:val>
                                        </p:tav>
                                      </p:tavLst>
                                    </p:anim>
                                    <p:anim calcmode="lin" valueType="num">
                                      <p:cBhvr additive="base">
                                        <p:cTn id="32" dur="6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 grpId="0"/>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Vrije vorm: vorm 48">
            <a:extLst>
              <a:ext uri="{FF2B5EF4-FFF2-40B4-BE49-F238E27FC236}">
                <a16:creationId xmlns:a16="http://schemas.microsoft.com/office/drawing/2014/main" id="{77FDAEAA-9A8C-1C97-E79E-964CEB4C89C8}"/>
              </a:ext>
            </a:extLst>
          </p:cNvPr>
          <p:cNvSpPr/>
          <p:nvPr/>
        </p:nvSpPr>
        <p:spPr>
          <a:xfrm>
            <a:off x="1" y="3166946"/>
            <a:ext cx="9143999" cy="2943921"/>
          </a:xfrm>
          <a:custGeom>
            <a:avLst/>
            <a:gdLst>
              <a:gd name="connsiteX0" fmla="*/ 0 w 12179315"/>
              <a:gd name="connsiteY0" fmla="*/ 0 h 3245660"/>
              <a:gd name="connsiteX1" fmla="*/ 12179315 w 12179315"/>
              <a:gd name="connsiteY1" fmla="*/ 0 h 3245660"/>
              <a:gd name="connsiteX2" fmla="*/ 12179315 w 12179315"/>
              <a:gd name="connsiteY2" fmla="*/ 3245661 h 3245660"/>
              <a:gd name="connsiteX3" fmla="*/ 0 w 12179315"/>
              <a:gd name="connsiteY3" fmla="*/ 3245661 h 3245660"/>
            </a:gdLst>
            <a:ahLst/>
            <a:cxnLst>
              <a:cxn ang="0">
                <a:pos x="connsiteX0" y="connsiteY0"/>
              </a:cxn>
              <a:cxn ang="0">
                <a:pos x="connsiteX1" y="connsiteY1"/>
              </a:cxn>
              <a:cxn ang="0">
                <a:pos x="connsiteX2" y="connsiteY2"/>
              </a:cxn>
              <a:cxn ang="0">
                <a:pos x="connsiteX3" y="connsiteY3"/>
              </a:cxn>
            </a:cxnLst>
            <a:rect l="l" t="t" r="r" b="b"/>
            <a:pathLst>
              <a:path w="12179315" h="3245660">
                <a:moveTo>
                  <a:pt x="0" y="0"/>
                </a:moveTo>
                <a:lnTo>
                  <a:pt x="12179315" y="0"/>
                </a:lnTo>
                <a:lnTo>
                  <a:pt x="12179315" y="3245661"/>
                </a:lnTo>
                <a:lnTo>
                  <a:pt x="0" y="3245661"/>
                </a:lnTo>
                <a:close/>
              </a:path>
            </a:pathLst>
          </a:custGeom>
          <a:solidFill>
            <a:srgbClr val="E8E8E8"/>
          </a:solidFill>
          <a:ln w="12687" cap="flat">
            <a:noFill/>
            <a:prstDash val="solid"/>
            <a:miter/>
          </a:ln>
        </p:spPr>
        <p:txBody>
          <a:bodyPr rtlCol="0" anchor="ctr"/>
          <a:lstStyle/>
          <a:p>
            <a:endParaRPr lang="nl-NL" sz="1350"/>
          </a:p>
        </p:txBody>
      </p:sp>
      <p:sp>
        <p:nvSpPr>
          <p:cNvPr id="4" name="Tekstvak 3">
            <a:extLst>
              <a:ext uri="{FF2B5EF4-FFF2-40B4-BE49-F238E27FC236}">
                <a16:creationId xmlns:a16="http://schemas.microsoft.com/office/drawing/2014/main" id="{BB4F32FA-A481-EF38-6AFC-490F69DE858C}"/>
              </a:ext>
            </a:extLst>
          </p:cNvPr>
          <p:cNvSpPr txBox="1"/>
          <p:nvPr/>
        </p:nvSpPr>
        <p:spPr>
          <a:xfrm>
            <a:off x="436390" y="386487"/>
            <a:ext cx="7527130" cy="524553"/>
          </a:xfrm>
          <a:prstGeom prst="rect">
            <a:avLst/>
          </a:prstGeom>
          <a:noFill/>
        </p:spPr>
        <p:txBody>
          <a:bodyPr wrap="square" lIns="0" tIns="108000" rIns="0" bIns="0" rtlCol="0">
            <a:spAutoFit/>
          </a:bodyPr>
          <a:lstStyle/>
          <a:p>
            <a:pPr>
              <a:lnSpc>
                <a:spcPct val="80000"/>
              </a:lnSpc>
            </a:pPr>
            <a:r>
              <a:rPr lang="nl-NL" sz="3375" b="1" kern="800" cap="all">
                <a:latin typeface="Arial"/>
                <a:cs typeface="Arial"/>
                <a:sym typeface="Arial"/>
                <a:rtl val="0"/>
              </a:rPr>
              <a:t>B-cluster</a:t>
            </a:r>
            <a:endParaRPr lang="nl-NL" sz="3375" b="1" kern="800">
              <a:solidFill>
                <a:srgbClr val="E50056"/>
              </a:solidFill>
              <a:latin typeface="Arial"/>
              <a:cs typeface="Arial"/>
              <a:sym typeface="Arial"/>
              <a:rtl val="0"/>
            </a:endParaRPr>
          </a:p>
        </p:txBody>
      </p:sp>
      <p:sp>
        <p:nvSpPr>
          <p:cNvPr id="40" name="Vrije vorm: vorm 39">
            <a:extLst>
              <a:ext uri="{FF2B5EF4-FFF2-40B4-BE49-F238E27FC236}">
                <a16:creationId xmlns:a16="http://schemas.microsoft.com/office/drawing/2014/main" id="{9A05D1FF-D4DE-4C1F-8862-04CD493DB36C}"/>
              </a:ext>
            </a:extLst>
          </p:cNvPr>
          <p:cNvSpPr/>
          <p:nvPr/>
        </p:nvSpPr>
        <p:spPr>
          <a:xfrm>
            <a:off x="436390" y="1096609"/>
            <a:ext cx="6808618" cy="3042254"/>
          </a:xfrm>
          <a:custGeom>
            <a:avLst/>
            <a:gdLst>
              <a:gd name="connsiteX0" fmla="*/ 0 w 5484590"/>
              <a:gd name="connsiteY0" fmla="*/ 0 h 1451895"/>
              <a:gd name="connsiteX1" fmla="*/ 5484591 w 5484590"/>
              <a:gd name="connsiteY1" fmla="*/ 0 h 1451895"/>
              <a:gd name="connsiteX2" fmla="*/ 5484591 w 5484590"/>
              <a:gd name="connsiteY2" fmla="*/ 1451896 h 1451895"/>
              <a:gd name="connsiteX3" fmla="*/ 0 w 5484590"/>
              <a:gd name="connsiteY3" fmla="*/ 1451896 h 1451895"/>
            </a:gdLst>
            <a:ahLst/>
            <a:cxnLst>
              <a:cxn ang="0">
                <a:pos x="connsiteX0" y="connsiteY0"/>
              </a:cxn>
              <a:cxn ang="0">
                <a:pos x="connsiteX1" y="connsiteY1"/>
              </a:cxn>
              <a:cxn ang="0">
                <a:pos x="connsiteX2" y="connsiteY2"/>
              </a:cxn>
              <a:cxn ang="0">
                <a:pos x="connsiteX3" y="connsiteY3"/>
              </a:cxn>
            </a:cxnLst>
            <a:rect l="l" t="t" r="r" b="b"/>
            <a:pathLst>
              <a:path w="5484590" h="1451895">
                <a:moveTo>
                  <a:pt x="0" y="0"/>
                </a:moveTo>
                <a:lnTo>
                  <a:pt x="5484591" y="0"/>
                </a:lnTo>
                <a:lnTo>
                  <a:pt x="5484591" y="1451896"/>
                </a:lnTo>
                <a:lnTo>
                  <a:pt x="0" y="1451896"/>
                </a:lnTo>
                <a:close/>
              </a:path>
            </a:pathLst>
          </a:custGeom>
          <a:solidFill>
            <a:srgbClr val="E50056"/>
          </a:solidFill>
          <a:ln w="9525" cap="flat">
            <a:noFill/>
            <a:prstDash val="solid"/>
            <a:miter/>
          </a:ln>
        </p:spPr>
        <p:txBody>
          <a:bodyPr rtlCol="0" anchor="ctr"/>
          <a:lstStyle/>
          <a:p>
            <a:pPr marL="685791" lvl="1" indent="-342900">
              <a:buFont typeface="Wingdings" panose="05000000000000000000" pitchFamily="2" charset="2"/>
              <a:buChar char="ü"/>
            </a:pPr>
            <a:r>
              <a:rPr lang="en-US" altLang="nl-NL" sz="2000" dirty="0" err="1">
                <a:solidFill>
                  <a:schemeClr val="bg1"/>
                </a:solidFill>
                <a:latin typeface="Arial" panose="020B0604020202020204" pitchFamily="34" charset="0"/>
                <a:cs typeface="Arial" panose="020B0604020202020204" pitchFamily="34" charset="0"/>
              </a:rPr>
              <a:t>Fase</a:t>
            </a:r>
            <a:r>
              <a:rPr lang="en-US" altLang="nl-NL" sz="2000" dirty="0">
                <a:solidFill>
                  <a:schemeClr val="bg1"/>
                </a:solidFill>
                <a:latin typeface="Arial" panose="020B0604020202020204" pitchFamily="34" charset="0"/>
                <a:cs typeface="Arial" panose="020B0604020202020204" pitchFamily="34" charset="0"/>
              </a:rPr>
              <a:t> 1: </a:t>
            </a:r>
            <a:r>
              <a:rPr lang="en-US" altLang="nl-NL" sz="2000" dirty="0" err="1">
                <a:solidFill>
                  <a:schemeClr val="bg1"/>
                </a:solidFill>
                <a:latin typeface="Arial" panose="020B0604020202020204" pitchFamily="34" charset="0"/>
                <a:cs typeface="Arial" panose="020B0604020202020204" pitchFamily="34" charset="0"/>
              </a:rPr>
              <a:t>Oriëntatie</a:t>
            </a:r>
            <a:r>
              <a:rPr lang="en-US" altLang="nl-NL" sz="2000" dirty="0">
                <a:solidFill>
                  <a:schemeClr val="bg1"/>
                </a:solidFill>
                <a:latin typeface="Arial" panose="020B0604020202020204" pitchFamily="34" charset="0"/>
                <a:cs typeface="Arial" panose="020B0604020202020204" pitchFamily="34" charset="0"/>
              </a:rPr>
              <a:t> op </a:t>
            </a:r>
            <a:r>
              <a:rPr lang="en-US" altLang="nl-NL" sz="2000" dirty="0" err="1">
                <a:solidFill>
                  <a:schemeClr val="bg1"/>
                </a:solidFill>
                <a:latin typeface="Arial" panose="020B0604020202020204" pitchFamily="34" charset="0"/>
                <a:cs typeface="Arial" panose="020B0604020202020204" pitchFamily="34" charset="0"/>
              </a:rPr>
              <a:t>onderneming</a:t>
            </a:r>
            <a:r>
              <a:rPr lang="en-US" altLang="nl-NL" sz="2000" dirty="0">
                <a:solidFill>
                  <a:schemeClr val="bg1"/>
                </a:solidFill>
                <a:latin typeface="Arial" panose="020B0604020202020204" pitchFamily="34" charset="0"/>
                <a:cs typeface="Arial" panose="020B0604020202020204" pitchFamily="34" charset="0"/>
              </a:rPr>
              <a:t> &amp; </a:t>
            </a:r>
            <a:r>
              <a:rPr lang="en-US" altLang="nl-NL" sz="2000" dirty="0" err="1">
                <a:solidFill>
                  <a:schemeClr val="bg1"/>
                </a:solidFill>
                <a:latin typeface="Arial" panose="020B0604020202020204" pitchFamily="34" charset="0"/>
                <a:cs typeface="Arial" panose="020B0604020202020204" pitchFamily="34" charset="0"/>
              </a:rPr>
              <a:t>beroep</a:t>
            </a:r>
            <a:endParaRPr lang="en-US" altLang="nl-NL" sz="2000" dirty="0">
              <a:solidFill>
                <a:schemeClr val="bg1"/>
              </a:solidFill>
              <a:latin typeface="Arial" panose="020B0604020202020204" pitchFamily="34" charset="0"/>
              <a:cs typeface="Arial" panose="020B0604020202020204" pitchFamily="34" charset="0"/>
            </a:endParaRPr>
          </a:p>
          <a:p>
            <a:pPr marL="342891" lvl="1"/>
            <a:endParaRPr lang="en-US" altLang="nl-NL" sz="2000" dirty="0">
              <a:solidFill>
                <a:schemeClr val="bg1"/>
              </a:solidFill>
              <a:latin typeface="Arial" panose="020B0604020202020204" pitchFamily="34" charset="0"/>
              <a:cs typeface="Arial" panose="020B0604020202020204" pitchFamily="34" charset="0"/>
            </a:endParaRPr>
          </a:p>
          <a:p>
            <a:pPr marL="685791" lvl="1" indent="-342900">
              <a:buFont typeface="Wingdings" panose="05000000000000000000" pitchFamily="2" charset="2"/>
              <a:buChar char="ü"/>
            </a:pPr>
            <a:r>
              <a:rPr lang="en-US" altLang="nl-NL" sz="2000" dirty="0" err="1">
                <a:solidFill>
                  <a:schemeClr val="bg1"/>
                </a:solidFill>
                <a:latin typeface="Arial" panose="020B0604020202020204" pitchFamily="34" charset="0"/>
                <a:cs typeface="Arial" panose="020B0604020202020204" pitchFamily="34" charset="0"/>
              </a:rPr>
              <a:t>Fase</a:t>
            </a:r>
            <a:r>
              <a:rPr lang="en-US" altLang="nl-NL" sz="2000" dirty="0">
                <a:solidFill>
                  <a:schemeClr val="bg1"/>
                </a:solidFill>
                <a:latin typeface="Arial" panose="020B0604020202020204" pitchFamily="34" charset="0"/>
                <a:cs typeface="Arial" panose="020B0604020202020204" pitchFamily="34" charset="0"/>
              </a:rPr>
              <a:t> 2: </a:t>
            </a:r>
            <a:r>
              <a:rPr lang="en-US" altLang="nl-NL" sz="2000" dirty="0" err="1">
                <a:solidFill>
                  <a:schemeClr val="bg1"/>
                </a:solidFill>
                <a:latin typeface="Arial" panose="020B0604020202020204" pitchFamily="34" charset="0"/>
                <a:cs typeface="Arial" panose="020B0604020202020204" pitchFamily="34" charset="0"/>
              </a:rPr>
              <a:t>Starten</a:t>
            </a:r>
            <a:r>
              <a:rPr lang="en-US" altLang="nl-NL" sz="2000" dirty="0">
                <a:solidFill>
                  <a:schemeClr val="bg1"/>
                </a:solidFill>
                <a:latin typeface="Arial" panose="020B0604020202020204" pitchFamily="34" charset="0"/>
                <a:cs typeface="Arial" panose="020B0604020202020204" pitchFamily="34" charset="0"/>
              </a:rPr>
              <a:t> van </a:t>
            </a:r>
            <a:r>
              <a:rPr lang="en-US" altLang="nl-NL" sz="2000" dirty="0" err="1">
                <a:solidFill>
                  <a:schemeClr val="bg1"/>
                </a:solidFill>
                <a:latin typeface="Arial" panose="020B0604020202020204" pitchFamily="34" charset="0"/>
                <a:cs typeface="Arial" panose="020B0604020202020204" pitchFamily="34" charset="0"/>
              </a:rPr>
              <a:t>een</a:t>
            </a:r>
            <a:r>
              <a:rPr lang="en-US" altLang="nl-NL" sz="2000" dirty="0">
                <a:solidFill>
                  <a:schemeClr val="bg1"/>
                </a:solidFill>
                <a:latin typeface="Arial" panose="020B0604020202020204" pitchFamily="34" charset="0"/>
                <a:cs typeface="Arial" panose="020B0604020202020204" pitchFamily="34" charset="0"/>
              </a:rPr>
              <a:t> </a:t>
            </a:r>
            <a:r>
              <a:rPr lang="en-US" altLang="nl-NL" sz="2000" dirty="0" err="1">
                <a:solidFill>
                  <a:schemeClr val="bg1"/>
                </a:solidFill>
                <a:latin typeface="Arial" panose="020B0604020202020204" pitchFamily="34" charset="0"/>
                <a:cs typeface="Arial" panose="020B0604020202020204" pitchFamily="34" charset="0"/>
              </a:rPr>
              <a:t>onderneming</a:t>
            </a:r>
            <a:endParaRPr lang="en-US" altLang="nl-NL" sz="2000" dirty="0">
              <a:solidFill>
                <a:schemeClr val="bg1"/>
              </a:solidFill>
              <a:latin typeface="Arial" panose="020B0604020202020204" pitchFamily="34" charset="0"/>
              <a:cs typeface="Arial" panose="020B0604020202020204" pitchFamily="34" charset="0"/>
            </a:endParaRPr>
          </a:p>
          <a:p>
            <a:pPr marL="342900" indent="-342900">
              <a:lnSpc>
                <a:spcPct val="150000"/>
              </a:lnSpc>
            </a:pPr>
            <a:endParaRPr lang="en-US" altLang="nl-NL" sz="1600" dirty="0">
              <a:solidFill>
                <a:schemeClr val="bg1"/>
              </a:solidFill>
              <a:latin typeface="Arial" panose="020B0604020202020204" pitchFamily="34" charset="0"/>
              <a:cs typeface="Arial" panose="020B0604020202020204" pitchFamily="34" charset="0"/>
            </a:endParaRPr>
          </a:p>
          <a:p>
            <a:pPr marL="342900" indent="-342900">
              <a:lnSpc>
                <a:spcPct val="150000"/>
              </a:lnSpc>
            </a:pPr>
            <a:endParaRPr lang="en-US" altLang="nl-NL" sz="1600" dirty="0">
              <a:solidFill>
                <a:schemeClr val="bg1"/>
              </a:solidFill>
              <a:latin typeface="Arial" panose="020B0604020202020204" pitchFamily="34" charset="0"/>
              <a:cs typeface="Arial" panose="020B0604020202020204" pitchFamily="34" charset="0"/>
            </a:endParaRPr>
          </a:p>
          <a:p>
            <a:pPr marL="285750" indent="-285750">
              <a:lnSpc>
                <a:spcPct val="90000"/>
              </a:lnSpc>
              <a:buBlip>
                <a:blip r:embed="rId3"/>
              </a:buBlip>
            </a:pPr>
            <a:r>
              <a:rPr lang="nl-NL" sz="1600" dirty="0">
                <a:solidFill>
                  <a:schemeClr val="bg1"/>
                </a:solidFill>
                <a:latin typeface="Arial"/>
                <a:cs typeface="Arial"/>
                <a:sym typeface="Arial"/>
                <a:rtl val="0"/>
              </a:rPr>
              <a:t>Persoonlijke leerlijn</a:t>
            </a:r>
          </a:p>
          <a:p>
            <a:pPr marL="285750" indent="-285750">
              <a:lnSpc>
                <a:spcPct val="90000"/>
              </a:lnSpc>
              <a:buBlip>
                <a:blip r:embed="rId3"/>
              </a:buBlip>
            </a:pPr>
            <a:r>
              <a:rPr lang="nl-NL" altLang="nl-NL" sz="1600" dirty="0">
                <a:solidFill>
                  <a:schemeClr val="bg1"/>
                </a:solidFill>
                <a:latin typeface="Arial"/>
                <a:cs typeface="Arial"/>
                <a:sym typeface="Arial"/>
                <a:rtl val="0"/>
              </a:rPr>
              <a:t>Ondersteunende vakken</a:t>
            </a:r>
          </a:p>
          <a:p>
            <a:pPr marL="285750" indent="-285750">
              <a:lnSpc>
                <a:spcPct val="90000"/>
              </a:lnSpc>
              <a:buBlip>
                <a:blip r:embed="rId3"/>
              </a:buBlip>
            </a:pPr>
            <a:r>
              <a:rPr lang="en-US" altLang="nl-NL" sz="1600" dirty="0" err="1">
                <a:solidFill>
                  <a:schemeClr val="bg1"/>
                </a:solidFill>
                <a:latin typeface="Arial" panose="020B0604020202020204" pitchFamily="34" charset="0"/>
                <a:cs typeface="Arial" panose="020B0604020202020204" pitchFamily="34" charset="0"/>
              </a:rPr>
              <a:t>Keuzevakken</a:t>
            </a:r>
            <a:endParaRPr lang="en-US" altLang="nl-NL" sz="1600" dirty="0">
              <a:solidFill>
                <a:schemeClr val="bg1"/>
              </a:solidFill>
              <a:latin typeface="Arial" panose="020B0604020202020204" pitchFamily="34" charset="0"/>
              <a:cs typeface="Arial" panose="020B0604020202020204" pitchFamily="34" charset="0"/>
            </a:endParaRPr>
          </a:p>
        </p:txBody>
      </p:sp>
      <p:grpSp>
        <p:nvGrpSpPr>
          <p:cNvPr id="2" name="Groep 1">
            <a:extLst>
              <a:ext uri="{FF2B5EF4-FFF2-40B4-BE49-F238E27FC236}">
                <a16:creationId xmlns:a16="http://schemas.microsoft.com/office/drawing/2014/main" id="{E28CD509-2C35-2DAA-0929-C924C6AB5CA8}"/>
              </a:ext>
            </a:extLst>
          </p:cNvPr>
          <p:cNvGrpSpPr/>
          <p:nvPr/>
        </p:nvGrpSpPr>
        <p:grpSpPr>
          <a:xfrm>
            <a:off x="397684" y="4238524"/>
            <a:ext cx="4003264" cy="1854635"/>
            <a:chOff x="436389" y="4098126"/>
            <a:chExt cx="5162615" cy="2155594"/>
          </a:xfrm>
        </p:grpSpPr>
        <p:pic>
          <p:nvPicPr>
            <p:cNvPr id="3" name="Afbeelding 2">
              <a:extLst>
                <a:ext uri="{FF2B5EF4-FFF2-40B4-BE49-F238E27FC236}">
                  <a16:creationId xmlns:a16="http://schemas.microsoft.com/office/drawing/2014/main" id="{7E56F065-F779-E5A4-93DB-B9CF21FD4F11}"/>
                </a:ext>
              </a:extLst>
            </p:cNvPr>
            <p:cNvPicPr>
              <a:picLocks noChangeAspect="1"/>
            </p:cNvPicPr>
            <p:nvPr/>
          </p:nvPicPr>
          <p:blipFill>
            <a:blip r:embed="rId4"/>
            <a:stretch>
              <a:fillRect/>
            </a:stretch>
          </p:blipFill>
          <p:spPr>
            <a:xfrm>
              <a:off x="436389" y="4263963"/>
              <a:ext cx="5162615" cy="1989757"/>
            </a:xfrm>
            <a:prstGeom prst="rect">
              <a:avLst/>
            </a:prstGeom>
          </p:spPr>
        </p:pic>
        <p:sp>
          <p:nvSpPr>
            <p:cNvPr id="5" name="Ovaal 4">
              <a:extLst>
                <a:ext uri="{FF2B5EF4-FFF2-40B4-BE49-F238E27FC236}">
                  <a16:creationId xmlns:a16="http://schemas.microsoft.com/office/drawing/2014/main" id="{F544A1D5-B58F-F61C-C84A-825503A7E4A7}"/>
                </a:ext>
              </a:extLst>
            </p:cNvPr>
            <p:cNvSpPr/>
            <p:nvPr/>
          </p:nvSpPr>
          <p:spPr>
            <a:xfrm>
              <a:off x="4611695" y="4098126"/>
              <a:ext cx="830180" cy="782053"/>
            </a:xfrm>
            <a:prstGeom prst="ellipse">
              <a:avLst/>
            </a:prstGeom>
            <a:noFill/>
            <a:ln w="317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6" name="Groep 5">
            <a:extLst>
              <a:ext uri="{FF2B5EF4-FFF2-40B4-BE49-F238E27FC236}">
                <a16:creationId xmlns:a16="http://schemas.microsoft.com/office/drawing/2014/main" id="{4BFE5648-2025-B2C8-0405-D3554ABD1D02}"/>
              </a:ext>
            </a:extLst>
          </p:cNvPr>
          <p:cNvGrpSpPr/>
          <p:nvPr/>
        </p:nvGrpSpPr>
        <p:grpSpPr>
          <a:xfrm>
            <a:off x="6411240" y="1447564"/>
            <a:ext cx="408470" cy="1056833"/>
            <a:chOff x="6411240" y="1447564"/>
            <a:chExt cx="408470" cy="1056833"/>
          </a:xfrm>
        </p:grpSpPr>
        <p:pic>
          <p:nvPicPr>
            <p:cNvPr id="13" name="Afbeelding 12">
              <a:extLst>
                <a:ext uri="{FF2B5EF4-FFF2-40B4-BE49-F238E27FC236}">
                  <a16:creationId xmlns:a16="http://schemas.microsoft.com/office/drawing/2014/main" id="{9D118DE3-6024-3F74-086C-7D352389751D}"/>
                </a:ext>
              </a:extLst>
            </p:cNvPr>
            <p:cNvPicPr>
              <a:picLocks noChangeAspect="1"/>
            </p:cNvPicPr>
            <p:nvPr/>
          </p:nvPicPr>
          <p:blipFill>
            <a:blip r:embed="rId5"/>
            <a:stretch>
              <a:fillRect/>
            </a:stretch>
          </p:blipFill>
          <p:spPr>
            <a:xfrm>
              <a:off x="6411240" y="1447564"/>
              <a:ext cx="408469" cy="394286"/>
            </a:xfrm>
            <a:prstGeom prst="rect">
              <a:avLst/>
            </a:prstGeom>
          </p:spPr>
        </p:pic>
        <p:pic>
          <p:nvPicPr>
            <p:cNvPr id="14" name="Afbeelding 13">
              <a:extLst>
                <a:ext uri="{FF2B5EF4-FFF2-40B4-BE49-F238E27FC236}">
                  <a16:creationId xmlns:a16="http://schemas.microsoft.com/office/drawing/2014/main" id="{520C4979-25DC-8253-BD0C-036379CDF05C}"/>
                </a:ext>
              </a:extLst>
            </p:cNvPr>
            <p:cNvPicPr>
              <a:picLocks noChangeAspect="1"/>
            </p:cNvPicPr>
            <p:nvPr/>
          </p:nvPicPr>
          <p:blipFill>
            <a:blip r:embed="rId6"/>
            <a:stretch>
              <a:fillRect/>
            </a:stretch>
          </p:blipFill>
          <p:spPr>
            <a:xfrm>
              <a:off x="6411240" y="2135366"/>
              <a:ext cx="408470" cy="369031"/>
            </a:xfrm>
            <a:prstGeom prst="rect">
              <a:avLst/>
            </a:prstGeom>
          </p:spPr>
        </p:pic>
      </p:grpSp>
      <p:grpSp>
        <p:nvGrpSpPr>
          <p:cNvPr id="7" name="Groep 6">
            <a:extLst>
              <a:ext uri="{FF2B5EF4-FFF2-40B4-BE49-F238E27FC236}">
                <a16:creationId xmlns:a16="http://schemas.microsoft.com/office/drawing/2014/main" id="{A7E24BB9-B88E-6CA0-B71F-C141B7EF75FE}"/>
              </a:ext>
            </a:extLst>
          </p:cNvPr>
          <p:cNvGrpSpPr/>
          <p:nvPr/>
        </p:nvGrpSpPr>
        <p:grpSpPr>
          <a:xfrm>
            <a:off x="5140736" y="3429000"/>
            <a:ext cx="4003264" cy="2740860"/>
            <a:chOff x="4876043" y="3015098"/>
            <a:chExt cx="4267957" cy="3095770"/>
          </a:xfrm>
        </p:grpSpPr>
        <p:grpSp>
          <p:nvGrpSpPr>
            <p:cNvPr id="8" name="Groep 7">
              <a:extLst>
                <a:ext uri="{FF2B5EF4-FFF2-40B4-BE49-F238E27FC236}">
                  <a16:creationId xmlns:a16="http://schemas.microsoft.com/office/drawing/2014/main" id="{73429605-594D-AB89-CC2F-81120EDC1B8F}"/>
                </a:ext>
              </a:extLst>
            </p:cNvPr>
            <p:cNvGrpSpPr/>
            <p:nvPr/>
          </p:nvGrpSpPr>
          <p:grpSpPr>
            <a:xfrm>
              <a:off x="5681271" y="3015098"/>
              <a:ext cx="2688814" cy="1465624"/>
              <a:chOff x="10761098" y="4189158"/>
              <a:chExt cx="3524865" cy="1921709"/>
            </a:xfrm>
          </p:grpSpPr>
          <p:pic>
            <p:nvPicPr>
              <p:cNvPr id="11" name="Afbeelding 10">
                <a:extLst>
                  <a:ext uri="{FF2B5EF4-FFF2-40B4-BE49-F238E27FC236}">
                    <a16:creationId xmlns:a16="http://schemas.microsoft.com/office/drawing/2014/main" id="{3A1A2B1D-3DE7-5D19-B609-968994A60F77}"/>
                  </a:ext>
                </a:extLst>
              </p:cNvPr>
              <p:cNvPicPr>
                <a:picLocks noChangeAspect="1"/>
              </p:cNvPicPr>
              <p:nvPr/>
            </p:nvPicPr>
            <p:blipFill>
              <a:blip r:embed="rId7"/>
              <a:stretch>
                <a:fillRect/>
              </a:stretch>
            </p:blipFill>
            <p:spPr>
              <a:xfrm>
                <a:off x="10761098" y="4189158"/>
                <a:ext cx="3524865" cy="1921709"/>
              </a:xfrm>
              <a:prstGeom prst="rect">
                <a:avLst/>
              </a:prstGeom>
            </p:spPr>
          </p:pic>
          <p:pic>
            <p:nvPicPr>
              <p:cNvPr id="12" name="Afbeelding 11" descr="Afbeelding met groen, tekening, clipart, illustratie&#10;&#10;Automatisch gegenereerde beschrijving">
                <a:extLst>
                  <a:ext uri="{FF2B5EF4-FFF2-40B4-BE49-F238E27FC236}">
                    <a16:creationId xmlns:a16="http://schemas.microsoft.com/office/drawing/2014/main" id="{065AE6CC-8CCA-647E-72DB-402AA0B4B50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3022825" y="5501709"/>
                <a:ext cx="1263137" cy="609158"/>
              </a:xfrm>
              <a:prstGeom prst="rect">
                <a:avLst/>
              </a:prstGeom>
            </p:spPr>
          </p:pic>
        </p:grpSp>
        <p:pic>
          <p:nvPicPr>
            <p:cNvPr id="9" name="Afbeelding 8" descr="Afbeelding met vlag, hemel, wolk, paal&#10;&#10;Automatisch gegenereerde beschrijving">
              <a:extLst>
                <a:ext uri="{FF2B5EF4-FFF2-40B4-BE49-F238E27FC236}">
                  <a16:creationId xmlns:a16="http://schemas.microsoft.com/office/drawing/2014/main" id="{F6276ED8-10EE-04CB-70CA-D55EFD28E833}"/>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876043" y="4480723"/>
              <a:ext cx="2427242" cy="1630145"/>
            </a:xfrm>
            <a:prstGeom prst="rect">
              <a:avLst/>
            </a:prstGeom>
          </p:spPr>
        </p:pic>
        <p:pic>
          <p:nvPicPr>
            <p:cNvPr id="10" name="Afbeelding 9" descr="Afbeelding met tekst&#10;&#10;Automatisch gegenereerde beschrijving">
              <a:extLst>
                <a:ext uri="{FF2B5EF4-FFF2-40B4-BE49-F238E27FC236}">
                  <a16:creationId xmlns:a16="http://schemas.microsoft.com/office/drawing/2014/main" id="{E04A0256-59B6-11B9-3591-9A93E48D4CB6}"/>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6716758" y="4497588"/>
              <a:ext cx="2427242" cy="1607044"/>
            </a:xfrm>
            <a:prstGeom prst="rect">
              <a:avLst/>
            </a:prstGeom>
          </p:spPr>
        </p:pic>
      </p:grpSp>
    </p:spTree>
    <p:extLst>
      <p:ext uri="{BB962C8B-B14F-4D97-AF65-F5344CB8AC3E}">
        <p14:creationId xmlns:p14="http://schemas.microsoft.com/office/powerpoint/2010/main" val="57821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00" fill="hold"/>
                                        <p:tgtEl>
                                          <p:spTgt spid="4"/>
                                        </p:tgtEl>
                                        <p:attrNameLst>
                                          <p:attrName>ppt_x</p:attrName>
                                        </p:attrNameLst>
                                      </p:cBhvr>
                                      <p:tavLst>
                                        <p:tav tm="0">
                                          <p:val>
                                            <p:strVal val="#ppt_x"/>
                                          </p:val>
                                        </p:tav>
                                        <p:tav tm="100000">
                                          <p:val>
                                            <p:strVal val="#ppt_x"/>
                                          </p:val>
                                        </p:tav>
                                      </p:tavLst>
                                    </p:anim>
                                    <p:anim calcmode="lin" valueType="num">
                                      <p:cBhvr additive="base">
                                        <p:cTn id="8" dur="8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800" fill="hold"/>
                                        <p:tgtEl>
                                          <p:spTgt spid="49"/>
                                        </p:tgtEl>
                                        <p:attrNameLst>
                                          <p:attrName>ppt_x</p:attrName>
                                        </p:attrNameLst>
                                      </p:cBhvr>
                                      <p:tavLst>
                                        <p:tav tm="0">
                                          <p:val>
                                            <p:strVal val="#ppt_x"/>
                                          </p:val>
                                        </p:tav>
                                        <p:tav tm="100000">
                                          <p:val>
                                            <p:strVal val="#ppt_x"/>
                                          </p:val>
                                        </p:tav>
                                      </p:tavLst>
                                    </p:anim>
                                    <p:anim calcmode="lin" valueType="num">
                                      <p:cBhvr additive="base">
                                        <p:cTn id="12" dur="8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Vrije vorm: vorm 48">
            <a:extLst>
              <a:ext uri="{FF2B5EF4-FFF2-40B4-BE49-F238E27FC236}">
                <a16:creationId xmlns:a16="http://schemas.microsoft.com/office/drawing/2014/main" id="{77FDAEAA-9A8C-1C97-E79E-964CEB4C89C8}"/>
              </a:ext>
            </a:extLst>
          </p:cNvPr>
          <p:cNvSpPr/>
          <p:nvPr/>
        </p:nvSpPr>
        <p:spPr>
          <a:xfrm>
            <a:off x="1" y="2886199"/>
            <a:ext cx="9143999" cy="2455952"/>
          </a:xfrm>
          <a:custGeom>
            <a:avLst/>
            <a:gdLst>
              <a:gd name="connsiteX0" fmla="*/ 0 w 12179315"/>
              <a:gd name="connsiteY0" fmla="*/ 0 h 3245660"/>
              <a:gd name="connsiteX1" fmla="*/ 12179315 w 12179315"/>
              <a:gd name="connsiteY1" fmla="*/ 0 h 3245660"/>
              <a:gd name="connsiteX2" fmla="*/ 12179315 w 12179315"/>
              <a:gd name="connsiteY2" fmla="*/ 3245661 h 3245660"/>
              <a:gd name="connsiteX3" fmla="*/ 0 w 12179315"/>
              <a:gd name="connsiteY3" fmla="*/ 3245661 h 3245660"/>
            </a:gdLst>
            <a:ahLst/>
            <a:cxnLst>
              <a:cxn ang="0">
                <a:pos x="connsiteX0" y="connsiteY0"/>
              </a:cxn>
              <a:cxn ang="0">
                <a:pos x="connsiteX1" y="connsiteY1"/>
              </a:cxn>
              <a:cxn ang="0">
                <a:pos x="connsiteX2" y="connsiteY2"/>
              </a:cxn>
              <a:cxn ang="0">
                <a:pos x="connsiteX3" y="connsiteY3"/>
              </a:cxn>
            </a:cxnLst>
            <a:rect l="l" t="t" r="r" b="b"/>
            <a:pathLst>
              <a:path w="12179315" h="3245660">
                <a:moveTo>
                  <a:pt x="0" y="0"/>
                </a:moveTo>
                <a:lnTo>
                  <a:pt x="12179315" y="0"/>
                </a:lnTo>
                <a:lnTo>
                  <a:pt x="12179315" y="3245661"/>
                </a:lnTo>
                <a:lnTo>
                  <a:pt x="0" y="3245661"/>
                </a:lnTo>
                <a:close/>
              </a:path>
            </a:pathLst>
          </a:custGeom>
          <a:solidFill>
            <a:srgbClr val="E8E8E8"/>
          </a:solidFill>
          <a:ln w="12687" cap="flat">
            <a:noFill/>
            <a:prstDash val="solid"/>
            <a:miter/>
          </a:ln>
        </p:spPr>
        <p:txBody>
          <a:bodyPr rtlCol="0" anchor="ctr"/>
          <a:lstStyle/>
          <a:p>
            <a:endParaRPr lang="nl-NL" sz="1350"/>
          </a:p>
        </p:txBody>
      </p:sp>
      <p:sp>
        <p:nvSpPr>
          <p:cNvPr id="4" name="Tekstvak 3">
            <a:extLst>
              <a:ext uri="{FF2B5EF4-FFF2-40B4-BE49-F238E27FC236}">
                <a16:creationId xmlns:a16="http://schemas.microsoft.com/office/drawing/2014/main" id="{BB4F32FA-A481-EF38-6AFC-490F69DE858C}"/>
              </a:ext>
            </a:extLst>
          </p:cNvPr>
          <p:cNvSpPr txBox="1"/>
          <p:nvPr/>
        </p:nvSpPr>
        <p:spPr>
          <a:xfrm>
            <a:off x="602457" y="1425222"/>
            <a:ext cx="7527130" cy="524553"/>
          </a:xfrm>
          <a:prstGeom prst="rect">
            <a:avLst/>
          </a:prstGeom>
          <a:noFill/>
        </p:spPr>
        <p:txBody>
          <a:bodyPr wrap="square" lIns="0" tIns="108000" rIns="0" bIns="0" rtlCol="0">
            <a:spAutoFit/>
          </a:bodyPr>
          <a:lstStyle/>
          <a:p>
            <a:pPr>
              <a:lnSpc>
                <a:spcPct val="80000"/>
              </a:lnSpc>
            </a:pPr>
            <a:r>
              <a:rPr lang="nl-NL" sz="3375" b="1" kern="800" cap="all">
                <a:latin typeface="Arial"/>
                <a:cs typeface="Arial"/>
                <a:sym typeface="Arial"/>
                <a:rtl val="0"/>
              </a:rPr>
              <a:t>B-cluster</a:t>
            </a:r>
            <a:endParaRPr lang="nl-NL" sz="3375" b="1" kern="800">
              <a:solidFill>
                <a:srgbClr val="E50056"/>
              </a:solidFill>
              <a:latin typeface="Arial"/>
              <a:cs typeface="Arial"/>
              <a:sym typeface="Arial"/>
              <a:rtl val="0"/>
            </a:endParaRPr>
          </a:p>
        </p:txBody>
      </p:sp>
      <p:sp>
        <p:nvSpPr>
          <p:cNvPr id="29" name="Vrije vorm: vorm 28">
            <a:extLst>
              <a:ext uri="{FF2B5EF4-FFF2-40B4-BE49-F238E27FC236}">
                <a16:creationId xmlns:a16="http://schemas.microsoft.com/office/drawing/2014/main" id="{1037E6DD-8853-083D-42FF-E85C4B72F4DF}"/>
              </a:ext>
            </a:extLst>
          </p:cNvPr>
          <p:cNvSpPr/>
          <p:nvPr/>
        </p:nvSpPr>
        <p:spPr>
          <a:xfrm>
            <a:off x="2" y="3116086"/>
            <a:ext cx="9143998" cy="1996178"/>
          </a:xfrm>
          <a:custGeom>
            <a:avLst/>
            <a:gdLst>
              <a:gd name="connsiteX0" fmla="*/ 0 w 10544937"/>
              <a:gd name="connsiteY0" fmla="*/ 0 h 3839717"/>
              <a:gd name="connsiteX1" fmla="*/ 10544937 w 10544937"/>
              <a:gd name="connsiteY1" fmla="*/ 0 h 3839717"/>
              <a:gd name="connsiteX2" fmla="*/ 10544937 w 10544937"/>
              <a:gd name="connsiteY2" fmla="*/ 3839718 h 3839717"/>
              <a:gd name="connsiteX3" fmla="*/ 0 w 10544937"/>
              <a:gd name="connsiteY3" fmla="*/ 3839718 h 3839717"/>
            </a:gdLst>
            <a:ahLst/>
            <a:cxnLst>
              <a:cxn ang="0">
                <a:pos x="connsiteX0" y="connsiteY0"/>
              </a:cxn>
              <a:cxn ang="0">
                <a:pos x="connsiteX1" y="connsiteY1"/>
              </a:cxn>
              <a:cxn ang="0">
                <a:pos x="connsiteX2" y="connsiteY2"/>
              </a:cxn>
              <a:cxn ang="0">
                <a:pos x="connsiteX3" y="connsiteY3"/>
              </a:cxn>
            </a:cxnLst>
            <a:rect l="l" t="t" r="r" b="b"/>
            <a:pathLst>
              <a:path w="10544937" h="3839717">
                <a:moveTo>
                  <a:pt x="0" y="0"/>
                </a:moveTo>
                <a:lnTo>
                  <a:pt x="10544937" y="0"/>
                </a:lnTo>
                <a:lnTo>
                  <a:pt x="10544937" y="3839718"/>
                </a:lnTo>
                <a:lnTo>
                  <a:pt x="0" y="3839718"/>
                </a:lnTo>
                <a:close/>
              </a:path>
            </a:pathLst>
          </a:custGeom>
          <a:solidFill>
            <a:schemeClr val="bg1"/>
          </a:solidFill>
          <a:ln w="12700" cap="flat">
            <a:noFill/>
            <a:prstDash val="solid"/>
            <a:miter/>
          </a:ln>
          <a:effectLst>
            <a:outerShdw blurRad="127000" algn="ctr" rotWithShape="0">
              <a:prstClr val="black">
                <a:alpha val="15000"/>
              </a:prstClr>
            </a:outerShdw>
          </a:effectLst>
        </p:spPr>
        <p:txBody>
          <a:bodyPr rtlCol="0" anchor="ctr"/>
          <a:lstStyle/>
          <a:p>
            <a:endParaRPr lang="nl-NL" sz="1350"/>
          </a:p>
        </p:txBody>
      </p:sp>
      <p:grpSp>
        <p:nvGrpSpPr>
          <p:cNvPr id="3" name="Groep 2">
            <a:extLst>
              <a:ext uri="{FF2B5EF4-FFF2-40B4-BE49-F238E27FC236}">
                <a16:creationId xmlns:a16="http://schemas.microsoft.com/office/drawing/2014/main" id="{670E64D6-9233-7226-C5FC-8E8FC08C7D54}"/>
              </a:ext>
            </a:extLst>
          </p:cNvPr>
          <p:cNvGrpSpPr/>
          <p:nvPr/>
        </p:nvGrpSpPr>
        <p:grpSpPr>
          <a:xfrm>
            <a:off x="8873656" y="857251"/>
            <a:ext cx="270344" cy="271124"/>
            <a:chOff x="11831541" y="0"/>
            <a:chExt cx="360459" cy="361499"/>
          </a:xfrm>
        </p:grpSpPr>
        <p:sp>
          <p:nvSpPr>
            <p:cNvPr id="45" name="Vrije vorm: vorm 44">
              <a:hlinkClick r:id="rId3" action="ppaction://hlinksldjump"/>
              <a:extLst>
                <a:ext uri="{FF2B5EF4-FFF2-40B4-BE49-F238E27FC236}">
                  <a16:creationId xmlns:a16="http://schemas.microsoft.com/office/drawing/2014/main" id="{FBC99BF7-950C-E68F-2D2D-952B4D0BD8DE}"/>
                </a:ext>
              </a:extLst>
            </p:cNvPr>
            <p:cNvSpPr/>
            <p:nvPr/>
          </p:nvSpPr>
          <p:spPr>
            <a:xfrm>
              <a:off x="11831541" y="0"/>
              <a:ext cx="360459" cy="361499"/>
            </a:xfrm>
            <a:custGeom>
              <a:avLst/>
              <a:gdLst>
                <a:gd name="connsiteX0" fmla="*/ 0 w 2347563"/>
                <a:gd name="connsiteY0" fmla="*/ 0 h 787849"/>
                <a:gd name="connsiteX1" fmla="*/ 2347563 w 2347563"/>
                <a:gd name="connsiteY1" fmla="*/ 0 h 787849"/>
                <a:gd name="connsiteX2" fmla="*/ 2347563 w 2347563"/>
                <a:gd name="connsiteY2" fmla="*/ 787849 h 787849"/>
                <a:gd name="connsiteX3" fmla="*/ 0 w 2347563"/>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563" h="787849">
                  <a:moveTo>
                    <a:pt x="0" y="0"/>
                  </a:moveTo>
                  <a:lnTo>
                    <a:pt x="2347563" y="0"/>
                  </a:lnTo>
                  <a:lnTo>
                    <a:pt x="2347563" y="787849"/>
                  </a:lnTo>
                  <a:lnTo>
                    <a:pt x="0" y="787849"/>
                  </a:lnTo>
                  <a:close/>
                </a:path>
              </a:pathLst>
            </a:custGeom>
            <a:solidFill>
              <a:srgbClr val="000000"/>
            </a:solidFill>
            <a:ln w="12687" cap="flat">
              <a:noFill/>
              <a:prstDash val="solid"/>
              <a:miter/>
            </a:ln>
          </p:spPr>
          <p:txBody>
            <a:bodyPr rtlCol="0" anchor="ctr"/>
            <a:lstStyle/>
            <a:p>
              <a:pPr algn="ctr"/>
              <a:r>
                <a:rPr lang="nl-NL" sz="750">
                  <a:solidFill>
                    <a:schemeClr val="bg1"/>
                  </a:solidFill>
                  <a:latin typeface="Arial" panose="020B0604020202020204" pitchFamily="34" charset="0"/>
                  <a:cs typeface="Arial" panose="020B0604020202020204" pitchFamily="34" charset="0"/>
                </a:rPr>
                <a:t> </a:t>
              </a:r>
            </a:p>
          </p:txBody>
        </p:sp>
        <p:sp>
          <p:nvSpPr>
            <p:cNvPr id="46" name="Graphic 2">
              <a:hlinkClick r:id="rId3" action="ppaction://hlinksldjump"/>
              <a:extLst>
                <a:ext uri="{FF2B5EF4-FFF2-40B4-BE49-F238E27FC236}">
                  <a16:creationId xmlns:a16="http://schemas.microsoft.com/office/drawing/2014/main" id="{C16D29A9-3E37-C442-767C-D87B8F1F57F9}"/>
                </a:ext>
              </a:extLst>
            </p:cNvPr>
            <p:cNvSpPr/>
            <p:nvPr/>
          </p:nvSpPr>
          <p:spPr>
            <a:xfrm rot="16200000" flipV="1">
              <a:off x="11916831" y="128002"/>
              <a:ext cx="189878" cy="105494"/>
            </a:xfrm>
            <a:custGeom>
              <a:avLst/>
              <a:gdLst>
                <a:gd name="connsiteX0" fmla="*/ 3427690 w 6855477"/>
                <a:gd name="connsiteY0" fmla="*/ 3808710 h 3808710"/>
                <a:gd name="connsiteX1" fmla="*/ 3158464 w 6855477"/>
                <a:gd name="connsiteY1" fmla="*/ 3696964 h 3808710"/>
                <a:gd name="connsiteX2" fmla="*/ 110475 w 6855477"/>
                <a:gd name="connsiteY2" fmla="*/ 648975 h 3808710"/>
                <a:gd name="connsiteX3" fmla="*/ 110475 w 6855477"/>
                <a:gd name="connsiteY3" fmla="*/ 110475 h 3808710"/>
                <a:gd name="connsiteX4" fmla="*/ 648975 w 6855477"/>
                <a:gd name="connsiteY4" fmla="*/ 110475 h 3808710"/>
                <a:gd name="connsiteX5" fmla="*/ 3427739 w 6855477"/>
                <a:gd name="connsiteY5" fmla="*/ 2889239 h 3808710"/>
                <a:gd name="connsiteX6" fmla="*/ 6206503 w 6855477"/>
                <a:gd name="connsiteY6" fmla="*/ 110475 h 3808710"/>
                <a:gd name="connsiteX7" fmla="*/ 6745002 w 6855477"/>
                <a:gd name="connsiteY7" fmla="*/ 110475 h 3808710"/>
                <a:gd name="connsiteX8" fmla="*/ 6745002 w 6855477"/>
                <a:gd name="connsiteY8" fmla="*/ 648975 h 3808710"/>
                <a:gd name="connsiteX9" fmla="*/ 3697013 w 6855477"/>
                <a:gd name="connsiteY9" fmla="*/ 3696964 h 3808710"/>
                <a:gd name="connsiteX10" fmla="*/ 3427788 w 6855477"/>
                <a:gd name="connsiteY10" fmla="*/ 3808710 h 380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5477" h="3808710">
                  <a:moveTo>
                    <a:pt x="3427690" y="3808710"/>
                  </a:moveTo>
                  <a:cubicBezTo>
                    <a:pt x="3331168" y="3808710"/>
                    <a:pt x="3234657" y="3773156"/>
                    <a:pt x="3158464" y="3696964"/>
                  </a:cubicBezTo>
                  <a:lnTo>
                    <a:pt x="110475" y="648975"/>
                  </a:lnTo>
                  <a:cubicBezTo>
                    <a:pt x="-36825" y="501636"/>
                    <a:pt x="-36825" y="257814"/>
                    <a:pt x="110475" y="110475"/>
                  </a:cubicBezTo>
                  <a:cubicBezTo>
                    <a:pt x="257814" y="-36825"/>
                    <a:pt x="501636" y="-36825"/>
                    <a:pt x="648975" y="110475"/>
                  </a:cubicBezTo>
                  <a:lnTo>
                    <a:pt x="3427739" y="2889239"/>
                  </a:lnTo>
                  <a:lnTo>
                    <a:pt x="6206503" y="110475"/>
                  </a:lnTo>
                  <a:cubicBezTo>
                    <a:pt x="6353802" y="-36825"/>
                    <a:pt x="6597663" y="-36825"/>
                    <a:pt x="6745002" y="110475"/>
                  </a:cubicBezTo>
                  <a:cubicBezTo>
                    <a:pt x="6892303" y="257775"/>
                    <a:pt x="6892303" y="501636"/>
                    <a:pt x="6745002" y="648975"/>
                  </a:cubicBezTo>
                  <a:lnTo>
                    <a:pt x="3697013" y="3696964"/>
                  </a:lnTo>
                  <a:cubicBezTo>
                    <a:pt x="3620821" y="3773156"/>
                    <a:pt x="3524299" y="3808710"/>
                    <a:pt x="3427788" y="3808710"/>
                  </a:cubicBezTo>
                  <a:close/>
                </a:path>
              </a:pathLst>
            </a:custGeom>
            <a:solidFill>
              <a:schemeClr val="bg1"/>
            </a:solidFill>
            <a:ln w="9797" cap="flat">
              <a:noFill/>
              <a:prstDash val="solid"/>
              <a:miter/>
            </a:ln>
          </p:spPr>
          <p:txBody>
            <a:bodyPr rtlCol="0" anchor="ctr"/>
            <a:lstStyle/>
            <a:p>
              <a:endParaRPr lang="nl-NL" sz="1350"/>
            </a:p>
          </p:txBody>
        </p:sp>
      </p:grpSp>
      <p:sp>
        <p:nvSpPr>
          <p:cNvPr id="6" name="Tekstvak 5">
            <a:extLst>
              <a:ext uri="{FF2B5EF4-FFF2-40B4-BE49-F238E27FC236}">
                <a16:creationId xmlns:a16="http://schemas.microsoft.com/office/drawing/2014/main" id="{28E8BE58-110C-BD23-A843-7F9130B32608}"/>
              </a:ext>
            </a:extLst>
          </p:cNvPr>
          <p:cNvSpPr txBox="1"/>
          <p:nvPr/>
        </p:nvSpPr>
        <p:spPr>
          <a:xfrm>
            <a:off x="186170" y="5737751"/>
            <a:ext cx="5143594" cy="738664"/>
          </a:xfrm>
          <a:prstGeom prst="rect">
            <a:avLst/>
          </a:prstGeom>
          <a:noFill/>
        </p:spPr>
        <p:txBody>
          <a:bodyPr wrap="square" rtlCol="0">
            <a:spAutoFit/>
          </a:bodyPr>
          <a:lstStyle/>
          <a:p>
            <a:pPr marL="285750" indent="-285750">
              <a:buFont typeface="Arial" panose="020B0604020202020204" pitchFamily="34" charset="0"/>
              <a:buChar char="•"/>
            </a:pPr>
            <a:r>
              <a:rPr lang="nl-NL" sz="1400" b="1">
                <a:solidFill>
                  <a:srgbClr val="FF0066"/>
                </a:solidFill>
              </a:rPr>
              <a:t>Projecten van zeven weken</a:t>
            </a:r>
          </a:p>
          <a:p>
            <a:pPr marL="285750" indent="-285750">
              <a:buFont typeface="Arial" panose="020B0604020202020204" pitchFamily="34" charset="0"/>
              <a:buChar char="•"/>
            </a:pPr>
            <a:r>
              <a:rPr lang="nl-NL" sz="1400" b="1">
                <a:solidFill>
                  <a:srgbClr val="FF0066"/>
                </a:solidFill>
              </a:rPr>
              <a:t>Keuzevakken (je kiest twee keuzevakken)</a:t>
            </a:r>
          </a:p>
          <a:p>
            <a:pPr marL="285750" indent="-285750">
              <a:buFont typeface="Arial" panose="020B0604020202020204" pitchFamily="34" charset="0"/>
              <a:buChar char="•"/>
            </a:pPr>
            <a:r>
              <a:rPr lang="nl-NL" sz="1400" b="1">
                <a:solidFill>
                  <a:srgbClr val="FF0066"/>
                </a:solidFill>
              </a:rPr>
              <a:t>Na zeven weken tentamens</a:t>
            </a:r>
          </a:p>
        </p:txBody>
      </p:sp>
      <p:grpSp>
        <p:nvGrpSpPr>
          <p:cNvPr id="11" name="Groep 10">
            <a:extLst>
              <a:ext uri="{FF2B5EF4-FFF2-40B4-BE49-F238E27FC236}">
                <a16:creationId xmlns:a16="http://schemas.microsoft.com/office/drawing/2014/main" id="{D4C15EB2-D1F1-8355-0789-1D3D8BF5B540}"/>
              </a:ext>
            </a:extLst>
          </p:cNvPr>
          <p:cNvGrpSpPr/>
          <p:nvPr/>
        </p:nvGrpSpPr>
        <p:grpSpPr>
          <a:xfrm>
            <a:off x="1067086" y="3317588"/>
            <a:ext cx="3381764" cy="1655815"/>
            <a:chOff x="671635" y="1864211"/>
            <a:chExt cx="4294982" cy="2207754"/>
          </a:xfrm>
        </p:grpSpPr>
        <p:sp>
          <p:nvSpPr>
            <p:cNvPr id="12" name="Vrije vorm: vorm 11">
              <a:extLst>
                <a:ext uri="{FF2B5EF4-FFF2-40B4-BE49-F238E27FC236}">
                  <a16:creationId xmlns:a16="http://schemas.microsoft.com/office/drawing/2014/main" id="{90A6DFE9-C6C4-6DBE-6D94-335FC23A4130}"/>
                </a:ext>
              </a:extLst>
            </p:cNvPr>
            <p:cNvSpPr/>
            <p:nvPr/>
          </p:nvSpPr>
          <p:spPr>
            <a:xfrm>
              <a:off x="671636" y="1864211"/>
              <a:ext cx="4294979" cy="434395"/>
            </a:xfrm>
            <a:custGeom>
              <a:avLst/>
              <a:gdLst>
                <a:gd name="connsiteX0" fmla="*/ 0 w 2337286"/>
                <a:gd name="connsiteY0" fmla="*/ 0 h 434395"/>
                <a:gd name="connsiteX1" fmla="*/ 2337287 w 2337286"/>
                <a:gd name="connsiteY1" fmla="*/ 0 h 434395"/>
                <a:gd name="connsiteX2" fmla="*/ 2337287 w 2337286"/>
                <a:gd name="connsiteY2" fmla="*/ 434396 h 434395"/>
                <a:gd name="connsiteX3" fmla="*/ 0 w 2337286"/>
                <a:gd name="connsiteY3" fmla="*/ 434396 h 434395"/>
              </a:gdLst>
              <a:ahLst/>
              <a:cxnLst>
                <a:cxn ang="0">
                  <a:pos x="connsiteX0" y="connsiteY0"/>
                </a:cxn>
                <a:cxn ang="0">
                  <a:pos x="connsiteX1" y="connsiteY1"/>
                </a:cxn>
                <a:cxn ang="0">
                  <a:pos x="connsiteX2" y="connsiteY2"/>
                </a:cxn>
                <a:cxn ang="0">
                  <a:pos x="connsiteX3" y="connsiteY3"/>
                </a:cxn>
              </a:cxnLst>
              <a:rect l="l" t="t" r="r" b="b"/>
              <a:pathLst>
                <a:path w="2337286" h="434395">
                  <a:moveTo>
                    <a:pt x="0" y="0"/>
                  </a:moveTo>
                  <a:lnTo>
                    <a:pt x="2337287" y="0"/>
                  </a:lnTo>
                  <a:lnTo>
                    <a:pt x="2337287" y="434396"/>
                  </a:lnTo>
                  <a:lnTo>
                    <a:pt x="0" y="434396"/>
                  </a:lnTo>
                  <a:close/>
                </a:path>
              </a:pathLst>
            </a:custGeom>
            <a:solidFill>
              <a:srgbClr val="F8F8F8"/>
            </a:solidFill>
            <a:ln w="12687" cap="flat">
              <a:noFill/>
              <a:prstDash val="solid"/>
              <a:miter/>
            </a:ln>
          </p:spPr>
          <p:txBody>
            <a:bodyPr rtlCol="0" anchor="ctr"/>
            <a:lstStyle/>
            <a:p>
              <a:pPr algn="ctr"/>
              <a:r>
                <a:rPr lang="nl-NL" sz="1200">
                  <a:latin typeface="Arial" panose="020B0604020202020204" pitchFamily="34" charset="0"/>
                  <a:cs typeface="Arial" panose="020B0604020202020204" pitchFamily="34" charset="0"/>
                </a:rPr>
                <a:t>Project </a:t>
              </a:r>
              <a:r>
                <a:rPr lang="nl-NL" sz="1200" b="1">
                  <a:solidFill>
                    <a:srgbClr val="E50056"/>
                  </a:solidFill>
                  <a:latin typeface="Arial" panose="020B0604020202020204" pitchFamily="34" charset="0"/>
                  <a:cs typeface="Arial" panose="020B0604020202020204" pitchFamily="34" charset="0"/>
                </a:rPr>
                <a:t>1</a:t>
              </a:r>
            </a:p>
          </p:txBody>
        </p:sp>
        <p:sp>
          <p:nvSpPr>
            <p:cNvPr id="13" name="Vrije vorm: vorm 12">
              <a:extLst>
                <a:ext uri="{FF2B5EF4-FFF2-40B4-BE49-F238E27FC236}">
                  <a16:creationId xmlns:a16="http://schemas.microsoft.com/office/drawing/2014/main" id="{BB4784E0-5809-B27D-6C36-CAE19879B452}"/>
                </a:ext>
              </a:extLst>
            </p:cNvPr>
            <p:cNvSpPr/>
            <p:nvPr/>
          </p:nvSpPr>
          <p:spPr>
            <a:xfrm>
              <a:off x="671635" y="2417355"/>
              <a:ext cx="4294981" cy="787850"/>
            </a:xfrm>
            <a:custGeom>
              <a:avLst/>
              <a:gdLst>
                <a:gd name="connsiteX0" fmla="*/ 0 w 2347563"/>
                <a:gd name="connsiteY0" fmla="*/ 0 h 787849"/>
                <a:gd name="connsiteX1" fmla="*/ 2347563 w 2347563"/>
                <a:gd name="connsiteY1" fmla="*/ 0 h 787849"/>
                <a:gd name="connsiteX2" fmla="*/ 2347563 w 2347563"/>
                <a:gd name="connsiteY2" fmla="*/ 787849 h 787849"/>
                <a:gd name="connsiteX3" fmla="*/ 0 w 2347563"/>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563" h="787849">
                  <a:moveTo>
                    <a:pt x="0" y="0"/>
                  </a:moveTo>
                  <a:lnTo>
                    <a:pt x="2347563" y="0"/>
                  </a:lnTo>
                  <a:lnTo>
                    <a:pt x="2347563" y="787849"/>
                  </a:lnTo>
                  <a:lnTo>
                    <a:pt x="0" y="787849"/>
                  </a:lnTo>
                  <a:close/>
                </a:path>
              </a:pathLst>
            </a:custGeom>
            <a:solidFill>
              <a:srgbClr val="E50856"/>
            </a:solidFill>
            <a:ln w="12687" cap="flat">
              <a:noFill/>
              <a:prstDash val="solid"/>
              <a:miter/>
            </a:ln>
          </p:spPr>
          <p:txBody>
            <a:bodyPr rtlCol="0" anchor="ctr"/>
            <a:lstStyle/>
            <a:p>
              <a:pPr algn="ctr"/>
              <a:r>
                <a:rPr lang="nl-NL" sz="900">
                  <a:solidFill>
                    <a:schemeClr val="bg1"/>
                  </a:solidFill>
                  <a:latin typeface="Arial" panose="020B0604020202020204" pitchFamily="34" charset="0"/>
                  <a:cs typeface="Arial" panose="020B0604020202020204" pitchFamily="34" charset="0"/>
                </a:rPr>
                <a:t>Oriënteren op onderneming</a:t>
              </a:r>
            </a:p>
          </p:txBody>
        </p:sp>
        <p:grpSp>
          <p:nvGrpSpPr>
            <p:cNvPr id="14" name="Groep 13">
              <a:extLst>
                <a:ext uri="{FF2B5EF4-FFF2-40B4-BE49-F238E27FC236}">
                  <a16:creationId xmlns:a16="http://schemas.microsoft.com/office/drawing/2014/main" id="{34ABC5AD-F7B3-97E1-380D-093EC0623278}"/>
                </a:ext>
              </a:extLst>
            </p:cNvPr>
            <p:cNvGrpSpPr/>
            <p:nvPr/>
          </p:nvGrpSpPr>
          <p:grpSpPr>
            <a:xfrm>
              <a:off x="671636" y="3284116"/>
              <a:ext cx="4294981" cy="787849"/>
              <a:chOff x="671636" y="3284116"/>
              <a:chExt cx="4294981" cy="787849"/>
            </a:xfrm>
          </p:grpSpPr>
          <p:sp>
            <p:nvSpPr>
              <p:cNvPr id="15" name="Vrije vorm: vorm 14">
                <a:extLst>
                  <a:ext uri="{FF2B5EF4-FFF2-40B4-BE49-F238E27FC236}">
                    <a16:creationId xmlns:a16="http://schemas.microsoft.com/office/drawing/2014/main" id="{4FB98E7E-6A59-F816-D071-9BF79E5F24BB}"/>
                  </a:ext>
                </a:extLst>
              </p:cNvPr>
              <p:cNvSpPr/>
              <p:nvPr/>
            </p:nvSpPr>
            <p:spPr>
              <a:xfrm>
                <a:off x="1991696" y="3284116"/>
                <a:ext cx="2974921" cy="787849"/>
              </a:xfrm>
              <a:custGeom>
                <a:avLst/>
                <a:gdLst>
                  <a:gd name="connsiteX0" fmla="*/ 0 w 2347055"/>
                  <a:gd name="connsiteY0" fmla="*/ 0 h 787849"/>
                  <a:gd name="connsiteX1" fmla="*/ 2347056 w 2347055"/>
                  <a:gd name="connsiteY1" fmla="*/ 0 h 787849"/>
                  <a:gd name="connsiteX2" fmla="*/ 2347056 w 2347055"/>
                  <a:gd name="connsiteY2" fmla="*/ 787849 h 787849"/>
                  <a:gd name="connsiteX3" fmla="*/ 0 w 2347055"/>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055" h="787849">
                    <a:moveTo>
                      <a:pt x="0" y="0"/>
                    </a:moveTo>
                    <a:lnTo>
                      <a:pt x="2347056" y="0"/>
                    </a:lnTo>
                    <a:lnTo>
                      <a:pt x="2347056" y="787849"/>
                    </a:lnTo>
                    <a:lnTo>
                      <a:pt x="0" y="787849"/>
                    </a:lnTo>
                    <a:close/>
                  </a:path>
                </a:pathLst>
              </a:custGeom>
              <a:solidFill>
                <a:srgbClr val="808080"/>
              </a:solidFill>
              <a:ln w="12687" cap="flat">
                <a:noFill/>
                <a:prstDash val="solid"/>
                <a:miter/>
              </a:ln>
            </p:spPr>
            <p:txBody>
              <a:bodyPr lIns="81000" tIns="0" rIns="0" bIns="0" rtlCol="0" anchor="ctr"/>
              <a:lstStyle/>
              <a:p>
                <a:r>
                  <a:rPr lang="nl-NL" sz="825">
                    <a:solidFill>
                      <a:schemeClr val="bg1"/>
                    </a:solidFill>
                    <a:latin typeface="Arial" panose="020B0604020202020204" pitchFamily="34" charset="0"/>
                    <a:cs typeface="Arial" panose="020B0604020202020204" pitchFamily="34" charset="0"/>
                  </a:rPr>
                  <a:t>Financieel &amp; Logistiek</a:t>
                </a:r>
              </a:p>
              <a:p>
                <a:r>
                  <a:rPr lang="nl-NL" sz="825">
                    <a:solidFill>
                      <a:schemeClr val="bg1"/>
                    </a:solidFill>
                    <a:latin typeface="Arial" panose="020B0604020202020204" pitchFamily="34" charset="0"/>
                    <a:cs typeface="Arial" panose="020B0604020202020204" pitchFamily="34" charset="0"/>
                  </a:rPr>
                  <a:t>Management &amp; Logistiek</a:t>
                </a:r>
              </a:p>
              <a:p>
                <a:r>
                  <a:rPr lang="nl-NL" sz="825">
                    <a:solidFill>
                      <a:schemeClr val="bg1"/>
                    </a:solidFill>
                    <a:latin typeface="Arial" panose="020B0604020202020204" pitchFamily="34" charset="0"/>
                    <a:cs typeface="Arial" panose="020B0604020202020204" pitchFamily="34" charset="0"/>
                  </a:rPr>
                  <a:t>Zakelijke communicatie Nederlands en Engels</a:t>
                </a:r>
              </a:p>
            </p:txBody>
          </p:sp>
          <p:sp>
            <p:nvSpPr>
              <p:cNvPr id="16" name="Vrije vorm: vorm 15">
                <a:extLst>
                  <a:ext uri="{FF2B5EF4-FFF2-40B4-BE49-F238E27FC236}">
                    <a16:creationId xmlns:a16="http://schemas.microsoft.com/office/drawing/2014/main" id="{8BFCEF45-0A59-B5D5-BB10-77257E46A4F4}"/>
                  </a:ext>
                </a:extLst>
              </p:cNvPr>
              <p:cNvSpPr/>
              <p:nvPr/>
            </p:nvSpPr>
            <p:spPr>
              <a:xfrm>
                <a:off x="671636" y="3284116"/>
                <a:ext cx="1320060" cy="787849"/>
              </a:xfrm>
              <a:custGeom>
                <a:avLst/>
                <a:gdLst>
                  <a:gd name="connsiteX0" fmla="*/ 0 w 1017099"/>
                  <a:gd name="connsiteY0" fmla="*/ 0 h 787849"/>
                  <a:gd name="connsiteX1" fmla="*/ 1017100 w 1017099"/>
                  <a:gd name="connsiteY1" fmla="*/ 0 h 787849"/>
                  <a:gd name="connsiteX2" fmla="*/ 1017100 w 1017099"/>
                  <a:gd name="connsiteY2" fmla="*/ 787849 h 787849"/>
                  <a:gd name="connsiteX3" fmla="*/ 0 w 1017099"/>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1017099" h="787849">
                    <a:moveTo>
                      <a:pt x="0" y="0"/>
                    </a:moveTo>
                    <a:lnTo>
                      <a:pt x="1017100" y="0"/>
                    </a:lnTo>
                    <a:lnTo>
                      <a:pt x="1017100" y="787849"/>
                    </a:lnTo>
                    <a:lnTo>
                      <a:pt x="0" y="787849"/>
                    </a:lnTo>
                    <a:close/>
                  </a:path>
                </a:pathLst>
              </a:custGeom>
              <a:solidFill>
                <a:srgbClr val="70706F"/>
              </a:solidFill>
              <a:ln w="12687" cap="flat">
                <a:noFill/>
                <a:prstDash val="solid"/>
                <a:miter/>
              </a:ln>
            </p:spPr>
            <p:txBody>
              <a:bodyPr lIns="0" tIns="0" rIns="0" bIns="0" rtlCol="0" anchor="ctr"/>
              <a:lstStyle/>
              <a:p>
                <a:pPr algn="ctr"/>
                <a:r>
                  <a:rPr lang="nl-NL" sz="900" b="1">
                    <a:solidFill>
                      <a:schemeClr val="bg1"/>
                    </a:solidFill>
                    <a:latin typeface="Arial" panose="020B0604020202020204" pitchFamily="34" charset="0"/>
                    <a:cs typeface="Arial" panose="020B0604020202020204" pitchFamily="34" charset="0"/>
                  </a:rPr>
                  <a:t>Ondersteunende Vakken</a:t>
                </a:r>
              </a:p>
            </p:txBody>
          </p:sp>
        </p:grpSp>
      </p:grpSp>
      <p:grpSp>
        <p:nvGrpSpPr>
          <p:cNvPr id="17" name="Groep 16">
            <a:extLst>
              <a:ext uri="{FF2B5EF4-FFF2-40B4-BE49-F238E27FC236}">
                <a16:creationId xmlns:a16="http://schemas.microsoft.com/office/drawing/2014/main" id="{7B97D1F7-663E-7948-EED8-B739F003C86A}"/>
              </a:ext>
            </a:extLst>
          </p:cNvPr>
          <p:cNvGrpSpPr/>
          <p:nvPr/>
        </p:nvGrpSpPr>
        <p:grpSpPr>
          <a:xfrm>
            <a:off x="4962068" y="3317588"/>
            <a:ext cx="3404618" cy="1625936"/>
            <a:chOff x="3603933" y="1904050"/>
            <a:chExt cx="3983152" cy="2167915"/>
          </a:xfrm>
        </p:grpSpPr>
        <p:sp>
          <p:nvSpPr>
            <p:cNvPr id="18" name="Vrije vorm: vorm 17">
              <a:extLst>
                <a:ext uri="{FF2B5EF4-FFF2-40B4-BE49-F238E27FC236}">
                  <a16:creationId xmlns:a16="http://schemas.microsoft.com/office/drawing/2014/main" id="{2D9C1373-0753-1FF2-EBF3-A724457F2F6D}"/>
                </a:ext>
              </a:extLst>
            </p:cNvPr>
            <p:cNvSpPr/>
            <p:nvPr/>
          </p:nvSpPr>
          <p:spPr>
            <a:xfrm>
              <a:off x="3603934" y="1904050"/>
              <a:ext cx="3956412" cy="434395"/>
            </a:xfrm>
            <a:custGeom>
              <a:avLst/>
              <a:gdLst>
                <a:gd name="connsiteX0" fmla="*/ 0 w 2337286"/>
                <a:gd name="connsiteY0" fmla="*/ 0 h 434395"/>
                <a:gd name="connsiteX1" fmla="*/ 2337287 w 2337286"/>
                <a:gd name="connsiteY1" fmla="*/ 0 h 434395"/>
                <a:gd name="connsiteX2" fmla="*/ 2337287 w 2337286"/>
                <a:gd name="connsiteY2" fmla="*/ 434396 h 434395"/>
                <a:gd name="connsiteX3" fmla="*/ 0 w 2337286"/>
                <a:gd name="connsiteY3" fmla="*/ 434396 h 434395"/>
              </a:gdLst>
              <a:ahLst/>
              <a:cxnLst>
                <a:cxn ang="0">
                  <a:pos x="connsiteX0" y="connsiteY0"/>
                </a:cxn>
                <a:cxn ang="0">
                  <a:pos x="connsiteX1" y="connsiteY1"/>
                </a:cxn>
                <a:cxn ang="0">
                  <a:pos x="connsiteX2" y="connsiteY2"/>
                </a:cxn>
                <a:cxn ang="0">
                  <a:pos x="connsiteX3" y="connsiteY3"/>
                </a:cxn>
              </a:cxnLst>
              <a:rect l="l" t="t" r="r" b="b"/>
              <a:pathLst>
                <a:path w="2337286" h="434395">
                  <a:moveTo>
                    <a:pt x="0" y="0"/>
                  </a:moveTo>
                  <a:lnTo>
                    <a:pt x="2337287" y="0"/>
                  </a:lnTo>
                  <a:lnTo>
                    <a:pt x="2337287" y="434396"/>
                  </a:lnTo>
                  <a:lnTo>
                    <a:pt x="0" y="434396"/>
                  </a:lnTo>
                  <a:close/>
                </a:path>
              </a:pathLst>
            </a:custGeom>
            <a:solidFill>
              <a:srgbClr val="F8F8F8"/>
            </a:solidFill>
            <a:ln w="12687" cap="flat">
              <a:noFill/>
              <a:prstDash val="solid"/>
              <a:miter/>
            </a:ln>
          </p:spPr>
          <p:txBody>
            <a:bodyPr rtlCol="0" anchor="ctr"/>
            <a:lstStyle/>
            <a:p>
              <a:pPr algn="ctr"/>
              <a:r>
                <a:rPr lang="nl-NL" sz="1200">
                  <a:latin typeface="Arial" panose="020B0604020202020204" pitchFamily="34" charset="0"/>
                  <a:cs typeface="Arial" panose="020B0604020202020204" pitchFamily="34" charset="0"/>
                </a:rPr>
                <a:t>Project </a:t>
              </a:r>
              <a:r>
                <a:rPr lang="nl-NL" sz="1200" b="1">
                  <a:solidFill>
                    <a:srgbClr val="E50056"/>
                  </a:solidFill>
                  <a:latin typeface="Arial" panose="020B0604020202020204" pitchFamily="34" charset="0"/>
                  <a:cs typeface="Arial" panose="020B0604020202020204" pitchFamily="34" charset="0"/>
                </a:rPr>
                <a:t>2</a:t>
              </a:r>
            </a:p>
          </p:txBody>
        </p:sp>
        <p:sp>
          <p:nvSpPr>
            <p:cNvPr id="19" name="Vrije vorm: vorm 18">
              <a:extLst>
                <a:ext uri="{FF2B5EF4-FFF2-40B4-BE49-F238E27FC236}">
                  <a16:creationId xmlns:a16="http://schemas.microsoft.com/office/drawing/2014/main" id="{A18F77B1-494C-6179-B419-DDAA842AA6F4}"/>
                </a:ext>
              </a:extLst>
            </p:cNvPr>
            <p:cNvSpPr/>
            <p:nvPr/>
          </p:nvSpPr>
          <p:spPr>
            <a:xfrm>
              <a:off x="3603933" y="2417355"/>
              <a:ext cx="3983151" cy="787849"/>
            </a:xfrm>
            <a:custGeom>
              <a:avLst/>
              <a:gdLst>
                <a:gd name="connsiteX0" fmla="*/ 0 w 2347563"/>
                <a:gd name="connsiteY0" fmla="*/ 0 h 787849"/>
                <a:gd name="connsiteX1" fmla="*/ 2347563 w 2347563"/>
                <a:gd name="connsiteY1" fmla="*/ 0 h 787849"/>
                <a:gd name="connsiteX2" fmla="*/ 2347563 w 2347563"/>
                <a:gd name="connsiteY2" fmla="*/ 787849 h 787849"/>
                <a:gd name="connsiteX3" fmla="*/ 0 w 2347563"/>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563" h="787849">
                  <a:moveTo>
                    <a:pt x="0" y="0"/>
                  </a:moveTo>
                  <a:lnTo>
                    <a:pt x="2347563" y="0"/>
                  </a:lnTo>
                  <a:lnTo>
                    <a:pt x="2347563" y="787849"/>
                  </a:lnTo>
                  <a:lnTo>
                    <a:pt x="0" y="787849"/>
                  </a:lnTo>
                  <a:close/>
                </a:path>
              </a:pathLst>
            </a:custGeom>
            <a:solidFill>
              <a:srgbClr val="E50856"/>
            </a:solidFill>
            <a:ln w="12687" cap="flat">
              <a:noFill/>
              <a:prstDash val="solid"/>
              <a:miter/>
            </a:ln>
          </p:spPr>
          <p:txBody>
            <a:bodyPr rtlCol="0" anchor="ctr"/>
            <a:lstStyle/>
            <a:p>
              <a:pPr algn="ctr"/>
              <a:r>
                <a:rPr lang="nl-NL" sz="900">
                  <a:solidFill>
                    <a:schemeClr val="bg1"/>
                  </a:solidFill>
                  <a:latin typeface="Arial" panose="020B0604020202020204" pitchFamily="34" charset="0"/>
                  <a:cs typeface="Arial" panose="020B0604020202020204" pitchFamily="34" charset="0"/>
                </a:rPr>
                <a:t>Starten</a:t>
              </a:r>
            </a:p>
          </p:txBody>
        </p:sp>
        <p:grpSp>
          <p:nvGrpSpPr>
            <p:cNvPr id="20" name="Groep 19">
              <a:extLst>
                <a:ext uri="{FF2B5EF4-FFF2-40B4-BE49-F238E27FC236}">
                  <a16:creationId xmlns:a16="http://schemas.microsoft.com/office/drawing/2014/main" id="{D097AEDF-5490-8146-F921-49B4D13F479E}"/>
                </a:ext>
              </a:extLst>
            </p:cNvPr>
            <p:cNvGrpSpPr/>
            <p:nvPr/>
          </p:nvGrpSpPr>
          <p:grpSpPr>
            <a:xfrm>
              <a:off x="3603933" y="3284116"/>
              <a:ext cx="3983152" cy="787849"/>
              <a:chOff x="974470" y="3284116"/>
              <a:chExt cx="3983152" cy="787849"/>
            </a:xfrm>
          </p:grpSpPr>
          <p:sp>
            <p:nvSpPr>
              <p:cNvPr id="21" name="Vrije vorm: vorm 20">
                <a:extLst>
                  <a:ext uri="{FF2B5EF4-FFF2-40B4-BE49-F238E27FC236}">
                    <a16:creationId xmlns:a16="http://schemas.microsoft.com/office/drawing/2014/main" id="{D361D56F-7DF5-A535-90D2-D795EEAD0D4B}"/>
                  </a:ext>
                </a:extLst>
              </p:cNvPr>
              <p:cNvSpPr/>
              <p:nvPr/>
            </p:nvSpPr>
            <p:spPr>
              <a:xfrm>
                <a:off x="2118387" y="3284116"/>
                <a:ext cx="2839235" cy="787849"/>
              </a:xfrm>
              <a:custGeom>
                <a:avLst/>
                <a:gdLst>
                  <a:gd name="connsiteX0" fmla="*/ 0 w 2347055"/>
                  <a:gd name="connsiteY0" fmla="*/ 0 h 787849"/>
                  <a:gd name="connsiteX1" fmla="*/ 2347056 w 2347055"/>
                  <a:gd name="connsiteY1" fmla="*/ 0 h 787849"/>
                  <a:gd name="connsiteX2" fmla="*/ 2347056 w 2347055"/>
                  <a:gd name="connsiteY2" fmla="*/ 787849 h 787849"/>
                  <a:gd name="connsiteX3" fmla="*/ 0 w 2347055"/>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055" h="787849">
                    <a:moveTo>
                      <a:pt x="0" y="0"/>
                    </a:moveTo>
                    <a:lnTo>
                      <a:pt x="2347056" y="0"/>
                    </a:lnTo>
                    <a:lnTo>
                      <a:pt x="2347056" y="787849"/>
                    </a:lnTo>
                    <a:lnTo>
                      <a:pt x="0" y="787849"/>
                    </a:lnTo>
                    <a:close/>
                  </a:path>
                </a:pathLst>
              </a:custGeom>
              <a:solidFill>
                <a:srgbClr val="808080"/>
              </a:solidFill>
              <a:ln w="12687" cap="flat">
                <a:noFill/>
                <a:prstDash val="solid"/>
                <a:miter/>
              </a:ln>
            </p:spPr>
            <p:txBody>
              <a:bodyPr lIns="81000" tIns="0" rIns="0" bIns="0" rtlCol="0" anchor="ctr"/>
              <a:lstStyle/>
              <a:p>
                <a:r>
                  <a:rPr lang="nl-NL" sz="825">
                    <a:solidFill>
                      <a:schemeClr val="bg1"/>
                    </a:solidFill>
                    <a:latin typeface="Arial" panose="020B0604020202020204" pitchFamily="34" charset="0"/>
                    <a:cs typeface="Arial" panose="020B0604020202020204" pitchFamily="34" charset="0"/>
                  </a:rPr>
                  <a:t>Onderzoek</a:t>
                </a:r>
              </a:p>
              <a:p>
                <a:r>
                  <a:rPr lang="nl-NL" sz="825">
                    <a:solidFill>
                      <a:schemeClr val="bg1"/>
                    </a:solidFill>
                    <a:latin typeface="Arial" panose="020B0604020202020204" pitchFamily="34" charset="0"/>
                    <a:cs typeface="Arial" panose="020B0604020202020204" pitchFamily="34" charset="0"/>
                  </a:rPr>
                  <a:t>Online</a:t>
                </a:r>
              </a:p>
              <a:p>
                <a:r>
                  <a:rPr lang="nl-NL" sz="825">
                    <a:solidFill>
                      <a:schemeClr val="bg1"/>
                    </a:solidFill>
                    <a:latin typeface="Arial" panose="020B0604020202020204" pitchFamily="34" charset="0"/>
                    <a:cs typeface="Arial" panose="020B0604020202020204" pitchFamily="34" charset="0"/>
                  </a:rPr>
                  <a:t>Zakelijke communicatie Nederlands &amp; Engels</a:t>
                </a:r>
              </a:p>
            </p:txBody>
          </p:sp>
          <p:sp>
            <p:nvSpPr>
              <p:cNvPr id="22" name="Vrije vorm: vorm 21">
                <a:extLst>
                  <a:ext uri="{FF2B5EF4-FFF2-40B4-BE49-F238E27FC236}">
                    <a16:creationId xmlns:a16="http://schemas.microsoft.com/office/drawing/2014/main" id="{3ABD58BB-2981-7664-81B8-98ED098BA03E}"/>
                  </a:ext>
                </a:extLst>
              </p:cNvPr>
              <p:cNvSpPr/>
              <p:nvPr/>
            </p:nvSpPr>
            <p:spPr>
              <a:xfrm>
                <a:off x="974470" y="3284116"/>
                <a:ext cx="1151761" cy="787849"/>
              </a:xfrm>
              <a:custGeom>
                <a:avLst/>
                <a:gdLst>
                  <a:gd name="connsiteX0" fmla="*/ 0 w 1017099"/>
                  <a:gd name="connsiteY0" fmla="*/ 0 h 787849"/>
                  <a:gd name="connsiteX1" fmla="*/ 1017100 w 1017099"/>
                  <a:gd name="connsiteY1" fmla="*/ 0 h 787849"/>
                  <a:gd name="connsiteX2" fmla="*/ 1017100 w 1017099"/>
                  <a:gd name="connsiteY2" fmla="*/ 787849 h 787849"/>
                  <a:gd name="connsiteX3" fmla="*/ 0 w 1017099"/>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1017099" h="787849">
                    <a:moveTo>
                      <a:pt x="0" y="0"/>
                    </a:moveTo>
                    <a:lnTo>
                      <a:pt x="1017100" y="0"/>
                    </a:lnTo>
                    <a:lnTo>
                      <a:pt x="1017100" y="787849"/>
                    </a:lnTo>
                    <a:lnTo>
                      <a:pt x="0" y="787849"/>
                    </a:lnTo>
                    <a:close/>
                  </a:path>
                </a:pathLst>
              </a:custGeom>
              <a:solidFill>
                <a:srgbClr val="70706F"/>
              </a:solidFill>
              <a:ln w="12687" cap="flat">
                <a:noFill/>
                <a:prstDash val="solid"/>
                <a:miter/>
              </a:ln>
            </p:spPr>
            <p:txBody>
              <a:bodyPr lIns="0" tIns="0" rIns="0" bIns="0" rtlCol="0" anchor="ctr"/>
              <a:lstStyle/>
              <a:p>
                <a:pPr algn="ctr"/>
                <a:r>
                  <a:rPr lang="nl-NL" sz="900" b="1">
                    <a:solidFill>
                      <a:schemeClr val="bg1"/>
                    </a:solidFill>
                    <a:latin typeface="Arial" panose="020B0604020202020204" pitchFamily="34" charset="0"/>
                    <a:cs typeface="Arial" panose="020B0604020202020204" pitchFamily="34" charset="0"/>
                  </a:rPr>
                  <a:t>Ondersteunende Vakken</a:t>
                </a:r>
              </a:p>
            </p:txBody>
          </p:sp>
        </p:grpSp>
      </p:grpSp>
      <p:grpSp>
        <p:nvGrpSpPr>
          <p:cNvPr id="37" name="Groep 36">
            <a:extLst>
              <a:ext uri="{FF2B5EF4-FFF2-40B4-BE49-F238E27FC236}">
                <a16:creationId xmlns:a16="http://schemas.microsoft.com/office/drawing/2014/main" id="{15A26BCA-723D-62E1-5DA6-5A618A4489F5}"/>
              </a:ext>
            </a:extLst>
          </p:cNvPr>
          <p:cNvGrpSpPr/>
          <p:nvPr/>
        </p:nvGrpSpPr>
        <p:grpSpPr>
          <a:xfrm>
            <a:off x="4485265" y="304542"/>
            <a:ext cx="4003264" cy="1854635"/>
            <a:chOff x="436389" y="4098126"/>
            <a:chExt cx="5162615" cy="2155594"/>
          </a:xfrm>
        </p:grpSpPr>
        <p:pic>
          <p:nvPicPr>
            <p:cNvPr id="38" name="Afbeelding 37">
              <a:extLst>
                <a:ext uri="{FF2B5EF4-FFF2-40B4-BE49-F238E27FC236}">
                  <a16:creationId xmlns:a16="http://schemas.microsoft.com/office/drawing/2014/main" id="{85DAE976-4B4F-AA7D-15AF-6DC7BBAAD0EA}"/>
                </a:ext>
              </a:extLst>
            </p:cNvPr>
            <p:cNvPicPr>
              <a:picLocks noChangeAspect="1"/>
            </p:cNvPicPr>
            <p:nvPr/>
          </p:nvPicPr>
          <p:blipFill>
            <a:blip r:embed="rId4"/>
            <a:stretch>
              <a:fillRect/>
            </a:stretch>
          </p:blipFill>
          <p:spPr>
            <a:xfrm>
              <a:off x="436389" y="4263963"/>
              <a:ext cx="5162615" cy="1989757"/>
            </a:xfrm>
            <a:prstGeom prst="rect">
              <a:avLst/>
            </a:prstGeom>
          </p:spPr>
        </p:pic>
        <p:sp>
          <p:nvSpPr>
            <p:cNvPr id="39" name="Ovaal 38">
              <a:extLst>
                <a:ext uri="{FF2B5EF4-FFF2-40B4-BE49-F238E27FC236}">
                  <a16:creationId xmlns:a16="http://schemas.microsoft.com/office/drawing/2014/main" id="{2D870DFE-A62B-311D-4B79-944017FB333F}"/>
                </a:ext>
              </a:extLst>
            </p:cNvPr>
            <p:cNvSpPr/>
            <p:nvPr/>
          </p:nvSpPr>
          <p:spPr>
            <a:xfrm>
              <a:off x="4611695" y="4098126"/>
              <a:ext cx="830180" cy="782053"/>
            </a:xfrm>
            <a:prstGeom prst="ellipse">
              <a:avLst/>
            </a:prstGeom>
            <a:noFill/>
            <a:ln w="317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5" name="Afbeelding 4">
            <a:extLst>
              <a:ext uri="{FF2B5EF4-FFF2-40B4-BE49-F238E27FC236}">
                <a16:creationId xmlns:a16="http://schemas.microsoft.com/office/drawing/2014/main" id="{7E3F02E7-43C2-8F7B-EFCA-80A536144CF4}"/>
              </a:ext>
            </a:extLst>
          </p:cNvPr>
          <p:cNvPicPr>
            <a:picLocks noChangeAspect="1"/>
          </p:cNvPicPr>
          <p:nvPr/>
        </p:nvPicPr>
        <p:blipFill>
          <a:blip r:embed="rId5"/>
          <a:stretch>
            <a:fillRect/>
          </a:stretch>
        </p:blipFill>
        <p:spPr>
          <a:xfrm>
            <a:off x="2479625" y="5051614"/>
            <a:ext cx="408469" cy="394286"/>
          </a:xfrm>
          <a:prstGeom prst="rect">
            <a:avLst/>
          </a:prstGeom>
        </p:spPr>
      </p:pic>
      <p:pic>
        <p:nvPicPr>
          <p:cNvPr id="7" name="Afbeelding 6">
            <a:extLst>
              <a:ext uri="{FF2B5EF4-FFF2-40B4-BE49-F238E27FC236}">
                <a16:creationId xmlns:a16="http://schemas.microsoft.com/office/drawing/2014/main" id="{4729504A-B3AF-C2DF-75A2-BABE61A63B0C}"/>
              </a:ext>
            </a:extLst>
          </p:cNvPr>
          <p:cNvPicPr>
            <a:picLocks noChangeAspect="1"/>
          </p:cNvPicPr>
          <p:nvPr/>
        </p:nvPicPr>
        <p:blipFill>
          <a:blip r:embed="rId6"/>
          <a:stretch>
            <a:fillRect/>
          </a:stretch>
        </p:blipFill>
        <p:spPr>
          <a:xfrm>
            <a:off x="6460141" y="5110355"/>
            <a:ext cx="408470" cy="339230"/>
          </a:xfrm>
          <a:prstGeom prst="rect">
            <a:avLst/>
          </a:prstGeom>
        </p:spPr>
      </p:pic>
    </p:spTree>
    <p:extLst>
      <p:ext uri="{BB962C8B-B14F-4D97-AF65-F5344CB8AC3E}">
        <p14:creationId xmlns:p14="http://schemas.microsoft.com/office/powerpoint/2010/main" val="10273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00" fill="hold"/>
                                        <p:tgtEl>
                                          <p:spTgt spid="4"/>
                                        </p:tgtEl>
                                        <p:attrNameLst>
                                          <p:attrName>ppt_x</p:attrName>
                                        </p:attrNameLst>
                                      </p:cBhvr>
                                      <p:tavLst>
                                        <p:tav tm="0">
                                          <p:val>
                                            <p:strVal val="#ppt_x"/>
                                          </p:val>
                                        </p:tav>
                                        <p:tav tm="100000">
                                          <p:val>
                                            <p:strVal val="#ppt_x"/>
                                          </p:val>
                                        </p:tav>
                                      </p:tavLst>
                                    </p:anim>
                                    <p:anim calcmode="lin" valueType="num">
                                      <p:cBhvr additive="base">
                                        <p:cTn id="8" dur="8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800" fill="hold"/>
                                        <p:tgtEl>
                                          <p:spTgt spid="49"/>
                                        </p:tgtEl>
                                        <p:attrNameLst>
                                          <p:attrName>ppt_x</p:attrName>
                                        </p:attrNameLst>
                                      </p:cBhvr>
                                      <p:tavLst>
                                        <p:tav tm="0">
                                          <p:val>
                                            <p:strVal val="#ppt_x"/>
                                          </p:val>
                                        </p:tav>
                                        <p:tav tm="100000">
                                          <p:val>
                                            <p:strVal val="#ppt_x"/>
                                          </p:val>
                                        </p:tav>
                                      </p:tavLst>
                                    </p:anim>
                                    <p:anim calcmode="lin" valueType="num">
                                      <p:cBhvr additive="base">
                                        <p:cTn id="12" dur="8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800" fill="hold"/>
                                        <p:tgtEl>
                                          <p:spTgt spid="29"/>
                                        </p:tgtEl>
                                        <p:attrNameLst>
                                          <p:attrName>ppt_x</p:attrName>
                                        </p:attrNameLst>
                                      </p:cBhvr>
                                      <p:tavLst>
                                        <p:tav tm="0">
                                          <p:val>
                                            <p:strVal val="1+#ppt_w/2"/>
                                          </p:val>
                                        </p:tav>
                                        <p:tav tm="100000">
                                          <p:val>
                                            <p:strVal val="#ppt_x"/>
                                          </p:val>
                                        </p:tav>
                                      </p:tavLst>
                                    </p:anim>
                                    <p:anim calcmode="lin" valueType="num">
                                      <p:cBhvr additive="base">
                                        <p:cTn id="16" dur="8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25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800" fill="hold"/>
                                        <p:tgtEl>
                                          <p:spTgt spid="11"/>
                                        </p:tgtEl>
                                        <p:attrNameLst>
                                          <p:attrName>ppt_x</p:attrName>
                                        </p:attrNameLst>
                                      </p:cBhvr>
                                      <p:tavLst>
                                        <p:tav tm="0">
                                          <p:val>
                                            <p:strVal val="1+#ppt_w/2"/>
                                          </p:val>
                                        </p:tav>
                                        <p:tav tm="100000">
                                          <p:val>
                                            <p:strVal val="#ppt_x"/>
                                          </p:val>
                                        </p:tav>
                                      </p:tavLst>
                                    </p:anim>
                                    <p:anim calcmode="lin" valueType="num">
                                      <p:cBhvr additive="base">
                                        <p:cTn id="20" dur="8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4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750" fill="hold"/>
                                        <p:tgtEl>
                                          <p:spTgt spid="17"/>
                                        </p:tgtEl>
                                        <p:attrNameLst>
                                          <p:attrName>ppt_x</p:attrName>
                                        </p:attrNameLst>
                                      </p:cBhvr>
                                      <p:tavLst>
                                        <p:tav tm="0">
                                          <p:val>
                                            <p:strVal val="1+#ppt_w/2"/>
                                          </p:val>
                                        </p:tav>
                                        <p:tav tm="100000">
                                          <p:val>
                                            <p:strVal val="#ppt_x"/>
                                          </p:val>
                                        </p:tav>
                                      </p:tavLst>
                                    </p:anim>
                                    <p:anim calcmode="lin" valueType="num">
                                      <p:cBhvr additive="base">
                                        <p:cTn id="24"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 grpId="0"/>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Vrije vorm: vorm 48">
            <a:extLst>
              <a:ext uri="{FF2B5EF4-FFF2-40B4-BE49-F238E27FC236}">
                <a16:creationId xmlns:a16="http://schemas.microsoft.com/office/drawing/2014/main" id="{77FDAEAA-9A8C-1C97-E79E-964CEB4C89C8}"/>
              </a:ext>
            </a:extLst>
          </p:cNvPr>
          <p:cNvSpPr/>
          <p:nvPr/>
        </p:nvSpPr>
        <p:spPr>
          <a:xfrm>
            <a:off x="0" y="3023120"/>
            <a:ext cx="9143999" cy="2943921"/>
          </a:xfrm>
          <a:custGeom>
            <a:avLst/>
            <a:gdLst>
              <a:gd name="connsiteX0" fmla="*/ 0 w 12179315"/>
              <a:gd name="connsiteY0" fmla="*/ 0 h 3245660"/>
              <a:gd name="connsiteX1" fmla="*/ 12179315 w 12179315"/>
              <a:gd name="connsiteY1" fmla="*/ 0 h 3245660"/>
              <a:gd name="connsiteX2" fmla="*/ 12179315 w 12179315"/>
              <a:gd name="connsiteY2" fmla="*/ 3245661 h 3245660"/>
              <a:gd name="connsiteX3" fmla="*/ 0 w 12179315"/>
              <a:gd name="connsiteY3" fmla="*/ 3245661 h 3245660"/>
            </a:gdLst>
            <a:ahLst/>
            <a:cxnLst>
              <a:cxn ang="0">
                <a:pos x="connsiteX0" y="connsiteY0"/>
              </a:cxn>
              <a:cxn ang="0">
                <a:pos x="connsiteX1" y="connsiteY1"/>
              </a:cxn>
              <a:cxn ang="0">
                <a:pos x="connsiteX2" y="connsiteY2"/>
              </a:cxn>
              <a:cxn ang="0">
                <a:pos x="connsiteX3" y="connsiteY3"/>
              </a:cxn>
            </a:cxnLst>
            <a:rect l="l" t="t" r="r" b="b"/>
            <a:pathLst>
              <a:path w="12179315" h="3245660">
                <a:moveTo>
                  <a:pt x="0" y="0"/>
                </a:moveTo>
                <a:lnTo>
                  <a:pt x="12179315" y="0"/>
                </a:lnTo>
                <a:lnTo>
                  <a:pt x="12179315" y="3245661"/>
                </a:lnTo>
                <a:lnTo>
                  <a:pt x="0" y="3245661"/>
                </a:lnTo>
                <a:close/>
              </a:path>
            </a:pathLst>
          </a:custGeom>
          <a:solidFill>
            <a:srgbClr val="E8E8E8"/>
          </a:solidFill>
          <a:ln w="12687" cap="flat">
            <a:noFill/>
            <a:prstDash val="solid"/>
            <a:miter/>
          </a:ln>
        </p:spPr>
        <p:txBody>
          <a:bodyPr rtlCol="0" anchor="ctr"/>
          <a:lstStyle/>
          <a:p>
            <a:endParaRPr lang="nl-NL" sz="1350"/>
          </a:p>
        </p:txBody>
      </p:sp>
      <p:sp>
        <p:nvSpPr>
          <p:cNvPr id="4" name="Tekstvak 3">
            <a:extLst>
              <a:ext uri="{FF2B5EF4-FFF2-40B4-BE49-F238E27FC236}">
                <a16:creationId xmlns:a16="http://schemas.microsoft.com/office/drawing/2014/main" id="{BB4F32FA-A481-EF38-6AFC-490F69DE858C}"/>
              </a:ext>
            </a:extLst>
          </p:cNvPr>
          <p:cNvSpPr txBox="1"/>
          <p:nvPr/>
        </p:nvSpPr>
        <p:spPr>
          <a:xfrm>
            <a:off x="436390" y="386487"/>
            <a:ext cx="7527130" cy="524553"/>
          </a:xfrm>
          <a:prstGeom prst="rect">
            <a:avLst/>
          </a:prstGeom>
          <a:noFill/>
        </p:spPr>
        <p:txBody>
          <a:bodyPr wrap="square" lIns="0" tIns="108000" rIns="0" bIns="0" rtlCol="0">
            <a:spAutoFit/>
          </a:bodyPr>
          <a:lstStyle/>
          <a:p>
            <a:pPr>
              <a:lnSpc>
                <a:spcPct val="80000"/>
              </a:lnSpc>
            </a:pPr>
            <a:r>
              <a:rPr lang="nl-NL" sz="3375" b="1" kern="800" cap="all">
                <a:latin typeface="Arial"/>
                <a:cs typeface="Arial"/>
                <a:sym typeface="Arial"/>
                <a:rtl val="0"/>
              </a:rPr>
              <a:t>C-cluster</a:t>
            </a:r>
            <a:endParaRPr lang="nl-NL" sz="3375" b="1" kern="800">
              <a:solidFill>
                <a:srgbClr val="E50056"/>
              </a:solidFill>
              <a:latin typeface="Arial"/>
              <a:cs typeface="Arial"/>
              <a:sym typeface="Arial"/>
              <a:rtl val="0"/>
            </a:endParaRPr>
          </a:p>
        </p:txBody>
      </p:sp>
      <p:sp>
        <p:nvSpPr>
          <p:cNvPr id="40" name="Vrije vorm: vorm 39">
            <a:extLst>
              <a:ext uri="{FF2B5EF4-FFF2-40B4-BE49-F238E27FC236}">
                <a16:creationId xmlns:a16="http://schemas.microsoft.com/office/drawing/2014/main" id="{9A05D1FF-D4DE-4C1F-8862-04CD493DB36C}"/>
              </a:ext>
            </a:extLst>
          </p:cNvPr>
          <p:cNvSpPr/>
          <p:nvPr/>
        </p:nvSpPr>
        <p:spPr>
          <a:xfrm>
            <a:off x="436390" y="1154760"/>
            <a:ext cx="6808617" cy="3140514"/>
          </a:xfrm>
          <a:custGeom>
            <a:avLst/>
            <a:gdLst>
              <a:gd name="connsiteX0" fmla="*/ 0 w 5484590"/>
              <a:gd name="connsiteY0" fmla="*/ 0 h 1451895"/>
              <a:gd name="connsiteX1" fmla="*/ 5484591 w 5484590"/>
              <a:gd name="connsiteY1" fmla="*/ 0 h 1451895"/>
              <a:gd name="connsiteX2" fmla="*/ 5484591 w 5484590"/>
              <a:gd name="connsiteY2" fmla="*/ 1451896 h 1451895"/>
              <a:gd name="connsiteX3" fmla="*/ 0 w 5484590"/>
              <a:gd name="connsiteY3" fmla="*/ 1451896 h 1451895"/>
            </a:gdLst>
            <a:ahLst/>
            <a:cxnLst>
              <a:cxn ang="0">
                <a:pos x="connsiteX0" y="connsiteY0"/>
              </a:cxn>
              <a:cxn ang="0">
                <a:pos x="connsiteX1" y="connsiteY1"/>
              </a:cxn>
              <a:cxn ang="0">
                <a:pos x="connsiteX2" y="connsiteY2"/>
              </a:cxn>
              <a:cxn ang="0">
                <a:pos x="connsiteX3" y="connsiteY3"/>
              </a:cxn>
            </a:cxnLst>
            <a:rect l="l" t="t" r="r" b="b"/>
            <a:pathLst>
              <a:path w="5484590" h="1451895">
                <a:moveTo>
                  <a:pt x="0" y="0"/>
                </a:moveTo>
                <a:lnTo>
                  <a:pt x="5484591" y="0"/>
                </a:lnTo>
                <a:lnTo>
                  <a:pt x="5484591" y="1451896"/>
                </a:lnTo>
                <a:lnTo>
                  <a:pt x="0" y="1451896"/>
                </a:lnTo>
                <a:close/>
              </a:path>
            </a:pathLst>
          </a:custGeom>
          <a:solidFill>
            <a:srgbClr val="E50056"/>
          </a:solidFill>
          <a:ln w="9525" cap="flat">
            <a:noFill/>
            <a:prstDash val="solid"/>
            <a:miter/>
          </a:ln>
        </p:spPr>
        <p:txBody>
          <a:bodyPr rtlCol="0" anchor="ctr"/>
          <a:lstStyle/>
          <a:p>
            <a:pPr marL="685791" lvl="1" indent="-342900">
              <a:buFont typeface="Wingdings" panose="05000000000000000000" pitchFamily="2" charset="2"/>
              <a:buChar char="ü"/>
            </a:pPr>
            <a:r>
              <a:rPr lang="en-US" altLang="nl-NL" sz="2000" dirty="0" err="1">
                <a:solidFill>
                  <a:schemeClr val="bg1"/>
                </a:solidFill>
                <a:latin typeface="Arial" panose="020B0604020202020204" pitchFamily="34" charset="0"/>
                <a:cs typeface="Arial" panose="020B0604020202020204" pitchFamily="34" charset="0"/>
              </a:rPr>
              <a:t>Fase</a:t>
            </a:r>
            <a:r>
              <a:rPr lang="en-US" altLang="nl-NL" sz="2000" dirty="0">
                <a:solidFill>
                  <a:schemeClr val="bg1"/>
                </a:solidFill>
                <a:latin typeface="Arial" panose="020B0604020202020204" pitchFamily="34" charset="0"/>
                <a:cs typeface="Arial" panose="020B0604020202020204" pitchFamily="34" charset="0"/>
              </a:rPr>
              <a:t> 3</a:t>
            </a:r>
            <a:r>
              <a:rPr lang="en-US" altLang="nl-NL" sz="1600" dirty="0">
                <a:solidFill>
                  <a:schemeClr val="bg1"/>
                </a:solidFill>
                <a:latin typeface="Arial" panose="020B0604020202020204" pitchFamily="34" charset="0"/>
                <a:cs typeface="Arial" panose="020B0604020202020204" pitchFamily="34" charset="0"/>
              </a:rPr>
              <a:t>: </a:t>
            </a:r>
            <a:r>
              <a:rPr lang="en-US" altLang="nl-NL" sz="2000" dirty="0" err="1">
                <a:solidFill>
                  <a:schemeClr val="bg1"/>
                </a:solidFill>
                <a:latin typeface="Arial" panose="020B0604020202020204" pitchFamily="34" charset="0"/>
                <a:cs typeface="Arial" panose="020B0604020202020204" pitchFamily="34" charset="0"/>
              </a:rPr>
              <a:t>Managen</a:t>
            </a:r>
            <a:r>
              <a:rPr lang="en-US" altLang="nl-NL" sz="2000" dirty="0">
                <a:solidFill>
                  <a:schemeClr val="bg1"/>
                </a:solidFill>
                <a:latin typeface="Arial" panose="020B0604020202020204" pitchFamily="34" charset="0"/>
                <a:cs typeface="Arial" panose="020B0604020202020204" pitchFamily="34" charset="0"/>
              </a:rPr>
              <a:t> van </a:t>
            </a:r>
            <a:r>
              <a:rPr lang="en-US" altLang="nl-NL" sz="2000" dirty="0" err="1">
                <a:solidFill>
                  <a:schemeClr val="bg1"/>
                </a:solidFill>
                <a:latin typeface="Arial" panose="020B0604020202020204" pitchFamily="34" charset="0"/>
                <a:cs typeface="Arial" panose="020B0604020202020204" pitchFamily="34" charset="0"/>
              </a:rPr>
              <a:t>een</a:t>
            </a:r>
            <a:r>
              <a:rPr lang="en-US" altLang="nl-NL" sz="2000" dirty="0">
                <a:solidFill>
                  <a:schemeClr val="bg1"/>
                </a:solidFill>
                <a:latin typeface="Arial" panose="020B0604020202020204" pitchFamily="34" charset="0"/>
                <a:cs typeface="Arial" panose="020B0604020202020204" pitchFamily="34" charset="0"/>
              </a:rPr>
              <a:t> </a:t>
            </a:r>
            <a:r>
              <a:rPr lang="en-US" altLang="nl-NL" sz="2000" dirty="0" err="1">
                <a:solidFill>
                  <a:schemeClr val="bg1"/>
                </a:solidFill>
                <a:latin typeface="Arial" panose="020B0604020202020204" pitchFamily="34" charset="0"/>
                <a:cs typeface="Arial" panose="020B0604020202020204" pitchFamily="34" charset="0"/>
              </a:rPr>
              <a:t>onderneming</a:t>
            </a:r>
            <a:endParaRPr lang="en-US" altLang="nl-NL" sz="2000" dirty="0">
              <a:solidFill>
                <a:schemeClr val="bg1"/>
              </a:solidFill>
              <a:latin typeface="Arial" panose="020B0604020202020204" pitchFamily="34" charset="0"/>
              <a:cs typeface="Arial" panose="020B0604020202020204" pitchFamily="34" charset="0"/>
            </a:endParaRPr>
          </a:p>
          <a:p>
            <a:pPr marL="342900" indent="-342900">
              <a:lnSpc>
                <a:spcPct val="150000"/>
              </a:lnSpc>
            </a:pPr>
            <a:endParaRPr lang="en-US" altLang="nl-NL" sz="1600" dirty="0">
              <a:solidFill>
                <a:schemeClr val="bg1"/>
              </a:solidFill>
              <a:latin typeface="Arial" panose="020B0604020202020204" pitchFamily="34" charset="0"/>
              <a:cs typeface="Arial" panose="020B0604020202020204" pitchFamily="34" charset="0"/>
            </a:endParaRPr>
          </a:p>
          <a:p>
            <a:pPr marL="342900" indent="-342900">
              <a:lnSpc>
                <a:spcPct val="150000"/>
              </a:lnSpc>
            </a:pPr>
            <a:endParaRPr lang="en-US" altLang="nl-NL" sz="1600" dirty="0">
              <a:solidFill>
                <a:schemeClr val="bg1"/>
              </a:solidFill>
              <a:latin typeface="Arial" panose="020B0604020202020204" pitchFamily="34" charset="0"/>
              <a:cs typeface="Arial" panose="020B0604020202020204" pitchFamily="34" charset="0"/>
            </a:endParaRPr>
          </a:p>
          <a:p>
            <a:pPr marL="342900" indent="-342900">
              <a:lnSpc>
                <a:spcPct val="150000"/>
              </a:lnSpc>
            </a:pPr>
            <a:endParaRPr lang="en-US" altLang="nl-NL" sz="1600" dirty="0">
              <a:solidFill>
                <a:schemeClr val="bg1"/>
              </a:solidFill>
              <a:latin typeface="Arial" panose="020B0604020202020204" pitchFamily="34" charset="0"/>
              <a:cs typeface="Arial" panose="020B0604020202020204" pitchFamily="34" charset="0"/>
            </a:endParaRPr>
          </a:p>
          <a:p>
            <a:pPr marL="285750" indent="-285750">
              <a:lnSpc>
                <a:spcPct val="90000"/>
              </a:lnSpc>
              <a:buBlip>
                <a:blip r:embed="rId3"/>
              </a:buBlip>
            </a:pPr>
            <a:r>
              <a:rPr lang="nl-NL" sz="1600" dirty="0">
                <a:solidFill>
                  <a:schemeClr val="bg1"/>
                </a:solidFill>
                <a:latin typeface="Arial"/>
                <a:cs typeface="Arial"/>
                <a:sym typeface="Arial"/>
                <a:rtl val="0"/>
              </a:rPr>
              <a:t>Persoonlijke leerlijn</a:t>
            </a:r>
          </a:p>
          <a:p>
            <a:pPr marL="285750" indent="-285750">
              <a:lnSpc>
                <a:spcPct val="90000"/>
              </a:lnSpc>
              <a:buBlip>
                <a:blip r:embed="rId3"/>
              </a:buBlip>
            </a:pPr>
            <a:r>
              <a:rPr lang="nl-NL" sz="1600" dirty="0">
                <a:solidFill>
                  <a:schemeClr val="bg1"/>
                </a:solidFill>
                <a:latin typeface="Arial"/>
                <a:cs typeface="Arial"/>
                <a:sym typeface="Arial"/>
                <a:rtl val="0"/>
              </a:rPr>
              <a:t>Ondersteunende vakken</a:t>
            </a:r>
          </a:p>
        </p:txBody>
      </p:sp>
      <p:grpSp>
        <p:nvGrpSpPr>
          <p:cNvPr id="2" name="Groep 1">
            <a:extLst>
              <a:ext uri="{FF2B5EF4-FFF2-40B4-BE49-F238E27FC236}">
                <a16:creationId xmlns:a16="http://schemas.microsoft.com/office/drawing/2014/main" id="{042F656C-8B44-2990-B490-94A2B0D7327C}"/>
              </a:ext>
            </a:extLst>
          </p:cNvPr>
          <p:cNvGrpSpPr/>
          <p:nvPr/>
        </p:nvGrpSpPr>
        <p:grpSpPr>
          <a:xfrm>
            <a:off x="397684" y="4482873"/>
            <a:ext cx="4003264" cy="1711952"/>
            <a:chOff x="436389" y="4263963"/>
            <a:chExt cx="5162615" cy="1989757"/>
          </a:xfrm>
        </p:grpSpPr>
        <p:pic>
          <p:nvPicPr>
            <p:cNvPr id="3" name="Afbeelding 2">
              <a:extLst>
                <a:ext uri="{FF2B5EF4-FFF2-40B4-BE49-F238E27FC236}">
                  <a16:creationId xmlns:a16="http://schemas.microsoft.com/office/drawing/2014/main" id="{52724E6B-486D-5813-E8B0-4E89C5114838}"/>
                </a:ext>
              </a:extLst>
            </p:cNvPr>
            <p:cNvPicPr>
              <a:picLocks noChangeAspect="1"/>
            </p:cNvPicPr>
            <p:nvPr/>
          </p:nvPicPr>
          <p:blipFill>
            <a:blip r:embed="rId4"/>
            <a:stretch>
              <a:fillRect/>
            </a:stretch>
          </p:blipFill>
          <p:spPr>
            <a:xfrm>
              <a:off x="436389" y="4263963"/>
              <a:ext cx="5162615" cy="1989757"/>
            </a:xfrm>
            <a:prstGeom prst="rect">
              <a:avLst/>
            </a:prstGeom>
          </p:spPr>
        </p:pic>
        <p:sp>
          <p:nvSpPr>
            <p:cNvPr id="5" name="Ovaal 4">
              <a:extLst>
                <a:ext uri="{FF2B5EF4-FFF2-40B4-BE49-F238E27FC236}">
                  <a16:creationId xmlns:a16="http://schemas.microsoft.com/office/drawing/2014/main" id="{8CD9D737-045B-8CA3-FE2D-5894B690454E}"/>
                </a:ext>
              </a:extLst>
            </p:cNvPr>
            <p:cNvSpPr/>
            <p:nvPr/>
          </p:nvSpPr>
          <p:spPr>
            <a:xfrm>
              <a:off x="3405357" y="4606641"/>
              <a:ext cx="830180" cy="782053"/>
            </a:xfrm>
            <a:prstGeom prst="ellipse">
              <a:avLst/>
            </a:prstGeom>
            <a:noFill/>
            <a:ln w="317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6" name="Afbeelding 15">
            <a:extLst>
              <a:ext uri="{FF2B5EF4-FFF2-40B4-BE49-F238E27FC236}">
                <a16:creationId xmlns:a16="http://schemas.microsoft.com/office/drawing/2014/main" id="{BE39F1A8-2A76-CA6C-2106-2ADBC3E373A2}"/>
              </a:ext>
            </a:extLst>
          </p:cNvPr>
          <p:cNvPicPr>
            <a:picLocks noChangeAspect="1"/>
          </p:cNvPicPr>
          <p:nvPr/>
        </p:nvPicPr>
        <p:blipFill>
          <a:blip r:embed="rId5"/>
          <a:stretch>
            <a:fillRect/>
          </a:stretch>
        </p:blipFill>
        <p:spPr>
          <a:xfrm>
            <a:off x="5894207" y="1766903"/>
            <a:ext cx="408470" cy="400354"/>
          </a:xfrm>
          <a:prstGeom prst="rect">
            <a:avLst/>
          </a:prstGeom>
        </p:spPr>
      </p:pic>
      <p:grpSp>
        <p:nvGrpSpPr>
          <p:cNvPr id="6" name="Groep 5">
            <a:extLst>
              <a:ext uri="{FF2B5EF4-FFF2-40B4-BE49-F238E27FC236}">
                <a16:creationId xmlns:a16="http://schemas.microsoft.com/office/drawing/2014/main" id="{18AAFE89-9646-DD1F-597B-E17CA3869DA0}"/>
              </a:ext>
            </a:extLst>
          </p:cNvPr>
          <p:cNvGrpSpPr/>
          <p:nvPr/>
        </p:nvGrpSpPr>
        <p:grpSpPr>
          <a:xfrm>
            <a:off x="5140736" y="3429000"/>
            <a:ext cx="4003264" cy="2740860"/>
            <a:chOff x="4876043" y="3015098"/>
            <a:chExt cx="4267957" cy="3095770"/>
          </a:xfrm>
        </p:grpSpPr>
        <p:grpSp>
          <p:nvGrpSpPr>
            <p:cNvPr id="7" name="Groep 6">
              <a:extLst>
                <a:ext uri="{FF2B5EF4-FFF2-40B4-BE49-F238E27FC236}">
                  <a16:creationId xmlns:a16="http://schemas.microsoft.com/office/drawing/2014/main" id="{816D1399-DB2A-51CC-A2F9-E1E6B614EADA}"/>
                </a:ext>
              </a:extLst>
            </p:cNvPr>
            <p:cNvGrpSpPr/>
            <p:nvPr/>
          </p:nvGrpSpPr>
          <p:grpSpPr>
            <a:xfrm>
              <a:off x="5681271" y="3015098"/>
              <a:ext cx="2688814" cy="1465624"/>
              <a:chOff x="10761098" y="4189158"/>
              <a:chExt cx="3524865" cy="1921709"/>
            </a:xfrm>
          </p:grpSpPr>
          <p:pic>
            <p:nvPicPr>
              <p:cNvPr id="10" name="Afbeelding 9">
                <a:extLst>
                  <a:ext uri="{FF2B5EF4-FFF2-40B4-BE49-F238E27FC236}">
                    <a16:creationId xmlns:a16="http://schemas.microsoft.com/office/drawing/2014/main" id="{A5BB5055-AA0E-B4FF-6F90-351EC8727A1B}"/>
                  </a:ext>
                </a:extLst>
              </p:cNvPr>
              <p:cNvPicPr>
                <a:picLocks noChangeAspect="1"/>
              </p:cNvPicPr>
              <p:nvPr/>
            </p:nvPicPr>
            <p:blipFill>
              <a:blip r:embed="rId6"/>
              <a:stretch>
                <a:fillRect/>
              </a:stretch>
            </p:blipFill>
            <p:spPr>
              <a:xfrm>
                <a:off x="10761098" y="4189158"/>
                <a:ext cx="3524865" cy="1921709"/>
              </a:xfrm>
              <a:prstGeom prst="rect">
                <a:avLst/>
              </a:prstGeom>
            </p:spPr>
          </p:pic>
          <p:pic>
            <p:nvPicPr>
              <p:cNvPr id="11" name="Afbeelding 10" descr="Afbeelding met groen, tekening, clipart, illustratie&#10;&#10;Automatisch gegenereerde beschrijving">
                <a:extLst>
                  <a:ext uri="{FF2B5EF4-FFF2-40B4-BE49-F238E27FC236}">
                    <a16:creationId xmlns:a16="http://schemas.microsoft.com/office/drawing/2014/main" id="{B49A8079-1DE6-1B5B-1552-737FA78E2B9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3022825" y="5501709"/>
                <a:ext cx="1263137" cy="609158"/>
              </a:xfrm>
              <a:prstGeom prst="rect">
                <a:avLst/>
              </a:prstGeom>
            </p:spPr>
          </p:pic>
        </p:grpSp>
        <p:pic>
          <p:nvPicPr>
            <p:cNvPr id="8" name="Afbeelding 7" descr="Afbeelding met vlag, hemel, wolk, paal&#10;&#10;Automatisch gegenereerde beschrijving">
              <a:extLst>
                <a:ext uri="{FF2B5EF4-FFF2-40B4-BE49-F238E27FC236}">
                  <a16:creationId xmlns:a16="http://schemas.microsoft.com/office/drawing/2014/main" id="{1982588E-938B-5A33-6FC5-11185AB8F3CE}"/>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4876043" y="4480723"/>
              <a:ext cx="2427242" cy="1630145"/>
            </a:xfrm>
            <a:prstGeom prst="rect">
              <a:avLst/>
            </a:prstGeom>
          </p:spPr>
        </p:pic>
        <p:pic>
          <p:nvPicPr>
            <p:cNvPr id="9" name="Afbeelding 8" descr="Afbeelding met tekst&#10;&#10;Automatisch gegenereerde beschrijving">
              <a:extLst>
                <a:ext uri="{FF2B5EF4-FFF2-40B4-BE49-F238E27FC236}">
                  <a16:creationId xmlns:a16="http://schemas.microsoft.com/office/drawing/2014/main" id="{42273DCA-2670-E183-EAF5-C1B8FE66FC1F}"/>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6716758" y="4497588"/>
              <a:ext cx="2427242" cy="1607044"/>
            </a:xfrm>
            <a:prstGeom prst="rect">
              <a:avLst/>
            </a:prstGeom>
          </p:spPr>
        </p:pic>
      </p:grpSp>
    </p:spTree>
    <p:extLst>
      <p:ext uri="{BB962C8B-B14F-4D97-AF65-F5344CB8AC3E}">
        <p14:creationId xmlns:p14="http://schemas.microsoft.com/office/powerpoint/2010/main" val="110497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00" fill="hold"/>
                                        <p:tgtEl>
                                          <p:spTgt spid="4"/>
                                        </p:tgtEl>
                                        <p:attrNameLst>
                                          <p:attrName>ppt_x</p:attrName>
                                        </p:attrNameLst>
                                      </p:cBhvr>
                                      <p:tavLst>
                                        <p:tav tm="0">
                                          <p:val>
                                            <p:strVal val="#ppt_x"/>
                                          </p:val>
                                        </p:tav>
                                        <p:tav tm="100000">
                                          <p:val>
                                            <p:strVal val="#ppt_x"/>
                                          </p:val>
                                        </p:tav>
                                      </p:tavLst>
                                    </p:anim>
                                    <p:anim calcmode="lin" valueType="num">
                                      <p:cBhvr additive="base">
                                        <p:cTn id="8" dur="8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800" fill="hold"/>
                                        <p:tgtEl>
                                          <p:spTgt spid="49"/>
                                        </p:tgtEl>
                                        <p:attrNameLst>
                                          <p:attrName>ppt_x</p:attrName>
                                        </p:attrNameLst>
                                      </p:cBhvr>
                                      <p:tavLst>
                                        <p:tav tm="0">
                                          <p:val>
                                            <p:strVal val="#ppt_x"/>
                                          </p:val>
                                        </p:tav>
                                        <p:tav tm="100000">
                                          <p:val>
                                            <p:strVal val="#ppt_x"/>
                                          </p:val>
                                        </p:tav>
                                      </p:tavLst>
                                    </p:anim>
                                    <p:anim calcmode="lin" valueType="num">
                                      <p:cBhvr additive="base">
                                        <p:cTn id="12" dur="8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Vrije vorm: vorm 48">
            <a:extLst>
              <a:ext uri="{FF2B5EF4-FFF2-40B4-BE49-F238E27FC236}">
                <a16:creationId xmlns:a16="http://schemas.microsoft.com/office/drawing/2014/main" id="{77FDAEAA-9A8C-1C97-E79E-964CEB4C89C8}"/>
              </a:ext>
            </a:extLst>
          </p:cNvPr>
          <p:cNvSpPr/>
          <p:nvPr/>
        </p:nvSpPr>
        <p:spPr>
          <a:xfrm>
            <a:off x="1" y="3003358"/>
            <a:ext cx="9143999" cy="2455952"/>
          </a:xfrm>
          <a:custGeom>
            <a:avLst/>
            <a:gdLst>
              <a:gd name="connsiteX0" fmla="*/ 0 w 12179315"/>
              <a:gd name="connsiteY0" fmla="*/ 0 h 3245660"/>
              <a:gd name="connsiteX1" fmla="*/ 12179315 w 12179315"/>
              <a:gd name="connsiteY1" fmla="*/ 0 h 3245660"/>
              <a:gd name="connsiteX2" fmla="*/ 12179315 w 12179315"/>
              <a:gd name="connsiteY2" fmla="*/ 3245661 h 3245660"/>
              <a:gd name="connsiteX3" fmla="*/ 0 w 12179315"/>
              <a:gd name="connsiteY3" fmla="*/ 3245661 h 3245660"/>
            </a:gdLst>
            <a:ahLst/>
            <a:cxnLst>
              <a:cxn ang="0">
                <a:pos x="connsiteX0" y="connsiteY0"/>
              </a:cxn>
              <a:cxn ang="0">
                <a:pos x="connsiteX1" y="connsiteY1"/>
              </a:cxn>
              <a:cxn ang="0">
                <a:pos x="connsiteX2" y="connsiteY2"/>
              </a:cxn>
              <a:cxn ang="0">
                <a:pos x="connsiteX3" y="connsiteY3"/>
              </a:cxn>
            </a:cxnLst>
            <a:rect l="l" t="t" r="r" b="b"/>
            <a:pathLst>
              <a:path w="12179315" h="3245660">
                <a:moveTo>
                  <a:pt x="0" y="0"/>
                </a:moveTo>
                <a:lnTo>
                  <a:pt x="12179315" y="0"/>
                </a:lnTo>
                <a:lnTo>
                  <a:pt x="12179315" y="3245661"/>
                </a:lnTo>
                <a:lnTo>
                  <a:pt x="0" y="3245661"/>
                </a:lnTo>
                <a:close/>
              </a:path>
            </a:pathLst>
          </a:custGeom>
          <a:solidFill>
            <a:srgbClr val="E8E8E8"/>
          </a:solidFill>
          <a:ln w="12687" cap="flat">
            <a:noFill/>
            <a:prstDash val="solid"/>
            <a:miter/>
          </a:ln>
        </p:spPr>
        <p:txBody>
          <a:bodyPr rtlCol="0" anchor="ctr"/>
          <a:lstStyle/>
          <a:p>
            <a:endParaRPr lang="nl-NL" sz="1350"/>
          </a:p>
        </p:txBody>
      </p:sp>
      <p:sp>
        <p:nvSpPr>
          <p:cNvPr id="4" name="Tekstvak 3">
            <a:extLst>
              <a:ext uri="{FF2B5EF4-FFF2-40B4-BE49-F238E27FC236}">
                <a16:creationId xmlns:a16="http://schemas.microsoft.com/office/drawing/2014/main" id="{BB4F32FA-A481-EF38-6AFC-490F69DE858C}"/>
              </a:ext>
            </a:extLst>
          </p:cNvPr>
          <p:cNvSpPr txBox="1"/>
          <p:nvPr/>
        </p:nvSpPr>
        <p:spPr>
          <a:xfrm>
            <a:off x="602457" y="1425222"/>
            <a:ext cx="7527130" cy="524553"/>
          </a:xfrm>
          <a:prstGeom prst="rect">
            <a:avLst/>
          </a:prstGeom>
          <a:noFill/>
        </p:spPr>
        <p:txBody>
          <a:bodyPr wrap="square" lIns="0" tIns="108000" rIns="0" bIns="0" rtlCol="0">
            <a:spAutoFit/>
          </a:bodyPr>
          <a:lstStyle/>
          <a:p>
            <a:pPr>
              <a:lnSpc>
                <a:spcPct val="80000"/>
              </a:lnSpc>
            </a:pPr>
            <a:r>
              <a:rPr lang="nl-NL" sz="3375" b="1" kern="800" cap="all">
                <a:latin typeface="Arial"/>
                <a:cs typeface="Arial"/>
                <a:sym typeface="Arial"/>
                <a:rtl val="0"/>
              </a:rPr>
              <a:t>C-cluster</a:t>
            </a:r>
            <a:endParaRPr lang="nl-NL" sz="3375" b="1" kern="800">
              <a:solidFill>
                <a:srgbClr val="E50056"/>
              </a:solidFill>
              <a:latin typeface="Arial"/>
              <a:cs typeface="Arial"/>
              <a:sym typeface="Arial"/>
              <a:rtl val="0"/>
            </a:endParaRPr>
          </a:p>
        </p:txBody>
      </p:sp>
      <p:sp>
        <p:nvSpPr>
          <p:cNvPr id="29" name="Vrije vorm: vorm 28">
            <a:extLst>
              <a:ext uri="{FF2B5EF4-FFF2-40B4-BE49-F238E27FC236}">
                <a16:creationId xmlns:a16="http://schemas.microsoft.com/office/drawing/2014/main" id="{1037E6DD-8853-083D-42FF-E85C4B72F4DF}"/>
              </a:ext>
            </a:extLst>
          </p:cNvPr>
          <p:cNvSpPr/>
          <p:nvPr/>
        </p:nvSpPr>
        <p:spPr>
          <a:xfrm>
            <a:off x="1" y="3260172"/>
            <a:ext cx="9143998" cy="1996178"/>
          </a:xfrm>
          <a:custGeom>
            <a:avLst/>
            <a:gdLst>
              <a:gd name="connsiteX0" fmla="*/ 0 w 10544937"/>
              <a:gd name="connsiteY0" fmla="*/ 0 h 3839717"/>
              <a:gd name="connsiteX1" fmla="*/ 10544937 w 10544937"/>
              <a:gd name="connsiteY1" fmla="*/ 0 h 3839717"/>
              <a:gd name="connsiteX2" fmla="*/ 10544937 w 10544937"/>
              <a:gd name="connsiteY2" fmla="*/ 3839718 h 3839717"/>
              <a:gd name="connsiteX3" fmla="*/ 0 w 10544937"/>
              <a:gd name="connsiteY3" fmla="*/ 3839718 h 3839717"/>
            </a:gdLst>
            <a:ahLst/>
            <a:cxnLst>
              <a:cxn ang="0">
                <a:pos x="connsiteX0" y="connsiteY0"/>
              </a:cxn>
              <a:cxn ang="0">
                <a:pos x="connsiteX1" y="connsiteY1"/>
              </a:cxn>
              <a:cxn ang="0">
                <a:pos x="connsiteX2" y="connsiteY2"/>
              </a:cxn>
              <a:cxn ang="0">
                <a:pos x="connsiteX3" y="connsiteY3"/>
              </a:cxn>
            </a:cxnLst>
            <a:rect l="l" t="t" r="r" b="b"/>
            <a:pathLst>
              <a:path w="10544937" h="3839717">
                <a:moveTo>
                  <a:pt x="0" y="0"/>
                </a:moveTo>
                <a:lnTo>
                  <a:pt x="10544937" y="0"/>
                </a:lnTo>
                <a:lnTo>
                  <a:pt x="10544937" y="3839718"/>
                </a:lnTo>
                <a:lnTo>
                  <a:pt x="0" y="3839718"/>
                </a:lnTo>
                <a:close/>
              </a:path>
            </a:pathLst>
          </a:custGeom>
          <a:solidFill>
            <a:schemeClr val="bg1"/>
          </a:solidFill>
          <a:ln w="12700" cap="flat">
            <a:noFill/>
            <a:prstDash val="solid"/>
            <a:miter/>
          </a:ln>
          <a:effectLst>
            <a:outerShdw blurRad="127000" algn="ctr" rotWithShape="0">
              <a:prstClr val="black">
                <a:alpha val="15000"/>
              </a:prstClr>
            </a:outerShdw>
          </a:effectLst>
        </p:spPr>
        <p:txBody>
          <a:bodyPr rtlCol="0" anchor="ctr"/>
          <a:lstStyle/>
          <a:p>
            <a:endParaRPr lang="nl-NL" sz="1350"/>
          </a:p>
        </p:txBody>
      </p:sp>
      <p:grpSp>
        <p:nvGrpSpPr>
          <p:cNvPr id="3" name="Groep 2">
            <a:extLst>
              <a:ext uri="{FF2B5EF4-FFF2-40B4-BE49-F238E27FC236}">
                <a16:creationId xmlns:a16="http://schemas.microsoft.com/office/drawing/2014/main" id="{670E64D6-9233-7226-C5FC-8E8FC08C7D54}"/>
              </a:ext>
            </a:extLst>
          </p:cNvPr>
          <p:cNvGrpSpPr/>
          <p:nvPr/>
        </p:nvGrpSpPr>
        <p:grpSpPr>
          <a:xfrm>
            <a:off x="8873656" y="857251"/>
            <a:ext cx="270344" cy="271124"/>
            <a:chOff x="11831541" y="0"/>
            <a:chExt cx="360459" cy="361499"/>
          </a:xfrm>
        </p:grpSpPr>
        <p:sp>
          <p:nvSpPr>
            <p:cNvPr id="45" name="Vrije vorm: vorm 44">
              <a:hlinkClick r:id="rId3" action="ppaction://hlinksldjump"/>
              <a:extLst>
                <a:ext uri="{FF2B5EF4-FFF2-40B4-BE49-F238E27FC236}">
                  <a16:creationId xmlns:a16="http://schemas.microsoft.com/office/drawing/2014/main" id="{FBC99BF7-950C-E68F-2D2D-952B4D0BD8DE}"/>
                </a:ext>
              </a:extLst>
            </p:cNvPr>
            <p:cNvSpPr/>
            <p:nvPr/>
          </p:nvSpPr>
          <p:spPr>
            <a:xfrm>
              <a:off x="11831541" y="0"/>
              <a:ext cx="360459" cy="361499"/>
            </a:xfrm>
            <a:custGeom>
              <a:avLst/>
              <a:gdLst>
                <a:gd name="connsiteX0" fmla="*/ 0 w 2347563"/>
                <a:gd name="connsiteY0" fmla="*/ 0 h 787849"/>
                <a:gd name="connsiteX1" fmla="*/ 2347563 w 2347563"/>
                <a:gd name="connsiteY1" fmla="*/ 0 h 787849"/>
                <a:gd name="connsiteX2" fmla="*/ 2347563 w 2347563"/>
                <a:gd name="connsiteY2" fmla="*/ 787849 h 787849"/>
                <a:gd name="connsiteX3" fmla="*/ 0 w 2347563"/>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563" h="787849">
                  <a:moveTo>
                    <a:pt x="0" y="0"/>
                  </a:moveTo>
                  <a:lnTo>
                    <a:pt x="2347563" y="0"/>
                  </a:lnTo>
                  <a:lnTo>
                    <a:pt x="2347563" y="787849"/>
                  </a:lnTo>
                  <a:lnTo>
                    <a:pt x="0" y="787849"/>
                  </a:lnTo>
                  <a:close/>
                </a:path>
              </a:pathLst>
            </a:custGeom>
            <a:solidFill>
              <a:srgbClr val="000000"/>
            </a:solidFill>
            <a:ln w="12687" cap="flat">
              <a:noFill/>
              <a:prstDash val="solid"/>
              <a:miter/>
            </a:ln>
          </p:spPr>
          <p:txBody>
            <a:bodyPr rtlCol="0" anchor="ctr"/>
            <a:lstStyle/>
            <a:p>
              <a:pPr algn="ctr"/>
              <a:r>
                <a:rPr lang="nl-NL" sz="750">
                  <a:solidFill>
                    <a:schemeClr val="bg1"/>
                  </a:solidFill>
                  <a:latin typeface="Arial" panose="020B0604020202020204" pitchFamily="34" charset="0"/>
                  <a:cs typeface="Arial" panose="020B0604020202020204" pitchFamily="34" charset="0"/>
                </a:rPr>
                <a:t> </a:t>
              </a:r>
            </a:p>
          </p:txBody>
        </p:sp>
        <p:sp>
          <p:nvSpPr>
            <p:cNvPr id="46" name="Graphic 2">
              <a:hlinkClick r:id="rId3" action="ppaction://hlinksldjump"/>
              <a:extLst>
                <a:ext uri="{FF2B5EF4-FFF2-40B4-BE49-F238E27FC236}">
                  <a16:creationId xmlns:a16="http://schemas.microsoft.com/office/drawing/2014/main" id="{C16D29A9-3E37-C442-767C-D87B8F1F57F9}"/>
                </a:ext>
              </a:extLst>
            </p:cNvPr>
            <p:cNvSpPr/>
            <p:nvPr/>
          </p:nvSpPr>
          <p:spPr>
            <a:xfrm rot="16200000" flipV="1">
              <a:off x="11916831" y="128002"/>
              <a:ext cx="189878" cy="105494"/>
            </a:xfrm>
            <a:custGeom>
              <a:avLst/>
              <a:gdLst>
                <a:gd name="connsiteX0" fmla="*/ 3427690 w 6855477"/>
                <a:gd name="connsiteY0" fmla="*/ 3808710 h 3808710"/>
                <a:gd name="connsiteX1" fmla="*/ 3158464 w 6855477"/>
                <a:gd name="connsiteY1" fmla="*/ 3696964 h 3808710"/>
                <a:gd name="connsiteX2" fmla="*/ 110475 w 6855477"/>
                <a:gd name="connsiteY2" fmla="*/ 648975 h 3808710"/>
                <a:gd name="connsiteX3" fmla="*/ 110475 w 6855477"/>
                <a:gd name="connsiteY3" fmla="*/ 110475 h 3808710"/>
                <a:gd name="connsiteX4" fmla="*/ 648975 w 6855477"/>
                <a:gd name="connsiteY4" fmla="*/ 110475 h 3808710"/>
                <a:gd name="connsiteX5" fmla="*/ 3427739 w 6855477"/>
                <a:gd name="connsiteY5" fmla="*/ 2889239 h 3808710"/>
                <a:gd name="connsiteX6" fmla="*/ 6206503 w 6855477"/>
                <a:gd name="connsiteY6" fmla="*/ 110475 h 3808710"/>
                <a:gd name="connsiteX7" fmla="*/ 6745002 w 6855477"/>
                <a:gd name="connsiteY7" fmla="*/ 110475 h 3808710"/>
                <a:gd name="connsiteX8" fmla="*/ 6745002 w 6855477"/>
                <a:gd name="connsiteY8" fmla="*/ 648975 h 3808710"/>
                <a:gd name="connsiteX9" fmla="*/ 3697013 w 6855477"/>
                <a:gd name="connsiteY9" fmla="*/ 3696964 h 3808710"/>
                <a:gd name="connsiteX10" fmla="*/ 3427788 w 6855477"/>
                <a:gd name="connsiteY10" fmla="*/ 3808710 h 380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5477" h="3808710">
                  <a:moveTo>
                    <a:pt x="3427690" y="3808710"/>
                  </a:moveTo>
                  <a:cubicBezTo>
                    <a:pt x="3331168" y="3808710"/>
                    <a:pt x="3234657" y="3773156"/>
                    <a:pt x="3158464" y="3696964"/>
                  </a:cubicBezTo>
                  <a:lnTo>
                    <a:pt x="110475" y="648975"/>
                  </a:lnTo>
                  <a:cubicBezTo>
                    <a:pt x="-36825" y="501636"/>
                    <a:pt x="-36825" y="257814"/>
                    <a:pt x="110475" y="110475"/>
                  </a:cubicBezTo>
                  <a:cubicBezTo>
                    <a:pt x="257814" y="-36825"/>
                    <a:pt x="501636" y="-36825"/>
                    <a:pt x="648975" y="110475"/>
                  </a:cubicBezTo>
                  <a:lnTo>
                    <a:pt x="3427739" y="2889239"/>
                  </a:lnTo>
                  <a:lnTo>
                    <a:pt x="6206503" y="110475"/>
                  </a:lnTo>
                  <a:cubicBezTo>
                    <a:pt x="6353802" y="-36825"/>
                    <a:pt x="6597663" y="-36825"/>
                    <a:pt x="6745002" y="110475"/>
                  </a:cubicBezTo>
                  <a:cubicBezTo>
                    <a:pt x="6892303" y="257775"/>
                    <a:pt x="6892303" y="501636"/>
                    <a:pt x="6745002" y="648975"/>
                  </a:cubicBezTo>
                  <a:lnTo>
                    <a:pt x="3697013" y="3696964"/>
                  </a:lnTo>
                  <a:cubicBezTo>
                    <a:pt x="3620821" y="3773156"/>
                    <a:pt x="3524299" y="3808710"/>
                    <a:pt x="3427788" y="3808710"/>
                  </a:cubicBezTo>
                  <a:close/>
                </a:path>
              </a:pathLst>
            </a:custGeom>
            <a:solidFill>
              <a:schemeClr val="bg1"/>
            </a:solidFill>
            <a:ln w="9797" cap="flat">
              <a:noFill/>
              <a:prstDash val="solid"/>
              <a:miter/>
            </a:ln>
          </p:spPr>
          <p:txBody>
            <a:bodyPr rtlCol="0" anchor="ctr"/>
            <a:lstStyle/>
            <a:p>
              <a:endParaRPr lang="nl-NL" sz="1350"/>
            </a:p>
          </p:txBody>
        </p:sp>
      </p:grpSp>
      <p:grpSp>
        <p:nvGrpSpPr>
          <p:cNvPr id="6" name="Groep 5">
            <a:extLst>
              <a:ext uri="{FF2B5EF4-FFF2-40B4-BE49-F238E27FC236}">
                <a16:creationId xmlns:a16="http://schemas.microsoft.com/office/drawing/2014/main" id="{97E2F27F-C499-334B-3223-6E899DC296B9}"/>
              </a:ext>
            </a:extLst>
          </p:cNvPr>
          <p:cNvGrpSpPr/>
          <p:nvPr/>
        </p:nvGrpSpPr>
        <p:grpSpPr>
          <a:xfrm>
            <a:off x="4510603" y="435840"/>
            <a:ext cx="4003264" cy="1711952"/>
            <a:chOff x="436389" y="4263963"/>
            <a:chExt cx="5162615" cy="1989757"/>
          </a:xfrm>
        </p:grpSpPr>
        <p:pic>
          <p:nvPicPr>
            <p:cNvPr id="11" name="Afbeelding 10">
              <a:extLst>
                <a:ext uri="{FF2B5EF4-FFF2-40B4-BE49-F238E27FC236}">
                  <a16:creationId xmlns:a16="http://schemas.microsoft.com/office/drawing/2014/main" id="{5C109C67-EB92-3A1F-CD4D-503592BE445F}"/>
                </a:ext>
              </a:extLst>
            </p:cNvPr>
            <p:cNvPicPr>
              <a:picLocks noChangeAspect="1"/>
            </p:cNvPicPr>
            <p:nvPr/>
          </p:nvPicPr>
          <p:blipFill>
            <a:blip r:embed="rId4"/>
            <a:stretch>
              <a:fillRect/>
            </a:stretch>
          </p:blipFill>
          <p:spPr>
            <a:xfrm>
              <a:off x="436389" y="4263963"/>
              <a:ext cx="5162615" cy="1989757"/>
            </a:xfrm>
            <a:prstGeom prst="rect">
              <a:avLst/>
            </a:prstGeom>
          </p:spPr>
        </p:pic>
        <p:sp>
          <p:nvSpPr>
            <p:cNvPr id="12" name="Ovaal 11">
              <a:extLst>
                <a:ext uri="{FF2B5EF4-FFF2-40B4-BE49-F238E27FC236}">
                  <a16:creationId xmlns:a16="http://schemas.microsoft.com/office/drawing/2014/main" id="{EBB67AD5-E9FA-0D11-64E2-B787C1A766F3}"/>
                </a:ext>
              </a:extLst>
            </p:cNvPr>
            <p:cNvSpPr/>
            <p:nvPr/>
          </p:nvSpPr>
          <p:spPr>
            <a:xfrm>
              <a:off x="3405357" y="4606641"/>
              <a:ext cx="830180" cy="782053"/>
            </a:xfrm>
            <a:prstGeom prst="ellipse">
              <a:avLst/>
            </a:prstGeom>
            <a:noFill/>
            <a:ln w="317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3" name="Tekstvak 12">
            <a:extLst>
              <a:ext uri="{FF2B5EF4-FFF2-40B4-BE49-F238E27FC236}">
                <a16:creationId xmlns:a16="http://schemas.microsoft.com/office/drawing/2014/main" id="{4DF09EB0-547D-15C7-E98B-640BB6CF334E}"/>
              </a:ext>
            </a:extLst>
          </p:cNvPr>
          <p:cNvSpPr txBox="1"/>
          <p:nvPr/>
        </p:nvSpPr>
        <p:spPr>
          <a:xfrm>
            <a:off x="231294" y="5712924"/>
            <a:ext cx="5143594" cy="523220"/>
          </a:xfrm>
          <a:prstGeom prst="rect">
            <a:avLst/>
          </a:prstGeom>
          <a:noFill/>
        </p:spPr>
        <p:txBody>
          <a:bodyPr wrap="square" rtlCol="0">
            <a:spAutoFit/>
          </a:bodyPr>
          <a:lstStyle/>
          <a:p>
            <a:pPr marL="285750" indent="-285750">
              <a:buFont typeface="Arial" panose="020B0604020202020204" pitchFamily="34" charset="0"/>
              <a:buChar char="•"/>
            </a:pPr>
            <a:r>
              <a:rPr lang="nl-NL" sz="1400" b="1">
                <a:solidFill>
                  <a:srgbClr val="FF0066"/>
                </a:solidFill>
              </a:rPr>
              <a:t>Project van veertien weken</a:t>
            </a:r>
          </a:p>
          <a:p>
            <a:pPr marL="285750" indent="-285750">
              <a:buFont typeface="Arial" panose="020B0604020202020204" pitchFamily="34" charset="0"/>
              <a:buChar char="•"/>
            </a:pPr>
            <a:r>
              <a:rPr lang="nl-NL" sz="1400" b="1">
                <a:solidFill>
                  <a:srgbClr val="FF0066"/>
                </a:solidFill>
              </a:rPr>
              <a:t>Na zeven weken en na veertien weken tentamens</a:t>
            </a:r>
          </a:p>
        </p:txBody>
      </p:sp>
      <p:grpSp>
        <p:nvGrpSpPr>
          <p:cNvPr id="14" name="Groep 13">
            <a:extLst>
              <a:ext uri="{FF2B5EF4-FFF2-40B4-BE49-F238E27FC236}">
                <a16:creationId xmlns:a16="http://schemas.microsoft.com/office/drawing/2014/main" id="{669485C1-7064-271E-306C-E58D35718B1F}"/>
              </a:ext>
            </a:extLst>
          </p:cNvPr>
          <p:cNvGrpSpPr/>
          <p:nvPr/>
        </p:nvGrpSpPr>
        <p:grpSpPr>
          <a:xfrm>
            <a:off x="2803091" y="3430353"/>
            <a:ext cx="3754120" cy="1655815"/>
            <a:chOff x="671635" y="1864211"/>
            <a:chExt cx="4767890" cy="2207754"/>
          </a:xfrm>
        </p:grpSpPr>
        <p:sp>
          <p:nvSpPr>
            <p:cNvPr id="15" name="Vrije vorm: vorm 14">
              <a:extLst>
                <a:ext uri="{FF2B5EF4-FFF2-40B4-BE49-F238E27FC236}">
                  <a16:creationId xmlns:a16="http://schemas.microsoft.com/office/drawing/2014/main" id="{38E5DB47-B242-D757-BEBB-EF94682F3F58}"/>
                </a:ext>
              </a:extLst>
            </p:cNvPr>
            <p:cNvSpPr/>
            <p:nvPr/>
          </p:nvSpPr>
          <p:spPr>
            <a:xfrm>
              <a:off x="671636" y="1864211"/>
              <a:ext cx="4767889" cy="434395"/>
            </a:xfrm>
            <a:custGeom>
              <a:avLst/>
              <a:gdLst>
                <a:gd name="connsiteX0" fmla="*/ 0 w 2337286"/>
                <a:gd name="connsiteY0" fmla="*/ 0 h 434395"/>
                <a:gd name="connsiteX1" fmla="*/ 2337287 w 2337286"/>
                <a:gd name="connsiteY1" fmla="*/ 0 h 434395"/>
                <a:gd name="connsiteX2" fmla="*/ 2337287 w 2337286"/>
                <a:gd name="connsiteY2" fmla="*/ 434396 h 434395"/>
                <a:gd name="connsiteX3" fmla="*/ 0 w 2337286"/>
                <a:gd name="connsiteY3" fmla="*/ 434396 h 434395"/>
              </a:gdLst>
              <a:ahLst/>
              <a:cxnLst>
                <a:cxn ang="0">
                  <a:pos x="connsiteX0" y="connsiteY0"/>
                </a:cxn>
                <a:cxn ang="0">
                  <a:pos x="connsiteX1" y="connsiteY1"/>
                </a:cxn>
                <a:cxn ang="0">
                  <a:pos x="connsiteX2" y="connsiteY2"/>
                </a:cxn>
                <a:cxn ang="0">
                  <a:pos x="connsiteX3" y="connsiteY3"/>
                </a:cxn>
              </a:cxnLst>
              <a:rect l="l" t="t" r="r" b="b"/>
              <a:pathLst>
                <a:path w="2337286" h="434395">
                  <a:moveTo>
                    <a:pt x="0" y="0"/>
                  </a:moveTo>
                  <a:lnTo>
                    <a:pt x="2337287" y="0"/>
                  </a:lnTo>
                  <a:lnTo>
                    <a:pt x="2337287" y="434396"/>
                  </a:lnTo>
                  <a:lnTo>
                    <a:pt x="0" y="434396"/>
                  </a:lnTo>
                  <a:close/>
                </a:path>
              </a:pathLst>
            </a:custGeom>
            <a:solidFill>
              <a:srgbClr val="F8F8F8"/>
            </a:solidFill>
            <a:ln w="12687" cap="flat">
              <a:noFill/>
              <a:prstDash val="solid"/>
              <a:miter/>
            </a:ln>
          </p:spPr>
          <p:txBody>
            <a:bodyPr rtlCol="0" anchor="ctr"/>
            <a:lstStyle/>
            <a:p>
              <a:pPr algn="ctr"/>
              <a:r>
                <a:rPr lang="nl-NL" sz="1200">
                  <a:latin typeface="Arial" panose="020B0604020202020204" pitchFamily="34" charset="0"/>
                  <a:cs typeface="Arial" panose="020B0604020202020204" pitchFamily="34" charset="0"/>
                </a:rPr>
                <a:t>Project </a:t>
              </a:r>
              <a:r>
                <a:rPr lang="nl-NL" sz="1200" b="1">
                  <a:solidFill>
                    <a:srgbClr val="E50056"/>
                  </a:solidFill>
                  <a:latin typeface="Arial" panose="020B0604020202020204" pitchFamily="34" charset="0"/>
                  <a:cs typeface="Arial" panose="020B0604020202020204" pitchFamily="34" charset="0"/>
                </a:rPr>
                <a:t>1</a:t>
              </a:r>
            </a:p>
          </p:txBody>
        </p:sp>
        <p:sp>
          <p:nvSpPr>
            <p:cNvPr id="16" name="Vrije vorm: vorm 15">
              <a:extLst>
                <a:ext uri="{FF2B5EF4-FFF2-40B4-BE49-F238E27FC236}">
                  <a16:creationId xmlns:a16="http://schemas.microsoft.com/office/drawing/2014/main" id="{129AFFD5-1791-C25D-55E4-F5F498AAE253}"/>
                </a:ext>
              </a:extLst>
            </p:cNvPr>
            <p:cNvSpPr/>
            <p:nvPr/>
          </p:nvSpPr>
          <p:spPr>
            <a:xfrm>
              <a:off x="671635" y="2417355"/>
              <a:ext cx="4767890" cy="787850"/>
            </a:xfrm>
            <a:custGeom>
              <a:avLst/>
              <a:gdLst>
                <a:gd name="connsiteX0" fmla="*/ 0 w 2347563"/>
                <a:gd name="connsiteY0" fmla="*/ 0 h 787849"/>
                <a:gd name="connsiteX1" fmla="*/ 2347563 w 2347563"/>
                <a:gd name="connsiteY1" fmla="*/ 0 h 787849"/>
                <a:gd name="connsiteX2" fmla="*/ 2347563 w 2347563"/>
                <a:gd name="connsiteY2" fmla="*/ 787849 h 787849"/>
                <a:gd name="connsiteX3" fmla="*/ 0 w 2347563"/>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563" h="787849">
                  <a:moveTo>
                    <a:pt x="0" y="0"/>
                  </a:moveTo>
                  <a:lnTo>
                    <a:pt x="2347563" y="0"/>
                  </a:lnTo>
                  <a:lnTo>
                    <a:pt x="2347563" y="787849"/>
                  </a:lnTo>
                  <a:lnTo>
                    <a:pt x="0" y="787849"/>
                  </a:lnTo>
                  <a:close/>
                </a:path>
              </a:pathLst>
            </a:custGeom>
            <a:solidFill>
              <a:srgbClr val="E50856"/>
            </a:solidFill>
            <a:ln w="12687" cap="flat">
              <a:noFill/>
              <a:prstDash val="solid"/>
              <a:miter/>
            </a:ln>
          </p:spPr>
          <p:txBody>
            <a:bodyPr rtlCol="0" anchor="ctr"/>
            <a:lstStyle/>
            <a:p>
              <a:pPr algn="ctr"/>
              <a:r>
                <a:rPr lang="nl-NL" sz="900">
                  <a:solidFill>
                    <a:schemeClr val="bg1"/>
                  </a:solidFill>
                  <a:latin typeface="Arial" panose="020B0604020202020204" pitchFamily="34" charset="0"/>
                  <a:cs typeface="Arial" panose="020B0604020202020204" pitchFamily="34" charset="0"/>
                </a:rPr>
                <a:t>Project Eigen onderneming</a:t>
              </a:r>
            </a:p>
          </p:txBody>
        </p:sp>
        <p:grpSp>
          <p:nvGrpSpPr>
            <p:cNvPr id="17" name="Groep 16">
              <a:extLst>
                <a:ext uri="{FF2B5EF4-FFF2-40B4-BE49-F238E27FC236}">
                  <a16:creationId xmlns:a16="http://schemas.microsoft.com/office/drawing/2014/main" id="{BD084AFE-4471-E79A-843D-5BA68BAA90CC}"/>
                </a:ext>
              </a:extLst>
            </p:cNvPr>
            <p:cNvGrpSpPr/>
            <p:nvPr/>
          </p:nvGrpSpPr>
          <p:grpSpPr>
            <a:xfrm>
              <a:off x="671636" y="3284116"/>
              <a:ext cx="3173117" cy="787849"/>
              <a:chOff x="671636" y="3284116"/>
              <a:chExt cx="3173117" cy="787849"/>
            </a:xfrm>
          </p:grpSpPr>
          <p:sp>
            <p:nvSpPr>
              <p:cNvPr id="18" name="Vrije vorm: vorm 17">
                <a:extLst>
                  <a:ext uri="{FF2B5EF4-FFF2-40B4-BE49-F238E27FC236}">
                    <a16:creationId xmlns:a16="http://schemas.microsoft.com/office/drawing/2014/main" id="{4022CC3B-5B64-479A-BAFA-8A6C0D9FD2E6}"/>
                  </a:ext>
                </a:extLst>
              </p:cNvPr>
              <p:cNvSpPr/>
              <p:nvPr/>
            </p:nvSpPr>
            <p:spPr>
              <a:xfrm>
                <a:off x="1991696" y="3284117"/>
                <a:ext cx="1853057" cy="787848"/>
              </a:xfrm>
              <a:custGeom>
                <a:avLst/>
                <a:gdLst>
                  <a:gd name="connsiteX0" fmla="*/ 0 w 2347055"/>
                  <a:gd name="connsiteY0" fmla="*/ 0 h 787849"/>
                  <a:gd name="connsiteX1" fmla="*/ 2347056 w 2347055"/>
                  <a:gd name="connsiteY1" fmla="*/ 0 h 787849"/>
                  <a:gd name="connsiteX2" fmla="*/ 2347056 w 2347055"/>
                  <a:gd name="connsiteY2" fmla="*/ 787849 h 787849"/>
                  <a:gd name="connsiteX3" fmla="*/ 0 w 2347055"/>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055" h="787849">
                    <a:moveTo>
                      <a:pt x="0" y="0"/>
                    </a:moveTo>
                    <a:lnTo>
                      <a:pt x="2347056" y="0"/>
                    </a:lnTo>
                    <a:lnTo>
                      <a:pt x="2347056" y="787849"/>
                    </a:lnTo>
                    <a:lnTo>
                      <a:pt x="0" y="787849"/>
                    </a:lnTo>
                    <a:close/>
                  </a:path>
                </a:pathLst>
              </a:custGeom>
              <a:solidFill>
                <a:srgbClr val="808080"/>
              </a:solidFill>
              <a:ln w="12687" cap="flat">
                <a:noFill/>
                <a:prstDash val="solid"/>
                <a:miter/>
              </a:ln>
            </p:spPr>
            <p:txBody>
              <a:bodyPr lIns="81000" tIns="0" rIns="0" bIns="0" rtlCol="0" anchor="ctr"/>
              <a:lstStyle/>
              <a:p>
                <a:r>
                  <a:rPr lang="nl-NL" sz="825">
                    <a:solidFill>
                      <a:schemeClr val="bg1"/>
                    </a:solidFill>
                    <a:latin typeface="Arial" panose="020B0604020202020204" pitchFamily="34" charset="0"/>
                    <a:cs typeface="Arial" panose="020B0604020202020204" pitchFamily="34" charset="0"/>
                  </a:rPr>
                  <a:t>Marketing &amp; Communicatie</a:t>
                </a:r>
              </a:p>
              <a:p>
                <a:r>
                  <a:rPr lang="nl-NL" sz="825">
                    <a:solidFill>
                      <a:schemeClr val="bg1"/>
                    </a:solidFill>
                    <a:latin typeface="Arial" panose="020B0604020202020204" pitchFamily="34" charset="0"/>
                    <a:cs typeface="Arial" panose="020B0604020202020204" pitchFamily="34" charset="0"/>
                  </a:rPr>
                  <a:t>ondernemingseconomie</a:t>
                </a:r>
              </a:p>
              <a:p>
                <a:r>
                  <a:rPr lang="nl-NL" sz="825">
                    <a:solidFill>
                      <a:schemeClr val="bg1"/>
                    </a:solidFill>
                    <a:latin typeface="Arial" panose="020B0604020202020204" pitchFamily="34" charset="0"/>
                    <a:cs typeface="Arial" panose="020B0604020202020204" pitchFamily="34" charset="0"/>
                  </a:rPr>
                  <a:t>ondernemingsadministratie</a:t>
                </a:r>
              </a:p>
              <a:p>
                <a:r>
                  <a:rPr lang="nl-NL" sz="825">
                    <a:solidFill>
                      <a:schemeClr val="bg1"/>
                    </a:solidFill>
                    <a:latin typeface="Arial" panose="020B0604020202020204" pitchFamily="34" charset="0"/>
                    <a:cs typeface="Arial" panose="020B0604020202020204" pitchFamily="34" charset="0"/>
                  </a:rPr>
                  <a:t>Recht</a:t>
                </a:r>
              </a:p>
            </p:txBody>
          </p:sp>
          <p:sp>
            <p:nvSpPr>
              <p:cNvPr id="19" name="Vrije vorm: vorm 18">
                <a:extLst>
                  <a:ext uri="{FF2B5EF4-FFF2-40B4-BE49-F238E27FC236}">
                    <a16:creationId xmlns:a16="http://schemas.microsoft.com/office/drawing/2014/main" id="{9F7E7377-0DD9-7956-E487-6ACE991A142A}"/>
                  </a:ext>
                </a:extLst>
              </p:cNvPr>
              <p:cNvSpPr/>
              <p:nvPr/>
            </p:nvSpPr>
            <p:spPr>
              <a:xfrm>
                <a:off x="671636" y="3284116"/>
                <a:ext cx="1320060" cy="787849"/>
              </a:xfrm>
              <a:custGeom>
                <a:avLst/>
                <a:gdLst>
                  <a:gd name="connsiteX0" fmla="*/ 0 w 1017099"/>
                  <a:gd name="connsiteY0" fmla="*/ 0 h 787849"/>
                  <a:gd name="connsiteX1" fmla="*/ 1017100 w 1017099"/>
                  <a:gd name="connsiteY1" fmla="*/ 0 h 787849"/>
                  <a:gd name="connsiteX2" fmla="*/ 1017100 w 1017099"/>
                  <a:gd name="connsiteY2" fmla="*/ 787849 h 787849"/>
                  <a:gd name="connsiteX3" fmla="*/ 0 w 1017099"/>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1017099" h="787849">
                    <a:moveTo>
                      <a:pt x="0" y="0"/>
                    </a:moveTo>
                    <a:lnTo>
                      <a:pt x="1017100" y="0"/>
                    </a:lnTo>
                    <a:lnTo>
                      <a:pt x="1017100" y="787849"/>
                    </a:lnTo>
                    <a:lnTo>
                      <a:pt x="0" y="787849"/>
                    </a:lnTo>
                    <a:close/>
                  </a:path>
                </a:pathLst>
              </a:custGeom>
              <a:solidFill>
                <a:srgbClr val="70706F"/>
              </a:solidFill>
              <a:ln w="12687" cap="flat">
                <a:noFill/>
                <a:prstDash val="solid"/>
                <a:miter/>
              </a:ln>
            </p:spPr>
            <p:txBody>
              <a:bodyPr lIns="0" tIns="0" rIns="0" bIns="0" rtlCol="0" anchor="ctr"/>
              <a:lstStyle/>
              <a:p>
                <a:pPr algn="ctr"/>
                <a:r>
                  <a:rPr lang="nl-NL" sz="900" b="1">
                    <a:solidFill>
                      <a:schemeClr val="bg1"/>
                    </a:solidFill>
                    <a:latin typeface="Arial" panose="020B0604020202020204" pitchFamily="34" charset="0"/>
                    <a:cs typeface="Arial" panose="020B0604020202020204" pitchFamily="34" charset="0"/>
                  </a:rPr>
                  <a:t>Ondersteunende Vakken</a:t>
                </a:r>
              </a:p>
            </p:txBody>
          </p:sp>
        </p:grpSp>
      </p:grpSp>
      <p:sp>
        <p:nvSpPr>
          <p:cNvPr id="20" name="Vrije vorm: vorm 19">
            <a:extLst>
              <a:ext uri="{FF2B5EF4-FFF2-40B4-BE49-F238E27FC236}">
                <a16:creationId xmlns:a16="http://schemas.microsoft.com/office/drawing/2014/main" id="{D7C6A646-A9AD-BAC6-B5F6-80C46AC3F952}"/>
              </a:ext>
            </a:extLst>
          </p:cNvPr>
          <p:cNvSpPr/>
          <p:nvPr/>
        </p:nvSpPr>
        <p:spPr>
          <a:xfrm>
            <a:off x="5301527" y="4500443"/>
            <a:ext cx="1255684" cy="585725"/>
          </a:xfrm>
          <a:custGeom>
            <a:avLst/>
            <a:gdLst>
              <a:gd name="connsiteX0" fmla="*/ 0 w 2347055"/>
              <a:gd name="connsiteY0" fmla="*/ 0 h 787849"/>
              <a:gd name="connsiteX1" fmla="*/ 2347056 w 2347055"/>
              <a:gd name="connsiteY1" fmla="*/ 0 h 787849"/>
              <a:gd name="connsiteX2" fmla="*/ 2347056 w 2347055"/>
              <a:gd name="connsiteY2" fmla="*/ 787849 h 787849"/>
              <a:gd name="connsiteX3" fmla="*/ 0 w 2347055"/>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055" h="787849">
                <a:moveTo>
                  <a:pt x="0" y="0"/>
                </a:moveTo>
                <a:lnTo>
                  <a:pt x="2347056" y="0"/>
                </a:lnTo>
                <a:lnTo>
                  <a:pt x="2347056" y="787849"/>
                </a:lnTo>
                <a:lnTo>
                  <a:pt x="0" y="787849"/>
                </a:lnTo>
                <a:close/>
              </a:path>
            </a:pathLst>
          </a:custGeom>
          <a:solidFill>
            <a:srgbClr val="808080"/>
          </a:solidFill>
          <a:ln w="12687" cap="flat">
            <a:noFill/>
            <a:prstDash val="solid"/>
            <a:miter/>
          </a:ln>
        </p:spPr>
        <p:txBody>
          <a:bodyPr lIns="81000" tIns="0" rIns="0" bIns="0" rtlCol="0" anchor="ctr"/>
          <a:lstStyle/>
          <a:p>
            <a:r>
              <a:rPr lang="nl-NL" sz="825">
                <a:solidFill>
                  <a:schemeClr val="bg1"/>
                </a:solidFill>
                <a:latin typeface="Arial" panose="020B0604020202020204" pitchFamily="34" charset="0"/>
                <a:cs typeface="Arial" panose="020B0604020202020204" pitchFamily="34" charset="0"/>
              </a:rPr>
              <a:t>Onderzoek</a:t>
            </a:r>
          </a:p>
          <a:p>
            <a:r>
              <a:rPr lang="nl-NL" sz="825">
                <a:solidFill>
                  <a:schemeClr val="bg1"/>
                </a:solidFill>
                <a:latin typeface="Arial" panose="020B0604020202020204" pitchFamily="34" charset="0"/>
                <a:cs typeface="Arial" panose="020B0604020202020204" pitchFamily="34" charset="0"/>
              </a:rPr>
              <a:t>Sales &amp; Netwerken</a:t>
            </a:r>
          </a:p>
          <a:p>
            <a:r>
              <a:rPr lang="nl-NL" sz="825">
                <a:solidFill>
                  <a:schemeClr val="bg1"/>
                </a:solidFill>
                <a:latin typeface="Arial" panose="020B0604020202020204" pitchFamily="34" charset="0"/>
                <a:cs typeface="Arial" panose="020B0604020202020204" pitchFamily="34" charset="0"/>
              </a:rPr>
              <a:t>Data</a:t>
            </a:r>
          </a:p>
          <a:p>
            <a:r>
              <a:rPr lang="nl-NL" sz="825">
                <a:solidFill>
                  <a:schemeClr val="bg1"/>
                </a:solidFill>
                <a:latin typeface="Arial" panose="020B0604020202020204" pitchFamily="34" charset="0"/>
                <a:cs typeface="Arial" panose="020B0604020202020204" pitchFamily="34" charset="0"/>
              </a:rPr>
              <a:t>Engels &gt; </a:t>
            </a:r>
            <a:r>
              <a:rPr lang="nl-NL" sz="825" err="1">
                <a:solidFill>
                  <a:schemeClr val="bg1"/>
                </a:solidFill>
                <a:latin typeface="Arial" panose="020B0604020202020204" pitchFamily="34" charset="0"/>
                <a:cs typeface="Arial" panose="020B0604020202020204" pitchFamily="34" charset="0"/>
              </a:rPr>
              <a:t>Crowdfunding</a:t>
            </a:r>
            <a:endParaRPr lang="nl-NL" sz="825">
              <a:solidFill>
                <a:schemeClr val="bg1"/>
              </a:solidFill>
              <a:latin typeface="Arial" panose="020B0604020202020204" pitchFamily="34" charset="0"/>
              <a:cs typeface="Arial" panose="020B0604020202020204" pitchFamily="34" charset="0"/>
            </a:endParaRPr>
          </a:p>
        </p:txBody>
      </p:sp>
      <p:pic>
        <p:nvPicPr>
          <p:cNvPr id="2" name="Afbeelding 1">
            <a:extLst>
              <a:ext uri="{FF2B5EF4-FFF2-40B4-BE49-F238E27FC236}">
                <a16:creationId xmlns:a16="http://schemas.microsoft.com/office/drawing/2014/main" id="{E7C13583-FA21-3780-6A3F-97C614DAE62E}"/>
              </a:ext>
            </a:extLst>
          </p:cNvPr>
          <p:cNvPicPr>
            <a:picLocks noChangeAspect="1"/>
          </p:cNvPicPr>
          <p:nvPr/>
        </p:nvPicPr>
        <p:blipFill>
          <a:blip r:embed="rId5"/>
          <a:stretch>
            <a:fillRect/>
          </a:stretch>
        </p:blipFill>
        <p:spPr>
          <a:xfrm>
            <a:off x="4475916" y="5177934"/>
            <a:ext cx="408470" cy="400354"/>
          </a:xfrm>
          <a:prstGeom prst="rect">
            <a:avLst/>
          </a:prstGeom>
        </p:spPr>
      </p:pic>
    </p:spTree>
    <p:extLst>
      <p:ext uri="{BB962C8B-B14F-4D97-AF65-F5344CB8AC3E}">
        <p14:creationId xmlns:p14="http://schemas.microsoft.com/office/powerpoint/2010/main" val="137474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00" fill="hold"/>
                                        <p:tgtEl>
                                          <p:spTgt spid="4"/>
                                        </p:tgtEl>
                                        <p:attrNameLst>
                                          <p:attrName>ppt_x</p:attrName>
                                        </p:attrNameLst>
                                      </p:cBhvr>
                                      <p:tavLst>
                                        <p:tav tm="0">
                                          <p:val>
                                            <p:strVal val="#ppt_x"/>
                                          </p:val>
                                        </p:tav>
                                        <p:tav tm="100000">
                                          <p:val>
                                            <p:strVal val="#ppt_x"/>
                                          </p:val>
                                        </p:tav>
                                      </p:tavLst>
                                    </p:anim>
                                    <p:anim calcmode="lin" valueType="num">
                                      <p:cBhvr additive="base">
                                        <p:cTn id="8" dur="8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800" fill="hold"/>
                                        <p:tgtEl>
                                          <p:spTgt spid="49"/>
                                        </p:tgtEl>
                                        <p:attrNameLst>
                                          <p:attrName>ppt_x</p:attrName>
                                        </p:attrNameLst>
                                      </p:cBhvr>
                                      <p:tavLst>
                                        <p:tav tm="0">
                                          <p:val>
                                            <p:strVal val="#ppt_x"/>
                                          </p:val>
                                        </p:tav>
                                        <p:tav tm="100000">
                                          <p:val>
                                            <p:strVal val="#ppt_x"/>
                                          </p:val>
                                        </p:tav>
                                      </p:tavLst>
                                    </p:anim>
                                    <p:anim calcmode="lin" valueType="num">
                                      <p:cBhvr additive="base">
                                        <p:cTn id="12" dur="8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800" fill="hold"/>
                                        <p:tgtEl>
                                          <p:spTgt spid="29"/>
                                        </p:tgtEl>
                                        <p:attrNameLst>
                                          <p:attrName>ppt_x</p:attrName>
                                        </p:attrNameLst>
                                      </p:cBhvr>
                                      <p:tavLst>
                                        <p:tav tm="0">
                                          <p:val>
                                            <p:strVal val="1+#ppt_w/2"/>
                                          </p:val>
                                        </p:tav>
                                        <p:tav tm="100000">
                                          <p:val>
                                            <p:strVal val="#ppt_x"/>
                                          </p:val>
                                        </p:tav>
                                      </p:tavLst>
                                    </p:anim>
                                    <p:anim calcmode="lin" valueType="num">
                                      <p:cBhvr additive="base">
                                        <p:cTn id="16" dur="8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800" fill="hold"/>
                                        <p:tgtEl>
                                          <p:spTgt spid="14"/>
                                        </p:tgtEl>
                                        <p:attrNameLst>
                                          <p:attrName>ppt_x</p:attrName>
                                        </p:attrNameLst>
                                      </p:cBhvr>
                                      <p:tavLst>
                                        <p:tav tm="0">
                                          <p:val>
                                            <p:strVal val="1+#ppt_w/2"/>
                                          </p:val>
                                        </p:tav>
                                        <p:tav tm="100000">
                                          <p:val>
                                            <p:strVal val="#ppt_x"/>
                                          </p:val>
                                        </p:tav>
                                      </p:tavLst>
                                    </p:anim>
                                    <p:anim calcmode="lin" valueType="num">
                                      <p:cBhvr additive="base">
                                        <p:cTn id="20" dur="8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 grpId="0"/>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rije vorm: vorm 27">
            <a:extLst>
              <a:ext uri="{FF2B5EF4-FFF2-40B4-BE49-F238E27FC236}">
                <a16:creationId xmlns:a16="http://schemas.microsoft.com/office/drawing/2014/main" id="{7C4F8DB4-D21C-4977-AB00-1828FD3902BC}"/>
              </a:ext>
            </a:extLst>
          </p:cNvPr>
          <p:cNvSpPr/>
          <p:nvPr/>
        </p:nvSpPr>
        <p:spPr>
          <a:xfrm>
            <a:off x="1" y="3670933"/>
            <a:ext cx="9143999" cy="2329817"/>
          </a:xfrm>
          <a:custGeom>
            <a:avLst/>
            <a:gdLst>
              <a:gd name="connsiteX0" fmla="*/ 0 w 12179315"/>
              <a:gd name="connsiteY0" fmla="*/ 0 h 3245660"/>
              <a:gd name="connsiteX1" fmla="*/ 12179315 w 12179315"/>
              <a:gd name="connsiteY1" fmla="*/ 0 h 3245660"/>
              <a:gd name="connsiteX2" fmla="*/ 12179315 w 12179315"/>
              <a:gd name="connsiteY2" fmla="*/ 3245661 h 3245660"/>
              <a:gd name="connsiteX3" fmla="*/ 0 w 12179315"/>
              <a:gd name="connsiteY3" fmla="*/ 3245661 h 3245660"/>
            </a:gdLst>
            <a:ahLst/>
            <a:cxnLst>
              <a:cxn ang="0">
                <a:pos x="connsiteX0" y="connsiteY0"/>
              </a:cxn>
              <a:cxn ang="0">
                <a:pos x="connsiteX1" y="connsiteY1"/>
              </a:cxn>
              <a:cxn ang="0">
                <a:pos x="connsiteX2" y="connsiteY2"/>
              </a:cxn>
              <a:cxn ang="0">
                <a:pos x="connsiteX3" y="connsiteY3"/>
              </a:cxn>
            </a:cxnLst>
            <a:rect l="l" t="t" r="r" b="b"/>
            <a:pathLst>
              <a:path w="12179315" h="3245660">
                <a:moveTo>
                  <a:pt x="0" y="0"/>
                </a:moveTo>
                <a:lnTo>
                  <a:pt x="12179315" y="0"/>
                </a:lnTo>
                <a:lnTo>
                  <a:pt x="12179315" y="3245661"/>
                </a:lnTo>
                <a:lnTo>
                  <a:pt x="0" y="3245661"/>
                </a:lnTo>
                <a:close/>
              </a:path>
            </a:pathLst>
          </a:custGeom>
          <a:solidFill>
            <a:srgbClr val="E8E8E8"/>
          </a:solidFill>
          <a:ln w="12687" cap="flat">
            <a:noFill/>
            <a:prstDash val="solid"/>
            <a:miter/>
          </a:ln>
        </p:spPr>
        <p:txBody>
          <a:bodyPr rtlCol="0" anchor="ctr"/>
          <a:lstStyle/>
          <a:p>
            <a:endParaRPr lang="nl-NL" sz="1350"/>
          </a:p>
        </p:txBody>
      </p:sp>
      <p:sp>
        <p:nvSpPr>
          <p:cNvPr id="4" name="Tekstvak 3">
            <a:extLst>
              <a:ext uri="{FF2B5EF4-FFF2-40B4-BE49-F238E27FC236}">
                <a16:creationId xmlns:a16="http://schemas.microsoft.com/office/drawing/2014/main" id="{BB4F32FA-A481-EF38-6AFC-490F69DE858C}"/>
              </a:ext>
            </a:extLst>
          </p:cNvPr>
          <p:cNvSpPr txBox="1"/>
          <p:nvPr/>
        </p:nvSpPr>
        <p:spPr>
          <a:xfrm>
            <a:off x="389839" y="548231"/>
            <a:ext cx="8751017" cy="524553"/>
          </a:xfrm>
          <a:prstGeom prst="rect">
            <a:avLst/>
          </a:prstGeom>
          <a:noFill/>
        </p:spPr>
        <p:txBody>
          <a:bodyPr wrap="square" lIns="0" tIns="108000" rIns="0" bIns="0" rtlCol="0">
            <a:spAutoFit/>
          </a:bodyPr>
          <a:lstStyle/>
          <a:p>
            <a:pPr>
              <a:lnSpc>
                <a:spcPct val="80000"/>
              </a:lnSpc>
            </a:pPr>
            <a:r>
              <a:rPr lang="nl-NL" sz="3375" b="1" kern="800" cap="all">
                <a:latin typeface="Arial"/>
                <a:cs typeface="Arial"/>
                <a:sym typeface="Arial"/>
                <a:rtl val="0"/>
              </a:rPr>
              <a:t>C-cluster: de ondernemersmarkt</a:t>
            </a:r>
            <a:endParaRPr lang="nl-NL" sz="3375" b="1" kern="800">
              <a:solidFill>
                <a:srgbClr val="E50056"/>
              </a:solidFill>
              <a:latin typeface="Arial"/>
              <a:cs typeface="Arial"/>
              <a:sym typeface="Arial"/>
              <a:rtl val="0"/>
            </a:endParaRPr>
          </a:p>
        </p:txBody>
      </p:sp>
      <p:sp>
        <p:nvSpPr>
          <p:cNvPr id="51" name="Vrije vorm: vorm 50">
            <a:extLst>
              <a:ext uri="{FF2B5EF4-FFF2-40B4-BE49-F238E27FC236}">
                <a16:creationId xmlns:a16="http://schemas.microsoft.com/office/drawing/2014/main" id="{EEF8C423-2513-431A-A257-0D80E8CB8F99}"/>
              </a:ext>
            </a:extLst>
          </p:cNvPr>
          <p:cNvSpPr/>
          <p:nvPr/>
        </p:nvSpPr>
        <p:spPr>
          <a:xfrm>
            <a:off x="389839" y="1480109"/>
            <a:ext cx="4559355" cy="1321420"/>
          </a:xfrm>
          <a:custGeom>
            <a:avLst/>
            <a:gdLst>
              <a:gd name="connsiteX0" fmla="*/ 0 w 5484590"/>
              <a:gd name="connsiteY0" fmla="*/ 0 h 1451895"/>
              <a:gd name="connsiteX1" fmla="*/ 5484591 w 5484590"/>
              <a:gd name="connsiteY1" fmla="*/ 0 h 1451895"/>
              <a:gd name="connsiteX2" fmla="*/ 5484591 w 5484590"/>
              <a:gd name="connsiteY2" fmla="*/ 1451896 h 1451895"/>
              <a:gd name="connsiteX3" fmla="*/ 0 w 5484590"/>
              <a:gd name="connsiteY3" fmla="*/ 1451896 h 1451895"/>
            </a:gdLst>
            <a:ahLst/>
            <a:cxnLst>
              <a:cxn ang="0">
                <a:pos x="connsiteX0" y="connsiteY0"/>
              </a:cxn>
              <a:cxn ang="0">
                <a:pos x="connsiteX1" y="connsiteY1"/>
              </a:cxn>
              <a:cxn ang="0">
                <a:pos x="connsiteX2" y="connsiteY2"/>
              </a:cxn>
              <a:cxn ang="0">
                <a:pos x="connsiteX3" y="connsiteY3"/>
              </a:cxn>
            </a:cxnLst>
            <a:rect l="l" t="t" r="r" b="b"/>
            <a:pathLst>
              <a:path w="5484590" h="1451895">
                <a:moveTo>
                  <a:pt x="0" y="0"/>
                </a:moveTo>
                <a:lnTo>
                  <a:pt x="5484591" y="0"/>
                </a:lnTo>
                <a:lnTo>
                  <a:pt x="5484591" y="1451896"/>
                </a:lnTo>
                <a:lnTo>
                  <a:pt x="0" y="1451896"/>
                </a:lnTo>
                <a:close/>
              </a:path>
            </a:pathLst>
          </a:custGeom>
          <a:solidFill>
            <a:srgbClr val="E50056"/>
          </a:solidFill>
          <a:ln w="9525" cap="flat">
            <a:noFill/>
            <a:prstDash val="solid"/>
            <a:miter/>
          </a:ln>
        </p:spPr>
        <p:txBody>
          <a:bodyPr rtlCol="0" anchor="ctr"/>
          <a:lstStyle/>
          <a:p>
            <a:r>
              <a:rPr lang="nl-NL" sz="1600" b="1">
                <a:solidFill>
                  <a:schemeClr val="bg1"/>
                </a:solidFill>
                <a:latin typeface="Arial" panose="020B0604020202020204" pitchFamily="34" charset="0"/>
                <a:cs typeface="Arial" panose="020B0604020202020204" pitchFamily="34" charset="0"/>
              </a:rPr>
              <a:t>C cluster staat in het teken van het opzetten van een eigen onderneming</a:t>
            </a:r>
          </a:p>
        </p:txBody>
      </p:sp>
      <p:pic>
        <p:nvPicPr>
          <p:cNvPr id="3" name="Afbeelding 2">
            <a:extLst>
              <a:ext uri="{FF2B5EF4-FFF2-40B4-BE49-F238E27FC236}">
                <a16:creationId xmlns:a16="http://schemas.microsoft.com/office/drawing/2014/main" id="{7B18D920-458E-C3D7-E51A-F42F1D1145F5}"/>
              </a:ext>
            </a:extLst>
          </p:cNvPr>
          <p:cNvPicPr>
            <a:picLocks noChangeAspect="1"/>
          </p:cNvPicPr>
          <p:nvPr/>
        </p:nvPicPr>
        <p:blipFill>
          <a:blip r:embed="rId3"/>
          <a:stretch>
            <a:fillRect/>
          </a:stretch>
        </p:blipFill>
        <p:spPr>
          <a:xfrm>
            <a:off x="881855" y="3027998"/>
            <a:ext cx="3504880" cy="3494721"/>
          </a:xfrm>
          <a:prstGeom prst="rect">
            <a:avLst/>
          </a:prstGeom>
        </p:spPr>
      </p:pic>
      <p:pic>
        <p:nvPicPr>
          <p:cNvPr id="7" name="Afbeelding 6">
            <a:extLst>
              <a:ext uri="{FF2B5EF4-FFF2-40B4-BE49-F238E27FC236}">
                <a16:creationId xmlns:a16="http://schemas.microsoft.com/office/drawing/2014/main" id="{93E4AE68-E0D1-1366-AB29-BA410A33D2BF}"/>
              </a:ext>
            </a:extLst>
          </p:cNvPr>
          <p:cNvPicPr>
            <a:picLocks noChangeAspect="1"/>
          </p:cNvPicPr>
          <p:nvPr/>
        </p:nvPicPr>
        <p:blipFill>
          <a:blip r:embed="rId4"/>
          <a:stretch>
            <a:fillRect/>
          </a:stretch>
        </p:blipFill>
        <p:spPr>
          <a:xfrm>
            <a:off x="5077931" y="4103030"/>
            <a:ext cx="3374872" cy="1980559"/>
          </a:xfrm>
          <a:prstGeom prst="rect">
            <a:avLst/>
          </a:prstGeom>
        </p:spPr>
      </p:pic>
      <p:pic>
        <p:nvPicPr>
          <p:cNvPr id="5" name="Afbeelding 4">
            <a:extLst>
              <a:ext uri="{FF2B5EF4-FFF2-40B4-BE49-F238E27FC236}">
                <a16:creationId xmlns:a16="http://schemas.microsoft.com/office/drawing/2014/main" id="{D80620FF-3360-F5CF-CC9E-1321C6EC36D9}"/>
              </a:ext>
            </a:extLst>
          </p:cNvPr>
          <p:cNvPicPr>
            <a:picLocks noChangeAspect="1"/>
          </p:cNvPicPr>
          <p:nvPr/>
        </p:nvPicPr>
        <p:blipFill rotWithShape="1">
          <a:blip r:embed="rId5"/>
          <a:srcRect b="24828"/>
          <a:stretch/>
        </p:blipFill>
        <p:spPr>
          <a:xfrm>
            <a:off x="6313773" y="1155464"/>
            <a:ext cx="2028106" cy="2731518"/>
          </a:xfrm>
          <a:prstGeom prst="rect">
            <a:avLst/>
          </a:prstGeom>
        </p:spPr>
      </p:pic>
    </p:spTree>
    <p:extLst>
      <p:ext uri="{BB962C8B-B14F-4D97-AF65-F5344CB8AC3E}">
        <p14:creationId xmlns:p14="http://schemas.microsoft.com/office/powerpoint/2010/main" val="373093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00" fill="hold"/>
                                        <p:tgtEl>
                                          <p:spTgt spid="4"/>
                                        </p:tgtEl>
                                        <p:attrNameLst>
                                          <p:attrName>ppt_x</p:attrName>
                                        </p:attrNameLst>
                                      </p:cBhvr>
                                      <p:tavLst>
                                        <p:tav tm="0">
                                          <p:val>
                                            <p:strVal val="#ppt_x"/>
                                          </p:val>
                                        </p:tav>
                                        <p:tav tm="100000">
                                          <p:val>
                                            <p:strVal val="#ppt_x"/>
                                          </p:val>
                                        </p:tav>
                                      </p:tavLst>
                                    </p:anim>
                                    <p:anim calcmode="lin" valueType="num">
                                      <p:cBhvr additive="base">
                                        <p:cTn id="8" dur="8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800" fill="hold"/>
                                        <p:tgtEl>
                                          <p:spTgt spid="28"/>
                                        </p:tgtEl>
                                        <p:attrNameLst>
                                          <p:attrName>ppt_x</p:attrName>
                                        </p:attrNameLst>
                                      </p:cBhvr>
                                      <p:tavLst>
                                        <p:tav tm="0">
                                          <p:val>
                                            <p:strVal val="#ppt_x"/>
                                          </p:val>
                                        </p:tav>
                                        <p:tav tm="100000">
                                          <p:val>
                                            <p:strVal val="#ppt_x"/>
                                          </p:val>
                                        </p:tav>
                                      </p:tavLst>
                                    </p:anim>
                                    <p:anim calcmode="lin" valueType="num">
                                      <p:cBhvr additive="base">
                                        <p:cTn id="12" dur="8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29B72F3-A6F4-8FF1-0834-E515463F81F1}"/>
              </a:ext>
            </a:extLst>
          </p:cNvPr>
          <p:cNvSpPr>
            <a:spLocks noGrp="1"/>
          </p:cNvSpPr>
          <p:nvPr>
            <p:ph type="title"/>
          </p:nvPr>
        </p:nvSpPr>
        <p:spPr>
          <a:xfrm>
            <a:off x="628650" y="365128"/>
            <a:ext cx="7886700" cy="1325563"/>
          </a:xfrm>
        </p:spPr>
        <p:txBody>
          <a:bodyPr/>
          <a:lstStyle/>
          <a:p>
            <a:r>
              <a:rPr lang="en-US" dirty="0"/>
              <a:t>Film </a:t>
            </a:r>
            <a:r>
              <a:rPr lang="en-US" dirty="0" err="1"/>
              <a:t>ondernemersmarkt</a:t>
            </a:r>
            <a:endParaRPr lang="en-US" dirty="0"/>
          </a:p>
        </p:txBody>
      </p:sp>
      <p:pic>
        <p:nvPicPr>
          <p:cNvPr id="4" name="Onlinemedia 3" title="ORM Ondernemersmarkt">
            <a:hlinkClick r:id="" action="ppaction://media"/>
            <a:extLst>
              <a:ext uri="{FF2B5EF4-FFF2-40B4-BE49-F238E27FC236}">
                <a16:creationId xmlns:a16="http://schemas.microsoft.com/office/drawing/2014/main" id="{761E7A78-40C9-988E-087B-D3FA12367073}"/>
              </a:ext>
            </a:extLst>
          </p:cNvPr>
          <p:cNvPicPr>
            <a:picLocks noRot="1" noChangeAspect="1"/>
          </p:cNvPicPr>
          <p:nvPr>
            <a:videoFile r:link="rId1"/>
          </p:nvPr>
        </p:nvPicPr>
        <p:blipFill>
          <a:blip r:embed="rId4"/>
          <a:stretch>
            <a:fillRect/>
          </a:stretch>
        </p:blipFill>
        <p:spPr>
          <a:xfrm>
            <a:off x="721257" y="1825625"/>
            <a:ext cx="7701483" cy="4351338"/>
          </a:xfrm>
          <a:prstGeom prst="rect">
            <a:avLst/>
          </a:prstGeom>
          <a:noFill/>
        </p:spPr>
      </p:pic>
    </p:spTree>
    <p:extLst>
      <p:ext uri="{BB962C8B-B14F-4D97-AF65-F5344CB8AC3E}">
        <p14:creationId xmlns:p14="http://schemas.microsoft.com/office/powerpoint/2010/main" val="308228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FC19DF4C-725C-4605-B8FC-825D616DCE56}"/>
              </a:ext>
            </a:extLst>
          </p:cNvPr>
          <p:cNvGrpSpPr/>
          <p:nvPr/>
        </p:nvGrpSpPr>
        <p:grpSpPr>
          <a:xfrm>
            <a:off x="598544" y="1436181"/>
            <a:ext cx="1466571" cy="319382"/>
            <a:chOff x="798058" y="771907"/>
            <a:chExt cx="1955428" cy="425843"/>
          </a:xfrm>
        </p:grpSpPr>
        <p:sp>
          <p:nvSpPr>
            <p:cNvPr id="3" name="Vrije vorm: vorm 2">
              <a:extLst>
                <a:ext uri="{FF2B5EF4-FFF2-40B4-BE49-F238E27FC236}">
                  <a16:creationId xmlns:a16="http://schemas.microsoft.com/office/drawing/2014/main" id="{87BE352C-DA55-4534-B944-1E1ADADD6910}"/>
                </a:ext>
              </a:extLst>
            </p:cNvPr>
            <p:cNvSpPr/>
            <p:nvPr/>
          </p:nvSpPr>
          <p:spPr>
            <a:xfrm>
              <a:off x="805687" y="777874"/>
              <a:ext cx="515112" cy="208915"/>
            </a:xfrm>
            <a:custGeom>
              <a:avLst/>
              <a:gdLst>
                <a:gd name="connsiteX0" fmla="*/ 393065 w 515112"/>
                <a:gd name="connsiteY0" fmla="*/ 207400 h 208915"/>
                <a:gd name="connsiteX1" fmla="*/ 515112 w 515112"/>
                <a:gd name="connsiteY1" fmla="*/ 207400 h 208915"/>
                <a:gd name="connsiteX2" fmla="*/ 515112 w 515112"/>
                <a:gd name="connsiteY2" fmla="*/ 188984 h 208915"/>
                <a:gd name="connsiteX3" fmla="*/ 393065 w 515112"/>
                <a:gd name="connsiteY3" fmla="*/ 188984 h 208915"/>
                <a:gd name="connsiteX4" fmla="*/ 81153 w 515112"/>
                <a:gd name="connsiteY4" fmla="*/ 171712 h 208915"/>
                <a:gd name="connsiteX5" fmla="*/ 81153 w 515112"/>
                <a:gd name="connsiteY5" fmla="*/ 95512 h 208915"/>
                <a:gd name="connsiteX6" fmla="*/ 29210 w 515112"/>
                <a:gd name="connsiteY6" fmla="*/ 95512 h 208915"/>
                <a:gd name="connsiteX7" fmla="*/ 29210 w 515112"/>
                <a:gd name="connsiteY7" fmla="*/ 171712 h 208915"/>
                <a:gd name="connsiteX8" fmla="*/ 0 w 515112"/>
                <a:gd name="connsiteY8" fmla="*/ 171712 h 208915"/>
                <a:gd name="connsiteX9" fmla="*/ 0 w 515112"/>
                <a:gd name="connsiteY9" fmla="*/ -1389 h 208915"/>
                <a:gd name="connsiteX10" fmla="*/ 29210 w 515112"/>
                <a:gd name="connsiteY10" fmla="*/ -1389 h 208915"/>
                <a:gd name="connsiteX11" fmla="*/ 29210 w 515112"/>
                <a:gd name="connsiteY11" fmla="*/ 68588 h 208915"/>
                <a:gd name="connsiteX12" fmla="*/ 81153 w 515112"/>
                <a:gd name="connsiteY12" fmla="*/ 68588 h 208915"/>
                <a:gd name="connsiteX13" fmla="*/ 81153 w 515112"/>
                <a:gd name="connsiteY13" fmla="*/ -1516 h 208915"/>
                <a:gd name="connsiteX14" fmla="*/ 110363 w 515112"/>
                <a:gd name="connsiteY14" fmla="*/ -1516 h 208915"/>
                <a:gd name="connsiteX15" fmla="*/ 110363 w 515112"/>
                <a:gd name="connsiteY15" fmla="*/ 171585 h 208915"/>
                <a:gd name="connsiteX16" fmla="*/ 343535 w 515112"/>
                <a:gd name="connsiteY16" fmla="*/ 171712 h 208915"/>
                <a:gd name="connsiteX17" fmla="*/ 294259 w 515112"/>
                <a:gd name="connsiteY17" fmla="*/ 49411 h 208915"/>
                <a:gd name="connsiteX18" fmla="*/ 293497 w 515112"/>
                <a:gd name="connsiteY18" fmla="*/ 49411 h 208915"/>
                <a:gd name="connsiteX19" fmla="*/ 293497 w 515112"/>
                <a:gd name="connsiteY19" fmla="*/ 171712 h 208915"/>
                <a:gd name="connsiteX20" fmla="*/ 267462 w 515112"/>
                <a:gd name="connsiteY20" fmla="*/ 171712 h 208915"/>
                <a:gd name="connsiteX21" fmla="*/ 267462 w 515112"/>
                <a:gd name="connsiteY21" fmla="*/ -1389 h 208915"/>
                <a:gd name="connsiteX22" fmla="*/ 301117 w 515112"/>
                <a:gd name="connsiteY22" fmla="*/ -1389 h 208915"/>
                <a:gd name="connsiteX23" fmla="*/ 349885 w 515112"/>
                <a:gd name="connsiteY23" fmla="*/ 121548 h 208915"/>
                <a:gd name="connsiteX24" fmla="*/ 350647 w 515112"/>
                <a:gd name="connsiteY24" fmla="*/ 121548 h 208915"/>
                <a:gd name="connsiteX25" fmla="*/ 350647 w 515112"/>
                <a:gd name="connsiteY25" fmla="*/ -1389 h 208915"/>
                <a:gd name="connsiteX26" fmla="*/ 376047 w 515112"/>
                <a:gd name="connsiteY26" fmla="*/ -1389 h 208915"/>
                <a:gd name="connsiteX27" fmla="*/ 376047 w 515112"/>
                <a:gd name="connsiteY27" fmla="*/ 171712 h 208915"/>
                <a:gd name="connsiteX28" fmla="*/ 173355 w 515112"/>
                <a:gd name="connsiteY28" fmla="*/ 105037 h 208915"/>
                <a:gd name="connsiteX29" fmla="*/ 190627 w 515112"/>
                <a:gd name="connsiteY29" fmla="*/ 35950 h 208915"/>
                <a:gd name="connsiteX30" fmla="*/ 192278 w 515112"/>
                <a:gd name="connsiteY30" fmla="*/ 35950 h 208915"/>
                <a:gd name="connsiteX31" fmla="*/ 206756 w 515112"/>
                <a:gd name="connsiteY31" fmla="*/ 93734 h 208915"/>
                <a:gd name="connsiteX32" fmla="*/ 209677 w 515112"/>
                <a:gd name="connsiteY32" fmla="*/ -1389 h 208915"/>
                <a:gd name="connsiteX33" fmla="*/ 173228 w 515112"/>
                <a:gd name="connsiteY33" fmla="*/ -1389 h 208915"/>
                <a:gd name="connsiteX34" fmla="*/ 144145 w 515112"/>
                <a:gd name="connsiteY34" fmla="*/ 114689 h 208915"/>
                <a:gd name="connsiteX35" fmla="*/ 119761 w 515112"/>
                <a:gd name="connsiteY35" fmla="*/ 122944 h 208915"/>
                <a:gd name="connsiteX36" fmla="*/ 127508 w 515112"/>
                <a:gd name="connsiteY36" fmla="*/ 145551 h 208915"/>
                <a:gd name="connsiteX37" fmla="*/ 137287 w 515112"/>
                <a:gd name="connsiteY37" fmla="*/ 142249 h 208915"/>
                <a:gd name="connsiteX38" fmla="*/ 129921 w 515112"/>
                <a:gd name="connsiteY38" fmla="*/ 171712 h 208915"/>
                <a:gd name="connsiteX39" fmla="*/ 156591 w 515112"/>
                <a:gd name="connsiteY39" fmla="*/ 171712 h 208915"/>
                <a:gd name="connsiteX40" fmla="*/ 166497 w 515112"/>
                <a:gd name="connsiteY40" fmla="*/ 132597 h 208915"/>
                <a:gd name="connsiteX41" fmla="*/ 212598 w 515112"/>
                <a:gd name="connsiteY41" fmla="*/ 117101 h 208915"/>
                <a:gd name="connsiteX42" fmla="*/ 226314 w 515112"/>
                <a:gd name="connsiteY42" fmla="*/ 171712 h 208915"/>
                <a:gd name="connsiteX43" fmla="*/ 252984 w 515112"/>
                <a:gd name="connsiteY43" fmla="*/ 171712 h 20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15112" h="208915">
                  <a:moveTo>
                    <a:pt x="393065" y="207400"/>
                  </a:moveTo>
                  <a:lnTo>
                    <a:pt x="515112" y="207400"/>
                  </a:lnTo>
                  <a:lnTo>
                    <a:pt x="515112" y="188984"/>
                  </a:lnTo>
                  <a:lnTo>
                    <a:pt x="393065" y="188984"/>
                  </a:lnTo>
                  <a:close/>
                  <a:moveTo>
                    <a:pt x="81153" y="171712"/>
                  </a:moveTo>
                  <a:lnTo>
                    <a:pt x="81153" y="95512"/>
                  </a:lnTo>
                  <a:lnTo>
                    <a:pt x="29210" y="95512"/>
                  </a:lnTo>
                  <a:lnTo>
                    <a:pt x="29210" y="171712"/>
                  </a:lnTo>
                  <a:lnTo>
                    <a:pt x="0" y="171712"/>
                  </a:lnTo>
                  <a:lnTo>
                    <a:pt x="0" y="-1389"/>
                  </a:lnTo>
                  <a:lnTo>
                    <a:pt x="29210" y="-1389"/>
                  </a:lnTo>
                  <a:lnTo>
                    <a:pt x="29210" y="68588"/>
                  </a:lnTo>
                  <a:lnTo>
                    <a:pt x="81153" y="68588"/>
                  </a:lnTo>
                  <a:lnTo>
                    <a:pt x="81153" y="-1516"/>
                  </a:lnTo>
                  <a:lnTo>
                    <a:pt x="110363" y="-1516"/>
                  </a:lnTo>
                  <a:lnTo>
                    <a:pt x="110363" y="171585"/>
                  </a:lnTo>
                  <a:close/>
                  <a:moveTo>
                    <a:pt x="343535" y="171712"/>
                  </a:moveTo>
                  <a:lnTo>
                    <a:pt x="294259" y="49411"/>
                  </a:lnTo>
                  <a:lnTo>
                    <a:pt x="293497" y="49411"/>
                  </a:lnTo>
                  <a:lnTo>
                    <a:pt x="293497" y="171712"/>
                  </a:lnTo>
                  <a:lnTo>
                    <a:pt x="267462" y="171712"/>
                  </a:lnTo>
                  <a:lnTo>
                    <a:pt x="267462" y="-1389"/>
                  </a:lnTo>
                  <a:lnTo>
                    <a:pt x="301117" y="-1389"/>
                  </a:lnTo>
                  <a:lnTo>
                    <a:pt x="349885" y="121548"/>
                  </a:lnTo>
                  <a:lnTo>
                    <a:pt x="350647" y="121548"/>
                  </a:lnTo>
                  <a:lnTo>
                    <a:pt x="350647" y="-1389"/>
                  </a:lnTo>
                  <a:lnTo>
                    <a:pt x="376047" y="-1389"/>
                  </a:lnTo>
                  <a:lnTo>
                    <a:pt x="376047" y="171712"/>
                  </a:lnTo>
                  <a:close/>
                  <a:moveTo>
                    <a:pt x="173355" y="105037"/>
                  </a:moveTo>
                  <a:lnTo>
                    <a:pt x="190627" y="35950"/>
                  </a:lnTo>
                  <a:lnTo>
                    <a:pt x="192278" y="35950"/>
                  </a:lnTo>
                  <a:lnTo>
                    <a:pt x="206756" y="93734"/>
                  </a:lnTo>
                  <a:close/>
                  <a:moveTo>
                    <a:pt x="209677" y="-1389"/>
                  </a:moveTo>
                  <a:lnTo>
                    <a:pt x="173228" y="-1389"/>
                  </a:lnTo>
                  <a:lnTo>
                    <a:pt x="144145" y="114689"/>
                  </a:lnTo>
                  <a:lnTo>
                    <a:pt x="119761" y="122944"/>
                  </a:lnTo>
                  <a:lnTo>
                    <a:pt x="127508" y="145551"/>
                  </a:lnTo>
                  <a:lnTo>
                    <a:pt x="137287" y="142249"/>
                  </a:lnTo>
                  <a:lnTo>
                    <a:pt x="129921" y="171712"/>
                  </a:lnTo>
                  <a:lnTo>
                    <a:pt x="156591" y="171712"/>
                  </a:lnTo>
                  <a:lnTo>
                    <a:pt x="166497" y="132597"/>
                  </a:lnTo>
                  <a:lnTo>
                    <a:pt x="212598" y="117101"/>
                  </a:lnTo>
                  <a:lnTo>
                    <a:pt x="226314" y="171712"/>
                  </a:lnTo>
                  <a:lnTo>
                    <a:pt x="252984" y="171712"/>
                  </a:lnTo>
                  <a:close/>
                </a:path>
              </a:pathLst>
            </a:custGeom>
            <a:solidFill>
              <a:srgbClr val="E50056"/>
            </a:solidFill>
            <a:ln w="12700" cap="flat">
              <a:noFill/>
              <a:prstDash val="solid"/>
              <a:miter/>
            </a:ln>
          </p:spPr>
          <p:txBody>
            <a:bodyPr rtlCol="0" anchor="ctr"/>
            <a:lstStyle/>
            <a:p>
              <a:endParaRPr lang="nl-NL" sz="1350"/>
            </a:p>
          </p:txBody>
        </p:sp>
        <p:sp>
          <p:nvSpPr>
            <p:cNvPr id="4" name="Vrije vorm: vorm 3">
              <a:extLst>
                <a:ext uri="{FF2B5EF4-FFF2-40B4-BE49-F238E27FC236}">
                  <a16:creationId xmlns:a16="http://schemas.microsoft.com/office/drawing/2014/main" id="{CCCE372D-43EA-456F-8CB2-8BBB521983E3}"/>
                </a:ext>
              </a:extLst>
            </p:cNvPr>
            <p:cNvSpPr/>
            <p:nvPr/>
          </p:nvSpPr>
          <p:spPr>
            <a:xfrm>
              <a:off x="798058" y="771907"/>
              <a:ext cx="1955428" cy="425843"/>
            </a:xfrm>
            <a:custGeom>
              <a:avLst/>
              <a:gdLst>
                <a:gd name="connsiteX0" fmla="*/ 379866 w 1955428"/>
                <a:gd name="connsiteY0" fmla="*/ 419488 h 425843"/>
                <a:gd name="connsiteX1" fmla="*/ 379963 w 1955428"/>
                <a:gd name="connsiteY1" fmla="*/ 419488 h 425843"/>
                <a:gd name="connsiteX2" fmla="*/ 379993 w 1955428"/>
                <a:gd name="connsiteY2" fmla="*/ 419615 h 425843"/>
                <a:gd name="connsiteX3" fmla="*/ 348369 w 1955428"/>
                <a:gd name="connsiteY3" fmla="*/ 274072 h 425843"/>
                <a:gd name="connsiteX4" fmla="*/ 329446 w 1955428"/>
                <a:gd name="connsiteY4" fmla="*/ 359924 h 425843"/>
                <a:gd name="connsiteX5" fmla="*/ 367546 w 1955428"/>
                <a:gd name="connsiteY5" fmla="*/ 359924 h 425843"/>
                <a:gd name="connsiteX6" fmla="*/ 349385 w 1955428"/>
                <a:gd name="connsiteY6" fmla="*/ 274072 h 425843"/>
                <a:gd name="connsiteX7" fmla="*/ 948952 w 1955428"/>
                <a:gd name="connsiteY7" fmla="*/ 272548 h 425843"/>
                <a:gd name="connsiteX8" fmla="*/ 948952 w 1955428"/>
                <a:gd name="connsiteY8" fmla="*/ 394215 h 425843"/>
                <a:gd name="connsiteX9" fmla="*/ 962923 w 1955428"/>
                <a:gd name="connsiteY9" fmla="*/ 394215 h 425843"/>
                <a:gd name="connsiteX10" fmla="*/ 978289 w 1955428"/>
                <a:gd name="connsiteY10" fmla="*/ 390532 h 425843"/>
                <a:gd name="connsiteX11" fmla="*/ 990989 w 1955428"/>
                <a:gd name="connsiteY11" fmla="*/ 379101 h 425843"/>
                <a:gd name="connsiteX12" fmla="*/ 998864 w 1955428"/>
                <a:gd name="connsiteY12" fmla="*/ 360179 h 425843"/>
                <a:gd name="connsiteX13" fmla="*/ 1001785 w 1955428"/>
                <a:gd name="connsiteY13" fmla="*/ 333636 h 425843"/>
                <a:gd name="connsiteX14" fmla="*/ 998864 w 1955428"/>
                <a:gd name="connsiteY14" fmla="*/ 306712 h 425843"/>
                <a:gd name="connsiteX15" fmla="*/ 990989 w 1955428"/>
                <a:gd name="connsiteY15" fmla="*/ 287662 h 425843"/>
                <a:gd name="connsiteX16" fmla="*/ 978289 w 1955428"/>
                <a:gd name="connsiteY16" fmla="*/ 276359 h 425843"/>
                <a:gd name="connsiteX17" fmla="*/ 962923 w 1955428"/>
                <a:gd name="connsiteY17" fmla="*/ 272548 h 425843"/>
                <a:gd name="connsiteX18" fmla="*/ 573541 w 1955428"/>
                <a:gd name="connsiteY18" fmla="*/ 271406 h 425843"/>
                <a:gd name="connsiteX19" fmla="*/ 573541 w 1955428"/>
                <a:gd name="connsiteY19" fmla="*/ 326143 h 425843"/>
                <a:gd name="connsiteX20" fmla="*/ 590177 w 1955428"/>
                <a:gd name="connsiteY20" fmla="*/ 326143 h 425843"/>
                <a:gd name="connsiteX21" fmla="*/ 607069 w 1955428"/>
                <a:gd name="connsiteY21" fmla="*/ 319031 h 425843"/>
                <a:gd name="connsiteX22" fmla="*/ 613673 w 1955428"/>
                <a:gd name="connsiteY22" fmla="*/ 297948 h 425843"/>
                <a:gd name="connsiteX23" fmla="*/ 613291 w 1955428"/>
                <a:gd name="connsiteY23" fmla="*/ 297948 h 425843"/>
                <a:gd name="connsiteX24" fmla="*/ 606688 w 1955428"/>
                <a:gd name="connsiteY24" fmla="*/ 277756 h 425843"/>
                <a:gd name="connsiteX25" fmla="*/ 589797 w 1955428"/>
                <a:gd name="connsiteY25" fmla="*/ 271406 h 425843"/>
                <a:gd name="connsiteX26" fmla="*/ 456446 w 1955428"/>
                <a:gd name="connsiteY26" fmla="*/ 271406 h 425843"/>
                <a:gd name="connsiteX27" fmla="*/ 456446 w 1955428"/>
                <a:gd name="connsiteY27" fmla="*/ 326143 h 425843"/>
                <a:gd name="connsiteX28" fmla="*/ 473210 w 1955428"/>
                <a:gd name="connsiteY28" fmla="*/ 326143 h 425843"/>
                <a:gd name="connsiteX29" fmla="*/ 490102 w 1955428"/>
                <a:gd name="connsiteY29" fmla="*/ 319031 h 425843"/>
                <a:gd name="connsiteX30" fmla="*/ 496705 w 1955428"/>
                <a:gd name="connsiteY30" fmla="*/ 297948 h 425843"/>
                <a:gd name="connsiteX31" fmla="*/ 496832 w 1955428"/>
                <a:gd name="connsiteY31" fmla="*/ 297948 h 425843"/>
                <a:gd name="connsiteX32" fmla="*/ 490229 w 1955428"/>
                <a:gd name="connsiteY32" fmla="*/ 277756 h 425843"/>
                <a:gd name="connsiteX33" fmla="*/ 473338 w 1955428"/>
                <a:gd name="connsiteY33" fmla="*/ 271406 h 425843"/>
                <a:gd name="connsiteX34" fmla="*/ 62366 w 1955428"/>
                <a:gd name="connsiteY34" fmla="*/ 270263 h 425843"/>
                <a:gd name="connsiteX35" fmla="*/ 48396 w 1955428"/>
                <a:gd name="connsiteY35" fmla="*/ 275216 h 425843"/>
                <a:gd name="connsiteX36" fmla="*/ 38363 w 1955428"/>
                <a:gd name="connsiteY36" fmla="*/ 287916 h 425843"/>
                <a:gd name="connsiteX37" fmla="*/ 32266 w 1955428"/>
                <a:gd name="connsiteY37" fmla="*/ 307982 h 425843"/>
                <a:gd name="connsiteX38" fmla="*/ 32266 w 1955428"/>
                <a:gd name="connsiteY38" fmla="*/ 357512 h 425843"/>
                <a:gd name="connsiteX39" fmla="*/ 38363 w 1955428"/>
                <a:gd name="connsiteY39" fmla="*/ 377705 h 425843"/>
                <a:gd name="connsiteX40" fmla="*/ 48396 w 1955428"/>
                <a:gd name="connsiteY40" fmla="*/ 391167 h 425843"/>
                <a:gd name="connsiteX41" fmla="*/ 62493 w 1955428"/>
                <a:gd name="connsiteY41" fmla="*/ 396119 h 425843"/>
                <a:gd name="connsiteX42" fmla="*/ 76590 w 1955428"/>
                <a:gd name="connsiteY42" fmla="*/ 391167 h 425843"/>
                <a:gd name="connsiteX43" fmla="*/ 86623 w 1955428"/>
                <a:gd name="connsiteY43" fmla="*/ 377705 h 425843"/>
                <a:gd name="connsiteX44" fmla="*/ 92591 w 1955428"/>
                <a:gd name="connsiteY44" fmla="*/ 357512 h 425843"/>
                <a:gd name="connsiteX45" fmla="*/ 94597 w 1955428"/>
                <a:gd name="connsiteY45" fmla="*/ 333070 h 425843"/>
                <a:gd name="connsiteX46" fmla="*/ 94624 w 1955428"/>
                <a:gd name="connsiteY46" fmla="*/ 333382 h 425843"/>
                <a:gd name="connsiteX47" fmla="*/ 94624 w 1955428"/>
                <a:gd name="connsiteY47" fmla="*/ 332746 h 425843"/>
                <a:gd name="connsiteX48" fmla="*/ 94597 w 1955428"/>
                <a:gd name="connsiteY48" fmla="*/ 333070 h 425843"/>
                <a:gd name="connsiteX49" fmla="*/ 92465 w 1955428"/>
                <a:gd name="connsiteY49" fmla="*/ 307982 h 425843"/>
                <a:gd name="connsiteX50" fmla="*/ 86368 w 1955428"/>
                <a:gd name="connsiteY50" fmla="*/ 287916 h 425843"/>
                <a:gd name="connsiteX51" fmla="*/ 76335 w 1955428"/>
                <a:gd name="connsiteY51" fmla="*/ 275216 h 425843"/>
                <a:gd name="connsiteX52" fmla="*/ 62366 w 1955428"/>
                <a:gd name="connsiteY52" fmla="*/ 270263 h 425843"/>
                <a:gd name="connsiteX53" fmla="*/ 1762134 w 1955428"/>
                <a:gd name="connsiteY53" fmla="*/ 248545 h 425843"/>
                <a:gd name="connsiteX54" fmla="*/ 1839731 w 1955428"/>
                <a:gd name="connsiteY54" fmla="*/ 248545 h 425843"/>
                <a:gd name="connsiteX55" fmla="*/ 1839731 w 1955428"/>
                <a:gd name="connsiteY55" fmla="*/ 273945 h 425843"/>
                <a:gd name="connsiteX56" fmla="*/ 1790201 w 1955428"/>
                <a:gd name="connsiteY56" fmla="*/ 273945 h 425843"/>
                <a:gd name="connsiteX57" fmla="*/ 1790201 w 1955428"/>
                <a:gd name="connsiteY57" fmla="*/ 319793 h 425843"/>
                <a:gd name="connsiteX58" fmla="*/ 1836048 w 1955428"/>
                <a:gd name="connsiteY58" fmla="*/ 319793 h 425843"/>
                <a:gd name="connsiteX59" fmla="*/ 1836048 w 1955428"/>
                <a:gd name="connsiteY59" fmla="*/ 343795 h 425843"/>
                <a:gd name="connsiteX60" fmla="*/ 1790201 w 1955428"/>
                <a:gd name="connsiteY60" fmla="*/ 343795 h 425843"/>
                <a:gd name="connsiteX61" fmla="*/ 1790201 w 1955428"/>
                <a:gd name="connsiteY61" fmla="*/ 394595 h 425843"/>
                <a:gd name="connsiteX62" fmla="*/ 1842270 w 1955428"/>
                <a:gd name="connsiteY62" fmla="*/ 394595 h 425843"/>
                <a:gd name="connsiteX63" fmla="*/ 1842270 w 1955428"/>
                <a:gd name="connsiteY63" fmla="*/ 419995 h 425843"/>
                <a:gd name="connsiteX64" fmla="*/ 1762134 w 1955428"/>
                <a:gd name="connsiteY64" fmla="*/ 421519 h 425843"/>
                <a:gd name="connsiteX65" fmla="*/ 1501911 w 1955428"/>
                <a:gd name="connsiteY65" fmla="*/ 247402 h 425843"/>
                <a:gd name="connsiteX66" fmla="*/ 1535439 w 1955428"/>
                <a:gd name="connsiteY66" fmla="*/ 247402 h 425843"/>
                <a:gd name="connsiteX67" fmla="*/ 1584207 w 1955428"/>
                <a:gd name="connsiteY67" fmla="*/ 370339 h 425843"/>
                <a:gd name="connsiteX68" fmla="*/ 1584969 w 1955428"/>
                <a:gd name="connsiteY68" fmla="*/ 370339 h 425843"/>
                <a:gd name="connsiteX69" fmla="*/ 1584969 w 1955428"/>
                <a:gd name="connsiteY69" fmla="*/ 247402 h 425843"/>
                <a:gd name="connsiteX70" fmla="*/ 1610369 w 1955428"/>
                <a:gd name="connsiteY70" fmla="*/ 247402 h 425843"/>
                <a:gd name="connsiteX71" fmla="*/ 1610369 w 1955428"/>
                <a:gd name="connsiteY71" fmla="*/ 420376 h 425843"/>
                <a:gd name="connsiteX72" fmla="*/ 1578492 w 1955428"/>
                <a:gd name="connsiteY72" fmla="*/ 420376 h 425843"/>
                <a:gd name="connsiteX73" fmla="*/ 1529216 w 1955428"/>
                <a:gd name="connsiteY73" fmla="*/ 298202 h 425843"/>
                <a:gd name="connsiteX74" fmla="*/ 1528454 w 1955428"/>
                <a:gd name="connsiteY74" fmla="*/ 298202 h 425843"/>
                <a:gd name="connsiteX75" fmla="*/ 1528454 w 1955428"/>
                <a:gd name="connsiteY75" fmla="*/ 420376 h 425843"/>
                <a:gd name="connsiteX76" fmla="*/ 1501911 w 1955428"/>
                <a:gd name="connsiteY76" fmla="*/ 420376 h 425843"/>
                <a:gd name="connsiteX77" fmla="*/ 1399548 w 1955428"/>
                <a:gd name="connsiteY77" fmla="*/ 247402 h 425843"/>
                <a:gd name="connsiteX78" fmla="*/ 1477273 w 1955428"/>
                <a:gd name="connsiteY78" fmla="*/ 247402 h 425843"/>
                <a:gd name="connsiteX79" fmla="*/ 1477273 w 1955428"/>
                <a:gd name="connsiteY79" fmla="*/ 272802 h 425843"/>
                <a:gd name="connsiteX80" fmla="*/ 1427742 w 1955428"/>
                <a:gd name="connsiteY80" fmla="*/ 272802 h 425843"/>
                <a:gd name="connsiteX81" fmla="*/ 1427742 w 1955428"/>
                <a:gd name="connsiteY81" fmla="*/ 318649 h 425843"/>
                <a:gd name="connsiteX82" fmla="*/ 1473589 w 1955428"/>
                <a:gd name="connsiteY82" fmla="*/ 318649 h 425843"/>
                <a:gd name="connsiteX83" fmla="*/ 1473589 w 1955428"/>
                <a:gd name="connsiteY83" fmla="*/ 342652 h 425843"/>
                <a:gd name="connsiteX84" fmla="*/ 1427742 w 1955428"/>
                <a:gd name="connsiteY84" fmla="*/ 342652 h 425843"/>
                <a:gd name="connsiteX85" fmla="*/ 1427742 w 1955428"/>
                <a:gd name="connsiteY85" fmla="*/ 393452 h 425843"/>
                <a:gd name="connsiteX86" fmla="*/ 1479813 w 1955428"/>
                <a:gd name="connsiteY86" fmla="*/ 393452 h 425843"/>
                <a:gd name="connsiteX87" fmla="*/ 1479813 w 1955428"/>
                <a:gd name="connsiteY87" fmla="*/ 418852 h 425843"/>
                <a:gd name="connsiteX88" fmla="*/ 1399548 w 1955428"/>
                <a:gd name="connsiteY88" fmla="*/ 420376 h 425843"/>
                <a:gd name="connsiteX89" fmla="*/ 1338970 w 1955428"/>
                <a:gd name="connsiteY89" fmla="*/ 247402 h 425843"/>
                <a:gd name="connsiteX90" fmla="*/ 1368307 w 1955428"/>
                <a:gd name="connsiteY90" fmla="*/ 247402 h 425843"/>
                <a:gd name="connsiteX91" fmla="*/ 1368307 w 1955428"/>
                <a:gd name="connsiteY91" fmla="*/ 420376 h 425843"/>
                <a:gd name="connsiteX92" fmla="*/ 1338970 w 1955428"/>
                <a:gd name="connsiteY92" fmla="*/ 420376 h 425843"/>
                <a:gd name="connsiteX93" fmla="*/ 149741 w 1955428"/>
                <a:gd name="connsiteY93" fmla="*/ 247021 h 425843"/>
                <a:gd name="connsiteX94" fmla="*/ 227466 w 1955428"/>
                <a:gd name="connsiteY94" fmla="*/ 247021 h 425843"/>
                <a:gd name="connsiteX95" fmla="*/ 227466 w 1955428"/>
                <a:gd name="connsiteY95" fmla="*/ 273311 h 425843"/>
                <a:gd name="connsiteX96" fmla="*/ 179205 w 1955428"/>
                <a:gd name="connsiteY96" fmla="*/ 272802 h 425843"/>
                <a:gd name="connsiteX97" fmla="*/ 179205 w 1955428"/>
                <a:gd name="connsiteY97" fmla="*/ 320300 h 425843"/>
                <a:gd name="connsiteX98" fmla="*/ 223910 w 1955428"/>
                <a:gd name="connsiteY98" fmla="*/ 320300 h 425843"/>
                <a:gd name="connsiteX99" fmla="*/ 223910 w 1955428"/>
                <a:gd name="connsiteY99" fmla="*/ 345700 h 425843"/>
                <a:gd name="connsiteX100" fmla="*/ 179841 w 1955428"/>
                <a:gd name="connsiteY100" fmla="*/ 345700 h 425843"/>
                <a:gd name="connsiteX101" fmla="*/ 179841 w 1955428"/>
                <a:gd name="connsiteY101" fmla="*/ 419995 h 425843"/>
                <a:gd name="connsiteX102" fmla="*/ 149741 w 1955428"/>
                <a:gd name="connsiteY102" fmla="*/ 419995 h 425843"/>
                <a:gd name="connsiteX103" fmla="*/ 816746 w 1955428"/>
                <a:gd name="connsiteY103" fmla="*/ 246894 h 425843"/>
                <a:gd name="connsiteX104" fmla="*/ 894470 w 1955428"/>
                <a:gd name="connsiteY104" fmla="*/ 246894 h 425843"/>
                <a:gd name="connsiteX105" fmla="*/ 894470 w 1955428"/>
                <a:gd name="connsiteY105" fmla="*/ 272294 h 425843"/>
                <a:gd name="connsiteX106" fmla="*/ 844939 w 1955428"/>
                <a:gd name="connsiteY106" fmla="*/ 272294 h 425843"/>
                <a:gd name="connsiteX107" fmla="*/ 844939 w 1955428"/>
                <a:gd name="connsiteY107" fmla="*/ 318142 h 425843"/>
                <a:gd name="connsiteX108" fmla="*/ 891041 w 1955428"/>
                <a:gd name="connsiteY108" fmla="*/ 318142 h 425843"/>
                <a:gd name="connsiteX109" fmla="*/ 891041 w 1955428"/>
                <a:gd name="connsiteY109" fmla="*/ 342144 h 425843"/>
                <a:gd name="connsiteX110" fmla="*/ 845194 w 1955428"/>
                <a:gd name="connsiteY110" fmla="*/ 342144 h 425843"/>
                <a:gd name="connsiteX111" fmla="*/ 845194 w 1955428"/>
                <a:gd name="connsiteY111" fmla="*/ 392944 h 425843"/>
                <a:gd name="connsiteX112" fmla="*/ 897136 w 1955428"/>
                <a:gd name="connsiteY112" fmla="*/ 392944 h 425843"/>
                <a:gd name="connsiteX113" fmla="*/ 897136 w 1955428"/>
                <a:gd name="connsiteY113" fmla="*/ 418344 h 425843"/>
                <a:gd name="connsiteX114" fmla="*/ 816746 w 1955428"/>
                <a:gd name="connsiteY114" fmla="*/ 419868 h 425843"/>
                <a:gd name="connsiteX115" fmla="*/ 756040 w 1955428"/>
                <a:gd name="connsiteY115" fmla="*/ 246894 h 425843"/>
                <a:gd name="connsiteX116" fmla="*/ 785504 w 1955428"/>
                <a:gd name="connsiteY116" fmla="*/ 246894 h 425843"/>
                <a:gd name="connsiteX117" fmla="*/ 785504 w 1955428"/>
                <a:gd name="connsiteY117" fmla="*/ 419868 h 425843"/>
                <a:gd name="connsiteX118" fmla="*/ 756040 w 1955428"/>
                <a:gd name="connsiteY118" fmla="*/ 419868 h 425843"/>
                <a:gd name="connsiteX119" fmla="*/ 661044 w 1955428"/>
                <a:gd name="connsiteY119" fmla="*/ 246894 h 425843"/>
                <a:gd name="connsiteX120" fmla="*/ 690762 w 1955428"/>
                <a:gd name="connsiteY120" fmla="*/ 246894 h 425843"/>
                <a:gd name="connsiteX121" fmla="*/ 690762 w 1955428"/>
                <a:gd name="connsiteY121" fmla="*/ 392818 h 425843"/>
                <a:gd name="connsiteX122" fmla="*/ 738641 w 1955428"/>
                <a:gd name="connsiteY122" fmla="*/ 392818 h 425843"/>
                <a:gd name="connsiteX123" fmla="*/ 738641 w 1955428"/>
                <a:gd name="connsiteY123" fmla="*/ 419868 h 425843"/>
                <a:gd name="connsiteX124" fmla="*/ 661044 w 1955428"/>
                <a:gd name="connsiteY124" fmla="*/ 419868 h 425843"/>
                <a:gd name="connsiteX125" fmla="*/ 544330 w 1955428"/>
                <a:gd name="connsiteY125" fmla="*/ 246894 h 425843"/>
                <a:gd name="connsiteX126" fmla="*/ 592210 w 1955428"/>
                <a:gd name="connsiteY126" fmla="*/ 246894 h 425843"/>
                <a:gd name="connsiteX127" fmla="*/ 609355 w 1955428"/>
                <a:gd name="connsiteY127" fmla="*/ 249308 h 425843"/>
                <a:gd name="connsiteX128" fmla="*/ 625102 w 1955428"/>
                <a:gd name="connsiteY128" fmla="*/ 257690 h 425843"/>
                <a:gd name="connsiteX129" fmla="*/ 636660 w 1955428"/>
                <a:gd name="connsiteY129" fmla="*/ 273438 h 425843"/>
                <a:gd name="connsiteX130" fmla="*/ 641105 w 1955428"/>
                <a:gd name="connsiteY130" fmla="*/ 297948 h 425843"/>
                <a:gd name="connsiteX131" fmla="*/ 641358 w 1955428"/>
                <a:gd name="connsiteY131" fmla="*/ 297948 h 425843"/>
                <a:gd name="connsiteX132" fmla="*/ 637422 w 1955428"/>
                <a:gd name="connsiteY132" fmla="*/ 321063 h 425843"/>
                <a:gd name="connsiteX133" fmla="*/ 626754 w 1955428"/>
                <a:gd name="connsiteY133" fmla="*/ 337572 h 425843"/>
                <a:gd name="connsiteX134" fmla="*/ 611641 w 1955428"/>
                <a:gd name="connsiteY134" fmla="*/ 347351 h 425843"/>
                <a:gd name="connsiteX135" fmla="*/ 593988 w 1955428"/>
                <a:gd name="connsiteY135" fmla="*/ 350526 h 425843"/>
                <a:gd name="connsiteX136" fmla="*/ 573541 w 1955428"/>
                <a:gd name="connsiteY136" fmla="*/ 350526 h 425843"/>
                <a:gd name="connsiteX137" fmla="*/ 573541 w 1955428"/>
                <a:gd name="connsiteY137" fmla="*/ 419868 h 425843"/>
                <a:gd name="connsiteX138" fmla="*/ 544330 w 1955428"/>
                <a:gd name="connsiteY138" fmla="*/ 419868 h 425843"/>
                <a:gd name="connsiteX139" fmla="*/ 427618 w 1955428"/>
                <a:gd name="connsiteY139" fmla="*/ 246894 h 425843"/>
                <a:gd name="connsiteX140" fmla="*/ 475496 w 1955428"/>
                <a:gd name="connsiteY140" fmla="*/ 246894 h 425843"/>
                <a:gd name="connsiteX141" fmla="*/ 492641 w 1955428"/>
                <a:gd name="connsiteY141" fmla="*/ 249308 h 425843"/>
                <a:gd name="connsiteX142" fmla="*/ 508390 w 1955428"/>
                <a:gd name="connsiteY142" fmla="*/ 257690 h 425843"/>
                <a:gd name="connsiteX143" fmla="*/ 519819 w 1955428"/>
                <a:gd name="connsiteY143" fmla="*/ 273438 h 425843"/>
                <a:gd name="connsiteX144" fmla="*/ 524391 w 1955428"/>
                <a:gd name="connsiteY144" fmla="*/ 297948 h 425843"/>
                <a:gd name="connsiteX145" fmla="*/ 520327 w 1955428"/>
                <a:gd name="connsiteY145" fmla="*/ 321063 h 425843"/>
                <a:gd name="connsiteX146" fmla="*/ 509787 w 1955428"/>
                <a:gd name="connsiteY146" fmla="*/ 337572 h 425843"/>
                <a:gd name="connsiteX147" fmla="*/ 494546 w 1955428"/>
                <a:gd name="connsiteY147" fmla="*/ 347351 h 425843"/>
                <a:gd name="connsiteX148" fmla="*/ 477021 w 1955428"/>
                <a:gd name="connsiteY148" fmla="*/ 350526 h 425843"/>
                <a:gd name="connsiteX149" fmla="*/ 456446 w 1955428"/>
                <a:gd name="connsiteY149" fmla="*/ 350526 h 425843"/>
                <a:gd name="connsiteX150" fmla="*/ 456446 w 1955428"/>
                <a:gd name="connsiteY150" fmla="*/ 419868 h 425843"/>
                <a:gd name="connsiteX151" fmla="*/ 427618 w 1955428"/>
                <a:gd name="connsiteY151" fmla="*/ 419868 h 425843"/>
                <a:gd name="connsiteX152" fmla="*/ 919616 w 1955428"/>
                <a:gd name="connsiteY152" fmla="*/ 246641 h 425843"/>
                <a:gd name="connsiteX153" fmla="*/ 963304 w 1955428"/>
                <a:gd name="connsiteY153" fmla="*/ 246641 h 425843"/>
                <a:gd name="connsiteX154" fmla="*/ 1014104 w 1955428"/>
                <a:gd name="connsiteY154" fmla="*/ 269500 h 425843"/>
                <a:gd name="connsiteX155" fmla="*/ 1031376 w 1955428"/>
                <a:gd name="connsiteY155" fmla="*/ 333000 h 425843"/>
                <a:gd name="connsiteX156" fmla="*/ 1031122 w 1955428"/>
                <a:gd name="connsiteY156" fmla="*/ 333636 h 425843"/>
                <a:gd name="connsiteX157" fmla="*/ 1013850 w 1955428"/>
                <a:gd name="connsiteY157" fmla="*/ 397136 h 425843"/>
                <a:gd name="connsiteX158" fmla="*/ 963050 w 1955428"/>
                <a:gd name="connsiteY158" fmla="*/ 419742 h 425843"/>
                <a:gd name="connsiteX159" fmla="*/ 919616 w 1955428"/>
                <a:gd name="connsiteY159" fmla="*/ 419742 h 425843"/>
                <a:gd name="connsiteX160" fmla="*/ 330590 w 1955428"/>
                <a:gd name="connsiteY160" fmla="*/ 246514 h 425843"/>
                <a:gd name="connsiteX161" fmla="*/ 368055 w 1955428"/>
                <a:gd name="connsiteY161" fmla="*/ 246514 h 425843"/>
                <a:gd name="connsiteX162" fmla="*/ 410473 w 1955428"/>
                <a:gd name="connsiteY162" fmla="*/ 419488 h 425843"/>
                <a:gd name="connsiteX163" fmla="*/ 379963 w 1955428"/>
                <a:gd name="connsiteY163" fmla="*/ 419488 h 425843"/>
                <a:gd name="connsiteX164" fmla="*/ 371357 w 1955428"/>
                <a:gd name="connsiteY164" fmla="*/ 382912 h 425843"/>
                <a:gd name="connsiteX165" fmla="*/ 325637 w 1955428"/>
                <a:gd name="connsiteY165" fmla="*/ 382912 h 425843"/>
                <a:gd name="connsiteX166" fmla="*/ 316874 w 1955428"/>
                <a:gd name="connsiteY166" fmla="*/ 419488 h 425843"/>
                <a:gd name="connsiteX167" fmla="*/ 287410 w 1955428"/>
                <a:gd name="connsiteY167" fmla="*/ 419488 h 425843"/>
                <a:gd name="connsiteX168" fmla="*/ 1914153 w 1955428"/>
                <a:gd name="connsiteY168" fmla="*/ 243466 h 425843"/>
                <a:gd name="connsiteX169" fmla="*/ 1937901 w 1955428"/>
                <a:gd name="connsiteY169" fmla="*/ 247784 h 425843"/>
                <a:gd name="connsiteX170" fmla="*/ 1955428 w 1955428"/>
                <a:gd name="connsiteY170" fmla="*/ 260484 h 425843"/>
                <a:gd name="connsiteX171" fmla="*/ 1939172 w 1955428"/>
                <a:gd name="connsiteY171" fmla="*/ 281439 h 425843"/>
                <a:gd name="connsiteX172" fmla="*/ 1938410 w 1955428"/>
                <a:gd name="connsiteY172" fmla="*/ 281819 h 425843"/>
                <a:gd name="connsiteX173" fmla="*/ 1914407 w 1955428"/>
                <a:gd name="connsiteY173" fmla="*/ 270390 h 425843"/>
                <a:gd name="connsiteX174" fmla="*/ 1906279 w 1955428"/>
                <a:gd name="connsiteY174" fmla="*/ 271660 h 425843"/>
                <a:gd name="connsiteX175" fmla="*/ 1899167 w 1955428"/>
                <a:gd name="connsiteY175" fmla="*/ 275977 h 425843"/>
                <a:gd name="connsiteX176" fmla="*/ 1894214 w 1955428"/>
                <a:gd name="connsiteY176" fmla="*/ 283597 h 425843"/>
                <a:gd name="connsiteX177" fmla="*/ 1892309 w 1955428"/>
                <a:gd name="connsiteY177" fmla="*/ 294519 h 425843"/>
                <a:gd name="connsiteX178" fmla="*/ 1898913 w 1955428"/>
                <a:gd name="connsiteY178" fmla="*/ 311538 h 425843"/>
                <a:gd name="connsiteX179" fmla="*/ 1916439 w 1955428"/>
                <a:gd name="connsiteY179" fmla="*/ 322968 h 425843"/>
                <a:gd name="connsiteX180" fmla="*/ 1929139 w 1955428"/>
                <a:gd name="connsiteY180" fmla="*/ 330207 h 425843"/>
                <a:gd name="connsiteX181" fmla="*/ 1941076 w 1955428"/>
                <a:gd name="connsiteY181" fmla="*/ 340240 h 425843"/>
                <a:gd name="connsiteX182" fmla="*/ 1953776 w 1955428"/>
                <a:gd name="connsiteY182" fmla="*/ 373260 h 425843"/>
                <a:gd name="connsiteX183" fmla="*/ 1949713 w 1955428"/>
                <a:gd name="connsiteY183" fmla="*/ 395739 h 425843"/>
                <a:gd name="connsiteX184" fmla="*/ 1938917 w 1955428"/>
                <a:gd name="connsiteY184" fmla="*/ 412248 h 425843"/>
                <a:gd name="connsiteX185" fmla="*/ 1923170 w 1955428"/>
                <a:gd name="connsiteY185" fmla="*/ 422409 h 425843"/>
                <a:gd name="connsiteX186" fmla="*/ 1903992 w 1955428"/>
                <a:gd name="connsiteY186" fmla="*/ 425838 h 425843"/>
                <a:gd name="connsiteX187" fmla="*/ 1877323 w 1955428"/>
                <a:gd name="connsiteY187" fmla="*/ 420249 h 425843"/>
                <a:gd name="connsiteX188" fmla="*/ 1857638 w 1955428"/>
                <a:gd name="connsiteY188" fmla="*/ 406025 h 425843"/>
                <a:gd name="connsiteX189" fmla="*/ 1873639 w 1955428"/>
                <a:gd name="connsiteY189" fmla="*/ 384563 h 425843"/>
                <a:gd name="connsiteX190" fmla="*/ 1887229 w 1955428"/>
                <a:gd name="connsiteY190" fmla="*/ 395358 h 425843"/>
                <a:gd name="connsiteX191" fmla="*/ 1903485 w 1955428"/>
                <a:gd name="connsiteY191" fmla="*/ 399168 h 425843"/>
                <a:gd name="connsiteX192" fmla="*/ 1918979 w 1955428"/>
                <a:gd name="connsiteY192" fmla="*/ 392818 h 425843"/>
                <a:gd name="connsiteX193" fmla="*/ 1925075 w 1955428"/>
                <a:gd name="connsiteY193" fmla="*/ 375038 h 425843"/>
                <a:gd name="connsiteX194" fmla="*/ 1917709 w 1955428"/>
                <a:gd name="connsiteY194" fmla="*/ 357131 h 425843"/>
                <a:gd name="connsiteX195" fmla="*/ 1899039 w 1955428"/>
                <a:gd name="connsiteY195" fmla="*/ 344431 h 425843"/>
                <a:gd name="connsiteX196" fmla="*/ 1886339 w 1955428"/>
                <a:gd name="connsiteY196" fmla="*/ 336811 h 425843"/>
                <a:gd name="connsiteX197" fmla="*/ 1875417 w 1955428"/>
                <a:gd name="connsiteY197" fmla="*/ 326905 h 425843"/>
                <a:gd name="connsiteX198" fmla="*/ 1867798 w 1955428"/>
                <a:gd name="connsiteY198" fmla="*/ 313443 h 425843"/>
                <a:gd name="connsiteX199" fmla="*/ 1864876 w 1955428"/>
                <a:gd name="connsiteY199" fmla="*/ 295027 h 425843"/>
                <a:gd name="connsiteX200" fmla="*/ 1869195 w 1955428"/>
                <a:gd name="connsiteY200" fmla="*/ 271914 h 425843"/>
                <a:gd name="connsiteX201" fmla="*/ 1880498 w 1955428"/>
                <a:gd name="connsiteY201" fmla="*/ 255912 h 425843"/>
                <a:gd name="connsiteX202" fmla="*/ 1896245 w 1955428"/>
                <a:gd name="connsiteY202" fmla="*/ 246514 h 425843"/>
                <a:gd name="connsiteX203" fmla="*/ 1914153 w 1955428"/>
                <a:gd name="connsiteY203" fmla="*/ 243466 h 425843"/>
                <a:gd name="connsiteX204" fmla="*/ 1699142 w 1955428"/>
                <a:gd name="connsiteY204" fmla="*/ 243466 h 425843"/>
                <a:gd name="connsiteX205" fmla="*/ 1725304 w 1955428"/>
                <a:gd name="connsiteY205" fmla="*/ 248926 h 425843"/>
                <a:gd name="connsiteX206" fmla="*/ 1743719 w 1955428"/>
                <a:gd name="connsiteY206" fmla="*/ 264674 h 425843"/>
                <a:gd name="connsiteX207" fmla="*/ 1726828 w 1955428"/>
                <a:gd name="connsiteY207" fmla="*/ 285248 h 425843"/>
                <a:gd name="connsiteX208" fmla="*/ 1700792 w 1955428"/>
                <a:gd name="connsiteY208" fmla="*/ 270770 h 425843"/>
                <a:gd name="connsiteX209" fmla="*/ 1685426 w 1955428"/>
                <a:gd name="connsiteY209" fmla="*/ 275850 h 425843"/>
                <a:gd name="connsiteX210" fmla="*/ 1674376 w 1955428"/>
                <a:gd name="connsiteY210" fmla="*/ 289440 h 425843"/>
                <a:gd name="connsiteX211" fmla="*/ 1667773 w 1955428"/>
                <a:gd name="connsiteY211" fmla="*/ 309633 h 425843"/>
                <a:gd name="connsiteX212" fmla="*/ 1665487 w 1955428"/>
                <a:gd name="connsiteY212" fmla="*/ 335033 h 425843"/>
                <a:gd name="connsiteX213" fmla="*/ 1667773 w 1955428"/>
                <a:gd name="connsiteY213" fmla="*/ 359543 h 425843"/>
                <a:gd name="connsiteX214" fmla="*/ 1674376 w 1955428"/>
                <a:gd name="connsiteY214" fmla="*/ 379737 h 425843"/>
                <a:gd name="connsiteX215" fmla="*/ 1685553 w 1955428"/>
                <a:gd name="connsiteY215" fmla="*/ 393325 h 425843"/>
                <a:gd name="connsiteX216" fmla="*/ 1701301 w 1955428"/>
                <a:gd name="connsiteY216" fmla="*/ 398406 h 425843"/>
                <a:gd name="connsiteX217" fmla="*/ 1716160 w 1955428"/>
                <a:gd name="connsiteY217" fmla="*/ 393961 h 425843"/>
                <a:gd name="connsiteX218" fmla="*/ 1726573 w 1955428"/>
                <a:gd name="connsiteY218" fmla="*/ 383166 h 425843"/>
                <a:gd name="connsiteX219" fmla="*/ 1743464 w 1955428"/>
                <a:gd name="connsiteY219" fmla="*/ 402977 h 425843"/>
                <a:gd name="connsiteX220" fmla="*/ 1725939 w 1955428"/>
                <a:gd name="connsiteY220" fmla="*/ 419615 h 425843"/>
                <a:gd name="connsiteX221" fmla="*/ 1726066 w 1955428"/>
                <a:gd name="connsiteY221" fmla="*/ 418471 h 425843"/>
                <a:gd name="connsiteX222" fmla="*/ 1672726 w 1955428"/>
                <a:gd name="connsiteY222" fmla="*/ 418471 h 425843"/>
                <a:gd name="connsiteX223" fmla="*/ 1652533 w 1955428"/>
                <a:gd name="connsiteY223" fmla="*/ 399548 h 425843"/>
                <a:gd name="connsiteX224" fmla="*/ 1639833 w 1955428"/>
                <a:gd name="connsiteY224" fmla="*/ 370846 h 425843"/>
                <a:gd name="connsiteX225" fmla="*/ 1635261 w 1955428"/>
                <a:gd name="connsiteY225" fmla="*/ 334397 h 425843"/>
                <a:gd name="connsiteX226" fmla="*/ 1639833 w 1955428"/>
                <a:gd name="connsiteY226" fmla="*/ 297821 h 425843"/>
                <a:gd name="connsiteX227" fmla="*/ 1652533 w 1955428"/>
                <a:gd name="connsiteY227" fmla="*/ 268993 h 425843"/>
                <a:gd name="connsiteX228" fmla="*/ 1672726 w 1955428"/>
                <a:gd name="connsiteY228" fmla="*/ 250196 h 425843"/>
                <a:gd name="connsiteX229" fmla="*/ 1699142 w 1955428"/>
                <a:gd name="connsiteY229" fmla="*/ 243466 h 425843"/>
                <a:gd name="connsiteX230" fmla="*/ 1275470 w 1955428"/>
                <a:gd name="connsiteY230" fmla="*/ 242322 h 425843"/>
                <a:gd name="connsiteX231" fmla="*/ 1301759 w 1955428"/>
                <a:gd name="connsiteY231" fmla="*/ 247784 h 425843"/>
                <a:gd name="connsiteX232" fmla="*/ 1320173 w 1955428"/>
                <a:gd name="connsiteY232" fmla="*/ 263532 h 425843"/>
                <a:gd name="connsiteX233" fmla="*/ 1303156 w 1955428"/>
                <a:gd name="connsiteY233" fmla="*/ 284106 h 425843"/>
                <a:gd name="connsiteX234" fmla="*/ 1277756 w 1955428"/>
                <a:gd name="connsiteY234" fmla="*/ 269627 h 425843"/>
                <a:gd name="connsiteX235" fmla="*/ 1262262 w 1955428"/>
                <a:gd name="connsiteY235" fmla="*/ 274708 h 425843"/>
                <a:gd name="connsiteX236" fmla="*/ 1251339 w 1955428"/>
                <a:gd name="connsiteY236" fmla="*/ 288296 h 425843"/>
                <a:gd name="connsiteX237" fmla="*/ 1244609 w 1955428"/>
                <a:gd name="connsiteY237" fmla="*/ 308490 h 425843"/>
                <a:gd name="connsiteX238" fmla="*/ 1242450 w 1955428"/>
                <a:gd name="connsiteY238" fmla="*/ 333890 h 425843"/>
                <a:gd name="connsiteX239" fmla="*/ 1244609 w 1955428"/>
                <a:gd name="connsiteY239" fmla="*/ 358400 h 425843"/>
                <a:gd name="connsiteX240" fmla="*/ 1251339 w 1955428"/>
                <a:gd name="connsiteY240" fmla="*/ 378593 h 425843"/>
                <a:gd name="connsiteX241" fmla="*/ 1262389 w 1955428"/>
                <a:gd name="connsiteY241" fmla="*/ 392183 h 425843"/>
                <a:gd name="connsiteX242" fmla="*/ 1278264 w 1955428"/>
                <a:gd name="connsiteY242" fmla="*/ 397263 h 425843"/>
                <a:gd name="connsiteX243" fmla="*/ 1293123 w 1955428"/>
                <a:gd name="connsiteY243" fmla="*/ 392818 h 425843"/>
                <a:gd name="connsiteX244" fmla="*/ 1303537 w 1955428"/>
                <a:gd name="connsiteY244" fmla="*/ 382022 h 425843"/>
                <a:gd name="connsiteX245" fmla="*/ 1320428 w 1955428"/>
                <a:gd name="connsiteY245" fmla="*/ 401835 h 425843"/>
                <a:gd name="connsiteX246" fmla="*/ 1302901 w 1955428"/>
                <a:gd name="connsiteY246" fmla="*/ 418471 h 425843"/>
                <a:gd name="connsiteX247" fmla="*/ 1302520 w 1955428"/>
                <a:gd name="connsiteY247" fmla="*/ 417329 h 425843"/>
                <a:gd name="connsiteX248" fmla="*/ 1249054 w 1955428"/>
                <a:gd name="connsiteY248" fmla="*/ 417329 h 425843"/>
                <a:gd name="connsiteX249" fmla="*/ 1228988 w 1955428"/>
                <a:gd name="connsiteY249" fmla="*/ 398406 h 425843"/>
                <a:gd name="connsiteX250" fmla="*/ 1216288 w 1955428"/>
                <a:gd name="connsiteY250" fmla="*/ 369704 h 425843"/>
                <a:gd name="connsiteX251" fmla="*/ 1211842 w 1955428"/>
                <a:gd name="connsiteY251" fmla="*/ 333255 h 425843"/>
                <a:gd name="connsiteX252" fmla="*/ 1216288 w 1955428"/>
                <a:gd name="connsiteY252" fmla="*/ 296679 h 425843"/>
                <a:gd name="connsiteX253" fmla="*/ 1228988 w 1955428"/>
                <a:gd name="connsiteY253" fmla="*/ 267849 h 425843"/>
                <a:gd name="connsiteX254" fmla="*/ 1249181 w 1955428"/>
                <a:gd name="connsiteY254" fmla="*/ 249054 h 425843"/>
                <a:gd name="connsiteX255" fmla="*/ 1275470 w 1955428"/>
                <a:gd name="connsiteY255" fmla="*/ 242322 h 425843"/>
                <a:gd name="connsiteX256" fmla="*/ 62874 w 1955428"/>
                <a:gd name="connsiteY256" fmla="*/ 242068 h 425843"/>
                <a:gd name="connsiteX257" fmla="*/ 88274 w 1955428"/>
                <a:gd name="connsiteY257" fmla="*/ 248545 h 425843"/>
                <a:gd name="connsiteX258" fmla="*/ 108085 w 1955428"/>
                <a:gd name="connsiteY258" fmla="*/ 266961 h 425843"/>
                <a:gd name="connsiteX259" fmla="*/ 120785 w 1955428"/>
                <a:gd name="connsiteY259" fmla="*/ 295536 h 425843"/>
                <a:gd name="connsiteX260" fmla="*/ 125104 w 1955428"/>
                <a:gd name="connsiteY260" fmla="*/ 332746 h 425843"/>
                <a:gd name="connsiteX261" fmla="*/ 124977 w 1955428"/>
                <a:gd name="connsiteY261" fmla="*/ 332746 h 425843"/>
                <a:gd name="connsiteX262" fmla="*/ 120658 w 1955428"/>
                <a:gd name="connsiteY262" fmla="*/ 370085 h 425843"/>
                <a:gd name="connsiteX263" fmla="*/ 107958 w 1955428"/>
                <a:gd name="connsiteY263" fmla="*/ 398787 h 425843"/>
                <a:gd name="connsiteX264" fmla="*/ 88146 w 1955428"/>
                <a:gd name="connsiteY264" fmla="*/ 417329 h 425843"/>
                <a:gd name="connsiteX265" fmla="*/ 62746 w 1955428"/>
                <a:gd name="connsiteY265" fmla="*/ 423933 h 425843"/>
                <a:gd name="connsiteX266" fmla="*/ 36457 w 1955428"/>
                <a:gd name="connsiteY266" fmla="*/ 417329 h 425843"/>
                <a:gd name="connsiteX267" fmla="*/ 16899 w 1955428"/>
                <a:gd name="connsiteY267" fmla="*/ 398787 h 425843"/>
                <a:gd name="connsiteX268" fmla="*/ 4199 w 1955428"/>
                <a:gd name="connsiteY268" fmla="*/ 370085 h 425843"/>
                <a:gd name="connsiteX269" fmla="*/ 8 w 1955428"/>
                <a:gd name="connsiteY269" fmla="*/ 332746 h 425843"/>
                <a:gd name="connsiteX270" fmla="*/ 4072 w 1955428"/>
                <a:gd name="connsiteY270" fmla="*/ 295536 h 425843"/>
                <a:gd name="connsiteX271" fmla="*/ 16773 w 1955428"/>
                <a:gd name="connsiteY271" fmla="*/ 266961 h 425843"/>
                <a:gd name="connsiteX272" fmla="*/ 36457 w 1955428"/>
                <a:gd name="connsiteY272" fmla="*/ 248545 h 425843"/>
                <a:gd name="connsiteX273" fmla="*/ 62874 w 1955428"/>
                <a:gd name="connsiteY273" fmla="*/ 242068 h 425843"/>
                <a:gd name="connsiteX274" fmla="*/ 1155582 w 1955428"/>
                <a:gd name="connsiteY274" fmla="*/ 241307 h 425843"/>
                <a:gd name="connsiteX275" fmla="*/ 1179204 w 1955428"/>
                <a:gd name="connsiteY275" fmla="*/ 245624 h 425843"/>
                <a:gd name="connsiteX276" fmla="*/ 1196730 w 1955428"/>
                <a:gd name="connsiteY276" fmla="*/ 258324 h 425843"/>
                <a:gd name="connsiteX277" fmla="*/ 1180601 w 1955428"/>
                <a:gd name="connsiteY277" fmla="*/ 279280 h 425843"/>
                <a:gd name="connsiteX278" fmla="*/ 1180220 w 1955428"/>
                <a:gd name="connsiteY278" fmla="*/ 279661 h 425843"/>
                <a:gd name="connsiteX279" fmla="*/ 1156089 w 1955428"/>
                <a:gd name="connsiteY279" fmla="*/ 268231 h 425843"/>
                <a:gd name="connsiteX280" fmla="*/ 1148089 w 1955428"/>
                <a:gd name="connsiteY280" fmla="*/ 269500 h 425843"/>
                <a:gd name="connsiteX281" fmla="*/ 1140976 w 1955428"/>
                <a:gd name="connsiteY281" fmla="*/ 273818 h 425843"/>
                <a:gd name="connsiteX282" fmla="*/ 1135897 w 1955428"/>
                <a:gd name="connsiteY282" fmla="*/ 281439 h 425843"/>
                <a:gd name="connsiteX283" fmla="*/ 1134119 w 1955428"/>
                <a:gd name="connsiteY283" fmla="*/ 292361 h 425843"/>
                <a:gd name="connsiteX284" fmla="*/ 1140723 w 1955428"/>
                <a:gd name="connsiteY284" fmla="*/ 309379 h 425843"/>
                <a:gd name="connsiteX285" fmla="*/ 1158122 w 1955428"/>
                <a:gd name="connsiteY285" fmla="*/ 320809 h 425843"/>
                <a:gd name="connsiteX286" fmla="*/ 1170822 w 1955428"/>
                <a:gd name="connsiteY286" fmla="*/ 328047 h 425843"/>
                <a:gd name="connsiteX287" fmla="*/ 1182887 w 1955428"/>
                <a:gd name="connsiteY287" fmla="*/ 338081 h 425843"/>
                <a:gd name="connsiteX288" fmla="*/ 1191650 w 1955428"/>
                <a:gd name="connsiteY288" fmla="*/ 352050 h 425843"/>
                <a:gd name="connsiteX289" fmla="*/ 1195079 w 1955428"/>
                <a:gd name="connsiteY289" fmla="*/ 371100 h 425843"/>
                <a:gd name="connsiteX290" fmla="*/ 1191014 w 1955428"/>
                <a:gd name="connsiteY290" fmla="*/ 393580 h 425843"/>
                <a:gd name="connsiteX291" fmla="*/ 1180347 w 1955428"/>
                <a:gd name="connsiteY291" fmla="*/ 410090 h 425843"/>
                <a:gd name="connsiteX292" fmla="*/ 1164472 w 1955428"/>
                <a:gd name="connsiteY292" fmla="*/ 420249 h 425843"/>
                <a:gd name="connsiteX293" fmla="*/ 1145295 w 1955428"/>
                <a:gd name="connsiteY293" fmla="*/ 423679 h 425843"/>
                <a:gd name="connsiteX294" fmla="*/ 1118625 w 1955428"/>
                <a:gd name="connsiteY294" fmla="*/ 418091 h 425843"/>
                <a:gd name="connsiteX295" fmla="*/ 1099067 w 1955428"/>
                <a:gd name="connsiteY295" fmla="*/ 403867 h 425843"/>
                <a:gd name="connsiteX296" fmla="*/ 1114942 w 1955428"/>
                <a:gd name="connsiteY296" fmla="*/ 382404 h 425843"/>
                <a:gd name="connsiteX297" fmla="*/ 1128531 w 1955428"/>
                <a:gd name="connsiteY297" fmla="*/ 393198 h 425843"/>
                <a:gd name="connsiteX298" fmla="*/ 1144914 w 1955428"/>
                <a:gd name="connsiteY298" fmla="*/ 397009 h 425843"/>
                <a:gd name="connsiteX299" fmla="*/ 1160281 w 1955428"/>
                <a:gd name="connsiteY299" fmla="*/ 390659 h 425843"/>
                <a:gd name="connsiteX300" fmla="*/ 1166376 w 1955428"/>
                <a:gd name="connsiteY300" fmla="*/ 372879 h 425843"/>
                <a:gd name="connsiteX301" fmla="*/ 1159138 w 1955428"/>
                <a:gd name="connsiteY301" fmla="*/ 354971 h 425843"/>
                <a:gd name="connsiteX302" fmla="*/ 1140469 w 1955428"/>
                <a:gd name="connsiteY302" fmla="*/ 342271 h 425843"/>
                <a:gd name="connsiteX303" fmla="*/ 1127769 w 1955428"/>
                <a:gd name="connsiteY303" fmla="*/ 334651 h 425843"/>
                <a:gd name="connsiteX304" fmla="*/ 1116720 w 1955428"/>
                <a:gd name="connsiteY304" fmla="*/ 324745 h 425843"/>
                <a:gd name="connsiteX305" fmla="*/ 1109100 w 1955428"/>
                <a:gd name="connsiteY305" fmla="*/ 311284 h 425843"/>
                <a:gd name="connsiteX306" fmla="*/ 1106306 w 1955428"/>
                <a:gd name="connsiteY306" fmla="*/ 292868 h 425843"/>
                <a:gd name="connsiteX307" fmla="*/ 1110623 w 1955428"/>
                <a:gd name="connsiteY307" fmla="*/ 269755 h 425843"/>
                <a:gd name="connsiteX308" fmla="*/ 1137675 w 1955428"/>
                <a:gd name="connsiteY308" fmla="*/ 244355 h 425843"/>
                <a:gd name="connsiteX309" fmla="*/ 1155582 w 1955428"/>
                <a:gd name="connsiteY309" fmla="*/ 241307 h 425843"/>
                <a:gd name="connsiteX310" fmla="*/ 1140976 w 1955428"/>
                <a:gd name="connsiteY310" fmla="*/ 29217 h 425843"/>
                <a:gd name="connsiteX311" fmla="*/ 1140976 w 1955428"/>
                <a:gd name="connsiteY311" fmla="*/ 82557 h 425843"/>
                <a:gd name="connsiteX312" fmla="*/ 1157741 w 1955428"/>
                <a:gd name="connsiteY312" fmla="*/ 82557 h 425843"/>
                <a:gd name="connsiteX313" fmla="*/ 1175520 w 1955428"/>
                <a:gd name="connsiteY313" fmla="*/ 75825 h 425843"/>
                <a:gd name="connsiteX314" fmla="*/ 1182379 w 1955428"/>
                <a:gd name="connsiteY314" fmla="*/ 55379 h 425843"/>
                <a:gd name="connsiteX315" fmla="*/ 1180220 w 1955428"/>
                <a:gd name="connsiteY315" fmla="*/ 42679 h 425843"/>
                <a:gd name="connsiteX316" fmla="*/ 1174505 w 1955428"/>
                <a:gd name="connsiteY316" fmla="*/ 34677 h 425843"/>
                <a:gd name="connsiteX317" fmla="*/ 1166504 w 1955428"/>
                <a:gd name="connsiteY317" fmla="*/ 30487 h 425843"/>
                <a:gd name="connsiteX318" fmla="*/ 1157614 w 1955428"/>
                <a:gd name="connsiteY318" fmla="*/ 29217 h 425843"/>
                <a:gd name="connsiteX319" fmla="*/ 544458 w 1955428"/>
                <a:gd name="connsiteY319" fmla="*/ 4959 h 425843"/>
                <a:gd name="connsiteX320" fmla="*/ 573541 w 1955428"/>
                <a:gd name="connsiteY320" fmla="*/ 4959 h 425843"/>
                <a:gd name="connsiteX321" fmla="*/ 573541 w 1955428"/>
                <a:gd name="connsiteY321" fmla="*/ 113925 h 425843"/>
                <a:gd name="connsiteX322" fmla="*/ 574684 w 1955428"/>
                <a:gd name="connsiteY322" fmla="*/ 129418 h 425843"/>
                <a:gd name="connsiteX323" fmla="*/ 578621 w 1955428"/>
                <a:gd name="connsiteY323" fmla="*/ 142118 h 425843"/>
                <a:gd name="connsiteX324" fmla="*/ 586368 w 1955428"/>
                <a:gd name="connsiteY324" fmla="*/ 151009 h 425843"/>
                <a:gd name="connsiteX325" fmla="*/ 599068 w 1955428"/>
                <a:gd name="connsiteY325" fmla="*/ 154311 h 425843"/>
                <a:gd name="connsiteX326" fmla="*/ 611768 w 1955428"/>
                <a:gd name="connsiteY326" fmla="*/ 151009 h 425843"/>
                <a:gd name="connsiteX327" fmla="*/ 619388 w 1955428"/>
                <a:gd name="connsiteY327" fmla="*/ 142118 h 425843"/>
                <a:gd name="connsiteX328" fmla="*/ 623325 w 1955428"/>
                <a:gd name="connsiteY328" fmla="*/ 129418 h 425843"/>
                <a:gd name="connsiteX329" fmla="*/ 624468 w 1955428"/>
                <a:gd name="connsiteY329" fmla="*/ 113925 h 425843"/>
                <a:gd name="connsiteX330" fmla="*/ 624468 w 1955428"/>
                <a:gd name="connsiteY330" fmla="*/ 4959 h 425843"/>
                <a:gd name="connsiteX331" fmla="*/ 653678 w 1955428"/>
                <a:gd name="connsiteY331" fmla="*/ 4959 h 425843"/>
                <a:gd name="connsiteX332" fmla="*/ 653678 w 1955428"/>
                <a:gd name="connsiteY332" fmla="*/ 116593 h 425843"/>
                <a:gd name="connsiteX333" fmla="*/ 650630 w 1955428"/>
                <a:gd name="connsiteY333" fmla="*/ 141993 h 425843"/>
                <a:gd name="connsiteX334" fmla="*/ 641105 w 1955428"/>
                <a:gd name="connsiteY334" fmla="*/ 162819 h 425843"/>
                <a:gd name="connsiteX335" fmla="*/ 624087 w 1955428"/>
                <a:gd name="connsiteY335" fmla="*/ 176918 h 425843"/>
                <a:gd name="connsiteX336" fmla="*/ 598687 w 1955428"/>
                <a:gd name="connsiteY336" fmla="*/ 181996 h 425843"/>
                <a:gd name="connsiteX337" fmla="*/ 573287 w 1955428"/>
                <a:gd name="connsiteY337" fmla="*/ 176918 h 425843"/>
                <a:gd name="connsiteX338" fmla="*/ 556523 w 1955428"/>
                <a:gd name="connsiteY338" fmla="*/ 162819 h 425843"/>
                <a:gd name="connsiteX339" fmla="*/ 547252 w 1955428"/>
                <a:gd name="connsiteY339" fmla="*/ 141993 h 425843"/>
                <a:gd name="connsiteX340" fmla="*/ 544458 w 1955428"/>
                <a:gd name="connsiteY340" fmla="*/ 116593 h 425843"/>
                <a:gd name="connsiteX341" fmla="*/ 1493910 w 1955428"/>
                <a:gd name="connsiteY341" fmla="*/ 4579 h 425843"/>
                <a:gd name="connsiteX342" fmla="*/ 1525787 w 1955428"/>
                <a:gd name="connsiteY342" fmla="*/ 4579 h 425843"/>
                <a:gd name="connsiteX343" fmla="*/ 1551822 w 1955428"/>
                <a:gd name="connsiteY343" fmla="*/ 81794 h 425843"/>
                <a:gd name="connsiteX344" fmla="*/ 1552584 w 1955428"/>
                <a:gd name="connsiteY344" fmla="*/ 81794 h 425843"/>
                <a:gd name="connsiteX345" fmla="*/ 1579000 w 1955428"/>
                <a:gd name="connsiteY345" fmla="*/ 5594 h 425843"/>
                <a:gd name="connsiteX346" fmla="*/ 1610114 w 1955428"/>
                <a:gd name="connsiteY346" fmla="*/ 5594 h 425843"/>
                <a:gd name="connsiteX347" fmla="*/ 1566300 w 1955428"/>
                <a:gd name="connsiteY347" fmla="*/ 111386 h 425843"/>
                <a:gd name="connsiteX348" fmla="*/ 1566300 w 1955428"/>
                <a:gd name="connsiteY348" fmla="*/ 177680 h 425843"/>
                <a:gd name="connsiteX349" fmla="*/ 1537344 w 1955428"/>
                <a:gd name="connsiteY349" fmla="*/ 177680 h 425843"/>
                <a:gd name="connsiteX350" fmla="*/ 1537344 w 1955428"/>
                <a:gd name="connsiteY350" fmla="*/ 111386 h 425843"/>
                <a:gd name="connsiteX351" fmla="*/ 1345573 w 1955428"/>
                <a:gd name="connsiteY351" fmla="*/ 4579 h 425843"/>
                <a:gd name="connsiteX352" fmla="*/ 1375038 w 1955428"/>
                <a:gd name="connsiteY352" fmla="*/ 4579 h 425843"/>
                <a:gd name="connsiteX353" fmla="*/ 1375038 w 1955428"/>
                <a:gd name="connsiteY353" fmla="*/ 177680 h 425843"/>
                <a:gd name="connsiteX354" fmla="*/ 1345573 w 1955428"/>
                <a:gd name="connsiteY354" fmla="*/ 177680 h 425843"/>
                <a:gd name="connsiteX355" fmla="*/ 1112783 w 1955428"/>
                <a:gd name="connsiteY355" fmla="*/ 4579 h 425843"/>
                <a:gd name="connsiteX356" fmla="*/ 1162313 w 1955428"/>
                <a:gd name="connsiteY356" fmla="*/ 4579 h 425843"/>
                <a:gd name="connsiteX357" fmla="*/ 1182251 w 1955428"/>
                <a:gd name="connsiteY357" fmla="*/ 7372 h 425843"/>
                <a:gd name="connsiteX358" fmla="*/ 1197745 w 1955428"/>
                <a:gd name="connsiteY358" fmla="*/ 16263 h 425843"/>
                <a:gd name="connsiteX359" fmla="*/ 1207906 w 1955428"/>
                <a:gd name="connsiteY359" fmla="*/ 31630 h 425843"/>
                <a:gd name="connsiteX360" fmla="*/ 1211589 w 1955428"/>
                <a:gd name="connsiteY360" fmla="*/ 53982 h 425843"/>
                <a:gd name="connsiteX361" fmla="*/ 1209048 w 1955428"/>
                <a:gd name="connsiteY361" fmla="*/ 71635 h 425843"/>
                <a:gd name="connsiteX362" fmla="*/ 1202572 w 1955428"/>
                <a:gd name="connsiteY362" fmla="*/ 84335 h 425843"/>
                <a:gd name="connsiteX363" fmla="*/ 1193809 w 1955428"/>
                <a:gd name="connsiteY363" fmla="*/ 93097 h 425843"/>
                <a:gd name="connsiteX364" fmla="*/ 1184411 w 1955428"/>
                <a:gd name="connsiteY364" fmla="*/ 97543 h 425843"/>
                <a:gd name="connsiteX365" fmla="*/ 1215526 w 1955428"/>
                <a:gd name="connsiteY365" fmla="*/ 177298 h 425843"/>
                <a:gd name="connsiteX366" fmla="*/ 1184411 w 1955428"/>
                <a:gd name="connsiteY366" fmla="*/ 177680 h 425843"/>
                <a:gd name="connsiteX367" fmla="*/ 1157741 w 1955428"/>
                <a:gd name="connsiteY367" fmla="*/ 103766 h 425843"/>
                <a:gd name="connsiteX368" fmla="*/ 1141231 w 1955428"/>
                <a:gd name="connsiteY368" fmla="*/ 103766 h 425843"/>
                <a:gd name="connsiteX369" fmla="*/ 1141231 w 1955428"/>
                <a:gd name="connsiteY369" fmla="*/ 177680 h 425843"/>
                <a:gd name="connsiteX370" fmla="*/ 1112783 w 1955428"/>
                <a:gd name="connsiteY370" fmla="*/ 177680 h 425843"/>
                <a:gd name="connsiteX371" fmla="*/ 1009658 w 1955428"/>
                <a:gd name="connsiteY371" fmla="*/ 4579 h 425843"/>
                <a:gd name="connsiteX372" fmla="*/ 1087383 w 1955428"/>
                <a:gd name="connsiteY372" fmla="*/ 4579 h 425843"/>
                <a:gd name="connsiteX373" fmla="*/ 1087383 w 1955428"/>
                <a:gd name="connsiteY373" fmla="*/ 29979 h 425843"/>
                <a:gd name="connsiteX374" fmla="*/ 1037852 w 1955428"/>
                <a:gd name="connsiteY374" fmla="*/ 29979 h 425843"/>
                <a:gd name="connsiteX375" fmla="*/ 1037852 w 1955428"/>
                <a:gd name="connsiteY375" fmla="*/ 75952 h 425843"/>
                <a:gd name="connsiteX376" fmla="*/ 1083700 w 1955428"/>
                <a:gd name="connsiteY376" fmla="*/ 75952 h 425843"/>
                <a:gd name="connsiteX377" fmla="*/ 1083700 w 1955428"/>
                <a:gd name="connsiteY377" fmla="*/ 99956 h 425843"/>
                <a:gd name="connsiteX378" fmla="*/ 1037852 w 1955428"/>
                <a:gd name="connsiteY378" fmla="*/ 99956 h 425843"/>
                <a:gd name="connsiteX379" fmla="*/ 1037852 w 1955428"/>
                <a:gd name="connsiteY379" fmla="*/ 150756 h 425843"/>
                <a:gd name="connsiteX380" fmla="*/ 1089795 w 1955428"/>
                <a:gd name="connsiteY380" fmla="*/ 150756 h 425843"/>
                <a:gd name="connsiteX381" fmla="*/ 1089795 w 1955428"/>
                <a:gd name="connsiteY381" fmla="*/ 176918 h 425843"/>
                <a:gd name="connsiteX382" fmla="*/ 1009658 w 1955428"/>
                <a:gd name="connsiteY382" fmla="*/ 177680 h 425843"/>
                <a:gd name="connsiteX383" fmla="*/ 869705 w 1955428"/>
                <a:gd name="connsiteY383" fmla="*/ 4579 h 425843"/>
                <a:gd name="connsiteX384" fmla="*/ 902470 w 1955428"/>
                <a:gd name="connsiteY384" fmla="*/ 4579 h 425843"/>
                <a:gd name="connsiteX385" fmla="*/ 931426 w 1955428"/>
                <a:gd name="connsiteY385" fmla="*/ 143390 h 425843"/>
                <a:gd name="connsiteX386" fmla="*/ 932189 w 1955428"/>
                <a:gd name="connsiteY386" fmla="*/ 143390 h 425843"/>
                <a:gd name="connsiteX387" fmla="*/ 961145 w 1955428"/>
                <a:gd name="connsiteY387" fmla="*/ 4579 h 425843"/>
                <a:gd name="connsiteX388" fmla="*/ 992641 w 1955428"/>
                <a:gd name="connsiteY388" fmla="*/ 4579 h 425843"/>
                <a:gd name="connsiteX389" fmla="*/ 949333 w 1955428"/>
                <a:gd name="connsiteY389" fmla="*/ 177680 h 425843"/>
                <a:gd name="connsiteX390" fmla="*/ 912123 w 1955428"/>
                <a:gd name="connsiteY390" fmla="*/ 177680 h 425843"/>
                <a:gd name="connsiteX391" fmla="*/ 823477 w 1955428"/>
                <a:gd name="connsiteY391" fmla="*/ 4579 h 425843"/>
                <a:gd name="connsiteX392" fmla="*/ 852941 w 1955428"/>
                <a:gd name="connsiteY392" fmla="*/ 4579 h 425843"/>
                <a:gd name="connsiteX393" fmla="*/ 852941 w 1955428"/>
                <a:gd name="connsiteY393" fmla="*/ 177680 h 425843"/>
                <a:gd name="connsiteX394" fmla="*/ 823096 w 1955428"/>
                <a:gd name="connsiteY394" fmla="*/ 177680 h 425843"/>
                <a:gd name="connsiteX395" fmla="*/ 683015 w 1955428"/>
                <a:gd name="connsiteY395" fmla="*/ 4578 h 425843"/>
                <a:gd name="connsiteX396" fmla="*/ 716543 w 1955428"/>
                <a:gd name="connsiteY396" fmla="*/ 4578 h 425843"/>
                <a:gd name="connsiteX397" fmla="*/ 765311 w 1955428"/>
                <a:gd name="connsiteY397" fmla="*/ 127514 h 425843"/>
                <a:gd name="connsiteX398" fmla="*/ 766073 w 1955428"/>
                <a:gd name="connsiteY398" fmla="*/ 127514 h 425843"/>
                <a:gd name="connsiteX399" fmla="*/ 766073 w 1955428"/>
                <a:gd name="connsiteY399" fmla="*/ 4578 h 425843"/>
                <a:gd name="connsiteX400" fmla="*/ 791473 w 1955428"/>
                <a:gd name="connsiteY400" fmla="*/ 4578 h 425843"/>
                <a:gd name="connsiteX401" fmla="*/ 791473 w 1955428"/>
                <a:gd name="connsiteY401" fmla="*/ 177679 h 425843"/>
                <a:gd name="connsiteX402" fmla="*/ 759469 w 1955428"/>
                <a:gd name="connsiteY402" fmla="*/ 177679 h 425843"/>
                <a:gd name="connsiteX403" fmla="*/ 710193 w 1955428"/>
                <a:gd name="connsiteY403" fmla="*/ 55378 h 425843"/>
                <a:gd name="connsiteX404" fmla="*/ 709431 w 1955428"/>
                <a:gd name="connsiteY404" fmla="*/ 55378 h 425843"/>
                <a:gd name="connsiteX405" fmla="*/ 709431 w 1955428"/>
                <a:gd name="connsiteY405" fmla="*/ 177679 h 425843"/>
                <a:gd name="connsiteX406" fmla="*/ 683015 w 1955428"/>
                <a:gd name="connsiteY406" fmla="*/ 177679 h 425843"/>
                <a:gd name="connsiteX407" fmla="*/ 1391675 w 1955428"/>
                <a:gd name="connsiteY407" fmla="*/ 4070 h 425843"/>
                <a:gd name="connsiteX408" fmla="*/ 1485782 w 1955428"/>
                <a:gd name="connsiteY408" fmla="*/ 4070 h 425843"/>
                <a:gd name="connsiteX409" fmla="*/ 1485782 w 1955428"/>
                <a:gd name="connsiteY409" fmla="*/ 29470 h 425843"/>
                <a:gd name="connsiteX410" fmla="*/ 1453142 w 1955428"/>
                <a:gd name="connsiteY410" fmla="*/ 29470 h 425843"/>
                <a:gd name="connsiteX411" fmla="*/ 1453142 w 1955428"/>
                <a:gd name="connsiteY411" fmla="*/ 177680 h 425843"/>
                <a:gd name="connsiteX412" fmla="*/ 1424187 w 1955428"/>
                <a:gd name="connsiteY412" fmla="*/ 177680 h 425843"/>
                <a:gd name="connsiteX413" fmla="*/ 1424187 w 1955428"/>
                <a:gd name="connsiteY413" fmla="*/ 29470 h 425843"/>
                <a:gd name="connsiteX414" fmla="*/ 1391675 w 1955428"/>
                <a:gd name="connsiteY414" fmla="*/ 29470 h 425843"/>
                <a:gd name="connsiteX415" fmla="*/ 1282963 w 1955428"/>
                <a:gd name="connsiteY415" fmla="*/ 7 h 425843"/>
                <a:gd name="connsiteX416" fmla="*/ 1306585 w 1955428"/>
                <a:gd name="connsiteY416" fmla="*/ 4324 h 425843"/>
                <a:gd name="connsiteX417" fmla="*/ 1324111 w 1955428"/>
                <a:gd name="connsiteY417" fmla="*/ 17024 h 425843"/>
                <a:gd name="connsiteX418" fmla="*/ 1307982 w 1955428"/>
                <a:gd name="connsiteY418" fmla="*/ 37980 h 425843"/>
                <a:gd name="connsiteX419" fmla="*/ 1307473 w 1955428"/>
                <a:gd name="connsiteY419" fmla="*/ 37980 h 425843"/>
                <a:gd name="connsiteX420" fmla="*/ 1283344 w 1955428"/>
                <a:gd name="connsiteY420" fmla="*/ 26549 h 425843"/>
                <a:gd name="connsiteX421" fmla="*/ 1275342 w 1955428"/>
                <a:gd name="connsiteY421" fmla="*/ 27946 h 425843"/>
                <a:gd name="connsiteX422" fmla="*/ 1268231 w 1955428"/>
                <a:gd name="connsiteY422" fmla="*/ 32138 h 425843"/>
                <a:gd name="connsiteX423" fmla="*/ 1263151 w 1955428"/>
                <a:gd name="connsiteY423" fmla="*/ 39758 h 425843"/>
                <a:gd name="connsiteX424" fmla="*/ 1261373 w 1955428"/>
                <a:gd name="connsiteY424" fmla="*/ 50807 h 425843"/>
                <a:gd name="connsiteX425" fmla="*/ 1267976 w 1955428"/>
                <a:gd name="connsiteY425" fmla="*/ 67697 h 425843"/>
                <a:gd name="connsiteX426" fmla="*/ 1285376 w 1955428"/>
                <a:gd name="connsiteY426" fmla="*/ 79127 h 425843"/>
                <a:gd name="connsiteX427" fmla="*/ 1298076 w 1955428"/>
                <a:gd name="connsiteY427" fmla="*/ 86493 h 425843"/>
                <a:gd name="connsiteX428" fmla="*/ 1310776 w 1955428"/>
                <a:gd name="connsiteY428" fmla="*/ 96526 h 425843"/>
                <a:gd name="connsiteX429" fmla="*/ 1319539 w 1955428"/>
                <a:gd name="connsiteY429" fmla="*/ 110369 h 425843"/>
                <a:gd name="connsiteX430" fmla="*/ 1322967 w 1955428"/>
                <a:gd name="connsiteY430" fmla="*/ 129419 h 425843"/>
                <a:gd name="connsiteX431" fmla="*/ 1318904 w 1955428"/>
                <a:gd name="connsiteY431" fmla="*/ 152025 h 425843"/>
                <a:gd name="connsiteX432" fmla="*/ 1308109 w 1955428"/>
                <a:gd name="connsiteY432" fmla="*/ 168536 h 425843"/>
                <a:gd name="connsiteX433" fmla="*/ 1292361 w 1955428"/>
                <a:gd name="connsiteY433" fmla="*/ 178568 h 425843"/>
                <a:gd name="connsiteX434" fmla="*/ 1273311 w 1955428"/>
                <a:gd name="connsiteY434" fmla="*/ 181997 h 425843"/>
                <a:gd name="connsiteX435" fmla="*/ 1246641 w 1955428"/>
                <a:gd name="connsiteY435" fmla="*/ 176156 h 425843"/>
                <a:gd name="connsiteX436" fmla="*/ 1227083 w 1955428"/>
                <a:gd name="connsiteY436" fmla="*/ 161932 h 425843"/>
                <a:gd name="connsiteX437" fmla="*/ 1242958 w 1955428"/>
                <a:gd name="connsiteY437" fmla="*/ 140468 h 425843"/>
                <a:gd name="connsiteX438" fmla="*/ 1256547 w 1955428"/>
                <a:gd name="connsiteY438" fmla="*/ 151264 h 425843"/>
                <a:gd name="connsiteX439" fmla="*/ 1272930 w 1955428"/>
                <a:gd name="connsiteY439" fmla="*/ 155073 h 425843"/>
                <a:gd name="connsiteX440" fmla="*/ 1288297 w 1955428"/>
                <a:gd name="connsiteY440" fmla="*/ 148723 h 425843"/>
                <a:gd name="connsiteX441" fmla="*/ 1294392 w 1955428"/>
                <a:gd name="connsiteY441" fmla="*/ 130943 h 425843"/>
                <a:gd name="connsiteX442" fmla="*/ 1287154 w 1955428"/>
                <a:gd name="connsiteY442" fmla="*/ 113037 h 425843"/>
                <a:gd name="connsiteX443" fmla="*/ 1268485 w 1955428"/>
                <a:gd name="connsiteY443" fmla="*/ 100337 h 425843"/>
                <a:gd name="connsiteX444" fmla="*/ 1255150 w 1955428"/>
                <a:gd name="connsiteY444" fmla="*/ 92717 h 425843"/>
                <a:gd name="connsiteX445" fmla="*/ 1244101 w 1955428"/>
                <a:gd name="connsiteY445" fmla="*/ 82811 h 425843"/>
                <a:gd name="connsiteX446" fmla="*/ 1236481 w 1955428"/>
                <a:gd name="connsiteY446" fmla="*/ 70111 h 425843"/>
                <a:gd name="connsiteX447" fmla="*/ 1233687 w 1955428"/>
                <a:gd name="connsiteY447" fmla="*/ 51568 h 425843"/>
                <a:gd name="connsiteX448" fmla="*/ 1238005 w 1955428"/>
                <a:gd name="connsiteY448" fmla="*/ 28455 h 425843"/>
                <a:gd name="connsiteX449" fmla="*/ 1249181 w 1955428"/>
                <a:gd name="connsiteY449" fmla="*/ 12452 h 425843"/>
                <a:gd name="connsiteX450" fmla="*/ 1265056 w 1955428"/>
                <a:gd name="connsiteY450" fmla="*/ 3055 h 425843"/>
                <a:gd name="connsiteX451" fmla="*/ 1282963 w 1955428"/>
                <a:gd name="connsiteY451" fmla="*/ 7 h 42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Lst>
              <a:rect l="l" t="t" r="r" b="b"/>
              <a:pathLst>
                <a:path w="1955428" h="425843">
                  <a:moveTo>
                    <a:pt x="379866" y="419488"/>
                  </a:moveTo>
                  <a:lnTo>
                    <a:pt x="379963" y="419488"/>
                  </a:lnTo>
                  <a:lnTo>
                    <a:pt x="379993" y="419615"/>
                  </a:lnTo>
                  <a:close/>
                  <a:moveTo>
                    <a:pt x="348369" y="274072"/>
                  </a:moveTo>
                  <a:lnTo>
                    <a:pt x="329446" y="359924"/>
                  </a:lnTo>
                  <a:lnTo>
                    <a:pt x="367546" y="359924"/>
                  </a:lnTo>
                  <a:lnTo>
                    <a:pt x="349385" y="274072"/>
                  </a:lnTo>
                  <a:close/>
                  <a:moveTo>
                    <a:pt x="948952" y="272548"/>
                  </a:moveTo>
                  <a:lnTo>
                    <a:pt x="948952" y="394215"/>
                  </a:lnTo>
                  <a:lnTo>
                    <a:pt x="962923" y="394215"/>
                  </a:lnTo>
                  <a:cubicBezTo>
                    <a:pt x="968269" y="394215"/>
                    <a:pt x="973540" y="392944"/>
                    <a:pt x="978289" y="390532"/>
                  </a:cubicBezTo>
                  <a:cubicBezTo>
                    <a:pt x="983395" y="387865"/>
                    <a:pt x="987764" y="383927"/>
                    <a:pt x="990989" y="379101"/>
                  </a:cubicBezTo>
                  <a:cubicBezTo>
                    <a:pt x="994723" y="373260"/>
                    <a:pt x="997390" y="366910"/>
                    <a:pt x="998864" y="360179"/>
                  </a:cubicBezTo>
                  <a:cubicBezTo>
                    <a:pt x="1000921" y="351543"/>
                    <a:pt x="1001899" y="342525"/>
                    <a:pt x="1001785" y="333636"/>
                  </a:cubicBezTo>
                  <a:cubicBezTo>
                    <a:pt x="1001899" y="324618"/>
                    <a:pt x="1000921" y="315474"/>
                    <a:pt x="998864" y="306712"/>
                  </a:cubicBezTo>
                  <a:cubicBezTo>
                    <a:pt x="997416" y="299981"/>
                    <a:pt x="994749" y="293504"/>
                    <a:pt x="990989" y="287662"/>
                  </a:cubicBezTo>
                  <a:cubicBezTo>
                    <a:pt x="987802" y="282836"/>
                    <a:pt x="983420" y="279025"/>
                    <a:pt x="978289" y="276359"/>
                  </a:cubicBezTo>
                  <a:cubicBezTo>
                    <a:pt x="973578" y="273818"/>
                    <a:pt x="968295" y="272421"/>
                    <a:pt x="962923" y="272548"/>
                  </a:cubicBezTo>
                  <a:close/>
                  <a:moveTo>
                    <a:pt x="573541" y="271406"/>
                  </a:moveTo>
                  <a:lnTo>
                    <a:pt x="573541" y="326143"/>
                  </a:lnTo>
                  <a:lnTo>
                    <a:pt x="590177" y="326143"/>
                  </a:lnTo>
                  <a:cubicBezTo>
                    <a:pt x="596566" y="326269"/>
                    <a:pt x="602725" y="323730"/>
                    <a:pt x="607069" y="319031"/>
                  </a:cubicBezTo>
                  <a:cubicBezTo>
                    <a:pt x="611869" y="313062"/>
                    <a:pt x="614231" y="305568"/>
                    <a:pt x="613673" y="297948"/>
                  </a:cubicBezTo>
                  <a:lnTo>
                    <a:pt x="613291" y="297948"/>
                  </a:lnTo>
                  <a:cubicBezTo>
                    <a:pt x="613977" y="290583"/>
                    <a:pt x="611590" y="283343"/>
                    <a:pt x="606688" y="277756"/>
                  </a:cubicBezTo>
                  <a:cubicBezTo>
                    <a:pt x="602116" y="273438"/>
                    <a:pt x="596045" y="271151"/>
                    <a:pt x="589797" y="271406"/>
                  </a:cubicBezTo>
                  <a:close/>
                  <a:moveTo>
                    <a:pt x="456446" y="271406"/>
                  </a:moveTo>
                  <a:lnTo>
                    <a:pt x="456446" y="326143"/>
                  </a:lnTo>
                  <a:lnTo>
                    <a:pt x="473210" y="326143"/>
                  </a:lnTo>
                  <a:cubicBezTo>
                    <a:pt x="479599" y="326269"/>
                    <a:pt x="485758" y="323730"/>
                    <a:pt x="490102" y="319031"/>
                  </a:cubicBezTo>
                  <a:cubicBezTo>
                    <a:pt x="494902" y="313062"/>
                    <a:pt x="497264" y="305568"/>
                    <a:pt x="496705" y="297948"/>
                  </a:cubicBezTo>
                  <a:lnTo>
                    <a:pt x="496832" y="297948"/>
                  </a:lnTo>
                  <a:cubicBezTo>
                    <a:pt x="497518" y="290583"/>
                    <a:pt x="495131" y="283343"/>
                    <a:pt x="490229" y="277756"/>
                  </a:cubicBezTo>
                  <a:cubicBezTo>
                    <a:pt x="485657" y="273438"/>
                    <a:pt x="479586" y="271151"/>
                    <a:pt x="473338" y="271406"/>
                  </a:cubicBezTo>
                  <a:close/>
                  <a:moveTo>
                    <a:pt x="62366" y="270263"/>
                  </a:moveTo>
                  <a:cubicBezTo>
                    <a:pt x="57418" y="270263"/>
                    <a:pt x="52471" y="271914"/>
                    <a:pt x="48396" y="275216"/>
                  </a:cubicBezTo>
                  <a:cubicBezTo>
                    <a:pt x="44180" y="278644"/>
                    <a:pt x="40759" y="282963"/>
                    <a:pt x="38363" y="287916"/>
                  </a:cubicBezTo>
                  <a:cubicBezTo>
                    <a:pt x="35398" y="294266"/>
                    <a:pt x="33346" y="300996"/>
                    <a:pt x="32266" y="307982"/>
                  </a:cubicBezTo>
                  <a:cubicBezTo>
                    <a:pt x="29726" y="324365"/>
                    <a:pt x="29726" y="341129"/>
                    <a:pt x="32266" y="357512"/>
                  </a:cubicBezTo>
                  <a:cubicBezTo>
                    <a:pt x="33365" y="364496"/>
                    <a:pt x="35416" y="371227"/>
                    <a:pt x="38363" y="377705"/>
                  </a:cubicBezTo>
                  <a:cubicBezTo>
                    <a:pt x="40602" y="382912"/>
                    <a:pt x="44039" y="387484"/>
                    <a:pt x="48396" y="391167"/>
                  </a:cubicBezTo>
                  <a:cubicBezTo>
                    <a:pt x="52338" y="394468"/>
                    <a:pt x="57348" y="396246"/>
                    <a:pt x="62493" y="396119"/>
                  </a:cubicBezTo>
                  <a:cubicBezTo>
                    <a:pt x="67630" y="396246"/>
                    <a:pt x="72625" y="394468"/>
                    <a:pt x="76590" y="391167"/>
                  </a:cubicBezTo>
                  <a:cubicBezTo>
                    <a:pt x="80894" y="387484"/>
                    <a:pt x="84321" y="382912"/>
                    <a:pt x="86623" y="377705"/>
                  </a:cubicBezTo>
                  <a:cubicBezTo>
                    <a:pt x="89524" y="371227"/>
                    <a:pt x="91534" y="364496"/>
                    <a:pt x="92591" y="357512"/>
                  </a:cubicBezTo>
                  <a:lnTo>
                    <a:pt x="94597" y="333070"/>
                  </a:lnTo>
                  <a:lnTo>
                    <a:pt x="94624" y="333382"/>
                  </a:lnTo>
                  <a:lnTo>
                    <a:pt x="94624" y="332746"/>
                  </a:lnTo>
                  <a:lnTo>
                    <a:pt x="94597" y="333070"/>
                  </a:lnTo>
                  <a:lnTo>
                    <a:pt x="92465" y="307982"/>
                  </a:lnTo>
                  <a:cubicBezTo>
                    <a:pt x="91327" y="300996"/>
                    <a:pt x="89277" y="294266"/>
                    <a:pt x="86368" y="287916"/>
                  </a:cubicBezTo>
                  <a:cubicBezTo>
                    <a:pt x="83943" y="283090"/>
                    <a:pt x="80527" y="278644"/>
                    <a:pt x="76335" y="275216"/>
                  </a:cubicBezTo>
                  <a:cubicBezTo>
                    <a:pt x="72261" y="271914"/>
                    <a:pt x="67313" y="270263"/>
                    <a:pt x="62366" y="270263"/>
                  </a:cubicBezTo>
                  <a:close/>
                  <a:moveTo>
                    <a:pt x="1762134" y="248545"/>
                  </a:moveTo>
                  <a:lnTo>
                    <a:pt x="1839731" y="248545"/>
                  </a:lnTo>
                  <a:lnTo>
                    <a:pt x="1839731" y="273945"/>
                  </a:lnTo>
                  <a:lnTo>
                    <a:pt x="1790201" y="273945"/>
                  </a:lnTo>
                  <a:lnTo>
                    <a:pt x="1790201" y="319793"/>
                  </a:lnTo>
                  <a:lnTo>
                    <a:pt x="1836048" y="319793"/>
                  </a:lnTo>
                  <a:lnTo>
                    <a:pt x="1836048" y="343795"/>
                  </a:lnTo>
                  <a:lnTo>
                    <a:pt x="1790201" y="343795"/>
                  </a:lnTo>
                  <a:lnTo>
                    <a:pt x="1790201" y="394595"/>
                  </a:lnTo>
                  <a:lnTo>
                    <a:pt x="1842270" y="394595"/>
                  </a:lnTo>
                  <a:lnTo>
                    <a:pt x="1842270" y="419995"/>
                  </a:lnTo>
                  <a:lnTo>
                    <a:pt x="1762134" y="421519"/>
                  </a:lnTo>
                  <a:close/>
                  <a:moveTo>
                    <a:pt x="1501911" y="247402"/>
                  </a:moveTo>
                  <a:lnTo>
                    <a:pt x="1535439" y="247402"/>
                  </a:lnTo>
                  <a:lnTo>
                    <a:pt x="1584207" y="370339"/>
                  </a:lnTo>
                  <a:lnTo>
                    <a:pt x="1584969" y="370339"/>
                  </a:lnTo>
                  <a:lnTo>
                    <a:pt x="1584969" y="247402"/>
                  </a:lnTo>
                  <a:lnTo>
                    <a:pt x="1610369" y="247402"/>
                  </a:lnTo>
                  <a:lnTo>
                    <a:pt x="1610369" y="420376"/>
                  </a:lnTo>
                  <a:lnTo>
                    <a:pt x="1578492" y="420376"/>
                  </a:lnTo>
                  <a:lnTo>
                    <a:pt x="1529216" y="298202"/>
                  </a:lnTo>
                  <a:lnTo>
                    <a:pt x="1528454" y="298202"/>
                  </a:lnTo>
                  <a:lnTo>
                    <a:pt x="1528454" y="420376"/>
                  </a:lnTo>
                  <a:lnTo>
                    <a:pt x="1501911" y="420376"/>
                  </a:lnTo>
                  <a:close/>
                  <a:moveTo>
                    <a:pt x="1399548" y="247402"/>
                  </a:moveTo>
                  <a:lnTo>
                    <a:pt x="1477273" y="247402"/>
                  </a:lnTo>
                  <a:lnTo>
                    <a:pt x="1477273" y="272802"/>
                  </a:lnTo>
                  <a:lnTo>
                    <a:pt x="1427742" y="272802"/>
                  </a:lnTo>
                  <a:lnTo>
                    <a:pt x="1427742" y="318649"/>
                  </a:lnTo>
                  <a:lnTo>
                    <a:pt x="1473589" y="318649"/>
                  </a:lnTo>
                  <a:lnTo>
                    <a:pt x="1473589" y="342652"/>
                  </a:lnTo>
                  <a:lnTo>
                    <a:pt x="1427742" y="342652"/>
                  </a:lnTo>
                  <a:lnTo>
                    <a:pt x="1427742" y="393452"/>
                  </a:lnTo>
                  <a:lnTo>
                    <a:pt x="1479813" y="393452"/>
                  </a:lnTo>
                  <a:lnTo>
                    <a:pt x="1479813" y="418852"/>
                  </a:lnTo>
                  <a:lnTo>
                    <a:pt x="1399548" y="420376"/>
                  </a:lnTo>
                  <a:close/>
                  <a:moveTo>
                    <a:pt x="1338970" y="247402"/>
                  </a:moveTo>
                  <a:lnTo>
                    <a:pt x="1368307" y="247402"/>
                  </a:lnTo>
                  <a:lnTo>
                    <a:pt x="1368307" y="420376"/>
                  </a:lnTo>
                  <a:lnTo>
                    <a:pt x="1338970" y="420376"/>
                  </a:lnTo>
                  <a:close/>
                  <a:moveTo>
                    <a:pt x="149741" y="247021"/>
                  </a:moveTo>
                  <a:lnTo>
                    <a:pt x="227466" y="247021"/>
                  </a:lnTo>
                  <a:lnTo>
                    <a:pt x="227466" y="273311"/>
                  </a:lnTo>
                  <a:lnTo>
                    <a:pt x="179205" y="272802"/>
                  </a:lnTo>
                  <a:lnTo>
                    <a:pt x="179205" y="320300"/>
                  </a:lnTo>
                  <a:lnTo>
                    <a:pt x="223910" y="320300"/>
                  </a:lnTo>
                  <a:lnTo>
                    <a:pt x="223910" y="345700"/>
                  </a:lnTo>
                  <a:lnTo>
                    <a:pt x="179841" y="345700"/>
                  </a:lnTo>
                  <a:lnTo>
                    <a:pt x="179841" y="419995"/>
                  </a:lnTo>
                  <a:lnTo>
                    <a:pt x="149741" y="419995"/>
                  </a:lnTo>
                  <a:close/>
                  <a:moveTo>
                    <a:pt x="816746" y="246894"/>
                  </a:moveTo>
                  <a:lnTo>
                    <a:pt x="894470" y="246894"/>
                  </a:lnTo>
                  <a:lnTo>
                    <a:pt x="894470" y="272294"/>
                  </a:lnTo>
                  <a:lnTo>
                    <a:pt x="844939" y="272294"/>
                  </a:lnTo>
                  <a:lnTo>
                    <a:pt x="844939" y="318142"/>
                  </a:lnTo>
                  <a:lnTo>
                    <a:pt x="891041" y="318142"/>
                  </a:lnTo>
                  <a:lnTo>
                    <a:pt x="891041" y="342144"/>
                  </a:lnTo>
                  <a:lnTo>
                    <a:pt x="845194" y="342144"/>
                  </a:lnTo>
                  <a:lnTo>
                    <a:pt x="845194" y="392944"/>
                  </a:lnTo>
                  <a:lnTo>
                    <a:pt x="897136" y="392944"/>
                  </a:lnTo>
                  <a:lnTo>
                    <a:pt x="897136" y="418344"/>
                  </a:lnTo>
                  <a:lnTo>
                    <a:pt x="816746" y="419868"/>
                  </a:lnTo>
                  <a:close/>
                  <a:moveTo>
                    <a:pt x="756040" y="246894"/>
                  </a:moveTo>
                  <a:lnTo>
                    <a:pt x="785504" y="246894"/>
                  </a:lnTo>
                  <a:lnTo>
                    <a:pt x="785504" y="419868"/>
                  </a:lnTo>
                  <a:lnTo>
                    <a:pt x="756040" y="419868"/>
                  </a:lnTo>
                  <a:close/>
                  <a:moveTo>
                    <a:pt x="661044" y="246894"/>
                  </a:moveTo>
                  <a:lnTo>
                    <a:pt x="690762" y="246894"/>
                  </a:lnTo>
                  <a:lnTo>
                    <a:pt x="690762" y="392818"/>
                  </a:lnTo>
                  <a:lnTo>
                    <a:pt x="738641" y="392818"/>
                  </a:lnTo>
                  <a:lnTo>
                    <a:pt x="738641" y="419868"/>
                  </a:lnTo>
                  <a:lnTo>
                    <a:pt x="661044" y="419868"/>
                  </a:lnTo>
                  <a:close/>
                  <a:moveTo>
                    <a:pt x="544330" y="246894"/>
                  </a:moveTo>
                  <a:lnTo>
                    <a:pt x="592210" y="246894"/>
                  </a:lnTo>
                  <a:cubicBezTo>
                    <a:pt x="598013" y="246894"/>
                    <a:pt x="603779" y="247657"/>
                    <a:pt x="609355" y="249308"/>
                  </a:cubicBezTo>
                  <a:cubicBezTo>
                    <a:pt x="615158" y="250959"/>
                    <a:pt x="620530" y="253752"/>
                    <a:pt x="625102" y="257690"/>
                  </a:cubicBezTo>
                  <a:cubicBezTo>
                    <a:pt x="630030" y="262008"/>
                    <a:pt x="633967" y="267468"/>
                    <a:pt x="636660" y="273438"/>
                  </a:cubicBezTo>
                  <a:cubicBezTo>
                    <a:pt x="639822" y="281185"/>
                    <a:pt x="641346" y="289567"/>
                    <a:pt x="641105" y="297948"/>
                  </a:cubicBezTo>
                  <a:lnTo>
                    <a:pt x="641358" y="297948"/>
                  </a:lnTo>
                  <a:cubicBezTo>
                    <a:pt x="641536" y="305822"/>
                    <a:pt x="640203" y="313696"/>
                    <a:pt x="637422" y="321063"/>
                  </a:cubicBezTo>
                  <a:cubicBezTo>
                    <a:pt x="634970" y="327159"/>
                    <a:pt x="631351" y="332873"/>
                    <a:pt x="626754" y="337572"/>
                  </a:cubicBezTo>
                  <a:cubicBezTo>
                    <a:pt x="622448" y="341891"/>
                    <a:pt x="617305" y="345193"/>
                    <a:pt x="611641" y="347351"/>
                  </a:cubicBezTo>
                  <a:cubicBezTo>
                    <a:pt x="605989" y="349384"/>
                    <a:pt x="600007" y="350526"/>
                    <a:pt x="593988" y="350526"/>
                  </a:cubicBezTo>
                  <a:lnTo>
                    <a:pt x="573541" y="350526"/>
                  </a:lnTo>
                  <a:lnTo>
                    <a:pt x="573541" y="419868"/>
                  </a:lnTo>
                  <a:lnTo>
                    <a:pt x="544330" y="419868"/>
                  </a:lnTo>
                  <a:close/>
                  <a:moveTo>
                    <a:pt x="427618" y="246894"/>
                  </a:moveTo>
                  <a:lnTo>
                    <a:pt x="475496" y="246894"/>
                  </a:lnTo>
                  <a:cubicBezTo>
                    <a:pt x="481300" y="246894"/>
                    <a:pt x="487066" y="247784"/>
                    <a:pt x="492641" y="249308"/>
                  </a:cubicBezTo>
                  <a:cubicBezTo>
                    <a:pt x="498433" y="250959"/>
                    <a:pt x="503805" y="253752"/>
                    <a:pt x="508390" y="257690"/>
                  </a:cubicBezTo>
                  <a:cubicBezTo>
                    <a:pt x="513279" y="262008"/>
                    <a:pt x="517165" y="267468"/>
                    <a:pt x="519819" y="273438"/>
                  </a:cubicBezTo>
                  <a:cubicBezTo>
                    <a:pt x="523096" y="281185"/>
                    <a:pt x="524658" y="289567"/>
                    <a:pt x="524391" y="297948"/>
                  </a:cubicBezTo>
                  <a:cubicBezTo>
                    <a:pt x="524531" y="305822"/>
                    <a:pt x="523147" y="313696"/>
                    <a:pt x="520327" y="321063"/>
                  </a:cubicBezTo>
                  <a:cubicBezTo>
                    <a:pt x="517915" y="327159"/>
                    <a:pt x="514333" y="332746"/>
                    <a:pt x="509787" y="337572"/>
                  </a:cubicBezTo>
                  <a:cubicBezTo>
                    <a:pt x="505430" y="341891"/>
                    <a:pt x="500249" y="345193"/>
                    <a:pt x="494546" y="347351"/>
                  </a:cubicBezTo>
                  <a:cubicBezTo>
                    <a:pt x="488933" y="349384"/>
                    <a:pt x="483002" y="350526"/>
                    <a:pt x="477021" y="350526"/>
                  </a:cubicBezTo>
                  <a:lnTo>
                    <a:pt x="456446" y="350526"/>
                  </a:lnTo>
                  <a:lnTo>
                    <a:pt x="456446" y="419868"/>
                  </a:lnTo>
                  <a:lnTo>
                    <a:pt x="427618" y="419868"/>
                  </a:lnTo>
                  <a:close/>
                  <a:moveTo>
                    <a:pt x="919616" y="246641"/>
                  </a:moveTo>
                  <a:lnTo>
                    <a:pt x="963304" y="246641"/>
                  </a:lnTo>
                  <a:cubicBezTo>
                    <a:pt x="982963" y="245370"/>
                    <a:pt x="1001962" y="254007"/>
                    <a:pt x="1014104" y="269500"/>
                  </a:cubicBezTo>
                  <a:cubicBezTo>
                    <a:pt x="1026588" y="288296"/>
                    <a:pt x="1032645" y="310521"/>
                    <a:pt x="1031376" y="333000"/>
                  </a:cubicBezTo>
                  <a:lnTo>
                    <a:pt x="1031122" y="333636"/>
                  </a:lnTo>
                  <a:cubicBezTo>
                    <a:pt x="1032569" y="356115"/>
                    <a:pt x="1026486" y="378467"/>
                    <a:pt x="1013850" y="397136"/>
                  </a:cubicBezTo>
                  <a:cubicBezTo>
                    <a:pt x="1001645" y="412502"/>
                    <a:pt x="982671" y="421012"/>
                    <a:pt x="963050" y="419742"/>
                  </a:cubicBezTo>
                  <a:lnTo>
                    <a:pt x="919616" y="419742"/>
                  </a:lnTo>
                  <a:close/>
                  <a:moveTo>
                    <a:pt x="330590" y="246514"/>
                  </a:moveTo>
                  <a:lnTo>
                    <a:pt x="368055" y="246514"/>
                  </a:lnTo>
                  <a:lnTo>
                    <a:pt x="410473" y="419488"/>
                  </a:lnTo>
                  <a:lnTo>
                    <a:pt x="379963" y="419488"/>
                  </a:lnTo>
                  <a:lnTo>
                    <a:pt x="371357" y="382912"/>
                  </a:lnTo>
                  <a:lnTo>
                    <a:pt x="325637" y="382912"/>
                  </a:lnTo>
                  <a:lnTo>
                    <a:pt x="316874" y="419488"/>
                  </a:lnTo>
                  <a:lnTo>
                    <a:pt x="287410" y="419488"/>
                  </a:lnTo>
                  <a:close/>
                  <a:moveTo>
                    <a:pt x="1914153" y="243466"/>
                  </a:moveTo>
                  <a:cubicBezTo>
                    <a:pt x="1922281" y="243339"/>
                    <a:pt x="1930358" y="244736"/>
                    <a:pt x="1937901" y="247784"/>
                  </a:cubicBezTo>
                  <a:cubicBezTo>
                    <a:pt x="1944683" y="250577"/>
                    <a:pt x="1950690" y="254895"/>
                    <a:pt x="1955428" y="260484"/>
                  </a:cubicBezTo>
                  <a:lnTo>
                    <a:pt x="1939172" y="281439"/>
                  </a:lnTo>
                  <a:lnTo>
                    <a:pt x="1938410" y="281819"/>
                  </a:lnTo>
                  <a:cubicBezTo>
                    <a:pt x="1932631" y="274454"/>
                    <a:pt x="1923754" y="270263"/>
                    <a:pt x="1914407" y="270390"/>
                  </a:cubicBezTo>
                  <a:cubicBezTo>
                    <a:pt x="1911651" y="270390"/>
                    <a:pt x="1908895" y="270770"/>
                    <a:pt x="1906279" y="271660"/>
                  </a:cubicBezTo>
                  <a:cubicBezTo>
                    <a:pt x="1903650" y="272675"/>
                    <a:pt x="1901237" y="274072"/>
                    <a:pt x="1899167" y="275977"/>
                  </a:cubicBezTo>
                  <a:cubicBezTo>
                    <a:pt x="1896957" y="278137"/>
                    <a:pt x="1895268" y="280676"/>
                    <a:pt x="1894214" y="283597"/>
                  </a:cubicBezTo>
                  <a:cubicBezTo>
                    <a:pt x="1892867" y="287026"/>
                    <a:pt x="1892220" y="290837"/>
                    <a:pt x="1892309" y="294519"/>
                  </a:cubicBezTo>
                  <a:cubicBezTo>
                    <a:pt x="1891940" y="300869"/>
                    <a:pt x="1894353" y="307093"/>
                    <a:pt x="1898913" y="311538"/>
                  </a:cubicBezTo>
                  <a:cubicBezTo>
                    <a:pt x="1904221" y="316110"/>
                    <a:pt x="1910114" y="319919"/>
                    <a:pt x="1916439" y="322968"/>
                  </a:cubicBezTo>
                  <a:cubicBezTo>
                    <a:pt x="1920630" y="324999"/>
                    <a:pt x="1924948" y="327540"/>
                    <a:pt x="1929139" y="330207"/>
                  </a:cubicBezTo>
                  <a:cubicBezTo>
                    <a:pt x="1933533" y="333000"/>
                    <a:pt x="1937546" y="336430"/>
                    <a:pt x="1941076" y="340240"/>
                  </a:cubicBezTo>
                  <a:cubicBezTo>
                    <a:pt x="1949497" y="349130"/>
                    <a:pt x="1954056" y="361068"/>
                    <a:pt x="1953776" y="373260"/>
                  </a:cubicBezTo>
                  <a:cubicBezTo>
                    <a:pt x="1953904" y="381007"/>
                    <a:pt x="1952532" y="388626"/>
                    <a:pt x="1949713" y="395739"/>
                  </a:cubicBezTo>
                  <a:cubicBezTo>
                    <a:pt x="1947300" y="401962"/>
                    <a:pt x="1943629" y="407549"/>
                    <a:pt x="1938917" y="412248"/>
                  </a:cubicBezTo>
                  <a:cubicBezTo>
                    <a:pt x="1934473" y="416693"/>
                    <a:pt x="1929100" y="420249"/>
                    <a:pt x="1923170" y="422409"/>
                  </a:cubicBezTo>
                  <a:cubicBezTo>
                    <a:pt x="1917035" y="424694"/>
                    <a:pt x="1910533" y="425838"/>
                    <a:pt x="1903992" y="425838"/>
                  </a:cubicBezTo>
                  <a:cubicBezTo>
                    <a:pt x="1894798" y="425965"/>
                    <a:pt x="1885692" y="424060"/>
                    <a:pt x="1877323" y="420249"/>
                  </a:cubicBezTo>
                  <a:cubicBezTo>
                    <a:pt x="1869817" y="416947"/>
                    <a:pt x="1863098" y="412121"/>
                    <a:pt x="1857638" y="406025"/>
                  </a:cubicBezTo>
                  <a:lnTo>
                    <a:pt x="1873639" y="384563"/>
                  </a:lnTo>
                  <a:cubicBezTo>
                    <a:pt x="1877335" y="389135"/>
                    <a:pt x="1881971" y="392818"/>
                    <a:pt x="1887229" y="395358"/>
                  </a:cubicBezTo>
                  <a:cubicBezTo>
                    <a:pt x="1892283" y="397897"/>
                    <a:pt x="1897846" y="399168"/>
                    <a:pt x="1903485" y="399168"/>
                  </a:cubicBezTo>
                  <a:cubicBezTo>
                    <a:pt x="1909326" y="399421"/>
                    <a:pt x="1914965" y="397009"/>
                    <a:pt x="1918979" y="392818"/>
                  </a:cubicBezTo>
                  <a:cubicBezTo>
                    <a:pt x="1923297" y="387992"/>
                    <a:pt x="1925481" y="381515"/>
                    <a:pt x="1925075" y="375038"/>
                  </a:cubicBezTo>
                  <a:cubicBezTo>
                    <a:pt x="1925392" y="368307"/>
                    <a:pt x="1922700" y="361702"/>
                    <a:pt x="1917709" y="357131"/>
                  </a:cubicBezTo>
                  <a:cubicBezTo>
                    <a:pt x="1912082" y="352050"/>
                    <a:pt x="1905796" y="347860"/>
                    <a:pt x="1899039" y="344431"/>
                  </a:cubicBezTo>
                  <a:cubicBezTo>
                    <a:pt x="1894645" y="342144"/>
                    <a:pt x="1890404" y="339605"/>
                    <a:pt x="1886339" y="336811"/>
                  </a:cubicBezTo>
                  <a:cubicBezTo>
                    <a:pt x="1882237" y="334017"/>
                    <a:pt x="1878555" y="330715"/>
                    <a:pt x="1875417" y="326905"/>
                  </a:cubicBezTo>
                  <a:cubicBezTo>
                    <a:pt x="1872052" y="322968"/>
                    <a:pt x="1869474" y="318395"/>
                    <a:pt x="1867798" y="313443"/>
                  </a:cubicBezTo>
                  <a:cubicBezTo>
                    <a:pt x="1865727" y="307473"/>
                    <a:pt x="1864737" y="301250"/>
                    <a:pt x="1864876" y="295027"/>
                  </a:cubicBezTo>
                  <a:cubicBezTo>
                    <a:pt x="1864712" y="287154"/>
                    <a:pt x="1866185" y="279280"/>
                    <a:pt x="1869195" y="271914"/>
                  </a:cubicBezTo>
                  <a:cubicBezTo>
                    <a:pt x="1871785" y="265818"/>
                    <a:pt x="1875633" y="260357"/>
                    <a:pt x="1880498" y="255912"/>
                  </a:cubicBezTo>
                  <a:cubicBezTo>
                    <a:pt x="1885044" y="251720"/>
                    <a:pt x="1890404" y="248545"/>
                    <a:pt x="1896245" y="246514"/>
                  </a:cubicBezTo>
                  <a:cubicBezTo>
                    <a:pt x="1901999" y="244482"/>
                    <a:pt x="1908057" y="243466"/>
                    <a:pt x="1914153" y="243466"/>
                  </a:cubicBezTo>
                  <a:close/>
                  <a:moveTo>
                    <a:pt x="1699142" y="243466"/>
                  </a:moveTo>
                  <a:cubicBezTo>
                    <a:pt x="1708171" y="243212"/>
                    <a:pt x="1717112" y="245117"/>
                    <a:pt x="1725304" y="248926"/>
                  </a:cubicBezTo>
                  <a:cubicBezTo>
                    <a:pt x="1732733" y="252483"/>
                    <a:pt x="1739096" y="257943"/>
                    <a:pt x="1743719" y="264674"/>
                  </a:cubicBezTo>
                  <a:lnTo>
                    <a:pt x="1726828" y="285248"/>
                  </a:lnTo>
                  <a:cubicBezTo>
                    <a:pt x="1721265" y="276232"/>
                    <a:pt x="1711397" y="270770"/>
                    <a:pt x="1700792" y="270770"/>
                  </a:cubicBezTo>
                  <a:cubicBezTo>
                    <a:pt x="1695255" y="270770"/>
                    <a:pt x="1689858" y="272548"/>
                    <a:pt x="1685426" y="275850"/>
                  </a:cubicBezTo>
                  <a:cubicBezTo>
                    <a:pt x="1680739" y="279407"/>
                    <a:pt x="1676955" y="284106"/>
                    <a:pt x="1674376" y="289440"/>
                  </a:cubicBezTo>
                  <a:cubicBezTo>
                    <a:pt x="1671201" y="295790"/>
                    <a:pt x="1668966" y="302647"/>
                    <a:pt x="1667773" y="309633"/>
                  </a:cubicBezTo>
                  <a:cubicBezTo>
                    <a:pt x="1666172" y="318015"/>
                    <a:pt x="1665398" y="326523"/>
                    <a:pt x="1665487" y="335033"/>
                  </a:cubicBezTo>
                  <a:cubicBezTo>
                    <a:pt x="1665449" y="343288"/>
                    <a:pt x="1666210" y="351416"/>
                    <a:pt x="1667773" y="359543"/>
                  </a:cubicBezTo>
                  <a:cubicBezTo>
                    <a:pt x="1668966" y="366529"/>
                    <a:pt x="1671201" y="373387"/>
                    <a:pt x="1674376" y="379737"/>
                  </a:cubicBezTo>
                  <a:cubicBezTo>
                    <a:pt x="1676967" y="385070"/>
                    <a:pt x="1680790" y="389769"/>
                    <a:pt x="1685553" y="393325"/>
                  </a:cubicBezTo>
                  <a:cubicBezTo>
                    <a:pt x="1690087" y="396755"/>
                    <a:pt x="1695636" y="398533"/>
                    <a:pt x="1701301" y="398406"/>
                  </a:cubicBezTo>
                  <a:cubicBezTo>
                    <a:pt x="1706596" y="398533"/>
                    <a:pt x="1711791" y="397009"/>
                    <a:pt x="1716160" y="393961"/>
                  </a:cubicBezTo>
                  <a:cubicBezTo>
                    <a:pt x="1720312" y="391040"/>
                    <a:pt x="1723856" y="387357"/>
                    <a:pt x="1726573" y="383166"/>
                  </a:cubicBezTo>
                  <a:lnTo>
                    <a:pt x="1743464" y="402977"/>
                  </a:lnTo>
                  <a:cubicBezTo>
                    <a:pt x="1739007" y="409836"/>
                    <a:pt x="1733000" y="415550"/>
                    <a:pt x="1725939" y="419615"/>
                  </a:cubicBezTo>
                  <a:lnTo>
                    <a:pt x="1726066" y="418471"/>
                  </a:lnTo>
                  <a:cubicBezTo>
                    <a:pt x="1709378" y="427235"/>
                    <a:pt x="1689413" y="427235"/>
                    <a:pt x="1672726" y="418471"/>
                  </a:cubicBezTo>
                  <a:cubicBezTo>
                    <a:pt x="1664610" y="413772"/>
                    <a:pt x="1657689" y="407295"/>
                    <a:pt x="1652533" y="399548"/>
                  </a:cubicBezTo>
                  <a:cubicBezTo>
                    <a:pt x="1646754" y="390786"/>
                    <a:pt x="1642462" y="381007"/>
                    <a:pt x="1639833" y="370846"/>
                  </a:cubicBezTo>
                  <a:cubicBezTo>
                    <a:pt x="1636683" y="358909"/>
                    <a:pt x="1635146" y="346717"/>
                    <a:pt x="1635261" y="334397"/>
                  </a:cubicBezTo>
                  <a:cubicBezTo>
                    <a:pt x="1635146" y="322079"/>
                    <a:pt x="1636683" y="309760"/>
                    <a:pt x="1639833" y="297821"/>
                  </a:cubicBezTo>
                  <a:cubicBezTo>
                    <a:pt x="1642411" y="287535"/>
                    <a:pt x="1646703" y="277756"/>
                    <a:pt x="1652533" y="268993"/>
                  </a:cubicBezTo>
                  <a:cubicBezTo>
                    <a:pt x="1657727" y="261245"/>
                    <a:pt x="1664636" y="254768"/>
                    <a:pt x="1672726" y="250196"/>
                  </a:cubicBezTo>
                  <a:cubicBezTo>
                    <a:pt x="1680803" y="245751"/>
                    <a:pt x="1689909" y="243339"/>
                    <a:pt x="1699142" y="243466"/>
                  </a:cubicBezTo>
                  <a:close/>
                  <a:moveTo>
                    <a:pt x="1275470" y="242322"/>
                  </a:moveTo>
                  <a:cubicBezTo>
                    <a:pt x="1284537" y="242068"/>
                    <a:pt x="1293529" y="243973"/>
                    <a:pt x="1301759" y="247784"/>
                  </a:cubicBezTo>
                  <a:cubicBezTo>
                    <a:pt x="1309137" y="251340"/>
                    <a:pt x="1315487" y="256800"/>
                    <a:pt x="1320173" y="263532"/>
                  </a:cubicBezTo>
                  <a:lnTo>
                    <a:pt x="1303156" y="284106"/>
                  </a:lnTo>
                  <a:cubicBezTo>
                    <a:pt x="1297758" y="275216"/>
                    <a:pt x="1288157" y="269755"/>
                    <a:pt x="1277756" y="269627"/>
                  </a:cubicBezTo>
                  <a:cubicBezTo>
                    <a:pt x="1272167" y="269627"/>
                    <a:pt x="1266732" y="271406"/>
                    <a:pt x="1262262" y="274708"/>
                  </a:cubicBezTo>
                  <a:cubicBezTo>
                    <a:pt x="1257652" y="278391"/>
                    <a:pt x="1253918" y="282963"/>
                    <a:pt x="1251339" y="288296"/>
                  </a:cubicBezTo>
                  <a:cubicBezTo>
                    <a:pt x="1248114" y="294646"/>
                    <a:pt x="1245853" y="301505"/>
                    <a:pt x="1244609" y="308490"/>
                  </a:cubicBezTo>
                  <a:cubicBezTo>
                    <a:pt x="1243123" y="316871"/>
                    <a:pt x="1242399" y="325381"/>
                    <a:pt x="1242450" y="333890"/>
                  </a:cubicBezTo>
                  <a:cubicBezTo>
                    <a:pt x="1242424" y="342144"/>
                    <a:pt x="1243148" y="350272"/>
                    <a:pt x="1244609" y="358400"/>
                  </a:cubicBezTo>
                  <a:cubicBezTo>
                    <a:pt x="1245853" y="365386"/>
                    <a:pt x="1248114" y="372243"/>
                    <a:pt x="1251339" y="378593"/>
                  </a:cubicBezTo>
                  <a:cubicBezTo>
                    <a:pt x="1253918" y="383927"/>
                    <a:pt x="1257702" y="388626"/>
                    <a:pt x="1262389" y="392183"/>
                  </a:cubicBezTo>
                  <a:cubicBezTo>
                    <a:pt x="1266986" y="395612"/>
                    <a:pt x="1272561" y="397390"/>
                    <a:pt x="1278264" y="397263"/>
                  </a:cubicBezTo>
                  <a:cubicBezTo>
                    <a:pt x="1283559" y="397390"/>
                    <a:pt x="1288754" y="395866"/>
                    <a:pt x="1293123" y="392818"/>
                  </a:cubicBezTo>
                  <a:cubicBezTo>
                    <a:pt x="1297237" y="389896"/>
                    <a:pt x="1300768" y="386214"/>
                    <a:pt x="1303537" y="382022"/>
                  </a:cubicBezTo>
                  <a:lnTo>
                    <a:pt x="1320428" y="401835"/>
                  </a:lnTo>
                  <a:cubicBezTo>
                    <a:pt x="1315894" y="408566"/>
                    <a:pt x="1309912" y="414281"/>
                    <a:pt x="1302901" y="418471"/>
                  </a:cubicBezTo>
                  <a:lnTo>
                    <a:pt x="1302520" y="417329"/>
                  </a:lnTo>
                  <a:cubicBezTo>
                    <a:pt x="1285782" y="426092"/>
                    <a:pt x="1265792" y="426092"/>
                    <a:pt x="1249054" y="417329"/>
                  </a:cubicBezTo>
                  <a:cubicBezTo>
                    <a:pt x="1241002" y="412630"/>
                    <a:pt x="1234131" y="406152"/>
                    <a:pt x="1228988" y="398406"/>
                  </a:cubicBezTo>
                  <a:cubicBezTo>
                    <a:pt x="1223209" y="389643"/>
                    <a:pt x="1218916" y="379864"/>
                    <a:pt x="1216288" y="369704"/>
                  </a:cubicBezTo>
                  <a:cubicBezTo>
                    <a:pt x="1213239" y="357766"/>
                    <a:pt x="1211754" y="345573"/>
                    <a:pt x="1211842" y="333255"/>
                  </a:cubicBezTo>
                  <a:cubicBezTo>
                    <a:pt x="1211754" y="320936"/>
                    <a:pt x="1213252" y="308617"/>
                    <a:pt x="1216288" y="296679"/>
                  </a:cubicBezTo>
                  <a:cubicBezTo>
                    <a:pt x="1218866" y="286392"/>
                    <a:pt x="1223158" y="276613"/>
                    <a:pt x="1228988" y="267849"/>
                  </a:cubicBezTo>
                  <a:cubicBezTo>
                    <a:pt x="1234144" y="260102"/>
                    <a:pt x="1241065" y="253625"/>
                    <a:pt x="1249181" y="249054"/>
                  </a:cubicBezTo>
                  <a:cubicBezTo>
                    <a:pt x="1257207" y="244609"/>
                    <a:pt x="1266275" y="242195"/>
                    <a:pt x="1275470" y="242322"/>
                  </a:cubicBezTo>
                  <a:close/>
                  <a:moveTo>
                    <a:pt x="62874" y="242068"/>
                  </a:moveTo>
                  <a:cubicBezTo>
                    <a:pt x="71752" y="242068"/>
                    <a:pt x="80492" y="244227"/>
                    <a:pt x="88274" y="248545"/>
                  </a:cubicBezTo>
                  <a:cubicBezTo>
                    <a:pt x="96235" y="252991"/>
                    <a:pt x="103025" y="259341"/>
                    <a:pt x="108085" y="266961"/>
                  </a:cubicBezTo>
                  <a:cubicBezTo>
                    <a:pt x="113924" y="275723"/>
                    <a:pt x="118220" y="285375"/>
                    <a:pt x="120785" y="295536"/>
                  </a:cubicBezTo>
                  <a:cubicBezTo>
                    <a:pt x="123808" y="307727"/>
                    <a:pt x="125260" y="320173"/>
                    <a:pt x="125104" y="332746"/>
                  </a:cubicBezTo>
                  <a:lnTo>
                    <a:pt x="124977" y="332746"/>
                  </a:lnTo>
                  <a:cubicBezTo>
                    <a:pt x="125131" y="345319"/>
                    <a:pt x="123681" y="357893"/>
                    <a:pt x="120658" y="370085"/>
                  </a:cubicBezTo>
                  <a:cubicBezTo>
                    <a:pt x="118116" y="380371"/>
                    <a:pt x="113820" y="390023"/>
                    <a:pt x="107958" y="398787"/>
                  </a:cubicBezTo>
                  <a:cubicBezTo>
                    <a:pt x="102862" y="406407"/>
                    <a:pt x="96084" y="412757"/>
                    <a:pt x="88146" y="417329"/>
                  </a:cubicBezTo>
                  <a:cubicBezTo>
                    <a:pt x="80405" y="421773"/>
                    <a:pt x="71645" y="423933"/>
                    <a:pt x="62746" y="423933"/>
                  </a:cubicBezTo>
                  <a:cubicBezTo>
                    <a:pt x="53553" y="424060"/>
                    <a:pt x="44479" y="421773"/>
                    <a:pt x="36457" y="417329"/>
                  </a:cubicBezTo>
                  <a:cubicBezTo>
                    <a:pt x="28596" y="412757"/>
                    <a:pt x="21902" y="406407"/>
                    <a:pt x="16899" y="398787"/>
                  </a:cubicBezTo>
                  <a:cubicBezTo>
                    <a:pt x="11041" y="390023"/>
                    <a:pt x="6745" y="380371"/>
                    <a:pt x="4199" y="370085"/>
                  </a:cubicBezTo>
                  <a:cubicBezTo>
                    <a:pt x="1285" y="357893"/>
                    <a:pt x="-124" y="345319"/>
                    <a:pt x="8" y="332746"/>
                  </a:cubicBezTo>
                  <a:cubicBezTo>
                    <a:pt x="-99" y="320173"/>
                    <a:pt x="1265" y="307727"/>
                    <a:pt x="4072" y="295536"/>
                  </a:cubicBezTo>
                  <a:cubicBezTo>
                    <a:pt x="6585" y="285375"/>
                    <a:pt x="10884" y="275596"/>
                    <a:pt x="16773" y="266961"/>
                  </a:cubicBezTo>
                  <a:cubicBezTo>
                    <a:pt x="21757" y="259341"/>
                    <a:pt x="28510" y="252991"/>
                    <a:pt x="36457" y="248545"/>
                  </a:cubicBezTo>
                  <a:cubicBezTo>
                    <a:pt x="44560" y="244100"/>
                    <a:pt x="53658" y="241942"/>
                    <a:pt x="62874" y="242068"/>
                  </a:cubicBezTo>
                  <a:close/>
                  <a:moveTo>
                    <a:pt x="1155582" y="241307"/>
                  </a:moveTo>
                  <a:cubicBezTo>
                    <a:pt x="1163659" y="241180"/>
                    <a:pt x="1171698" y="242576"/>
                    <a:pt x="1179204" y="245624"/>
                  </a:cubicBezTo>
                  <a:cubicBezTo>
                    <a:pt x="1186024" y="248292"/>
                    <a:pt x="1192043" y="252737"/>
                    <a:pt x="1196730" y="258324"/>
                  </a:cubicBezTo>
                  <a:lnTo>
                    <a:pt x="1180601" y="279280"/>
                  </a:lnTo>
                  <a:lnTo>
                    <a:pt x="1180220" y="279661"/>
                  </a:lnTo>
                  <a:cubicBezTo>
                    <a:pt x="1174378" y="272294"/>
                    <a:pt x="1165462" y="268104"/>
                    <a:pt x="1156089" y="268231"/>
                  </a:cubicBezTo>
                  <a:cubicBezTo>
                    <a:pt x="1153372" y="268231"/>
                    <a:pt x="1150667" y="268612"/>
                    <a:pt x="1148089" y="269500"/>
                  </a:cubicBezTo>
                  <a:cubicBezTo>
                    <a:pt x="1145434" y="270390"/>
                    <a:pt x="1143009" y="271914"/>
                    <a:pt x="1140976" y="273818"/>
                  </a:cubicBezTo>
                  <a:cubicBezTo>
                    <a:pt x="1138729" y="275977"/>
                    <a:pt x="1137002" y="278518"/>
                    <a:pt x="1135897" y="281439"/>
                  </a:cubicBezTo>
                  <a:cubicBezTo>
                    <a:pt x="1134665" y="284994"/>
                    <a:pt x="1134055" y="288677"/>
                    <a:pt x="1134119" y="292361"/>
                  </a:cubicBezTo>
                  <a:cubicBezTo>
                    <a:pt x="1133699" y="298711"/>
                    <a:pt x="1136112" y="304934"/>
                    <a:pt x="1140723" y="309379"/>
                  </a:cubicBezTo>
                  <a:cubicBezTo>
                    <a:pt x="1145980" y="313950"/>
                    <a:pt x="1151835" y="317761"/>
                    <a:pt x="1158122" y="320809"/>
                  </a:cubicBezTo>
                  <a:cubicBezTo>
                    <a:pt x="1162313" y="322841"/>
                    <a:pt x="1166631" y="325381"/>
                    <a:pt x="1170822" y="328047"/>
                  </a:cubicBezTo>
                  <a:cubicBezTo>
                    <a:pt x="1175228" y="330842"/>
                    <a:pt x="1179280" y="334270"/>
                    <a:pt x="1182887" y="338081"/>
                  </a:cubicBezTo>
                  <a:cubicBezTo>
                    <a:pt x="1186544" y="342271"/>
                    <a:pt x="1189503" y="346970"/>
                    <a:pt x="1191650" y="352050"/>
                  </a:cubicBezTo>
                  <a:cubicBezTo>
                    <a:pt x="1194075" y="358146"/>
                    <a:pt x="1195231" y="364623"/>
                    <a:pt x="1195079" y="371100"/>
                  </a:cubicBezTo>
                  <a:cubicBezTo>
                    <a:pt x="1195269" y="378847"/>
                    <a:pt x="1193885" y="386468"/>
                    <a:pt x="1191014" y="393580"/>
                  </a:cubicBezTo>
                  <a:cubicBezTo>
                    <a:pt x="1188601" y="399802"/>
                    <a:pt x="1184969" y="405391"/>
                    <a:pt x="1180347" y="410090"/>
                  </a:cubicBezTo>
                  <a:cubicBezTo>
                    <a:pt x="1175863" y="414535"/>
                    <a:pt x="1170441" y="418091"/>
                    <a:pt x="1164472" y="420249"/>
                  </a:cubicBezTo>
                  <a:cubicBezTo>
                    <a:pt x="1158337" y="422536"/>
                    <a:pt x="1151835" y="423679"/>
                    <a:pt x="1145295" y="423679"/>
                  </a:cubicBezTo>
                  <a:cubicBezTo>
                    <a:pt x="1136100" y="423806"/>
                    <a:pt x="1126994" y="421900"/>
                    <a:pt x="1118625" y="418091"/>
                  </a:cubicBezTo>
                  <a:cubicBezTo>
                    <a:pt x="1111157" y="414789"/>
                    <a:pt x="1104490" y="409963"/>
                    <a:pt x="1099067" y="403867"/>
                  </a:cubicBezTo>
                  <a:lnTo>
                    <a:pt x="1114942" y="382404"/>
                  </a:lnTo>
                  <a:cubicBezTo>
                    <a:pt x="1118701" y="386848"/>
                    <a:pt x="1123323" y="390532"/>
                    <a:pt x="1128531" y="393198"/>
                  </a:cubicBezTo>
                  <a:cubicBezTo>
                    <a:pt x="1133636" y="395612"/>
                    <a:pt x="1139237" y="397009"/>
                    <a:pt x="1144914" y="397009"/>
                  </a:cubicBezTo>
                  <a:cubicBezTo>
                    <a:pt x="1150705" y="397136"/>
                    <a:pt x="1156305" y="394849"/>
                    <a:pt x="1160281" y="390659"/>
                  </a:cubicBezTo>
                  <a:cubicBezTo>
                    <a:pt x="1164598" y="385833"/>
                    <a:pt x="1166783" y="379356"/>
                    <a:pt x="1166376" y="372879"/>
                  </a:cubicBezTo>
                  <a:cubicBezTo>
                    <a:pt x="1166694" y="366147"/>
                    <a:pt x="1164052" y="359543"/>
                    <a:pt x="1159138" y="354971"/>
                  </a:cubicBezTo>
                  <a:cubicBezTo>
                    <a:pt x="1153461" y="350018"/>
                    <a:pt x="1147187" y="345700"/>
                    <a:pt x="1140469" y="342271"/>
                  </a:cubicBezTo>
                  <a:cubicBezTo>
                    <a:pt x="1136049" y="340113"/>
                    <a:pt x="1131807" y="337445"/>
                    <a:pt x="1127769" y="334651"/>
                  </a:cubicBezTo>
                  <a:cubicBezTo>
                    <a:pt x="1123603" y="331985"/>
                    <a:pt x="1119869" y="328556"/>
                    <a:pt x="1116720" y="324745"/>
                  </a:cubicBezTo>
                  <a:cubicBezTo>
                    <a:pt x="1113405" y="320682"/>
                    <a:pt x="1110827" y="316237"/>
                    <a:pt x="1109100" y="311284"/>
                  </a:cubicBezTo>
                  <a:cubicBezTo>
                    <a:pt x="1107080" y="305315"/>
                    <a:pt x="1106128" y="299092"/>
                    <a:pt x="1106306" y="292868"/>
                  </a:cubicBezTo>
                  <a:cubicBezTo>
                    <a:pt x="1106077" y="284994"/>
                    <a:pt x="1107550" y="277120"/>
                    <a:pt x="1110623" y="269755"/>
                  </a:cubicBezTo>
                  <a:cubicBezTo>
                    <a:pt x="1115551" y="257817"/>
                    <a:pt x="1125406" y="248545"/>
                    <a:pt x="1137675" y="244355"/>
                  </a:cubicBezTo>
                  <a:cubicBezTo>
                    <a:pt x="1143428" y="242322"/>
                    <a:pt x="1149486" y="241307"/>
                    <a:pt x="1155582" y="241307"/>
                  </a:cubicBezTo>
                  <a:close/>
                  <a:moveTo>
                    <a:pt x="1140976" y="29217"/>
                  </a:moveTo>
                  <a:lnTo>
                    <a:pt x="1140976" y="82557"/>
                  </a:lnTo>
                  <a:lnTo>
                    <a:pt x="1157741" y="82557"/>
                  </a:lnTo>
                  <a:cubicBezTo>
                    <a:pt x="1164332" y="82811"/>
                    <a:pt x="1170745" y="80397"/>
                    <a:pt x="1175520" y="75825"/>
                  </a:cubicBezTo>
                  <a:cubicBezTo>
                    <a:pt x="1180601" y="70238"/>
                    <a:pt x="1183090" y="62871"/>
                    <a:pt x="1182379" y="55379"/>
                  </a:cubicBezTo>
                  <a:cubicBezTo>
                    <a:pt x="1182518" y="51061"/>
                    <a:pt x="1181794" y="46743"/>
                    <a:pt x="1180220" y="42679"/>
                  </a:cubicBezTo>
                  <a:cubicBezTo>
                    <a:pt x="1178975" y="39631"/>
                    <a:pt x="1177019" y="36837"/>
                    <a:pt x="1174505" y="34677"/>
                  </a:cubicBezTo>
                  <a:cubicBezTo>
                    <a:pt x="1172193" y="32645"/>
                    <a:pt x="1169450" y="31248"/>
                    <a:pt x="1166504" y="30487"/>
                  </a:cubicBezTo>
                  <a:cubicBezTo>
                    <a:pt x="1163621" y="29597"/>
                    <a:pt x="1160624" y="29217"/>
                    <a:pt x="1157614" y="29217"/>
                  </a:cubicBezTo>
                  <a:close/>
                  <a:moveTo>
                    <a:pt x="544458" y="4959"/>
                  </a:moveTo>
                  <a:lnTo>
                    <a:pt x="573541" y="4959"/>
                  </a:lnTo>
                  <a:lnTo>
                    <a:pt x="573541" y="113925"/>
                  </a:lnTo>
                  <a:cubicBezTo>
                    <a:pt x="573528" y="119132"/>
                    <a:pt x="573909" y="124339"/>
                    <a:pt x="574684" y="129418"/>
                  </a:cubicBezTo>
                  <a:cubicBezTo>
                    <a:pt x="575344" y="133864"/>
                    <a:pt x="576665" y="138055"/>
                    <a:pt x="578621" y="142118"/>
                  </a:cubicBezTo>
                  <a:cubicBezTo>
                    <a:pt x="580424" y="145675"/>
                    <a:pt x="583079" y="148722"/>
                    <a:pt x="586368" y="151009"/>
                  </a:cubicBezTo>
                  <a:cubicBezTo>
                    <a:pt x="590165" y="153421"/>
                    <a:pt x="594598" y="154566"/>
                    <a:pt x="599068" y="154311"/>
                  </a:cubicBezTo>
                  <a:cubicBezTo>
                    <a:pt x="603538" y="154438"/>
                    <a:pt x="607958" y="153294"/>
                    <a:pt x="611768" y="151009"/>
                  </a:cubicBezTo>
                  <a:cubicBezTo>
                    <a:pt x="614968" y="148722"/>
                    <a:pt x="617572" y="145675"/>
                    <a:pt x="619388" y="142118"/>
                  </a:cubicBezTo>
                  <a:cubicBezTo>
                    <a:pt x="621344" y="138055"/>
                    <a:pt x="622665" y="133864"/>
                    <a:pt x="623325" y="129418"/>
                  </a:cubicBezTo>
                  <a:cubicBezTo>
                    <a:pt x="624100" y="124339"/>
                    <a:pt x="624481" y="119132"/>
                    <a:pt x="624468" y="113925"/>
                  </a:cubicBezTo>
                  <a:lnTo>
                    <a:pt x="624468" y="4959"/>
                  </a:lnTo>
                  <a:lnTo>
                    <a:pt x="653678" y="4959"/>
                  </a:lnTo>
                  <a:lnTo>
                    <a:pt x="653678" y="116593"/>
                  </a:lnTo>
                  <a:cubicBezTo>
                    <a:pt x="653703" y="125101"/>
                    <a:pt x="652675" y="133737"/>
                    <a:pt x="650630" y="141993"/>
                  </a:cubicBezTo>
                  <a:cubicBezTo>
                    <a:pt x="648928" y="149485"/>
                    <a:pt x="645677" y="156596"/>
                    <a:pt x="641105" y="162819"/>
                  </a:cubicBezTo>
                  <a:cubicBezTo>
                    <a:pt x="636635" y="168789"/>
                    <a:pt x="630805" y="173616"/>
                    <a:pt x="624087" y="176918"/>
                  </a:cubicBezTo>
                  <a:cubicBezTo>
                    <a:pt x="616124" y="180600"/>
                    <a:pt x="607437" y="182251"/>
                    <a:pt x="598687" y="181996"/>
                  </a:cubicBezTo>
                  <a:cubicBezTo>
                    <a:pt x="589937" y="182251"/>
                    <a:pt x="581250" y="180600"/>
                    <a:pt x="573287" y="176918"/>
                  </a:cubicBezTo>
                  <a:cubicBezTo>
                    <a:pt x="566670" y="173616"/>
                    <a:pt x="560930" y="168789"/>
                    <a:pt x="556523" y="162819"/>
                  </a:cubicBezTo>
                  <a:cubicBezTo>
                    <a:pt x="552103" y="156596"/>
                    <a:pt x="548954" y="149485"/>
                    <a:pt x="547252" y="141993"/>
                  </a:cubicBezTo>
                  <a:cubicBezTo>
                    <a:pt x="545347" y="133610"/>
                    <a:pt x="544407" y="125101"/>
                    <a:pt x="544458" y="116593"/>
                  </a:cubicBezTo>
                  <a:close/>
                  <a:moveTo>
                    <a:pt x="1493910" y="4579"/>
                  </a:moveTo>
                  <a:lnTo>
                    <a:pt x="1525787" y="4579"/>
                  </a:lnTo>
                  <a:lnTo>
                    <a:pt x="1551822" y="81794"/>
                  </a:lnTo>
                  <a:lnTo>
                    <a:pt x="1552584" y="81794"/>
                  </a:lnTo>
                  <a:lnTo>
                    <a:pt x="1579000" y="5594"/>
                  </a:lnTo>
                  <a:lnTo>
                    <a:pt x="1610114" y="5594"/>
                  </a:lnTo>
                  <a:lnTo>
                    <a:pt x="1566300" y="111386"/>
                  </a:lnTo>
                  <a:lnTo>
                    <a:pt x="1566300" y="177680"/>
                  </a:lnTo>
                  <a:lnTo>
                    <a:pt x="1537344" y="177680"/>
                  </a:lnTo>
                  <a:lnTo>
                    <a:pt x="1537344" y="111386"/>
                  </a:lnTo>
                  <a:close/>
                  <a:moveTo>
                    <a:pt x="1345573" y="4579"/>
                  </a:moveTo>
                  <a:lnTo>
                    <a:pt x="1375038" y="4579"/>
                  </a:lnTo>
                  <a:lnTo>
                    <a:pt x="1375038" y="177680"/>
                  </a:lnTo>
                  <a:lnTo>
                    <a:pt x="1345573" y="177680"/>
                  </a:lnTo>
                  <a:close/>
                  <a:moveTo>
                    <a:pt x="1112783" y="4579"/>
                  </a:moveTo>
                  <a:lnTo>
                    <a:pt x="1162313" y="4579"/>
                  </a:lnTo>
                  <a:cubicBezTo>
                    <a:pt x="1169056" y="4451"/>
                    <a:pt x="1175787" y="5468"/>
                    <a:pt x="1182251" y="7372"/>
                  </a:cubicBezTo>
                  <a:cubicBezTo>
                    <a:pt x="1188005" y="9150"/>
                    <a:pt x="1193288" y="12198"/>
                    <a:pt x="1197745" y="16263"/>
                  </a:cubicBezTo>
                  <a:cubicBezTo>
                    <a:pt x="1202229" y="20581"/>
                    <a:pt x="1205696" y="25788"/>
                    <a:pt x="1207906" y="31630"/>
                  </a:cubicBezTo>
                  <a:cubicBezTo>
                    <a:pt x="1210496" y="38742"/>
                    <a:pt x="1211741" y="46362"/>
                    <a:pt x="1211589" y="53982"/>
                  </a:cubicBezTo>
                  <a:cubicBezTo>
                    <a:pt x="1211665" y="59950"/>
                    <a:pt x="1210814" y="65919"/>
                    <a:pt x="1209048" y="71635"/>
                  </a:cubicBezTo>
                  <a:cubicBezTo>
                    <a:pt x="1207499" y="76207"/>
                    <a:pt x="1205315" y="80397"/>
                    <a:pt x="1202572" y="84335"/>
                  </a:cubicBezTo>
                  <a:cubicBezTo>
                    <a:pt x="1200184" y="87764"/>
                    <a:pt x="1197212" y="90685"/>
                    <a:pt x="1193809" y="93097"/>
                  </a:cubicBezTo>
                  <a:cubicBezTo>
                    <a:pt x="1190989" y="95130"/>
                    <a:pt x="1187789" y="96654"/>
                    <a:pt x="1184411" y="97543"/>
                  </a:cubicBezTo>
                  <a:lnTo>
                    <a:pt x="1215526" y="177298"/>
                  </a:lnTo>
                  <a:lnTo>
                    <a:pt x="1184411" y="177680"/>
                  </a:lnTo>
                  <a:lnTo>
                    <a:pt x="1157741" y="103766"/>
                  </a:lnTo>
                  <a:lnTo>
                    <a:pt x="1141231" y="103766"/>
                  </a:lnTo>
                  <a:lnTo>
                    <a:pt x="1141231" y="177680"/>
                  </a:lnTo>
                  <a:lnTo>
                    <a:pt x="1112783" y="177680"/>
                  </a:lnTo>
                  <a:close/>
                  <a:moveTo>
                    <a:pt x="1009658" y="4579"/>
                  </a:moveTo>
                  <a:lnTo>
                    <a:pt x="1087383" y="4579"/>
                  </a:lnTo>
                  <a:lnTo>
                    <a:pt x="1087383" y="29979"/>
                  </a:lnTo>
                  <a:lnTo>
                    <a:pt x="1037852" y="29979"/>
                  </a:lnTo>
                  <a:lnTo>
                    <a:pt x="1037852" y="75952"/>
                  </a:lnTo>
                  <a:lnTo>
                    <a:pt x="1083700" y="75952"/>
                  </a:lnTo>
                  <a:lnTo>
                    <a:pt x="1083700" y="99956"/>
                  </a:lnTo>
                  <a:lnTo>
                    <a:pt x="1037852" y="99956"/>
                  </a:lnTo>
                  <a:lnTo>
                    <a:pt x="1037852" y="150756"/>
                  </a:lnTo>
                  <a:lnTo>
                    <a:pt x="1089795" y="150756"/>
                  </a:lnTo>
                  <a:lnTo>
                    <a:pt x="1089795" y="176918"/>
                  </a:lnTo>
                  <a:lnTo>
                    <a:pt x="1009658" y="177680"/>
                  </a:lnTo>
                  <a:close/>
                  <a:moveTo>
                    <a:pt x="869705" y="4579"/>
                  </a:moveTo>
                  <a:lnTo>
                    <a:pt x="902470" y="4579"/>
                  </a:lnTo>
                  <a:lnTo>
                    <a:pt x="931426" y="143390"/>
                  </a:lnTo>
                  <a:lnTo>
                    <a:pt x="932189" y="143390"/>
                  </a:lnTo>
                  <a:lnTo>
                    <a:pt x="961145" y="4579"/>
                  </a:lnTo>
                  <a:lnTo>
                    <a:pt x="992641" y="4579"/>
                  </a:lnTo>
                  <a:lnTo>
                    <a:pt x="949333" y="177680"/>
                  </a:lnTo>
                  <a:lnTo>
                    <a:pt x="912123" y="177680"/>
                  </a:lnTo>
                  <a:close/>
                  <a:moveTo>
                    <a:pt x="823477" y="4579"/>
                  </a:moveTo>
                  <a:lnTo>
                    <a:pt x="852941" y="4579"/>
                  </a:lnTo>
                  <a:lnTo>
                    <a:pt x="852941" y="177680"/>
                  </a:lnTo>
                  <a:lnTo>
                    <a:pt x="823096" y="177680"/>
                  </a:lnTo>
                  <a:close/>
                  <a:moveTo>
                    <a:pt x="683015" y="4578"/>
                  </a:moveTo>
                  <a:lnTo>
                    <a:pt x="716543" y="4578"/>
                  </a:lnTo>
                  <a:lnTo>
                    <a:pt x="765311" y="127514"/>
                  </a:lnTo>
                  <a:lnTo>
                    <a:pt x="766073" y="127514"/>
                  </a:lnTo>
                  <a:lnTo>
                    <a:pt x="766073" y="4578"/>
                  </a:lnTo>
                  <a:lnTo>
                    <a:pt x="791473" y="4578"/>
                  </a:lnTo>
                  <a:lnTo>
                    <a:pt x="791473" y="177679"/>
                  </a:lnTo>
                  <a:lnTo>
                    <a:pt x="759469" y="177679"/>
                  </a:lnTo>
                  <a:lnTo>
                    <a:pt x="710193" y="55378"/>
                  </a:lnTo>
                  <a:lnTo>
                    <a:pt x="709431" y="55378"/>
                  </a:lnTo>
                  <a:lnTo>
                    <a:pt x="709431" y="177679"/>
                  </a:lnTo>
                  <a:lnTo>
                    <a:pt x="683015" y="177679"/>
                  </a:lnTo>
                  <a:close/>
                  <a:moveTo>
                    <a:pt x="1391675" y="4070"/>
                  </a:moveTo>
                  <a:lnTo>
                    <a:pt x="1485782" y="4070"/>
                  </a:lnTo>
                  <a:lnTo>
                    <a:pt x="1485782" y="29470"/>
                  </a:lnTo>
                  <a:lnTo>
                    <a:pt x="1453142" y="29470"/>
                  </a:lnTo>
                  <a:lnTo>
                    <a:pt x="1453142" y="177680"/>
                  </a:lnTo>
                  <a:lnTo>
                    <a:pt x="1424187" y="177680"/>
                  </a:lnTo>
                  <a:lnTo>
                    <a:pt x="1424187" y="29470"/>
                  </a:lnTo>
                  <a:lnTo>
                    <a:pt x="1391675" y="29470"/>
                  </a:lnTo>
                  <a:close/>
                  <a:moveTo>
                    <a:pt x="1282963" y="7"/>
                  </a:moveTo>
                  <a:cubicBezTo>
                    <a:pt x="1291040" y="-120"/>
                    <a:pt x="1299079" y="1276"/>
                    <a:pt x="1306585" y="4324"/>
                  </a:cubicBezTo>
                  <a:cubicBezTo>
                    <a:pt x="1313405" y="6992"/>
                    <a:pt x="1319424" y="11437"/>
                    <a:pt x="1324111" y="17024"/>
                  </a:cubicBezTo>
                  <a:lnTo>
                    <a:pt x="1307982" y="37980"/>
                  </a:lnTo>
                  <a:lnTo>
                    <a:pt x="1307473" y="37980"/>
                  </a:lnTo>
                  <a:cubicBezTo>
                    <a:pt x="1301632" y="30614"/>
                    <a:pt x="1292716" y="26422"/>
                    <a:pt x="1283344" y="26549"/>
                  </a:cubicBezTo>
                  <a:cubicBezTo>
                    <a:pt x="1280613" y="26549"/>
                    <a:pt x="1277895" y="26931"/>
                    <a:pt x="1275342" y="27946"/>
                  </a:cubicBezTo>
                  <a:cubicBezTo>
                    <a:pt x="1272701" y="28836"/>
                    <a:pt x="1270263" y="30233"/>
                    <a:pt x="1268231" y="32138"/>
                  </a:cubicBezTo>
                  <a:cubicBezTo>
                    <a:pt x="1265983" y="34296"/>
                    <a:pt x="1264255" y="36837"/>
                    <a:pt x="1263151" y="39758"/>
                  </a:cubicBezTo>
                  <a:cubicBezTo>
                    <a:pt x="1261906" y="43314"/>
                    <a:pt x="1261296" y="46996"/>
                    <a:pt x="1261373" y="50807"/>
                  </a:cubicBezTo>
                  <a:cubicBezTo>
                    <a:pt x="1260966" y="57157"/>
                    <a:pt x="1263392" y="63380"/>
                    <a:pt x="1267976" y="67697"/>
                  </a:cubicBezTo>
                  <a:cubicBezTo>
                    <a:pt x="1273209" y="72269"/>
                    <a:pt x="1279064" y="76207"/>
                    <a:pt x="1285376" y="79127"/>
                  </a:cubicBezTo>
                  <a:cubicBezTo>
                    <a:pt x="1289567" y="81287"/>
                    <a:pt x="1293885" y="83699"/>
                    <a:pt x="1298076" y="86493"/>
                  </a:cubicBezTo>
                  <a:cubicBezTo>
                    <a:pt x="1302775" y="89161"/>
                    <a:pt x="1307042" y="92590"/>
                    <a:pt x="1310776" y="96526"/>
                  </a:cubicBezTo>
                  <a:cubicBezTo>
                    <a:pt x="1314471" y="100591"/>
                    <a:pt x="1317443" y="105290"/>
                    <a:pt x="1319539" y="110369"/>
                  </a:cubicBezTo>
                  <a:cubicBezTo>
                    <a:pt x="1321939" y="116466"/>
                    <a:pt x="1323107" y="122943"/>
                    <a:pt x="1322967" y="129419"/>
                  </a:cubicBezTo>
                  <a:cubicBezTo>
                    <a:pt x="1323145" y="137167"/>
                    <a:pt x="1321761" y="144787"/>
                    <a:pt x="1318904" y="152025"/>
                  </a:cubicBezTo>
                  <a:cubicBezTo>
                    <a:pt x="1316414" y="158121"/>
                    <a:pt x="1312757" y="163837"/>
                    <a:pt x="1308109" y="168536"/>
                  </a:cubicBezTo>
                  <a:cubicBezTo>
                    <a:pt x="1303651" y="172981"/>
                    <a:pt x="1298279" y="176410"/>
                    <a:pt x="1292361" y="178568"/>
                  </a:cubicBezTo>
                  <a:cubicBezTo>
                    <a:pt x="1286290" y="180855"/>
                    <a:pt x="1279826" y="182124"/>
                    <a:pt x="1273311" y="181997"/>
                  </a:cubicBezTo>
                  <a:cubicBezTo>
                    <a:pt x="1264103" y="181997"/>
                    <a:pt x="1254997" y="180093"/>
                    <a:pt x="1246641" y="176156"/>
                  </a:cubicBezTo>
                  <a:cubicBezTo>
                    <a:pt x="1239173" y="172854"/>
                    <a:pt x="1232493" y="168027"/>
                    <a:pt x="1227083" y="161932"/>
                  </a:cubicBezTo>
                  <a:lnTo>
                    <a:pt x="1242958" y="140468"/>
                  </a:lnTo>
                  <a:cubicBezTo>
                    <a:pt x="1246679" y="145041"/>
                    <a:pt x="1251314" y="148596"/>
                    <a:pt x="1256547" y="151264"/>
                  </a:cubicBezTo>
                  <a:cubicBezTo>
                    <a:pt x="1261652" y="153676"/>
                    <a:pt x="1267253" y="155073"/>
                    <a:pt x="1272930" y="155073"/>
                  </a:cubicBezTo>
                  <a:cubicBezTo>
                    <a:pt x="1278733" y="155327"/>
                    <a:pt x="1284334" y="152915"/>
                    <a:pt x="1288297" y="148723"/>
                  </a:cubicBezTo>
                  <a:cubicBezTo>
                    <a:pt x="1292614" y="143897"/>
                    <a:pt x="1294799" y="137420"/>
                    <a:pt x="1294392" y="130943"/>
                  </a:cubicBezTo>
                  <a:cubicBezTo>
                    <a:pt x="1294710" y="124213"/>
                    <a:pt x="1292068" y="117609"/>
                    <a:pt x="1287154" y="113037"/>
                  </a:cubicBezTo>
                  <a:cubicBezTo>
                    <a:pt x="1281477" y="108084"/>
                    <a:pt x="1275203" y="103766"/>
                    <a:pt x="1268485" y="100337"/>
                  </a:cubicBezTo>
                  <a:cubicBezTo>
                    <a:pt x="1263874" y="98050"/>
                    <a:pt x="1259417" y="95511"/>
                    <a:pt x="1255150" y="92717"/>
                  </a:cubicBezTo>
                  <a:cubicBezTo>
                    <a:pt x="1250946" y="90049"/>
                    <a:pt x="1247212" y="86747"/>
                    <a:pt x="1244101" y="82811"/>
                  </a:cubicBezTo>
                  <a:cubicBezTo>
                    <a:pt x="1240875" y="79000"/>
                    <a:pt x="1238297" y="74683"/>
                    <a:pt x="1236481" y="70111"/>
                  </a:cubicBezTo>
                  <a:cubicBezTo>
                    <a:pt x="1234474" y="64142"/>
                    <a:pt x="1233521" y="57918"/>
                    <a:pt x="1233687" y="51568"/>
                  </a:cubicBezTo>
                  <a:cubicBezTo>
                    <a:pt x="1233471" y="43694"/>
                    <a:pt x="1234944" y="35820"/>
                    <a:pt x="1238005" y="28455"/>
                  </a:cubicBezTo>
                  <a:cubicBezTo>
                    <a:pt x="1240595" y="22359"/>
                    <a:pt x="1244393" y="17024"/>
                    <a:pt x="1249181" y="12452"/>
                  </a:cubicBezTo>
                  <a:cubicBezTo>
                    <a:pt x="1253778" y="8262"/>
                    <a:pt x="1259175" y="5087"/>
                    <a:pt x="1265056" y="3055"/>
                  </a:cubicBezTo>
                  <a:cubicBezTo>
                    <a:pt x="1270809" y="1022"/>
                    <a:pt x="1276867" y="7"/>
                    <a:pt x="1282963" y="7"/>
                  </a:cubicBezTo>
                  <a:close/>
                </a:path>
              </a:pathLst>
            </a:custGeom>
            <a:solidFill>
              <a:srgbClr val="000000"/>
            </a:solidFill>
            <a:ln w="12700" cap="flat">
              <a:noFill/>
              <a:prstDash val="solid"/>
              <a:miter/>
            </a:ln>
          </p:spPr>
          <p:txBody>
            <a:bodyPr rtlCol="0" anchor="ctr"/>
            <a:lstStyle/>
            <a:p>
              <a:endParaRPr lang="nl-NL" sz="1350"/>
            </a:p>
          </p:txBody>
        </p:sp>
      </p:grpSp>
      <p:sp>
        <p:nvSpPr>
          <p:cNvPr id="5" name="Vrije vorm: vorm 4">
            <a:extLst>
              <a:ext uri="{FF2B5EF4-FFF2-40B4-BE49-F238E27FC236}">
                <a16:creationId xmlns:a16="http://schemas.microsoft.com/office/drawing/2014/main" id="{56ED85E7-C1C0-45FA-88D6-2DEFEDBA2792}"/>
              </a:ext>
            </a:extLst>
          </p:cNvPr>
          <p:cNvSpPr/>
          <p:nvPr/>
        </p:nvSpPr>
        <p:spPr>
          <a:xfrm>
            <a:off x="374047" y="2111216"/>
            <a:ext cx="4587144" cy="2255330"/>
          </a:xfrm>
          <a:custGeom>
            <a:avLst/>
            <a:gdLst>
              <a:gd name="connsiteX0" fmla="*/ 6116193 w 6116192"/>
              <a:gd name="connsiteY0" fmla="*/ 1144277 h 3007106"/>
              <a:gd name="connsiteX1" fmla="*/ 373126 w 6116192"/>
              <a:gd name="connsiteY1" fmla="*/ 3005590 h 3007106"/>
              <a:gd name="connsiteX2" fmla="*/ 0 w 6116192"/>
              <a:gd name="connsiteY2" fmla="*/ 1859922 h 3007106"/>
              <a:gd name="connsiteX3" fmla="*/ 5742940 w 6116192"/>
              <a:gd name="connsiteY3" fmla="*/ -1516 h 3007106"/>
            </a:gdLst>
            <a:ahLst/>
            <a:cxnLst>
              <a:cxn ang="0">
                <a:pos x="connsiteX0" y="connsiteY0"/>
              </a:cxn>
              <a:cxn ang="0">
                <a:pos x="connsiteX1" y="connsiteY1"/>
              </a:cxn>
              <a:cxn ang="0">
                <a:pos x="connsiteX2" y="connsiteY2"/>
              </a:cxn>
              <a:cxn ang="0">
                <a:pos x="connsiteX3" y="connsiteY3"/>
              </a:cxn>
            </a:cxnLst>
            <a:rect l="l" t="t" r="r" b="b"/>
            <a:pathLst>
              <a:path w="6116192" h="3007106">
                <a:moveTo>
                  <a:pt x="6116193" y="1144277"/>
                </a:moveTo>
                <a:lnTo>
                  <a:pt x="373126" y="3005590"/>
                </a:lnTo>
                <a:lnTo>
                  <a:pt x="0" y="1859922"/>
                </a:lnTo>
                <a:lnTo>
                  <a:pt x="5742940" y="-1516"/>
                </a:lnTo>
                <a:close/>
              </a:path>
            </a:pathLst>
          </a:custGeom>
          <a:solidFill>
            <a:srgbClr val="E50056"/>
          </a:solidFill>
          <a:ln w="12700" cap="flat">
            <a:noFill/>
            <a:prstDash val="solid"/>
            <a:miter/>
          </a:ln>
        </p:spPr>
        <p:txBody>
          <a:bodyPr rtlCol="0" anchor="ctr"/>
          <a:lstStyle/>
          <a:p>
            <a:endParaRPr lang="nl-NL" sz="1350"/>
          </a:p>
        </p:txBody>
      </p:sp>
      <p:sp>
        <p:nvSpPr>
          <p:cNvPr id="6" name="Tekstvak 5">
            <a:extLst>
              <a:ext uri="{FF2B5EF4-FFF2-40B4-BE49-F238E27FC236}">
                <a16:creationId xmlns:a16="http://schemas.microsoft.com/office/drawing/2014/main" id="{78504E21-3664-4896-AED5-E73BAED18889}"/>
              </a:ext>
            </a:extLst>
          </p:cNvPr>
          <p:cNvSpPr txBox="1"/>
          <p:nvPr/>
        </p:nvSpPr>
        <p:spPr>
          <a:xfrm>
            <a:off x="461143" y="2950322"/>
            <a:ext cx="5134977" cy="2960426"/>
          </a:xfrm>
          <a:prstGeom prst="rect">
            <a:avLst/>
          </a:prstGeom>
          <a:noFill/>
        </p:spPr>
        <p:txBody>
          <a:bodyPr wrap="square" lIns="0" tIns="0" rIns="0" bIns="0" rtlCol="0" anchor="t">
            <a:spAutoFit/>
          </a:bodyPr>
          <a:lstStyle/>
          <a:p>
            <a:pPr>
              <a:lnSpc>
                <a:spcPct val="95000"/>
              </a:lnSpc>
            </a:pPr>
            <a:r>
              <a:rPr lang="nl-NL" sz="3375" b="1" cap="all" dirty="0">
                <a:solidFill>
                  <a:srgbClr val="000000"/>
                </a:solidFill>
                <a:latin typeface="Arial"/>
                <a:cs typeface="Arial"/>
                <a:sym typeface="Arial"/>
              </a:rPr>
              <a:t>WELKOM BIJ </a:t>
            </a:r>
            <a:endParaRPr lang="nl-NL" sz="3375" b="1" cap="all" dirty="0">
              <a:solidFill>
                <a:srgbClr val="000000"/>
              </a:solidFill>
              <a:latin typeface="Arial"/>
              <a:cs typeface="Arial"/>
              <a:sym typeface="Arial"/>
              <a:rtl val="0"/>
            </a:endParaRPr>
          </a:p>
          <a:p>
            <a:pPr algn="l">
              <a:lnSpc>
                <a:spcPct val="95000"/>
              </a:lnSpc>
            </a:pPr>
            <a:r>
              <a:rPr lang="nl-NL" sz="3375" b="1" cap="all" dirty="0">
                <a:solidFill>
                  <a:srgbClr val="000000"/>
                </a:solidFill>
                <a:latin typeface="Arial"/>
                <a:cs typeface="Arial"/>
              </a:rPr>
              <a:t>Ondernemerschap &amp; Retail Management</a:t>
            </a:r>
          </a:p>
          <a:p>
            <a:pPr algn="l">
              <a:lnSpc>
                <a:spcPct val="95000"/>
              </a:lnSpc>
            </a:pPr>
            <a:r>
              <a:rPr lang="nl-NL" sz="2800" b="1" cap="all" dirty="0">
                <a:solidFill>
                  <a:srgbClr val="000000"/>
                </a:solidFill>
                <a:latin typeface="Arial"/>
                <a:cs typeface="Arial"/>
              </a:rPr>
              <a:t>(ORM)</a:t>
            </a:r>
          </a:p>
          <a:p>
            <a:pPr>
              <a:lnSpc>
                <a:spcPct val="95000"/>
              </a:lnSpc>
            </a:pPr>
            <a:r>
              <a:rPr lang="nl-NL" sz="3375" b="1" cap="all" dirty="0">
                <a:solidFill>
                  <a:srgbClr val="000000"/>
                </a:solidFill>
                <a:latin typeface="Arial"/>
                <a:cs typeface="Arial"/>
                <a:sym typeface="Arial"/>
              </a:rPr>
              <a:t> </a:t>
            </a:r>
            <a:br>
              <a:rPr lang="nl-NL" sz="3375" b="1" cap="all" dirty="0">
                <a:latin typeface="Arial"/>
                <a:cs typeface="Arial"/>
              </a:rPr>
            </a:br>
            <a:endParaRPr lang="nl-NL" sz="3375" b="1" cap="all" dirty="0">
              <a:solidFill>
                <a:srgbClr val="E50056"/>
              </a:solidFill>
              <a:latin typeface="Arial"/>
              <a:cs typeface="Arial"/>
            </a:endParaRPr>
          </a:p>
        </p:txBody>
      </p:sp>
      <p:grpSp>
        <p:nvGrpSpPr>
          <p:cNvPr id="9" name="Groep 8">
            <a:extLst>
              <a:ext uri="{FF2B5EF4-FFF2-40B4-BE49-F238E27FC236}">
                <a16:creationId xmlns:a16="http://schemas.microsoft.com/office/drawing/2014/main" id="{25A5DC90-7987-3C9D-F17E-8FFEAF5B0C40}"/>
              </a:ext>
            </a:extLst>
          </p:cNvPr>
          <p:cNvGrpSpPr/>
          <p:nvPr/>
        </p:nvGrpSpPr>
        <p:grpSpPr>
          <a:xfrm>
            <a:off x="5799385" y="735921"/>
            <a:ext cx="3151666" cy="5005919"/>
            <a:chOff x="5799385" y="290910"/>
            <a:chExt cx="3151666" cy="5005919"/>
          </a:xfrm>
        </p:grpSpPr>
        <p:sp>
          <p:nvSpPr>
            <p:cNvPr id="8" name="Vrije vorm: vorm 7">
              <a:hlinkClick r:id="" action="ppaction://hlinkshowjump?jump=nextslide"/>
              <a:extLst>
                <a:ext uri="{FF2B5EF4-FFF2-40B4-BE49-F238E27FC236}">
                  <a16:creationId xmlns:a16="http://schemas.microsoft.com/office/drawing/2014/main" id="{DD4515A9-DFE4-42FA-9EB5-2D7E9E5DB532}"/>
                </a:ext>
              </a:extLst>
            </p:cNvPr>
            <p:cNvSpPr/>
            <p:nvPr/>
          </p:nvSpPr>
          <p:spPr>
            <a:xfrm>
              <a:off x="5799386" y="4749917"/>
              <a:ext cx="3151665" cy="546912"/>
            </a:xfrm>
            <a:custGeom>
              <a:avLst/>
              <a:gdLst>
                <a:gd name="connsiteX0" fmla="*/ 0 w 4790948"/>
                <a:gd name="connsiteY0" fmla="*/ 0 h 1453261"/>
                <a:gd name="connsiteX1" fmla="*/ 4790948 w 4790948"/>
                <a:gd name="connsiteY1" fmla="*/ 0 h 1453261"/>
                <a:gd name="connsiteX2" fmla="*/ 4790948 w 4790948"/>
                <a:gd name="connsiteY2" fmla="*/ 1453261 h 1453261"/>
                <a:gd name="connsiteX3" fmla="*/ 0 w 4790948"/>
                <a:gd name="connsiteY3" fmla="*/ 1453261 h 1453261"/>
              </a:gdLst>
              <a:ahLst/>
              <a:cxnLst>
                <a:cxn ang="0">
                  <a:pos x="connsiteX0" y="connsiteY0"/>
                </a:cxn>
                <a:cxn ang="0">
                  <a:pos x="connsiteX1" y="connsiteY1"/>
                </a:cxn>
                <a:cxn ang="0">
                  <a:pos x="connsiteX2" y="connsiteY2"/>
                </a:cxn>
                <a:cxn ang="0">
                  <a:pos x="connsiteX3" y="connsiteY3"/>
                </a:cxn>
              </a:cxnLst>
              <a:rect l="l" t="t" r="r" b="b"/>
              <a:pathLst>
                <a:path w="4790948" h="1453261">
                  <a:moveTo>
                    <a:pt x="0" y="0"/>
                  </a:moveTo>
                  <a:lnTo>
                    <a:pt x="4790948" y="0"/>
                  </a:lnTo>
                  <a:lnTo>
                    <a:pt x="4790948" y="1453261"/>
                  </a:lnTo>
                  <a:lnTo>
                    <a:pt x="0" y="1453261"/>
                  </a:lnTo>
                  <a:close/>
                </a:path>
              </a:pathLst>
            </a:custGeom>
            <a:solidFill>
              <a:srgbClr val="000000"/>
            </a:solidFill>
            <a:ln w="12700" cap="flat">
              <a:noFill/>
              <a:prstDash val="solid"/>
              <a:miter/>
            </a:ln>
          </p:spPr>
          <p:txBody>
            <a:bodyPr lIns="540000" rtlCol="0" anchor="ctr"/>
            <a:lstStyle/>
            <a:p>
              <a:pPr>
                <a:lnSpc>
                  <a:spcPct val="110000"/>
                </a:lnSpc>
              </a:pPr>
              <a:endParaRPr lang="nl-NL" sz="1500" b="1" cap="all" dirty="0">
                <a:solidFill>
                  <a:schemeClr val="bg1"/>
                </a:solidFill>
                <a:latin typeface="Arial" panose="020B0604020202020204" pitchFamily="34" charset="0"/>
                <a:cs typeface="Arial" panose="020B0604020202020204" pitchFamily="34" charset="0"/>
              </a:endParaRPr>
            </a:p>
          </p:txBody>
        </p:sp>
        <p:pic>
          <p:nvPicPr>
            <p:cNvPr id="11" name="Afbeelding 10">
              <a:extLst>
                <a:ext uri="{FF2B5EF4-FFF2-40B4-BE49-F238E27FC236}">
                  <a16:creationId xmlns:a16="http://schemas.microsoft.com/office/drawing/2014/main" id="{3C1251CE-08B2-A8DD-7D9D-190A729F09B7}"/>
                </a:ext>
              </a:extLst>
            </p:cNvPr>
            <p:cNvPicPr>
              <a:picLocks noChangeAspect="1"/>
            </p:cNvPicPr>
            <p:nvPr/>
          </p:nvPicPr>
          <p:blipFill>
            <a:blip r:embed="rId3"/>
            <a:stretch>
              <a:fillRect/>
            </a:stretch>
          </p:blipFill>
          <p:spPr>
            <a:xfrm>
              <a:off x="5799386" y="837822"/>
              <a:ext cx="3151665" cy="3912095"/>
            </a:xfrm>
            <a:prstGeom prst="rect">
              <a:avLst/>
            </a:prstGeom>
          </p:spPr>
        </p:pic>
        <p:sp>
          <p:nvSpPr>
            <p:cNvPr id="7" name="Vrije vorm: vorm 6">
              <a:hlinkClick r:id="" action="ppaction://hlinkshowjump?jump=nextslide"/>
              <a:extLst>
                <a:ext uri="{FF2B5EF4-FFF2-40B4-BE49-F238E27FC236}">
                  <a16:creationId xmlns:a16="http://schemas.microsoft.com/office/drawing/2014/main" id="{6262C41C-565A-82DA-DD01-BB06AADF58A0}"/>
                </a:ext>
              </a:extLst>
            </p:cNvPr>
            <p:cNvSpPr/>
            <p:nvPr/>
          </p:nvSpPr>
          <p:spPr>
            <a:xfrm>
              <a:off x="5799385" y="290910"/>
              <a:ext cx="3151665" cy="546912"/>
            </a:xfrm>
            <a:custGeom>
              <a:avLst/>
              <a:gdLst>
                <a:gd name="connsiteX0" fmla="*/ 0 w 4790948"/>
                <a:gd name="connsiteY0" fmla="*/ 0 h 1453261"/>
                <a:gd name="connsiteX1" fmla="*/ 4790948 w 4790948"/>
                <a:gd name="connsiteY1" fmla="*/ 0 h 1453261"/>
                <a:gd name="connsiteX2" fmla="*/ 4790948 w 4790948"/>
                <a:gd name="connsiteY2" fmla="*/ 1453261 h 1453261"/>
                <a:gd name="connsiteX3" fmla="*/ 0 w 4790948"/>
                <a:gd name="connsiteY3" fmla="*/ 1453261 h 1453261"/>
              </a:gdLst>
              <a:ahLst/>
              <a:cxnLst>
                <a:cxn ang="0">
                  <a:pos x="connsiteX0" y="connsiteY0"/>
                </a:cxn>
                <a:cxn ang="0">
                  <a:pos x="connsiteX1" y="connsiteY1"/>
                </a:cxn>
                <a:cxn ang="0">
                  <a:pos x="connsiteX2" y="connsiteY2"/>
                </a:cxn>
                <a:cxn ang="0">
                  <a:pos x="connsiteX3" y="connsiteY3"/>
                </a:cxn>
              </a:cxnLst>
              <a:rect l="l" t="t" r="r" b="b"/>
              <a:pathLst>
                <a:path w="4790948" h="1453261">
                  <a:moveTo>
                    <a:pt x="0" y="0"/>
                  </a:moveTo>
                  <a:lnTo>
                    <a:pt x="4790948" y="0"/>
                  </a:lnTo>
                  <a:lnTo>
                    <a:pt x="4790948" y="1453261"/>
                  </a:lnTo>
                  <a:lnTo>
                    <a:pt x="0" y="1453261"/>
                  </a:lnTo>
                  <a:close/>
                </a:path>
              </a:pathLst>
            </a:custGeom>
            <a:solidFill>
              <a:srgbClr val="000000"/>
            </a:solidFill>
            <a:ln w="12700" cap="flat">
              <a:noFill/>
              <a:prstDash val="solid"/>
              <a:miter/>
            </a:ln>
          </p:spPr>
          <p:txBody>
            <a:bodyPr lIns="540000" rtlCol="0" anchor="ctr"/>
            <a:lstStyle/>
            <a:p>
              <a:pPr>
                <a:lnSpc>
                  <a:spcPct val="110000"/>
                </a:lnSpc>
              </a:pPr>
              <a:endParaRPr lang="nl-NL" sz="1500" b="1" cap="all"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4567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0-#ppt_w/2"/>
                                          </p:val>
                                        </p:tav>
                                        <p:tav tm="100000">
                                          <p:val>
                                            <p:strVal val="#ppt_x"/>
                                          </p:val>
                                        </p:tav>
                                      </p:tavLst>
                                    </p:anim>
                                    <p:anim calcmode="lin" valueType="num">
                                      <p:cBhvr additive="base">
                                        <p:cTn id="16"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Vrije vorm: vorm 48">
            <a:extLst>
              <a:ext uri="{FF2B5EF4-FFF2-40B4-BE49-F238E27FC236}">
                <a16:creationId xmlns:a16="http://schemas.microsoft.com/office/drawing/2014/main" id="{77FDAEAA-9A8C-1C97-E79E-964CEB4C89C8}"/>
              </a:ext>
            </a:extLst>
          </p:cNvPr>
          <p:cNvSpPr/>
          <p:nvPr/>
        </p:nvSpPr>
        <p:spPr>
          <a:xfrm>
            <a:off x="1" y="3166946"/>
            <a:ext cx="9143999" cy="2943921"/>
          </a:xfrm>
          <a:custGeom>
            <a:avLst/>
            <a:gdLst>
              <a:gd name="connsiteX0" fmla="*/ 0 w 12179315"/>
              <a:gd name="connsiteY0" fmla="*/ 0 h 3245660"/>
              <a:gd name="connsiteX1" fmla="*/ 12179315 w 12179315"/>
              <a:gd name="connsiteY1" fmla="*/ 0 h 3245660"/>
              <a:gd name="connsiteX2" fmla="*/ 12179315 w 12179315"/>
              <a:gd name="connsiteY2" fmla="*/ 3245661 h 3245660"/>
              <a:gd name="connsiteX3" fmla="*/ 0 w 12179315"/>
              <a:gd name="connsiteY3" fmla="*/ 3245661 h 3245660"/>
            </a:gdLst>
            <a:ahLst/>
            <a:cxnLst>
              <a:cxn ang="0">
                <a:pos x="connsiteX0" y="connsiteY0"/>
              </a:cxn>
              <a:cxn ang="0">
                <a:pos x="connsiteX1" y="connsiteY1"/>
              </a:cxn>
              <a:cxn ang="0">
                <a:pos x="connsiteX2" y="connsiteY2"/>
              </a:cxn>
              <a:cxn ang="0">
                <a:pos x="connsiteX3" y="connsiteY3"/>
              </a:cxn>
            </a:cxnLst>
            <a:rect l="l" t="t" r="r" b="b"/>
            <a:pathLst>
              <a:path w="12179315" h="3245660">
                <a:moveTo>
                  <a:pt x="0" y="0"/>
                </a:moveTo>
                <a:lnTo>
                  <a:pt x="12179315" y="0"/>
                </a:lnTo>
                <a:lnTo>
                  <a:pt x="12179315" y="3245661"/>
                </a:lnTo>
                <a:lnTo>
                  <a:pt x="0" y="3245661"/>
                </a:lnTo>
                <a:close/>
              </a:path>
            </a:pathLst>
          </a:custGeom>
          <a:solidFill>
            <a:srgbClr val="E8E8E8"/>
          </a:solidFill>
          <a:ln w="12687" cap="flat">
            <a:noFill/>
            <a:prstDash val="solid"/>
            <a:miter/>
          </a:ln>
        </p:spPr>
        <p:txBody>
          <a:bodyPr rtlCol="0" anchor="ctr"/>
          <a:lstStyle/>
          <a:p>
            <a:endParaRPr lang="nl-NL" sz="1350"/>
          </a:p>
        </p:txBody>
      </p:sp>
      <p:sp>
        <p:nvSpPr>
          <p:cNvPr id="4" name="Tekstvak 3">
            <a:extLst>
              <a:ext uri="{FF2B5EF4-FFF2-40B4-BE49-F238E27FC236}">
                <a16:creationId xmlns:a16="http://schemas.microsoft.com/office/drawing/2014/main" id="{BB4F32FA-A481-EF38-6AFC-490F69DE858C}"/>
              </a:ext>
            </a:extLst>
          </p:cNvPr>
          <p:cNvSpPr txBox="1"/>
          <p:nvPr/>
        </p:nvSpPr>
        <p:spPr>
          <a:xfrm>
            <a:off x="436390" y="386487"/>
            <a:ext cx="7527130" cy="524553"/>
          </a:xfrm>
          <a:prstGeom prst="rect">
            <a:avLst/>
          </a:prstGeom>
          <a:noFill/>
        </p:spPr>
        <p:txBody>
          <a:bodyPr wrap="square" lIns="0" tIns="108000" rIns="0" bIns="0" rtlCol="0">
            <a:spAutoFit/>
          </a:bodyPr>
          <a:lstStyle/>
          <a:p>
            <a:pPr>
              <a:lnSpc>
                <a:spcPct val="80000"/>
              </a:lnSpc>
            </a:pPr>
            <a:r>
              <a:rPr lang="nl-NL" sz="3375" b="1" kern="800" cap="all">
                <a:latin typeface="Arial"/>
                <a:cs typeface="Arial"/>
                <a:sym typeface="Arial"/>
                <a:rtl val="0"/>
              </a:rPr>
              <a:t>d-cluster</a:t>
            </a:r>
            <a:endParaRPr lang="nl-NL" sz="3375" b="1" kern="800">
              <a:solidFill>
                <a:srgbClr val="E50056"/>
              </a:solidFill>
              <a:latin typeface="Arial"/>
              <a:cs typeface="Arial"/>
              <a:sym typeface="Arial"/>
              <a:rtl val="0"/>
            </a:endParaRPr>
          </a:p>
        </p:txBody>
      </p:sp>
      <p:sp>
        <p:nvSpPr>
          <p:cNvPr id="40" name="Vrije vorm: vorm 39">
            <a:extLst>
              <a:ext uri="{FF2B5EF4-FFF2-40B4-BE49-F238E27FC236}">
                <a16:creationId xmlns:a16="http://schemas.microsoft.com/office/drawing/2014/main" id="{9A05D1FF-D4DE-4C1F-8862-04CD493DB36C}"/>
              </a:ext>
            </a:extLst>
          </p:cNvPr>
          <p:cNvSpPr/>
          <p:nvPr/>
        </p:nvSpPr>
        <p:spPr>
          <a:xfrm>
            <a:off x="436390" y="1154760"/>
            <a:ext cx="6797985" cy="2865483"/>
          </a:xfrm>
          <a:custGeom>
            <a:avLst/>
            <a:gdLst>
              <a:gd name="connsiteX0" fmla="*/ 0 w 5484590"/>
              <a:gd name="connsiteY0" fmla="*/ 0 h 1451895"/>
              <a:gd name="connsiteX1" fmla="*/ 5484591 w 5484590"/>
              <a:gd name="connsiteY1" fmla="*/ 0 h 1451895"/>
              <a:gd name="connsiteX2" fmla="*/ 5484591 w 5484590"/>
              <a:gd name="connsiteY2" fmla="*/ 1451896 h 1451895"/>
              <a:gd name="connsiteX3" fmla="*/ 0 w 5484590"/>
              <a:gd name="connsiteY3" fmla="*/ 1451896 h 1451895"/>
            </a:gdLst>
            <a:ahLst/>
            <a:cxnLst>
              <a:cxn ang="0">
                <a:pos x="connsiteX0" y="connsiteY0"/>
              </a:cxn>
              <a:cxn ang="0">
                <a:pos x="connsiteX1" y="connsiteY1"/>
              </a:cxn>
              <a:cxn ang="0">
                <a:pos x="connsiteX2" y="connsiteY2"/>
              </a:cxn>
              <a:cxn ang="0">
                <a:pos x="connsiteX3" y="connsiteY3"/>
              </a:cxn>
            </a:cxnLst>
            <a:rect l="l" t="t" r="r" b="b"/>
            <a:pathLst>
              <a:path w="5484590" h="1451895">
                <a:moveTo>
                  <a:pt x="0" y="0"/>
                </a:moveTo>
                <a:lnTo>
                  <a:pt x="5484591" y="0"/>
                </a:lnTo>
                <a:lnTo>
                  <a:pt x="5484591" y="1451896"/>
                </a:lnTo>
                <a:lnTo>
                  <a:pt x="0" y="1451896"/>
                </a:lnTo>
                <a:close/>
              </a:path>
            </a:pathLst>
          </a:custGeom>
          <a:solidFill>
            <a:srgbClr val="E50056"/>
          </a:solidFill>
          <a:ln w="9525" cap="flat">
            <a:noFill/>
            <a:prstDash val="solid"/>
            <a:miter/>
          </a:ln>
        </p:spPr>
        <p:txBody>
          <a:bodyPr rtlCol="0" anchor="ctr"/>
          <a:lstStyle/>
          <a:p>
            <a:pPr marL="685791" lvl="1" indent="-342900">
              <a:buFont typeface="Wingdings" panose="05000000000000000000" pitchFamily="2" charset="2"/>
              <a:buChar char="ü"/>
            </a:pPr>
            <a:r>
              <a:rPr lang="en-US" altLang="nl-NL" sz="2000" dirty="0" err="1">
                <a:solidFill>
                  <a:schemeClr val="bg1"/>
                </a:solidFill>
                <a:latin typeface="Arial" panose="020B0604020202020204" pitchFamily="34" charset="0"/>
                <a:cs typeface="Arial" panose="020B0604020202020204" pitchFamily="34" charset="0"/>
              </a:rPr>
              <a:t>Fase</a:t>
            </a:r>
            <a:r>
              <a:rPr lang="en-US" altLang="nl-NL" sz="2000" dirty="0">
                <a:solidFill>
                  <a:schemeClr val="bg1"/>
                </a:solidFill>
                <a:latin typeface="Arial" panose="020B0604020202020204" pitchFamily="34" charset="0"/>
                <a:cs typeface="Arial" panose="020B0604020202020204" pitchFamily="34" charset="0"/>
              </a:rPr>
              <a:t> 4. </a:t>
            </a:r>
            <a:r>
              <a:rPr lang="en-US" altLang="nl-NL" sz="2000" dirty="0" err="1">
                <a:solidFill>
                  <a:schemeClr val="bg1"/>
                </a:solidFill>
                <a:latin typeface="Arial" panose="020B0604020202020204" pitchFamily="34" charset="0"/>
                <a:cs typeface="Arial" panose="020B0604020202020204" pitchFamily="34" charset="0"/>
              </a:rPr>
              <a:t>Een</a:t>
            </a:r>
            <a:r>
              <a:rPr lang="en-US" altLang="nl-NL" sz="2000" dirty="0">
                <a:solidFill>
                  <a:schemeClr val="bg1"/>
                </a:solidFill>
                <a:latin typeface="Arial" panose="020B0604020202020204" pitchFamily="34" charset="0"/>
                <a:cs typeface="Arial" panose="020B0604020202020204" pitchFamily="34" charset="0"/>
              </a:rPr>
              <a:t> </a:t>
            </a:r>
            <a:r>
              <a:rPr lang="en-US" altLang="nl-NL" sz="2000" dirty="0" err="1">
                <a:solidFill>
                  <a:schemeClr val="bg1"/>
                </a:solidFill>
                <a:latin typeface="Arial" panose="020B0604020202020204" pitchFamily="34" charset="0"/>
                <a:cs typeface="Arial" panose="020B0604020202020204" pitchFamily="34" charset="0"/>
              </a:rPr>
              <a:t>onderneming</a:t>
            </a:r>
            <a:r>
              <a:rPr lang="en-US" altLang="nl-NL" sz="2000" dirty="0">
                <a:solidFill>
                  <a:schemeClr val="bg1"/>
                </a:solidFill>
                <a:latin typeface="Arial" panose="020B0604020202020204" pitchFamily="34" charset="0"/>
                <a:cs typeface="Arial" panose="020B0604020202020204" pitchFamily="34" charset="0"/>
              </a:rPr>
              <a:t> </a:t>
            </a:r>
            <a:r>
              <a:rPr lang="en-US" altLang="nl-NL" sz="2000" dirty="0" err="1">
                <a:solidFill>
                  <a:schemeClr val="bg1"/>
                </a:solidFill>
                <a:latin typeface="Arial" panose="020B0604020202020204" pitchFamily="34" charset="0"/>
                <a:cs typeface="Arial" panose="020B0604020202020204" pitchFamily="34" charset="0"/>
              </a:rPr>
              <a:t>doorontwikkelen</a:t>
            </a:r>
            <a:endParaRPr lang="en-US" altLang="nl-NL" sz="2000" dirty="0">
              <a:solidFill>
                <a:schemeClr val="bg1"/>
              </a:solidFill>
              <a:latin typeface="Arial" panose="020B0604020202020204" pitchFamily="34" charset="0"/>
              <a:cs typeface="Arial" panose="020B0604020202020204" pitchFamily="34" charset="0"/>
            </a:endParaRPr>
          </a:p>
          <a:p>
            <a:pPr marL="342900" indent="-342900">
              <a:lnSpc>
                <a:spcPct val="150000"/>
              </a:lnSpc>
            </a:pPr>
            <a:endParaRPr lang="en-US" altLang="nl-NL" sz="1600" dirty="0">
              <a:solidFill>
                <a:schemeClr val="bg1"/>
              </a:solidFill>
              <a:latin typeface="Arial" panose="020B0604020202020204" pitchFamily="34" charset="0"/>
              <a:cs typeface="Arial" panose="020B0604020202020204" pitchFamily="34" charset="0"/>
            </a:endParaRPr>
          </a:p>
          <a:p>
            <a:pPr marL="342900" indent="-342900">
              <a:lnSpc>
                <a:spcPct val="150000"/>
              </a:lnSpc>
            </a:pPr>
            <a:endParaRPr lang="en-US" altLang="nl-NL" sz="1600" dirty="0">
              <a:solidFill>
                <a:schemeClr val="bg1"/>
              </a:solidFill>
              <a:latin typeface="Arial" panose="020B0604020202020204" pitchFamily="34" charset="0"/>
              <a:cs typeface="Arial" panose="020B0604020202020204" pitchFamily="34" charset="0"/>
            </a:endParaRPr>
          </a:p>
          <a:p>
            <a:pPr marL="342900" indent="-342900">
              <a:lnSpc>
                <a:spcPct val="150000"/>
              </a:lnSpc>
            </a:pPr>
            <a:endParaRPr lang="en-US" altLang="nl-NL" sz="1600" dirty="0">
              <a:solidFill>
                <a:schemeClr val="bg1"/>
              </a:solidFill>
              <a:latin typeface="Arial" panose="020B0604020202020204" pitchFamily="34" charset="0"/>
              <a:cs typeface="Arial" panose="020B0604020202020204" pitchFamily="34" charset="0"/>
            </a:endParaRPr>
          </a:p>
          <a:p>
            <a:pPr marL="285750" indent="-285750">
              <a:lnSpc>
                <a:spcPct val="90000"/>
              </a:lnSpc>
              <a:buBlip>
                <a:blip r:embed="rId3"/>
              </a:buBlip>
            </a:pPr>
            <a:r>
              <a:rPr lang="nl-NL" sz="1600" dirty="0">
                <a:solidFill>
                  <a:schemeClr val="bg1"/>
                </a:solidFill>
                <a:latin typeface="Arial"/>
                <a:cs typeface="Arial"/>
                <a:sym typeface="Arial"/>
                <a:rtl val="0"/>
              </a:rPr>
              <a:t>Persoonlijke leerlijn</a:t>
            </a:r>
          </a:p>
          <a:p>
            <a:pPr marL="285750" indent="-285750">
              <a:lnSpc>
                <a:spcPct val="90000"/>
              </a:lnSpc>
              <a:buBlip>
                <a:blip r:embed="rId3"/>
              </a:buBlip>
            </a:pPr>
            <a:r>
              <a:rPr lang="nl-NL" altLang="nl-NL" sz="1600" dirty="0">
                <a:solidFill>
                  <a:schemeClr val="bg1"/>
                </a:solidFill>
                <a:latin typeface="Arial"/>
                <a:cs typeface="Arial"/>
                <a:sym typeface="Arial"/>
                <a:rtl val="0"/>
              </a:rPr>
              <a:t>Ondersteunende vakken</a:t>
            </a:r>
          </a:p>
          <a:p>
            <a:pPr marL="285750" indent="-285750">
              <a:lnSpc>
                <a:spcPct val="90000"/>
              </a:lnSpc>
              <a:buBlip>
                <a:blip r:embed="rId3"/>
              </a:buBlip>
            </a:pPr>
            <a:r>
              <a:rPr lang="en-US" altLang="nl-NL" sz="1600" dirty="0">
                <a:solidFill>
                  <a:schemeClr val="bg1"/>
                </a:solidFill>
                <a:latin typeface="Arial" panose="020B0604020202020204" pitchFamily="34" charset="0"/>
                <a:cs typeface="Arial" panose="020B0604020202020204" pitchFamily="34" charset="0"/>
              </a:rPr>
              <a:t>En </a:t>
            </a:r>
            <a:r>
              <a:rPr lang="en-US" altLang="nl-NL" sz="1600" dirty="0" err="1">
                <a:solidFill>
                  <a:schemeClr val="bg1"/>
                </a:solidFill>
                <a:latin typeface="Arial" panose="020B0604020202020204" pitchFamily="34" charset="0"/>
                <a:cs typeface="Arial" panose="020B0604020202020204" pitchFamily="34" charset="0"/>
              </a:rPr>
              <a:t>keuzevakken</a:t>
            </a:r>
            <a:endParaRPr lang="en-US" altLang="nl-NL" sz="1600" dirty="0">
              <a:solidFill>
                <a:schemeClr val="bg1"/>
              </a:solidFill>
              <a:latin typeface="Arial" panose="020B0604020202020204" pitchFamily="34" charset="0"/>
              <a:cs typeface="Arial" panose="020B0604020202020204" pitchFamily="34" charset="0"/>
            </a:endParaRPr>
          </a:p>
        </p:txBody>
      </p:sp>
      <p:grpSp>
        <p:nvGrpSpPr>
          <p:cNvPr id="7" name="Groep 6">
            <a:extLst>
              <a:ext uri="{FF2B5EF4-FFF2-40B4-BE49-F238E27FC236}">
                <a16:creationId xmlns:a16="http://schemas.microsoft.com/office/drawing/2014/main" id="{2F386F0F-50D6-B69E-D7AF-80E1D2E55649}"/>
              </a:ext>
            </a:extLst>
          </p:cNvPr>
          <p:cNvGrpSpPr/>
          <p:nvPr/>
        </p:nvGrpSpPr>
        <p:grpSpPr>
          <a:xfrm>
            <a:off x="436390" y="4209579"/>
            <a:ext cx="4003264" cy="1711952"/>
            <a:chOff x="436389" y="4263963"/>
            <a:chExt cx="5162615" cy="1989757"/>
          </a:xfrm>
        </p:grpSpPr>
        <p:pic>
          <p:nvPicPr>
            <p:cNvPr id="8" name="Afbeelding 7">
              <a:extLst>
                <a:ext uri="{FF2B5EF4-FFF2-40B4-BE49-F238E27FC236}">
                  <a16:creationId xmlns:a16="http://schemas.microsoft.com/office/drawing/2014/main" id="{093525EB-6A33-6FFD-6F0A-23AE3CAF6ABB}"/>
                </a:ext>
              </a:extLst>
            </p:cNvPr>
            <p:cNvPicPr>
              <a:picLocks noChangeAspect="1"/>
            </p:cNvPicPr>
            <p:nvPr/>
          </p:nvPicPr>
          <p:blipFill>
            <a:blip r:embed="rId4"/>
            <a:stretch>
              <a:fillRect/>
            </a:stretch>
          </p:blipFill>
          <p:spPr>
            <a:xfrm>
              <a:off x="436389" y="4263963"/>
              <a:ext cx="5162615" cy="1989757"/>
            </a:xfrm>
            <a:prstGeom prst="rect">
              <a:avLst/>
            </a:prstGeom>
          </p:spPr>
        </p:pic>
        <p:sp>
          <p:nvSpPr>
            <p:cNvPr id="9" name="Ovaal 8">
              <a:extLst>
                <a:ext uri="{FF2B5EF4-FFF2-40B4-BE49-F238E27FC236}">
                  <a16:creationId xmlns:a16="http://schemas.microsoft.com/office/drawing/2014/main" id="{43F835A1-E394-84E2-C920-804ED65F2765}"/>
                </a:ext>
              </a:extLst>
            </p:cNvPr>
            <p:cNvSpPr/>
            <p:nvPr/>
          </p:nvSpPr>
          <p:spPr>
            <a:xfrm>
              <a:off x="4590832" y="4625771"/>
              <a:ext cx="830180" cy="782053"/>
            </a:xfrm>
            <a:prstGeom prst="ellipse">
              <a:avLst/>
            </a:prstGeom>
            <a:noFill/>
            <a:ln w="317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6" name="Afbeelding 15">
            <a:extLst>
              <a:ext uri="{FF2B5EF4-FFF2-40B4-BE49-F238E27FC236}">
                <a16:creationId xmlns:a16="http://schemas.microsoft.com/office/drawing/2014/main" id="{FDA1EE3D-5490-7755-3E39-B5397C58FDCB}"/>
              </a:ext>
            </a:extLst>
          </p:cNvPr>
          <p:cNvPicPr>
            <a:picLocks noChangeAspect="1"/>
          </p:cNvPicPr>
          <p:nvPr/>
        </p:nvPicPr>
        <p:blipFill>
          <a:blip r:embed="rId5"/>
          <a:stretch>
            <a:fillRect/>
          </a:stretch>
        </p:blipFill>
        <p:spPr>
          <a:xfrm>
            <a:off x="6268836" y="1562918"/>
            <a:ext cx="408469" cy="393433"/>
          </a:xfrm>
          <a:prstGeom prst="rect">
            <a:avLst/>
          </a:prstGeom>
        </p:spPr>
      </p:pic>
      <p:grpSp>
        <p:nvGrpSpPr>
          <p:cNvPr id="23" name="Groep 22">
            <a:extLst>
              <a:ext uri="{FF2B5EF4-FFF2-40B4-BE49-F238E27FC236}">
                <a16:creationId xmlns:a16="http://schemas.microsoft.com/office/drawing/2014/main" id="{84FB50B9-BC27-DDAB-8302-8D9A08086E9F}"/>
              </a:ext>
            </a:extLst>
          </p:cNvPr>
          <p:cNvGrpSpPr/>
          <p:nvPr/>
        </p:nvGrpSpPr>
        <p:grpSpPr>
          <a:xfrm>
            <a:off x="5140736" y="3429000"/>
            <a:ext cx="4003264" cy="2740860"/>
            <a:chOff x="4876043" y="3015098"/>
            <a:chExt cx="4267957" cy="3095770"/>
          </a:xfrm>
        </p:grpSpPr>
        <p:grpSp>
          <p:nvGrpSpPr>
            <p:cNvPr id="21" name="Groep 20">
              <a:extLst>
                <a:ext uri="{FF2B5EF4-FFF2-40B4-BE49-F238E27FC236}">
                  <a16:creationId xmlns:a16="http://schemas.microsoft.com/office/drawing/2014/main" id="{50E39C7F-D709-7F94-6822-0C4B86D8EE73}"/>
                </a:ext>
              </a:extLst>
            </p:cNvPr>
            <p:cNvGrpSpPr/>
            <p:nvPr/>
          </p:nvGrpSpPr>
          <p:grpSpPr>
            <a:xfrm>
              <a:off x="5681271" y="3015098"/>
              <a:ext cx="2688814" cy="1465624"/>
              <a:chOff x="10761098" y="4189158"/>
              <a:chExt cx="3524865" cy="1921709"/>
            </a:xfrm>
          </p:grpSpPr>
          <p:pic>
            <p:nvPicPr>
              <p:cNvPr id="14" name="Afbeelding 13">
                <a:extLst>
                  <a:ext uri="{FF2B5EF4-FFF2-40B4-BE49-F238E27FC236}">
                    <a16:creationId xmlns:a16="http://schemas.microsoft.com/office/drawing/2014/main" id="{C7507826-B737-CA45-50BD-FAB9F4B5A3C5}"/>
                  </a:ext>
                </a:extLst>
              </p:cNvPr>
              <p:cNvPicPr>
                <a:picLocks noChangeAspect="1"/>
              </p:cNvPicPr>
              <p:nvPr/>
            </p:nvPicPr>
            <p:blipFill>
              <a:blip r:embed="rId6"/>
              <a:stretch>
                <a:fillRect/>
              </a:stretch>
            </p:blipFill>
            <p:spPr>
              <a:xfrm>
                <a:off x="10761098" y="4189158"/>
                <a:ext cx="3524865" cy="1921709"/>
              </a:xfrm>
              <a:prstGeom prst="rect">
                <a:avLst/>
              </a:prstGeom>
            </p:spPr>
          </p:pic>
          <p:pic>
            <p:nvPicPr>
              <p:cNvPr id="11" name="Afbeelding 10" descr="Afbeelding met groen, tekening, clipart, illustratie&#10;&#10;Automatisch gegenereerde beschrijving">
                <a:extLst>
                  <a:ext uri="{FF2B5EF4-FFF2-40B4-BE49-F238E27FC236}">
                    <a16:creationId xmlns:a16="http://schemas.microsoft.com/office/drawing/2014/main" id="{7091ABEC-4DC0-6EDA-077B-B9E20CB0829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3022825" y="5501709"/>
                <a:ext cx="1263137" cy="609158"/>
              </a:xfrm>
              <a:prstGeom prst="rect">
                <a:avLst/>
              </a:prstGeom>
            </p:spPr>
          </p:pic>
        </p:grpSp>
        <p:pic>
          <p:nvPicPr>
            <p:cNvPr id="17" name="Afbeelding 16" descr="Afbeelding met vlag, hemel, wolk, paal&#10;&#10;Automatisch gegenereerde beschrijving">
              <a:extLst>
                <a:ext uri="{FF2B5EF4-FFF2-40B4-BE49-F238E27FC236}">
                  <a16:creationId xmlns:a16="http://schemas.microsoft.com/office/drawing/2014/main" id="{D5043770-6E92-B286-E3D8-950637AC50D8}"/>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4876043" y="4480723"/>
              <a:ext cx="2427242" cy="1630145"/>
            </a:xfrm>
            <a:prstGeom prst="rect">
              <a:avLst/>
            </a:prstGeom>
          </p:spPr>
        </p:pic>
        <p:pic>
          <p:nvPicPr>
            <p:cNvPr id="20" name="Afbeelding 19" descr="Afbeelding met tekst&#10;&#10;Automatisch gegenereerde beschrijving">
              <a:extLst>
                <a:ext uri="{FF2B5EF4-FFF2-40B4-BE49-F238E27FC236}">
                  <a16:creationId xmlns:a16="http://schemas.microsoft.com/office/drawing/2014/main" id="{804D4966-B9FC-3B57-8941-C14AB2F0302E}"/>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6716758" y="4497588"/>
              <a:ext cx="2427242" cy="1607044"/>
            </a:xfrm>
            <a:prstGeom prst="rect">
              <a:avLst/>
            </a:prstGeom>
          </p:spPr>
        </p:pic>
      </p:grpSp>
    </p:spTree>
    <p:extLst>
      <p:ext uri="{BB962C8B-B14F-4D97-AF65-F5344CB8AC3E}">
        <p14:creationId xmlns:p14="http://schemas.microsoft.com/office/powerpoint/2010/main" val="66371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00" fill="hold"/>
                                        <p:tgtEl>
                                          <p:spTgt spid="4"/>
                                        </p:tgtEl>
                                        <p:attrNameLst>
                                          <p:attrName>ppt_x</p:attrName>
                                        </p:attrNameLst>
                                      </p:cBhvr>
                                      <p:tavLst>
                                        <p:tav tm="0">
                                          <p:val>
                                            <p:strVal val="#ppt_x"/>
                                          </p:val>
                                        </p:tav>
                                        <p:tav tm="100000">
                                          <p:val>
                                            <p:strVal val="#ppt_x"/>
                                          </p:val>
                                        </p:tav>
                                      </p:tavLst>
                                    </p:anim>
                                    <p:anim calcmode="lin" valueType="num">
                                      <p:cBhvr additive="base">
                                        <p:cTn id="8" dur="8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800" fill="hold"/>
                                        <p:tgtEl>
                                          <p:spTgt spid="49"/>
                                        </p:tgtEl>
                                        <p:attrNameLst>
                                          <p:attrName>ppt_x</p:attrName>
                                        </p:attrNameLst>
                                      </p:cBhvr>
                                      <p:tavLst>
                                        <p:tav tm="0">
                                          <p:val>
                                            <p:strVal val="#ppt_x"/>
                                          </p:val>
                                        </p:tav>
                                        <p:tav tm="100000">
                                          <p:val>
                                            <p:strVal val="#ppt_x"/>
                                          </p:val>
                                        </p:tav>
                                      </p:tavLst>
                                    </p:anim>
                                    <p:anim calcmode="lin" valueType="num">
                                      <p:cBhvr additive="base">
                                        <p:cTn id="12" dur="8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Vrije vorm: vorm 48">
            <a:extLst>
              <a:ext uri="{FF2B5EF4-FFF2-40B4-BE49-F238E27FC236}">
                <a16:creationId xmlns:a16="http://schemas.microsoft.com/office/drawing/2014/main" id="{77FDAEAA-9A8C-1C97-E79E-964CEB4C89C8}"/>
              </a:ext>
            </a:extLst>
          </p:cNvPr>
          <p:cNvSpPr/>
          <p:nvPr/>
        </p:nvSpPr>
        <p:spPr>
          <a:xfrm>
            <a:off x="1" y="3132271"/>
            <a:ext cx="9143999" cy="2455952"/>
          </a:xfrm>
          <a:custGeom>
            <a:avLst/>
            <a:gdLst>
              <a:gd name="connsiteX0" fmla="*/ 0 w 12179315"/>
              <a:gd name="connsiteY0" fmla="*/ 0 h 3245660"/>
              <a:gd name="connsiteX1" fmla="*/ 12179315 w 12179315"/>
              <a:gd name="connsiteY1" fmla="*/ 0 h 3245660"/>
              <a:gd name="connsiteX2" fmla="*/ 12179315 w 12179315"/>
              <a:gd name="connsiteY2" fmla="*/ 3245661 h 3245660"/>
              <a:gd name="connsiteX3" fmla="*/ 0 w 12179315"/>
              <a:gd name="connsiteY3" fmla="*/ 3245661 h 3245660"/>
            </a:gdLst>
            <a:ahLst/>
            <a:cxnLst>
              <a:cxn ang="0">
                <a:pos x="connsiteX0" y="connsiteY0"/>
              </a:cxn>
              <a:cxn ang="0">
                <a:pos x="connsiteX1" y="connsiteY1"/>
              </a:cxn>
              <a:cxn ang="0">
                <a:pos x="connsiteX2" y="connsiteY2"/>
              </a:cxn>
              <a:cxn ang="0">
                <a:pos x="connsiteX3" y="connsiteY3"/>
              </a:cxn>
            </a:cxnLst>
            <a:rect l="l" t="t" r="r" b="b"/>
            <a:pathLst>
              <a:path w="12179315" h="3245660">
                <a:moveTo>
                  <a:pt x="0" y="0"/>
                </a:moveTo>
                <a:lnTo>
                  <a:pt x="12179315" y="0"/>
                </a:lnTo>
                <a:lnTo>
                  <a:pt x="12179315" y="3245661"/>
                </a:lnTo>
                <a:lnTo>
                  <a:pt x="0" y="3245661"/>
                </a:lnTo>
                <a:close/>
              </a:path>
            </a:pathLst>
          </a:custGeom>
          <a:solidFill>
            <a:srgbClr val="E8E8E8"/>
          </a:solidFill>
          <a:ln w="12687" cap="flat">
            <a:noFill/>
            <a:prstDash val="solid"/>
            <a:miter/>
          </a:ln>
        </p:spPr>
        <p:txBody>
          <a:bodyPr rtlCol="0" anchor="ctr"/>
          <a:lstStyle/>
          <a:p>
            <a:endParaRPr lang="nl-NL" sz="1350"/>
          </a:p>
        </p:txBody>
      </p:sp>
      <p:sp>
        <p:nvSpPr>
          <p:cNvPr id="4" name="Tekstvak 3">
            <a:extLst>
              <a:ext uri="{FF2B5EF4-FFF2-40B4-BE49-F238E27FC236}">
                <a16:creationId xmlns:a16="http://schemas.microsoft.com/office/drawing/2014/main" id="{BB4F32FA-A481-EF38-6AFC-490F69DE858C}"/>
              </a:ext>
            </a:extLst>
          </p:cNvPr>
          <p:cNvSpPr txBox="1"/>
          <p:nvPr/>
        </p:nvSpPr>
        <p:spPr>
          <a:xfrm>
            <a:off x="602457" y="1425222"/>
            <a:ext cx="7527130" cy="524553"/>
          </a:xfrm>
          <a:prstGeom prst="rect">
            <a:avLst/>
          </a:prstGeom>
          <a:noFill/>
        </p:spPr>
        <p:txBody>
          <a:bodyPr wrap="square" lIns="0" tIns="108000" rIns="0" bIns="0" rtlCol="0">
            <a:spAutoFit/>
          </a:bodyPr>
          <a:lstStyle/>
          <a:p>
            <a:pPr>
              <a:lnSpc>
                <a:spcPct val="80000"/>
              </a:lnSpc>
            </a:pPr>
            <a:r>
              <a:rPr lang="nl-NL" sz="3375" b="1" kern="800" cap="all">
                <a:latin typeface="Arial"/>
                <a:cs typeface="Arial"/>
                <a:sym typeface="Arial"/>
                <a:rtl val="0"/>
              </a:rPr>
              <a:t>D-cluster</a:t>
            </a:r>
            <a:endParaRPr lang="nl-NL" sz="3375" b="1" kern="800">
              <a:solidFill>
                <a:srgbClr val="E50056"/>
              </a:solidFill>
              <a:latin typeface="Arial"/>
              <a:cs typeface="Arial"/>
              <a:sym typeface="Arial"/>
              <a:rtl val="0"/>
            </a:endParaRPr>
          </a:p>
        </p:txBody>
      </p:sp>
      <p:sp>
        <p:nvSpPr>
          <p:cNvPr id="29" name="Vrije vorm: vorm 28">
            <a:extLst>
              <a:ext uri="{FF2B5EF4-FFF2-40B4-BE49-F238E27FC236}">
                <a16:creationId xmlns:a16="http://schemas.microsoft.com/office/drawing/2014/main" id="{1037E6DD-8853-083D-42FF-E85C4B72F4DF}"/>
              </a:ext>
            </a:extLst>
          </p:cNvPr>
          <p:cNvSpPr/>
          <p:nvPr/>
        </p:nvSpPr>
        <p:spPr>
          <a:xfrm>
            <a:off x="1" y="3373369"/>
            <a:ext cx="9143998" cy="1996178"/>
          </a:xfrm>
          <a:custGeom>
            <a:avLst/>
            <a:gdLst>
              <a:gd name="connsiteX0" fmla="*/ 0 w 10544937"/>
              <a:gd name="connsiteY0" fmla="*/ 0 h 3839717"/>
              <a:gd name="connsiteX1" fmla="*/ 10544937 w 10544937"/>
              <a:gd name="connsiteY1" fmla="*/ 0 h 3839717"/>
              <a:gd name="connsiteX2" fmla="*/ 10544937 w 10544937"/>
              <a:gd name="connsiteY2" fmla="*/ 3839718 h 3839717"/>
              <a:gd name="connsiteX3" fmla="*/ 0 w 10544937"/>
              <a:gd name="connsiteY3" fmla="*/ 3839718 h 3839717"/>
            </a:gdLst>
            <a:ahLst/>
            <a:cxnLst>
              <a:cxn ang="0">
                <a:pos x="connsiteX0" y="connsiteY0"/>
              </a:cxn>
              <a:cxn ang="0">
                <a:pos x="connsiteX1" y="connsiteY1"/>
              </a:cxn>
              <a:cxn ang="0">
                <a:pos x="connsiteX2" y="connsiteY2"/>
              </a:cxn>
              <a:cxn ang="0">
                <a:pos x="connsiteX3" y="connsiteY3"/>
              </a:cxn>
            </a:cxnLst>
            <a:rect l="l" t="t" r="r" b="b"/>
            <a:pathLst>
              <a:path w="10544937" h="3839717">
                <a:moveTo>
                  <a:pt x="0" y="0"/>
                </a:moveTo>
                <a:lnTo>
                  <a:pt x="10544937" y="0"/>
                </a:lnTo>
                <a:lnTo>
                  <a:pt x="10544937" y="3839718"/>
                </a:lnTo>
                <a:lnTo>
                  <a:pt x="0" y="3839718"/>
                </a:lnTo>
                <a:close/>
              </a:path>
            </a:pathLst>
          </a:custGeom>
          <a:solidFill>
            <a:schemeClr val="bg1"/>
          </a:solidFill>
          <a:ln w="12700" cap="flat">
            <a:noFill/>
            <a:prstDash val="solid"/>
            <a:miter/>
          </a:ln>
          <a:effectLst>
            <a:outerShdw blurRad="127000" algn="ctr" rotWithShape="0">
              <a:prstClr val="black">
                <a:alpha val="15000"/>
              </a:prstClr>
            </a:outerShdw>
          </a:effectLst>
        </p:spPr>
        <p:txBody>
          <a:bodyPr rtlCol="0" anchor="ctr"/>
          <a:lstStyle/>
          <a:p>
            <a:endParaRPr lang="nl-NL" sz="1350"/>
          </a:p>
        </p:txBody>
      </p:sp>
      <p:grpSp>
        <p:nvGrpSpPr>
          <p:cNvPr id="3" name="Groep 2">
            <a:extLst>
              <a:ext uri="{FF2B5EF4-FFF2-40B4-BE49-F238E27FC236}">
                <a16:creationId xmlns:a16="http://schemas.microsoft.com/office/drawing/2014/main" id="{670E64D6-9233-7226-C5FC-8E8FC08C7D54}"/>
              </a:ext>
            </a:extLst>
          </p:cNvPr>
          <p:cNvGrpSpPr/>
          <p:nvPr/>
        </p:nvGrpSpPr>
        <p:grpSpPr>
          <a:xfrm>
            <a:off x="8873656" y="857251"/>
            <a:ext cx="270344" cy="271124"/>
            <a:chOff x="11831541" y="0"/>
            <a:chExt cx="360459" cy="361499"/>
          </a:xfrm>
        </p:grpSpPr>
        <p:sp>
          <p:nvSpPr>
            <p:cNvPr id="45" name="Vrije vorm: vorm 44">
              <a:hlinkClick r:id="rId3" action="ppaction://hlinksldjump"/>
              <a:extLst>
                <a:ext uri="{FF2B5EF4-FFF2-40B4-BE49-F238E27FC236}">
                  <a16:creationId xmlns:a16="http://schemas.microsoft.com/office/drawing/2014/main" id="{FBC99BF7-950C-E68F-2D2D-952B4D0BD8DE}"/>
                </a:ext>
              </a:extLst>
            </p:cNvPr>
            <p:cNvSpPr/>
            <p:nvPr/>
          </p:nvSpPr>
          <p:spPr>
            <a:xfrm>
              <a:off x="11831541" y="0"/>
              <a:ext cx="360459" cy="361499"/>
            </a:xfrm>
            <a:custGeom>
              <a:avLst/>
              <a:gdLst>
                <a:gd name="connsiteX0" fmla="*/ 0 w 2347563"/>
                <a:gd name="connsiteY0" fmla="*/ 0 h 787849"/>
                <a:gd name="connsiteX1" fmla="*/ 2347563 w 2347563"/>
                <a:gd name="connsiteY1" fmla="*/ 0 h 787849"/>
                <a:gd name="connsiteX2" fmla="*/ 2347563 w 2347563"/>
                <a:gd name="connsiteY2" fmla="*/ 787849 h 787849"/>
                <a:gd name="connsiteX3" fmla="*/ 0 w 2347563"/>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563" h="787849">
                  <a:moveTo>
                    <a:pt x="0" y="0"/>
                  </a:moveTo>
                  <a:lnTo>
                    <a:pt x="2347563" y="0"/>
                  </a:lnTo>
                  <a:lnTo>
                    <a:pt x="2347563" y="787849"/>
                  </a:lnTo>
                  <a:lnTo>
                    <a:pt x="0" y="787849"/>
                  </a:lnTo>
                  <a:close/>
                </a:path>
              </a:pathLst>
            </a:custGeom>
            <a:solidFill>
              <a:srgbClr val="000000"/>
            </a:solidFill>
            <a:ln w="12687" cap="flat">
              <a:noFill/>
              <a:prstDash val="solid"/>
              <a:miter/>
            </a:ln>
          </p:spPr>
          <p:txBody>
            <a:bodyPr rtlCol="0" anchor="ctr"/>
            <a:lstStyle/>
            <a:p>
              <a:pPr algn="ctr"/>
              <a:r>
                <a:rPr lang="nl-NL" sz="750">
                  <a:solidFill>
                    <a:schemeClr val="bg1"/>
                  </a:solidFill>
                  <a:latin typeface="Arial" panose="020B0604020202020204" pitchFamily="34" charset="0"/>
                  <a:cs typeface="Arial" panose="020B0604020202020204" pitchFamily="34" charset="0"/>
                </a:rPr>
                <a:t> </a:t>
              </a:r>
            </a:p>
          </p:txBody>
        </p:sp>
        <p:sp>
          <p:nvSpPr>
            <p:cNvPr id="46" name="Graphic 2">
              <a:hlinkClick r:id="rId3" action="ppaction://hlinksldjump"/>
              <a:extLst>
                <a:ext uri="{FF2B5EF4-FFF2-40B4-BE49-F238E27FC236}">
                  <a16:creationId xmlns:a16="http://schemas.microsoft.com/office/drawing/2014/main" id="{C16D29A9-3E37-C442-767C-D87B8F1F57F9}"/>
                </a:ext>
              </a:extLst>
            </p:cNvPr>
            <p:cNvSpPr/>
            <p:nvPr/>
          </p:nvSpPr>
          <p:spPr>
            <a:xfrm rot="16200000" flipV="1">
              <a:off x="11916831" y="128002"/>
              <a:ext cx="189878" cy="105494"/>
            </a:xfrm>
            <a:custGeom>
              <a:avLst/>
              <a:gdLst>
                <a:gd name="connsiteX0" fmla="*/ 3427690 w 6855477"/>
                <a:gd name="connsiteY0" fmla="*/ 3808710 h 3808710"/>
                <a:gd name="connsiteX1" fmla="*/ 3158464 w 6855477"/>
                <a:gd name="connsiteY1" fmla="*/ 3696964 h 3808710"/>
                <a:gd name="connsiteX2" fmla="*/ 110475 w 6855477"/>
                <a:gd name="connsiteY2" fmla="*/ 648975 h 3808710"/>
                <a:gd name="connsiteX3" fmla="*/ 110475 w 6855477"/>
                <a:gd name="connsiteY3" fmla="*/ 110475 h 3808710"/>
                <a:gd name="connsiteX4" fmla="*/ 648975 w 6855477"/>
                <a:gd name="connsiteY4" fmla="*/ 110475 h 3808710"/>
                <a:gd name="connsiteX5" fmla="*/ 3427739 w 6855477"/>
                <a:gd name="connsiteY5" fmla="*/ 2889239 h 3808710"/>
                <a:gd name="connsiteX6" fmla="*/ 6206503 w 6855477"/>
                <a:gd name="connsiteY6" fmla="*/ 110475 h 3808710"/>
                <a:gd name="connsiteX7" fmla="*/ 6745002 w 6855477"/>
                <a:gd name="connsiteY7" fmla="*/ 110475 h 3808710"/>
                <a:gd name="connsiteX8" fmla="*/ 6745002 w 6855477"/>
                <a:gd name="connsiteY8" fmla="*/ 648975 h 3808710"/>
                <a:gd name="connsiteX9" fmla="*/ 3697013 w 6855477"/>
                <a:gd name="connsiteY9" fmla="*/ 3696964 h 3808710"/>
                <a:gd name="connsiteX10" fmla="*/ 3427788 w 6855477"/>
                <a:gd name="connsiteY10" fmla="*/ 3808710 h 380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5477" h="3808710">
                  <a:moveTo>
                    <a:pt x="3427690" y="3808710"/>
                  </a:moveTo>
                  <a:cubicBezTo>
                    <a:pt x="3331168" y="3808710"/>
                    <a:pt x="3234657" y="3773156"/>
                    <a:pt x="3158464" y="3696964"/>
                  </a:cubicBezTo>
                  <a:lnTo>
                    <a:pt x="110475" y="648975"/>
                  </a:lnTo>
                  <a:cubicBezTo>
                    <a:pt x="-36825" y="501636"/>
                    <a:pt x="-36825" y="257814"/>
                    <a:pt x="110475" y="110475"/>
                  </a:cubicBezTo>
                  <a:cubicBezTo>
                    <a:pt x="257814" y="-36825"/>
                    <a:pt x="501636" y="-36825"/>
                    <a:pt x="648975" y="110475"/>
                  </a:cubicBezTo>
                  <a:lnTo>
                    <a:pt x="3427739" y="2889239"/>
                  </a:lnTo>
                  <a:lnTo>
                    <a:pt x="6206503" y="110475"/>
                  </a:lnTo>
                  <a:cubicBezTo>
                    <a:pt x="6353802" y="-36825"/>
                    <a:pt x="6597663" y="-36825"/>
                    <a:pt x="6745002" y="110475"/>
                  </a:cubicBezTo>
                  <a:cubicBezTo>
                    <a:pt x="6892303" y="257775"/>
                    <a:pt x="6892303" y="501636"/>
                    <a:pt x="6745002" y="648975"/>
                  </a:cubicBezTo>
                  <a:lnTo>
                    <a:pt x="3697013" y="3696964"/>
                  </a:lnTo>
                  <a:cubicBezTo>
                    <a:pt x="3620821" y="3773156"/>
                    <a:pt x="3524299" y="3808710"/>
                    <a:pt x="3427788" y="3808710"/>
                  </a:cubicBezTo>
                  <a:close/>
                </a:path>
              </a:pathLst>
            </a:custGeom>
            <a:solidFill>
              <a:schemeClr val="bg1"/>
            </a:solidFill>
            <a:ln w="9797" cap="flat">
              <a:noFill/>
              <a:prstDash val="solid"/>
              <a:miter/>
            </a:ln>
          </p:spPr>
          <p:txBody>
            <a:bodyPr rtlCol="0" anchor="ctr"/>
            <a:lstStyle/>
            <a:p>
              <a:endParaRPr lang="nl-NL" sz="1350"/>
            </a:p>
          </p:txBody>
        </p:sp>
      </p:grpSp>
      <p:grpSp>
        <p:nvGrpSpPr>
          <p:cNvPr id="6" name="Groep 5">
            <a:extLst>
              <a:ext uri="{FF2B5EF4-FFF2-40B4-BE49-F238E27FC236}">
                <a16:creationId xmlns:a16="http://schemas.microsoft.com/office/drawing/2014/main" id="{DF9E3C32-E8A9-35FF-9D80-19E71DB4317D}"/>
              </a:ext>
            </a:extLst>
          </p:cNvPr>
          <p:cNvGrpSpPr/>
          <p:nvPr/>
        </p:nvGrpSpPr>
        <p:grpSpPr>
          <a:xfrm>
            <a:off x="4538279" y="367067"/>
            <a:ext cx="4003264" cy="1711952"/>
            <a:chOff x="436389" y="4263963"/>
            <a:chExt cx="5162615" cy="1989757"/>
          </a:xfrm>
        </p:grpSpPr>
        <p:pic>
          <p:nvPicPr>
            <p:cNvPr id="11" name="Afbeelding 10">
              <a:extLst>
                <a:ext uri="{FF2B5EF4-FFF2-40B4-BE49-F238E27FC236}">
                  <a16:creationId xmlns:a16="http://schemas.microsoft.com/office/drawing/2014/main" id="{12F569B3-3863-711A-2135-404DDA80B8CC}"/>
                </a:ext>
              </a:extLst>
            </p:cNvPr>
            <p:cNvPicPr>
              <a:picLocks noChangeAspect="1"/>
            </p:cNvPicPr>
            <p:nvPr/>
          </p:nvPicPr>
          <p:blipFill>
            <a:blip r:embed="rId4"/>
            <a:stretch>
              <a:fillRect/>
            </a:stretch>
          </p:blipFill>
          <p:spPr>
            <a:xfrm>
              <a:off x="436389" y="4263963"/>
              <a:ext cx="5162615" cy="1989757"/>
            </a:xfrm>
            <a:prstGeom prst="rect">
              <a:avLst/>
            </a:prstGeom>
          </p:spPr>
        </p:pic>
        <p:sp>
          <p:nvSpPr>
            <p:cNvPr id="12" name="Ovaal 11">
              <a:extLst>
                <a:ext uri="{FF2B5EF4-FFF2-40B4-BE49-F238E27FC236}">
                  <a16:creationId xmlns:a16="http://schemas.microsoft.com/office/drawing/2014/main" id="{8E5168F6-EBCC-BE08-04A2-E8F58FF777F2}"/>
                </a:ext>
              </a:extLst>
            </p:cNvPr>
            <p:cNvSpPr/>
            <p:nvPr/>
          </p:nvSpPr>
          <p:spPr>
            <a:xfrm>
              <a:off x="4590832" y="4625771"/>
              <a:ext cx="830180" cy="782053"/>
            </a:xfrm>
            <a:prstGeom prst="ellipse">
              <a:avLst/>
            </a:prstGeom>
            <a:noFill/>
            <a:ln w="317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3" name="Groep 12">
            <a:extLst>
              <a:ext uri="{FF2B5EF4-FFF2-40B4-BE49-F238E27FC236}">
                <a16:creationId xmlns:a16="http://schemas.microsoft.com/office/drawing/2014/main" id="{15655D56-4794-74C4-2116-FB88925BF246}"/>
              </a:ext>
            </a:extLst>
          </p:cNvPr>
          <p:cNvGrpSpPr/>
          <p:nvPr/>
        </p:nvGrpSpPr>
        <p:grpSpPr>
          <a:xfrm>
            <a:off x="1048181" y="3480486"/>
            <a:ext cx="3381764" cy="1655815"/>
            <a:chOff x="671635" y="1864211"/>
            <a:chExt cx="4294982" cy="2207754"/>
          </a:xfrm>
        </p:grpSpPr>
        <p:sp>
          <p:nvSpPr>
            <p:cNvPr id="14" name="Vrije vorm: vorm 13">
              <a:extLst>
                <a:ext uri="{FF2B5EF4-FFF2-40B4-BE49-F238E27FC236}">
                  <a16:creationId xmlns:a16="http://schemas.microsoft.com/office/drawing/2014/main" id="{A667DA3C-3AFC-1939-D5F5-5E5D7B8F0440}"/>
                </a:ext>
              </a:extLst>
            </p:cNvPr>
            <p:cNvSpPr/>
            <p:nvPr/>
          </p:nvSpPr>
          <p:spPr>
            <a:xfrm>
              <a:off x="671636" y="1864211"/>
              <a:ext cx="4294979" cy="434395"/>
            </a:xfrm>
            <a:custGeom>
              <a:avLst/>
              <a:gdLst>
                <a:gd name="connsiteX0" fmla="*/ 0 w 2337286"/>
                <a:gd name="connsiteY0" fmla="*/ 0 h 434395"/>
                <a:gd name="connsiteX1" fmla="*/ 2337287 w 2337286"/>
                <a:gd name="connsiteY1" fmla="*/ 0 h 434395"/>
                <a:gd name="connsiteX2" fmla="*/ 2337287 w 2337286"/>
                <a:gd name="connsiteY2" fmla="*/ 434396 h 434395"/>
                <a:gd name="connsiteX3" fmla="*/ 0 w 2337286"/>
                <a:gd name="connsiteY3" fmla="*/ 434396 h 434395"/>
              </a:gdLst>
              <a:ahLst/>
              <a:cxnLst>
                <a:cxn ang="0">
                  <a:pos x="connsiteX0" y="connsiteY0"/>
                </a:cxn>
                <a:cxn ang="0">
                  <a:pos x="connsiteX1" y="connsiteY1"/>
                </a:cxn>
                <a:cxn ang="0">
                  <a:pos x="connsiteX2" y="connsiteY2"/>
                </a:cxn>
                <a:cxn ang="0">
                  <a:pos x="connsiteX3" y="connsiteY3"/>
                </a:cxn>
              </a:cxnLst>
              <a:rect l="l" t="t" r="r" b="b"/>
              <a:pathLst>
                <a:path w="2337286" h="434395">
                  <a:moveTo>
                    <a:pt x="0" y="0"/>
                  </a:moveTo>
                  <a:lnTo>
                    <a:pt x="2337287" y="0"/>
                  </a:lnTo>
                  <a:lnTo>
                    <a:pt x="2337287" y="434396"/>
                  </a:lnTo>
                  <a:lnTo>
                    <a:pt x="0" y="434396"/>
                  </a:lnTo>
                  <a:close/>
                </a:path>
              </a:pathLst>
            </a:custGeom>
            <a:solidFill>
              <a:srgbClr val="F8F8F8"/>
            </a:solidFill>
            <a:ln w="12687" cap="flat">
              <a:noFill/>
              <a:prstDash val="solid"/>
              <a:miter/>
            </a:ln>
          </p:spPr>
          <p:txBody>
            <a:bodyPr rtlCol="0" anchor="ctr"/>
            <a:lstStyle/>
            <a:p>
              <a:pPr algn="ctr"/>
              <a:r>
                <a:rPr lang="nl-NL" sz="1200">
                  <a:latin typeface="Arial" panose="020B0604020202020204" pitchFamily="34" charset="0"/>
                  <a:cs typeface="Arial" panose="020B0604020202020204" pitchFamily="34" charset="0"/>
                </a:rPr>
                <a:t>Project </a:t>
              </a:r>
              <a:r>
                <a:rPr lang="nl-NL" sz="1200" b="1">
                  <a:solidFill>
                    <a:srgbClr val="E50056"/>
                  </a:solidFill>
                  <a:latin typeface="Arial" panose="020B0604020202020204" pitchFamily="34" charset="0"/>
                  <a:cs typeface="Arial" panose="020B0604020202020204" pitchFamily="34" charset="0"/>
                </a:rPr>
                <a:t>1</a:t>
              </a:r>
            </a:p>
          </p:txBody>
        </p:sp>
        <p:sp>
          <p:nvSpPr>
            <p:cNvPr id="15" name="Vrije vorm: vorm 14">
              <a:extLst>
                <a:ext uri="{FF2B5EF4-FFF2-40B4-BE49-F238E27FC236}">
                  <a16:creationId xmlns:a16="http://schemas.microsoft.com/office/drawing/2014/main" id="{48E05B9D-57F7-C928-C87A-580B15FE823B}"/>
                </a:ext>
              </a:extLst>
            </p:cNvPr>
            <p:cNvSpPr/>
            <p:nvPr/>
          </p:nvSpPr>
          <p:spPr>
            <a:xfrm>
              <a:off x="671635" y="2417355"/>
              <a:ext cx="4294981" cy="787850"/>
            </a:xfrm>
            <a:custGeom>
              <a:avLst/>
              <a:gdLst>
                <a:gd name="connsiteX0" fmla="*/ 0 w 2347563"/>
                <a:gd name="connsiteY0" fmla="*/ 0 h 787849"/>
                <a:gd name="connsiteX1" fmla="*/ 2347563 w 2347563"/>
                <a:gd name="connsiteY1" fmla="*/ 0 h 787849"/>
                <a:gd name="connsiteX2" fmla="*/ 2347563 w 2347563"/>
                <a:gd name="connsiteY2" fmla="*/ 787849 h 787849"/>
                <a:gd name="connsiteX3" fmla="*/ 0 w 2347563"/>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563" h="787849">
                  <a:moveTo>
                    <a:pt x="0" y="0"/>
                  </a:moveTo>
                  <a:lnTo>
                    <a:pt x="2347563" y="0"/>
                  </a:lnTo>
                  <a:lnTo>
                    <a:pt x="2347563" y="787849"/>
                  </a:lnTo>
                  <a:lnTo>
                    <a:pt x="0" y="787849"/>
                  </a:lnTo>
                  <a:close/>
                </a:path>
              </a:pathLst>
            </a:custGeom>
            <a:solidFill>
              <a:srgbClr val="E50856"/>
            </a:solidFill>
            <a:ln w="12687" cap="flat">
              <a:noFill/>
              <a:prstDash val="solid"/>
              <a:miter/>
            </a:ln>
          </p:spPr>
          <p:txBody>
            <a:bodyPr rtlCol="0" anchor="ctr"/>
            <a:lstStyle/>
            <a:p>
              <a:pPr algn="ctr"/>
              <a:r>
                <a:rPr lang="nl-NL" sz="900">
                  <a:solidFill>
                    <a:schemeClr val="bg1"/>
                  </a:solidFill>
                  <a:latin typeface="Arial" panose="020B0604020202020204" pitchFamily="34" charset="0"/>
                  <a:cs typeface="Arial" panose="020B0604020202020204" pitchFamily="34" charset="0"/>
                </a:rPr>
                <a:t>Project Doorontwikkeling deel A</a:t>
              </a:r>
            </a:p>
          </p:txBody>
        </p:sp>
        <p:grpSp>
          <p:nvGrpSpPr>
            <p:cNvPr id="16" name="Groep 15">
              <a:extLst>
                <a:ext uri="{FF2B5EF4-FFF2-40B4-BE49-F238E27FC236}">
                  <a16:creationId xmlns:a16="http://schemas.microsoft.com/office/drawing/2014/main" id="{B9444795-F980-7510-6781-BC0CDBE91729}"/>
                </a:ext>
              </a:extLst>
            </p:cNvPr>
            <p:cNvGrpSpPr/>
            <p:nvPr/>
          </p:nvGrpSpPr>
          <p:grpSpPr>
            <a:xfrm>
              <a:off x="671636" y="3284116"/>
              <a:ext cx="4294981" cy="787849"/>
              <a:chOff x="671636" y="3284116"/>
              <a:chExt cx="4294981" cy="787849"/>
            </a:xfrm>
          </p:grpSpPr>
          <p:sp>
            <p:nvSpPr>
              <p:cNvPr id="17" name="Vrije vorm: vorm 16">
                <a:extLst>
                  <a:ext uri="{FF2B5EF4-FFF2-40B4-BE49-F238E27FC236}">
                    <a16:creationId xmlns:a16="http://schemas.microsoft.com/office/drawing/2014/main" id="{2943203E-D9FE-B9DF-F037-7FB843113A95}"/>
                  </a:ext>
                </a:extLst>
              </p:cNvPr>
              <p:cNvSpPr/>
              <p:nvPr/>
            </p:nvSpPr>
            <p:spPr>
              <a:xfrm>
                <a:off x="1991696" y="3284116"/>
                <a:ext cx="2974921" cy="787849"/>
              </a:xfrm>
              <a:custGeom>
                <a:avLst/>
                <a:gdLst>
                  <a:gd name="connsiteX0" fmla="*/ 0 w 2347055"/>
                  <a:gd name="connsiteY0" fmla="*/ 0 h 787849"/>
                  <a:gd name="connsiteX1" fmla="*/ 2347056 w 2347055"/>
                  <a:gd name="connsiteY1" fmla="*/ 0 h 787849"/>
                  <a:gd name="connsiteX2" fmla="*/ 2347056 w 2347055"/>
                  <a:gd name="connsiteY2" fmla="*/ 787849 h 787849"/>
                  <a:gd name="connsiteX3" fmla="*/ 0 w 2347055"/>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055" h="787849">
                    <a:moveTo>
                      <a:pt x="0" y="0"/>
                    </a:moveTo>
                    <a:lnTo>
                      <a:pt x="2347056" y="0"/>
                    </a:lnTo>
                    <a:lnTo>
                      <a:pt x="2347056" y="787849"/>
                    </a:lnTo>
                    <a:lnTo>
                      <a:pt x="0" y="787849"/>
                    </a:lnTo>
                    <a:close/>
                  </a:path>
                </a:pathLst>
              </a:custGeom>
              <a:solidFill>
                <a:srgbClr val="808080"/>
              </a:solidFill>
              <a:ln w="12687" cap="flat">
                <a:noFill/>
                <a:prstDash val="solid"/>
                <a:miter/>
              </a:ln>
            </p:spPr>
            <p:txBody>
              <a:bodyPr lIns="81000" tIns="0" rIns="0" bIns="0" rtlCol="0" anchor="ctr"/>
              <a:lstStyle/>
              <a:p>
                <a:r>
                  <a:rPr lang="nl-NL" sz="825">
                    <a:solidFill>
                      <a:schemeClr val="bg1"/>
                    </a:solidFill>
                    <a:latin typeface="Arial" panose="020B0604020202020204" pitchFamily="34" charset="0"/>
                    <a:cs typeface="Arial" panose="020B0604020202020204" pitchFamily="34" charset="0"/>
                  </a:rPr>
                  <a:t>Duurzaamheid en MVO</a:t>
                </a:r>
              </a:p>
              <a:p>
                <a:r>
                  <a:rPr lang="nl-NL" sz="825">
                    <a:solidFill>
                      <a:schemeClr val="bg1"/>
                    </a:solidFill>
                    <a:latin typeface="Arial" panose="020B0604020202020204" pitchFamily="34" charset="0"/>
                    <a:cs typeface="Arial" panose="020B0604020202020204" pitchFamily="34" charset="0"/>
                  </a:rPr>
                  <a:t>Technologie</a:t>
                </a:r>
              </a:p>
              <a:p>
                <a:r>
                  <a:rPr lang="nl-NL" sz="825">
                    <a:solidFill>
                      <a:schemeClr val="bg1"/>
                    </a:solidFill>
                    <a:latin typeface="Arial" panose="020B0604020202020204" pitchFamily="34" charset="0"/>
                    <a:cs typeface="Arial" panose="020B0604020202020204" pitchFamily="34" charset="0"/>
                  </a:rPr>
                  <a:t>Internationale Marketing</a:t>
                </a:r>
              </a:p>
              <a:p>
                <a:r>
                  <a:rPr lang="nl-NL" sz="825">
                    <a:solidFill>
                      <a:schemeClr val="bg1"/>
                    </a:solidFill>
                    <a:latin typeface="Arial" panose="020B0604020202020204" pitchFamily="34" charset="0"/>
                    <a:cs typeface="Arial" panose="020B0604020202020204" pitchFamily="34" charset="0"/>
                  </a:rPr>
                  <a:t>Business Communication</a:t>
                </a:r>
              </a:p>
            </p:txBody>
          </p:sp>
          <p:sp>
            <p:nvSpPr>
              <p:cNvPr id="18" name="Vrije vorm: vorm 17">
                <a:extLst>
                  <a:ext uri="{FF2B5EF4-FFF2-40B4-BE49-F238E27FC236}">
                    <a16:creationId xmlns:a16="http://schemas.microsoft.com/office/drawing/2014/main" id="{3A7E444C-F7AA-F6F3-4516-E82FD5D43405}"/>
                  </a:ext>
                </a:extLst>
              </p:cNvPr>
              <p:cNvSpPr/>
              <p:nvPr/>
            </p:nvSpPr>
            <p:spPr>
              <a:xfrm>
                <a:off x="671636" y="3284116"/>
                <a:ext cx="1320060" cy="787849"/>
              </a:xfrm>
              <a:custGeom>
                <a:avLst/>
                <a:gdLst>
                  <a:gd name="connsiteX0" fmla="*/ 0 w 1017099"/>
                  <a:gd name="connsiteY0" fmla="*/ 0 h 787849"/>
                  <a:gd name="connsiteX1" fmla="*/ 1017100 w 1017099"/>
                  <a:gd name="connsiteY1" fmla="*/ 0 h 787849"/>
                  <a:gd name="connsiteX2" fmla="*/ 1017100 w 1017099"/>
                  <a:gd name="connsiteY2" fmla="*/ 787849 h 787849"/>
                  <a:gd name="connsiteX3" fmla="*/ 0 w 1017099"/>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1017099" h="787849">
                    <a:moveTo>
                      <a:pt x="0" y="0"/>
                    </a:moveTo>
                    <a:lnTo>
                      <a:pt x="1017100" y="0"/>
                    </a:lnTo>
                    <a:lnTo>
                      <a:pt x="1017100" y="787849"/>
                    </a:lnTo>
                    <a:lnTo>
                      <a:pt x="0" y="787849"/>
                    </a:lnTo>
                    <a:close/>
                  </a:path>
                </a:pathLst>
              </a:custGeom>
              <a:solidFill>
                <a:srgbClr val="70706F"/>
              </a:solidFill>
              <a:ln w="12687" cap="flat">
                <a:noFill/>
                <a:prstDash val="solid"/>
                <a:miter/>
              </a:ln>
            </p:spPr>
            <p:txBody>
              <a:bodyPr lIns="0" tIns="0" rIns="0" bIns="0" rtlCol="0" anchor="ctr"/>
              <a:lstStyle/>
              <a:p>
                <a:pPr algn="ctr"/>
                <a:r>
                  <a:rPr lang="nl-NL" sz="900" b="1">
                    <a:solidFill>
                      <a:schemeClr val="bg1"/>
                    </a:solidFill>
                    <a:latin typeface="Arial" panose="020B0604020202020204" pitchFamily="34" charset="0"/>
                    <a:cs typeface="Arial" panose="020B0604020202020204" pitchFamily="34" charset="0"/>
                  </a:rPr>
                  <a:t>Ondersteunende Vakken</a:t>
                </a:r>
              </a:p>
            </p:txBody>
          </p:sp>
        </p:grpSp>
      </p:grpSp>
      <p:grpSp>
        <p:nvGrpSpPr>
          <p:cNvPr id="19" name="Groep 18">
            <a:extLst>
              <a:ext uri="{FF2B5EF4-FFF2-40B4-BE49-F238E27FC236}">
                <a16:creationId xmlns:a16="http://schemas.microsoft.com/office/drawing/2014/main" id="{E6A3207F-3489-1469-72B0-0356EDF3D7E0}"/>
              </a:ext>
            </a:extLst>
          </p:cNvPr>
          <p:cNvGrpSpPr/>
          <p:nvPr/>
        </p:nvGrpSpPr>
        <p:grpSpPr>
          <a:xfrm>
            <a:off x="4998904" y="3510365"/>
            <a:ext cx="3404618" cy="1625936"/>
            <a:chOff x="3603933" y="1904050"/>
            <a:chExt cx="3983152" cy="2167915"/>
          </a:xfrm>
        </p:grpSpPr>
        <p:sp>
          <p:nvSpPr>
            <p:cNvPr id="20" name="Vrije vorm: vorm 19">
              <a:extLst>
                <a:ext uri="{FF2B5EF4-FFF2-40B4-BE49-F238E27FC236}">
                  <a16:creationId xmlns:a16="http://schemas.microsoft.com/office/drawing/2014/main" id="{47ED078B-5630-80C4-6062-30B6CEA9D2E1}"/>
                </a:ext>
              </a:extLst>
            </p:cNvPr>
            <p:cNvSpPr/>
            <p:nvPr/>
          </p:nvSpPr>
          <p:spPr>
            <a:xfrm>
              <a:off x="3603934" y="1904050"/>
              <a:ext cx="3956412" cy="434395"/>
            </a:xfrm>
            <a:custGeom>
              <a:avLst/>
              <a:gdLst>
                <a:gd name="connsiteX0" fmla="*/ 0 w 2337286"/>
                <a:gd name="connsiteY0" fmla="*/ 0 h 434395"/>
                <a:gd name="connsiteX1" fmla="*/ 2337287 w 2337286"/>
                <a:gd name="connsiteY1" fmla="*/ 0 h 434395"/>
                <a:gd name="connsiteX2" fmla="*/ 2337287 w 2337286"/>
                <a:gd name="connsiteY2" fmla="*/ 434396 h 434395"/>
                <a:gd name="connsiteX3" fmla="*/ 0 w 2337286"/>
                <a:gd name="connsiteY3" fmla="*/ 434396 h 434395"/>
              </a:gdLst>
              <a:ahLst/>
              <a:cxnLst>
                <a:cxn ang="0">
                  <a:pos x="connsiteX0" y="connsiteY0"/>
                </a:cxn>
                <a:cxn ang="0">
                  <a:pos x="connsiteX1" y="connsiteY1"/>
                </a:cxn>
                <a:cxn ang="0">
                  <a:pos x="connsiteX2" y="connsiteY2"/>
                </a:cxn>
                <a:cxn ang="0">
                  <a:pos x="connsiteX3" y="connsiteY3"/>
                </a:cxn>
              </a:cxnLst>
              <a:rect l="l" t="t" r="r" b="b"/>
              <a:pathLst>
                <a:path w="2337286" h="434395">
                  <a:moveTo>
                    <a:pt x="0" y="0"/>
                  </a:moveTo>
                  <a:lnTo>
                    <a:pt x="2337287" y="0"/>
                  </a:lnTo>
                  <a:lnTo>
                    <a:pt x="2337287" y="434396"/>
                  </a:lnTo>
                  <a:lnTo>
                    <a:pt x="0" y="434396"/>
                  </a:lnTo>
                  <a:close/>
                </a:path>
              </a:pathLst>
            </a:custGeom>
            <a:solidFill>
              <a:srgbClr val="F8F8F8"/>
            </a:solidFill>
            <a:ln w="12687" cap="flat">
              <a:noFill/>
              <a:prstDash val="solid"/>
              <a:miter/>
            </a:ln>
          </p:spPr>
          <p:txBody>
            <a:bodyPr rtlCol="0" anchor="ctr"/>
            <a:lstStyle/>
            <a:p>
              <a:pPr algn="ctr"/>
              <a:r>
                <a:rPr lang="nl-NL" sz="1200">
                  <a:latin typeface="Arial" panose="020B0604020202020204" pitchFamily="34" charset="0"/>
                  <a:cs typeface="Arial" panose="020B0604020202020204" pitchFamily="34" charset="0"/>
                </a:rPr>
                <a:t>Project </a:t>
              </a:r>
              <a:r>
                <a:rPr lang="nl-NL" sz="1200" b="1">
                  <a:solidFill>
                    <a:srgbClr val="E50056"/>
                  </a:solidFill>
                  <a:latin typeface="Arial" panose="020B0604020202020204" pitchFamily="34" charset="0"/>
                  <a:cs typeface="Arial" panose="020B0604020202020204" pitchFamily="34" charset="0"/>
                </a:rPr>
                <a:t>2</a:t>
              </a:r>
            </a:p>
          </p:txBody>
        </p:sp>
        <p:sp>
          <p:nvSpPr>
            <p:cNvPr id="21" name="Vrije vorm: vorm 20">
              <a:extLst>
                <a:ext uri="{FF2B5EF4-FFF2-40B4-BE49-F238E27FC236}">
                  <a16:creationId xmlns:a16="http://schemas.microsoft.com/office/drawing/2014/main" id="{D27A28C9-9D11-5F86-5410-207C371F35C8}"/>
                </a:ext>
              </a:extLst>
            </p:cNvPr>
            <p:cNvSpPr/>
            <p:nvPr/>
          </p:nvSpPr>
          <p:spPr>
            <a:xfrm>
              <a:off x="3603933" y="2417355"/>
              <a:ext cx="3983151" cy="787849"/>
            </a:xfrm>
            <a:custGeom>
              <a:avLst/>
              <a:gdLst>
                <a:gd name="connsiteX0" fmla="*/ 0 w 2347563"/>
                <a:gd name="connsiteY0" fmla="*/ 0 h 787849"/>
                <a:gd name="connsiteX1" fmla="*/ 2347563 w 2347563"/>
                <a:gd name="connsiteY1" fmla="*/ 0 h 787849"/>
                <a:gd name="connsiteX2" fmla="*/ 2347563 w 2347563"/>
                <a:gd name="connsiteY2" fmla="*/ 787849 h 787849"/>
                <a:gd name="connsiteX3" fmla="*/ 0 w 2347563"/>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563" h="787849">
                  <a:moveTo>
                    <a:pt x="0" y="0"/>
                  </a:moveTo>
                  <a:lnTo>
                    <a:pt x="2347563" y="0"/>
                  </a:lnTo>
                  <a:lnTo>
                    <a:pt x="2347563" y="787849"/>
                  </a:lnTo>
                  <a:lnTo>
                    <a:pt x="0" y="787849"/>
                  </a:lnTo>
                  <a:close/>
                </a:path>
              </a:pathLst>
            </a:custGeom>
            <a:solidFill>
              <a:srgbClr val="E50856"/>
            </a:solidFill>
            <a:ln w="12687" cap="flat">
              <a:noFill/>
              <a:prstDash val="solid"/>
              <a:miter/>
            </a:ln>
          </p:spPr>
          <p:txBody>
            <a:bodyPr rtlCol="0" anchor="ctr"/>
            <a:lstStyle/>
            <a:p>
              <a:pPr algn="ctr"/>
              <a:endParaRPr lang="nl-NL" sz="900">
                <a:solidFill>
                  <a:schemeClr val="bg1"/>
                </a:solidFill>
                <a:latin typeface="Arial" panose="020B0604020202020204" pitchFamily="34" charset="0"/>
                <a:cs typeface="Arial" panose="020B0604020202020204" pitchFamily="34" charset="0"/>
              </a:endParaRPr>
            </a:p>
            <a:p>
              <a:pPr algn="ctr"/>
              <a:r>
                <a:rPr lang="nl-NL" sz="900">
                  <a:solidFill>
                    <a:schemeClr val="bg1"/>
                  </a:solidFill>
                  <a:latin typeface="Arial" panose="020B0604020202020204" pitchFamily="34" charset="0"/>
                  <a:cs typeface="Arial" panose="020B0604020202020204" pitchFamily="34" charset="0"/>
                </a:rPr>
                <a:t>Project Doorontwikkeling deel B</a:t>
              </a:r>
            </a:p>
            <a:p>
              <a:pPr algn="ctr"/>
              <a:endParaRPr lang="nl-NL" sz="900">
                <a:solidFill>
                  <a:schemeClr val="bg1"/>
                </a:solidFill>
                <a:latin typeface="Arial" panose="020B0604020202020204" pitchFamily="34" charset="0"/>
                <a:cs typeface="Arial" panose="020B0604020202020204" pitchFamily="34" charset="0"/>
              </a:endParaRPr>
            </a:p>
          </p:txBody>
        </p:sp>
        <p:grpSp>
          <p:nvGrpSpPr>
            <p:cNvPr id="22" name="Groep 21">
              <a:extLst>
                <a:ext uri="{FF2B5EF4-FFF2-40B4-BE49-F238E27FC236}">
                  <a16:creationId xmlns:a16="http://schemas.microsoft.com/office/drawing/2014/main" id="{E968CC9D-286B-FA90-2753-0BE932DF8F1C}"/>
                </a:ext>
              </a:extLst>
            </p:cNvPr>
            <p:cNvGrpSpPr/>
            <p:nvPr/>
          </p:nvGrpSpPr>
          <p:grpSpPr>
            <a:xfrm>
              <a:off x="3603933" y="3284116"/>
              <a:ext cx="3983152" cy="787849"/>
              <a:chOff x="974470" y="3284116"/>
              <a:chExt cx="3983152" cy="787849"/>
            </a:xfrm>
          </p:grpSpPr>
          <p:sp>
            <p:nvSpPr>
              <p:cNvPr id="23" name="Vrije vorm: vorm 22">
                <a:extLst>
                  <a:ext uri="{FF2B5EF4-FFF2-40B4-BE49-F238E27FC236}">
                    <a16:creationId xmlns:a16="http://schemas.microsoft.com/office/drawing/2014/main" id="{42283CDF-3779-FB28-95D7-ED9C06FBD489}"/>
                  </a:ext>
                </a:extLst>
              </p:cNvPr>
              <p:cNvSpPr/>
              <p:nvPr/>
            </p:nvSpPr>
            <p:spPr>
              <a:xfrm>
                <a:off x="2118387" y="3284116"/>
                <a:ext cx="2839235" cy="787849"/>
              </a:xfrm>
              <a:custGeom>
                <a:avLst/>
                <a:gdLst>
                  <a:gd name="connsiteX0" fmla="*/ 0 w 2347055"/>
                  <a:gd name="connsiteY0" fmla="*/ 0 h 787849"/>
                  <a:gd name="connsiteX1" fmla="*/ 2347056 w 2347055"/>
                  <a:gd name="connsiteY1" fmla="*/ 0 h 787849"/>
                  <a:gd name="connsiteX2" fmla="*/ 2347056 w 2347055"/>
                  <a:gd name="connsiteY2" fmla="*/ 787849 h 787849"/>
                  <a:gd name="connsiteX3" fmla="*/ 0 w 2347055"/>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055" h="787849">
                    <a:moveTo>
                      <a:pt x="0" y="0"/>
                    </a:moveTo>
                    <a:lnTo>
                      <a:pt x="2347056" y="0"/>
                    </a:lnTo>
                    <a:lnTo>
                      <a:pt x="2347056" y="787849"/>
                    </a:lnTo>
                    <a:lnTo>
                      <a:pt x="0" y="787849"/>
                    </a:lnTo>
                    <a:close/>
                  </a:path>
                </a:pathLst>
              </a:custGeom>
              <a:solidFill>
                <a:srgbClr val="808080"/>
              </a:solidFill>
              <a:ln w="12687" cap="flat">
                <a:noFill/>
                <a:prstDash val="solid"/>
                <a:miter/>
              </a:ln>
            </p:spPr>
            <p:txBody>
              <a:bodyPr lIns="81000" tIns="0" rIns="0" bIns="0" rtlCol="0" anchor="ctr"/>
              <a:lstStyle/>
              <a:p>
                <a:r>
                  <a:rPr lang="nl-NL" sz="825">
                    <a:solidFill>
                      <a:schemeClr val="bg1"/>
                    </a:solidFill>
                    <a:latin typeface="Arial" panose="020B0604020202020204" pitchFamily="34" charset="0"/>
                    <a:cs typeface="Arial" panose="020B0604020202020204" pitchFamily="34" charset="0"/>
                  </a:rPr>
                  <a:t>Financieel management</a:t>
                </a:r>
              </a:p>
              <a:p>
                <a:r>
                  <a:rPr lang="nl-NL" sz="825">
                    <a:solidFill>
                      <a:schemeClr val="bg1"/>
                    </a:solidFill>
                    <a:latin typeface="Arial" panose="020B0604020202020204" pitchFamily="34" charset="0"/>
                    <a:cs typeface="Arial" panose="020B0604020202020204" pitchFamily="34" charset="0"/>
                  </a:rPr>
                  <a:t>Personeelsmanagement</a:t>
                </a:r>
              </a:p>
              <a:p>
                <a:r>
                  <a:rPr lang="nl-NL" sz="825">
                    <a:solidFill>
                      <a:schemeClr val="bg1"/>
                    </a:solidFill>
                    <a:latin typeface="Arial" panose="020B0604020202020204" pitchFamily="34" charset="0"/>
                    <a:cs typeface="Arial" panose="020B0604020202020204" pitchFamily="34" charset="0"/>
                  </a:rPr>
                  <a:t>Communicatieve vaardigheden</a:t>
                </a:r>
              </a:p>
            </p:txBody>
          </p:sp>
          <p:sp>
            <p:nvSpPr>
              <p:cNvPr id="24" name="Vrije vorm: vorm 23">
                <a:extLst>
                  <a:ext uri="{FF2B5EF4-FFF2-40B4-BE49-F238E27FC236}">
                    <a16:creationId xmlns:a16="http://schemas.microsoft.com/office/drawing/2014/main" id="{55D3C19B-6D5E-A8AE-0217-A5677CD1E82C}"/>
                  </a:ext>
                </a:extLst>
              </p:cNvPr>
              <p:cNvSpPr/>
              <p:nvPr/>
            </p:nvSpPr>
            <p:spPr>
              <a:xfrm>
                <a:off x="974470" y="3284116"/>
                <a:ext cx="1151761" cy="787849"/>
              </a:xfrm>
              <a:custGeom>
                <a:avLst/>
                <a:gdLst>
                  <a:gd name="connsiteX0" fmla="*/ 0 w 1017099"/>
                  <a:gd name="connsiteY0" fmla="*/ 0 h 787849"/>
                  <a:gd name="connsiteX1" fmla="*/ 1017100 w 1017099"/>
                  <a:gd name="connsiteY1" fmla="*/ 0 h 787849"/>
                  <a:gd name="connsiteX2" fmla="*/ 1017100 w 1017099"/>
                  <a:gd name="connsiteY2" fmla="*/ 787849 h 787849"/>
                  <a:gd name="connsiteX3" fmla="*/ 0 w 1017099"/>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1017099" h="787849">
                    <a:moveTo>
                      <a:pt x="0" y="0"/>
                    </a:moveTo>
                    <a:lnTo>
                      <a:pt x="1017100" y="0"/>
                    </a:lnTo>
                    <a:lnTo>
                      <a:pt x="1017100" y="787849"/>
                    </a:lnTo>
                    <a:lnTo>
                      <a:pt x="0" y="787849"/>
                    </a:lnTo>
                    <a:close/>
                  </a:path>
                </a:pathLst>
              </a:custGeom>
              <a:solidFill>
                <a:srgbClr val="70706F"/>
              </a:solidFill>
              <a:ln w="12687" cap="flat">
                <a:noFill/>
                <a:prstDash val="solid"/>
                <a:miter/>
              </a:ln>
            </p:spPr>
            <p:txBody>
              <a:bodyPr lIns="0" tIns="0" rIns="0" bIns="0" rtlCol="0" anchor="ctr"/>
              <a:lstStyle/>
              <a:p>
                <a:pPr algn="ctr"/>
                <a:r>
                  <a:rPr lang="nl-NL" sz="900" b="1">
                    <a:solidFill>
                      <a:schemeClr val="bg1"/>
                    </a:solidFill>
                    <a:latin typeface="Arial" panose="020B0604020202020204" pitchFamily="34" charset="0"/>
                    <a:cs typeface="Arial" panose="020B0604020202020204" pitchFamily="34" charset="0"/>
                  </a:rPr>
                  <a:t>Ondersteunende Vakken</a:t>
                </a:r>
              </a:p>
            </p:txBody>
          </p:sp>
        </p:grpSp>
      </p:grpSp>
      <p:sp>
        <p:nvSpPr>
          <p:cNvPr id="27" name="Tekstvak 26">
            <a:extLst>
              <a:ext uri="{FF2B5EF4-FFF2-40B4-BE49-F238E27FC236}">
                <a16:creationId xmlns:a16="http://schemas.microsoft.com/office/drawing/2014/main" id="{620F0A93-2F9C-7124-9C5D-74383CC473C4}"/>
              </a:ext>
            </a:extLst>
          </p:cNvPr>
          <p:cNvSpPr txBox="1"/>
          <p:nvPr/>
        </p:nvSpPr>
        <p:spPr>
          <a:xfrm>
            <a:off x="347546" y="5804135"/>
            <a:ext cx="5143594" cy="523220"/>
          </a:xfrm>
          <a:prstGeom prst="rect">
            <a:avLst/>
          </a:prstGeom>
          <a:noFill/>
        </p:spPr>
        <p:txBody>
          <a:bodyPr wrap="square" rtlCol="0">
            <a:spAutoFit/>
          </a:bodyPr>
          <a:lstStyle/>
          <a:p>
            <a:pPr marL="285750" indent="-285750">
              <a:buFont typeface="Arial" panose="020B0604020202020204" pitchFamily="34" charset="0"/>
              <a:buChar char="•"/>
            </a:pPr>
            <a:r>
              <a:rPr lang="nl-NL" sz="1400" b="1">
                <a:solidFill>
                  <a:srgbClr val="FF0066"/>
                </a:solidFill>
              </a:rPr>
              <a:t>Twee projecten van zeven weken</a:t>
            </a:r>
          </a:p>
          <a:p>
            <a:pPr marL="285750" indent="-285750">
              <a:buFont typeface="Arial" panose="020B0604020202020204" pitchFamily="34" charset="0"/>
              <a:buChar char="•"/>
            </a:pPr>
            <a:r>
              <a:rPr lang="nl-NL" sz="1400" b="1">
                <a:solidFill>
                  <a:srgbClr val="FF0066"/>
                </a:solidFill>
              </a:rPr>
              <a:t>Na zeven weken en na veertien weken tentamens</a:t>
            </a:r>
          </a:p>
        </p:txBody>
      </p:sp>
      <p:pic>
        <p:nvPicPr>
          <p:cNvPr id="2" name="Afbeelding 1">
            <a:extLst>
              <a:ext uri="{FF2B5EF4-FFF2-40B4-BE49-F238E27FC236}">
                <a16:creationId xmlns:a16="http://schemas.microsoft.com/office/drawing/2014/main" id="{94C6C769-3C77-EC37-FA17-FF5D009A234A}"/>
              </a:ext>
            </a:extLst>
          </p:cNvPr>
          <p:cNvPicPr>
            <a:picLocks noChangeAspect="1"/>
          </p:cNvPicPr>
          <p:nvPr/>
        </p:nvPicPr>
        <p:blipFill>
          <a:blip r:embed="rId5"/>
          <a:stretch>
            <a:fillRect/>
          </a:stretch>
        </p:blipFill>
        <p:spPr>
          <a:xfrm>
            <a:off x="4514168" y="5260125"/>
            <a:ext cx="408469" cy="393433"/>
          </a:xfrm>
          <a:prstGeom prst="rect">
            <a:avLst/>
          </a:prstGeom>
        </p:spPr>
      </p:pic>
    </p:spTree>
    <p:extLst>
      <p:ext uri="{BB962C8B-B14F-4D97-AF65-F5344CB8AC3E}">
        <p14:creationId xmlns:p14="http://schemas.microsoft.com/office/powerpoint/2010/main" val="23965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00" fill="hold"/>
                                        <p:tgtEl>
                                          <p:spTgt spid="4"/>
                                        </p:tgtEl>
                                        <p:attrNameLst>
                                          <p:attrName>ppt_x</p:attrName>
                                        </p:attrNameLst>
                                      </p:cBhvr>
                                      <p:tavLst>
                                        <p:tav tm="0">
                                          <p:val>
                                            <p:strVal val="#ppt_x"/>
                                          </p:val>
                                        </p:tav>
                                        <p:tav tm="100000">
                                          <p:val>
                                            <p:strVal val="#ppt_x"/>
                                          </p:val>
                                        </p:tav>
                                      </p:tavLst>
                                    </p:anim>
                                    <p:anim calcmode="lin" valueType="num">
                                      <p:cBhvr additive="base">
                                        <p:cTn id="8" dur="8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800" fill="hold"/>
                                        <p:tgtEl>
                                          <p:spTgt spid="49"/>
                                        </p:tgtEl>
                                        <p:attrNameLst>
                                          <p:attrName>ppt_x</p:attrName>
                                        </p:attrNameLst>
                                      </p:cBhvr>
                                      <p:tavLst>
                                        <p:tav tm="0">
                                          <p:val>
                                            <p:strVal val="#ppt_x"/>
                                          </p:val>
                                        </p:tav>
                                        <p:tav tm="100000">
                                          <p:val>
                                            <p:strVal val="#ppt_x"/>
                                          </p:val>
                                        </p:tav>
                                      </p:tavLst>
                                    </p:anim>
                                    <p:anim calcmode="lin" valueType="num">
                                      <p:cBhvr additive="base">
                                        <p:cTn id="12" dur="8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800" fill="hold"/>
                                        <p:tgtEl>
                                          <p:spTgt spid="29"/>
                                        </p:tgtEl>
                                        <p:attrNameLst>
                                          <p:attrName>ppt_x</p:attrName>
                                        </p:attrNameLst>
                                      </p:cBhvr>
                                      <p:tavLst>
                                        <p:tav tm="0">
                                          <p:val>
                                            <p:strVal val="1+#ppt_w/2"/>
                                          </p:val>
                                        </p:tav>
                                        <p:tav tm="100000">
                                          <p:val>
                                            <p:strVal val="#ppt_x"/>
                                          </p:val>
                                        </p:tav>
                                      </p:tavLst>
                                    </p:anim>
                                    <p:anim calcmode="lin" valueType="num">
                                      <p:cBhvr additive="base">
                                        <p:cTn id="16" dur="8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2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800" fill="hold"/>
                                        <p:tgtEl>
                                          <p:spTgt spid="13"/>
                                        </p:tgtEl>
                                        <p:attrNameLst>
                                          <p:attrName>ppt_x</p:attrName>
                                        </p:attrNameLst>
                                      </p:cBhvr>
                                      <p:tavLst>
                                        <p:tav tm="0">
                                          <p:val>
                                            <p:strVal val="1+#ppt_w/2"/>
                                          </p:val>
                                        </p:tav>
                                        <p:tav tm="100000">
                                          <p:val>
                                            <p:strVal val="#ppt_x"/>
                                          </p:val>
                                        </p:tav>
                                      </p:tavLst>
                                    </p:anim>
                                    <p:anim calcmode="lin" valueType="num">
                                      <p:cBhvr additive="base">
                                        <p:cTn id="20" dur="8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4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750" fill="hold"/>
                                        <p:tgtEl>
                                          <p:spTgt spid="19"/>
                                        </p:tgtEl>
                                        <p:attrNameLst>
                                          <p:attrName>ppt_x</p:attrName>
                                        </p:attrNameLst>
                                      </p:cBhvr>
                                      <p:tavLst>
                                        <p:tav tm="0">
                                          <p:val>
                                            <p:strVal val="1+#ppt_w/2"/>
                                          </p:val>
                                        </p:tav>
                                        <p:tav tm="100000">
                                          <p:val>
                                            <p:strVal val="#ppt_x"/>
                                          </p:val>
                                        </p:tav>
                                      </p:tavLst>
                                    </p:anim>
                                    <p:anim calcmode="lin" valueType="num">
                                      <p:cBhvr additive="base">
                                        <p:cTn id="24"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 grpId="0"/>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rije vorm: vorm 3">
            <a:extLst>
              <a:ext uri="{FF2B5EF4-FFF2-40B4-BE49-F238E27FC236}">
                <a16:creationId xmlns:a16="http://schemas.microsoft.com/office/drawing/2014/main" id="{E32DC156-F742-7B58-8523-EACA0341DCBD}"/>
              </a:ext>
            </a:extLst>
          </p:cNvPr>
          <p:cNvSpPr/>
          <p:nvPr/>
        </p:nvSpPr>
        <p:spPr>
          <a:xfrm>
            <a:off x="1" y="2229556"/>
            <a:ext cx="5754030" cy="3771193"/>
          </a:xfrm>
          <a:custGeom>
            <a:avLst/>
            <a:gdLst>
              <a:gd name="connsiteX0" fmla="*/ 0 w 8714740"/>
              <a:gd name="connsiteY0" fmla="*/ 0 h 6836916"/>
              <a:gd name="connsiteX1" fmla="*/ 8714740 w 8714740"/>
              <a:gd name="connsiteY1" fmla="*/ 0 h 6836916"/>
              <a:gd name="connsiteX2" fmla="*/ 8714740 w 8714740"/>
              <a:gd name="connsiteY2" fmla="*/ 6836916 h 6836916"/>
              <a:gd name="connsiteX3" fmla="*/ 0 w 8714740"/>
              <a:gd name="connsiteY3" fmla="*/ 6836916 h 6836916"/>
            </a:gdLst>
            <a:ahLst/>
            <a:cxnLst>
              <a:cxn ang="0">
                <a:pos x="connsiteX0" y="connsiteY0"/>
              </a:cxn>
              <a:cxn ang="0">
                <a:pos x="connsiteX1" y="connsiteY1"/>
              </a:cxn>
              <a:cxn ang="0">
                <a:pos x="connsiteX2" y="connsiteY2"/>
              </a:cxn>
              <a:cxn ang="0">
                <a:pos x="connsiteX3" y="connsiteY3"/>
              </a:cxn>
            </a:cxnLst>
            <a:rect l="l" t="t" r="r" b="b"/>
            <a:pathLst>
              <a:path w="8714740" h="6836916">
                <a:moveTo>
                  <a:pt x="0" y="0"/>
                </a:moveTo>
                <a:lnTo>
                  <a:pt x="8714740" y="0"/>
                </a:lnTo>
                <a:lnTo>
                  <a:pt x="8714740" y="6836916"/>
                </a:lnTo>
                <a:lnTo>
                  <a:pt x="0" y="6836916"/>
                </a:lnTo>
                <a:close/>
              </a:path>
            </a:pathLst>
          </a:custGeom>
          <a:solidFill>
            <a:srgbClr val="E50056"/>
          </a:solidFill>
          <a:ln w="9525" cap="flat">
            <a:noFill/>
            <a:prstDash val="solid"/>
            <a:miter/>
          </a:ln>
        </p:spPr>
        <p:txBody>
          <a:bodyPr rtlCol="0" anchor="ctr"/>
          <a:lstStyle/>
          <a:p>
            <a:pPr marL="342900" indent="-342900">
              <a:lnSpc>
                <a:spcPct val="150000"/>
              </a:lnSpc>
            </a:pPr>
            <a:endParaRPr lang="nl-NL" sz="1600">
              <a:solidFill>
                <a:schemeClr val="bg1"/>
              </a:solidFill>
              <a:latin typeface="Arial" panose="020B0604020202020204" pitchFamily="34" charset="0"/>
              <a:cs typeface="Arial" panose="020B0604020202020204" pitchFamily="34" charset="0"/>
            </a:endParaRPr>
          </a:p>
        </p:txBody>
      </p:sp>
      <p:sp>
        <p:nvSpPr>
          <p:cNvPr id="5" name="Tekstvak 4">
            <a:extLst>
              <a:ext uri="{FF2B5EF4-FFF2-40B4-BE49-F238E27FC236}">
                <a16:creationId xmlns:a16="http://schemas.microsoft.com/office/drawing/2014/main" id="{1850ABBD-45F3-1BF2-01DC-4A19BF5CAB5B}"/>
              </a:ext>
            </a:extLst>
          </p:cNvPr>
          <p:cNvSpPr txBox="1"/>
          <p:nvPr/>
        </p:nvSpPr>
        <p:spPr>
          <a:xfrm>
            <a:off x="185248" y="2981036"/>
            <a:ext cx="5568782" cy="1148570"/>
          </a:xfrm>
          <a:prstGeom prst="rect">
            <a:avLst/>
          </a:prstGeom>
          <a:noFill/>
        </p:spPr>
        <p:txBody>
          <a:bodyPr wrap="square" lIns="0" tIns="108000" rIns="0" bIns="0" rtlCol="0" anchor="t">
            <a:spAutoFit/>
          </a:bodyPr>
          <a:lstStyle/>
          <a:p>
            <a:pPr marL="342900" indent="-342900">
              <a:lnSpc>
                <a:spcPct val="150000"/>
              </a:lnSpc>
              <a:buFont typeface="Wingdings" panose="05000000000000000000" pitchFamily="2" charset="2"/>
              <a:buChar char="ü"/>
            </a:pPr>
            <a:r>
              <a:rPr lang="nl-NL" sz="2400" b="1" dirty="0">
                <a:solidFill>
                  <a:schemeClr val="bg1"/>
                </a:solidFill>
                <a:latin typeface="Arial" panose="020B0604020202020204" pitchFamily="34" charset="0"/>
                <a:cs typeface="Arial" panose="020B0604020202020204" pitchFamily="34" charset="0"/>
              </a:rPr>
              <a:t>Week van de internationalisering</a:t>
            </a:r>
          </a:p>
          <a:p>
            <a:pPr marL="342900" indent="-342900">
              <a:lnSpc>
                <a:spcPct val="150000"/>
              </a:lnSpc>
              <a:buFont typeface="Wingdings" panose="05000000000000000000" pitchFamily="2" charset="2"/>
              <a:buChar char="ü"/>
            </a:pPr>
            <a:r>
              <a:rPr lang="nl-NL" sz="2400" b="1" dirty="0">
                <a:solidFill>
                  <a:schemeClr val="bg1"/>
                </a:solidFill>
                <a:latin typeface="Arial"/>
                <a:cs typeface="Arial"/>
              </a:rPr>
              <a:t>Barcelona, München </a:t>
            </a:r>
            <a:r>
              <a:rPr lang="nl-NL" sz="2400" b="1" u="sng" dirty="0">
                <a:solidFill>
                  <a:schemeClr val="bg1"/>
                </a:solidFill>
                <a:latin typeface="Arial"/>
                <a:cs typeface="Arial"/>
              </a:rPr>
              <a:t>of</a:t>
            </a:r>
            <a:r>
              <a:rPr lang="nl-NL" sz="2400" b="1" dirty="0">
                <a:solidFill>
                  <a:schemeClr val="bg1"/>
                </a:solidFill>
                <a:latin typeface="Arial"/>
                <a:cs typeface="Arial"/>
              </a:rPr>
              <a:t> Düsseldorf </a:t>
            </a:r>
            <a:endParaRPr lang="en-NL" sz="2400" b="1" dirty="0">
              <a:solidFill>
                <a:schemeClr val="bg1"/>
              </a:solidFill>
              <a:latin typeface="Arial" panose="020B0604020202020204" pitchFamily="34" charset="0"/>
              <a:cs typeface="Arial" panose="020B0604020202020204" pitchFamily="34" charset="0"/>
            </a:endParaRPr>
          </a:p>
        </p:txBody>
      </p:sp>
      <p:sp>
        <p:nvSpPr>
          <p:cNvPr id="50" name="Tekstvak 49">
            <a:extLst>
              <a:ext uri="{FF2B5EF4-FFF2-40B4-BE49-F238E27FC236}">
                <a16:creationId xmlns:a16="http://schemas.microsoft.com/office/drawing/2014/main" id="{32C93409-A978-4C8C-BA31-CE5EA0704F0B}"/>
              </a:ext>
            </a:extLst>
          </p:cNvPr>
          <p:cNvSpPr txBox="1"/>
          <p:nvPr/>
        </p:nvSpPr>
        <p:spPr>
          <a:xfrm>
            <a:off x="389839" y="548231"/>
            <a:ext cx="8751017" cy="524553"/>
          </a:xfrm>
          <a:prstGeom prst="rect">
            <a:avLst/>
          </a:prstGeom>
          <a:noFill/>
        </p:spPr>
        <p:txBody>
          <a:bodyPr wrap="square" lIns="0" tIns="108000" rIns="0" bIns="0" rtlCol="0">
            <a:spAutoFit/>
          </a:bodyPr>
          <a:lstStyle/>
          <a:p>
            <a:pPr>
              <a:lnSpc>
                <a:spcPct val="80000"/>
              </a:lnSpc>
            </a:pPr>
            <a:r>
              <a:rPr lang="nl-NL" sz="3375" b="1" kern="800" cap="all">
                <a:latin typeface="Arial"/>
                <a:cs typeface="Arial"/>
                <a:sym typeface="Arial"/>
                <a:rtl val="0"/>
              </a:rPr>
              <a:t>D-cluster: de studiereis</a:t>
            </a:r>
            <a:endParaRPr lang="nl-NL" sz="3375" b="1" kern="800">
              <a:solidFill>
                <a:srgbClr val="E50056"/>
              </a:solidFill>
              <a:latin typeface="Arial"/>
              <a:cs typeface="Arial"/>
              <a:sym typeface="Arial"/>
              <a:rtl val="0"/>
            </a:endParaRPr>
          </a:p>
        </p:txBody>
      </p:sp>
      <p:pic>
        <p:nvPicPr>
          <p:cNvPr id="57" name="Picture 4">
            <a:extLst>
              <a:ext uri="{FF2B5EF4-FFF2-40B4-BE49-F238E27FC236}">
                <a16:creationId xmlns:a16="http://schemas.microsoft.com/office/drawing/2014/main" id="{082D6D1F-CE06-4AC9-9003-5012A59711C6}"/>
              </a:ext>
            </a:extLst>
          </p:cNvPr>
          <p:cNvPicPr>
            <a:picLocks noChangeAspect="1"/>
          </p:cNvPicPr>
          <p:nvPr/>
        </p:nvPicPr>
        <p:blipFill>
          <a:blip r:embed="rId3"/>
          <a:stretch>
            <a:fillRect/>
          </a:stretch>
        </p:blipFill>
        <p:spPr>
          <a:xfrm>
            <a:off x="307912" y="4757919"/>
            <a:ext cx="4056785" cy="1242830"/>
          </a:xfrm>
          <a:prstGeom prst="rect">
            <a:avLst/>
          </a:prstGeom>
        </p:spPr>
      </p:pic>
      <p:grpSp>
        <p:nvGrpSpPr>
          <p:cNvPr id="2" name="Groep 1">
            <a:extLst>
              <a:ext uri="{FF2B5EF4-FFF2-40B4-BE49-F238E27FC236}">
                <a16:creationId xmlns:a16="http://schemas.microsoft.com/office/drawing/2014/main" id="{31302C37-6C02-7326-E3C1-014B2E0C54C4}"/>
              </a:ext>
            </a:extLst>
          </p:cNvPr>
          <p:cNvGrpSpPr/>
          <p:nvPr/>
        </p:nvGrpSpPr>
        <p:grpSpPr>
          <a:xfrm>
            <a:off x="5939278" y="2100084"/>
            <a:ext cx="3061070" cy="4059044"/>
            <a:chOff x="4765347" y="1397194"/>
            <a:chExt cx="3933917" cy="4988042"/>
          </a:xfrm>
        </p:grpSpPr>
        <p:pic>
          <p:nvPicPr>
            <p:cNvPr id="51" name="Picture 6">
              <a:extLst>
                <a:ext uri="{FF2B5EF4-FFF2-40B4-BE49-F238E27FC236}">
                  <a16:creationId xmlns:a16="http://schemas.microsoft.com/office/drawing/2014/main" id="{FE4B9D4E-DFAF-46B1-8C36-9B1041003250}"/>
                </a:ext>
              </a:extLst>
            </p:cNvPr>
            <p:cNvPicPr>
              <a:picLocks noChangeAspect="1"/>
            </p:cNvPicPr>
            <p:nvPr/>
          </p:nvPicPr>
          <p:blipFill>
            <a:blip r:embed="rId4">
              <a:alphaModFix amt="42000"/>
              <a:extLst>
                <a:ext uri="{28A0092B-C50C-407E-A947-70E740481C1C}">
                  <a14:useLocalDpi xmlns:a14="http://schemas.microsoft.com/office/drawing/2010/main" val="0"/>
                </a:ext>
              </a:extLst>
            </a:blip>
            <a:stretch>
              <a:fillRect/>
            </a:stretch>
          </p:blipFill>
          <p:spPr>
            <a:xfrm>
              <a:off x="4765347" y="1397194"/>
              <a:ext cx="1584523" cy="1540156"/>
            </a:xfrm>
            <a:prstGeom prst="rect">
              <a:avLst/>
            </a:prstGeom>
          </p:spPr>
        </p:pic>
        <p:pic>
          <p:nvPicPr>
            <p:cNvPr id="52" name="Picture 5">
              <a:extLst>
                <a:ext uri="{FF2B5EF4-FFF2-40B4-BE49-F238E27FC236}">
                  <a16:creationId xmlns:a16="http://schemas.microsoft.com/office/drawing/2014/main" id="{5DF0620D-C054-4B3D-9D0A-4F5F8B278799}"/>
                </a:ext>
              </a:extLst>
            </p:cNvPr>
            <p:cNvPicPr>
              <a:picLocks noChangeAspect="1"/>
            </p:cNvPicPr>
            <p:nvPr/>
          </p:nvPicPr>
          <p:blipFill>
            <a:blip r:embed="rId5" cstate="print">
              <a:alphaModFix amt="40000"/>
              <a:extLst>
                <a:ext uri="{28A0092B-C50C-407E-A947-70E740481C1C}">
                  <a14:useLocalDpi xmlns:a14="http://schemas.microsoft.com/office/drawing/2010/main" val="0"/>
                </a:ext>
              </a:extLst>
            </a:blip>
            <a:stretch>
              <a:fillRect/>
            </a:stretch>
          </p:blipFill>
          <p:spPr>
            <a:xfrm>
              <a:off x="6634961" y="4777892"/>
              <a:ext cx="2064303" cy="1458305"/>
            </a:xfrm>
            <a:prstGeom prst="rect">
              <a:avLst/>
            </a:prstGeom>
          </p:spPr>
        </p:pic>
        <p:pic>
          <p:nvPicPr>
            <p:cNvPr id="56" name="Content Placeholder 9">
              <a:extLst>
                <a:ext uri="{FF2B5EF4-FFF2-40B4-BE49-F238E27FC236}">
                  <a16:creationId xmlns:a16="http://schemas.microsoft.com/office/drawing/2014/main" id="{4AF62658-C895-4C8E-AC15-8B4D3333FE37}"/>
                </a:ext>
              </a:extLst>
            </p:cNvPr>
            <p:cNvPicPr>
              <a:picLocks noChangeAspect="1"/>
            </p:cNvPicPr>
            <p:nvPr/>
          </p:nvPicPr>
          <p:blipFill>
            <a:blip r:embed="rId6">
              <a:alphaModFix amt="54000"/>
            </a:blip>
            <a:stretch>
              <a:fillRect/>
            </a:stretch>
          </p:blipFill>
          <p:spPr>
            <a:xfrm>
              <a:off x="6634961" y="1397194"/>
              <a:ext cx="1614380" cy="1540156"/>
            </a:xfrm>
            <a:prstGeom prst="rect">
              <a:avLst/>
            </a:prstGeom>
          </p:spPr>
        </p:pic>
        <p:pic>
          <p:nvPicPr>
            <p:cNvPr id="58" name="Picture 12">
              <a:extLst>
                <a:ext uri="{FF2B5EF4-FFF2-40B4-BE49-F238E27FC236}">
                  <a16:creationId xmlns:a16="http://schemas.microsoft.com/office/drawing/2014/main" id="{A171B1F3-AE7E-42C0-8707-3CC71942ED64}"/>
                </a:ext>
              </a:extLst>
            </p:cNvPr>
            <p:cNvPicPr>
              <a:picLocks noChangeAspect="1"/>
            </p:cNvPicPr>
            <p:nvPr/>
          </p:nvPicPr>
          <p:blipFill>
            <a:blip r:embed="rId7">
              <a:alphaModFix amt="68000"/>
            </a:blip>
            <a:stretch>
              <a:fillRect/>
            </a:stretch>
          </p:blipFill>
          <p:spPr>
            <a:xfrm>
              <a:off x="4765347" y="3053949"/>
              <a:ext cx="1607344" cy="1607344"/>
            </a:xfrm>
            <a:prstGeom prst="rect">
              <a:avLst/>
            </a:prstGeom>
          </p:spPr>
        </p:pic>
        <p:pic>
          <p:nvPicPr>
            <p:cNvPr id="59" name="Picture 2" descr="Green Bikes Barcelona - Rentals &amp; Tours - Services | Facebook">
              <a:extLst>
                <a:ext uri="{FF2B5EF4-FFF2-40B4-BE49-F238E27FC236}">
                  <a16:creationId xmlns:a16="http://schemas.microsoft.com/office/drawing/2014/main" id="{E0D436F9-A4C2-4050-BDAC-CD555C33D766}"/>
                </a:ext>
              </a:extLst>
            </p:cNvPr>
            <p:cNvPicPr>
              <a:picLocks noChangeAspect="1" noChangeArrowheads="1"/>
            </p:cNvPicPr>
            <p:nvPr/>
          </p:nvPicPr>
          <p:blipFill>
            <a:blip r:embed="rId8">
              <a:alphaModFix amt="29000"/>
              <a:extLst>
                <a:ext uri="{28A0092B-C50C-407E-A947-70E740481C1C}">
                  <a14:useLocalDpi xmlns:a14="http://schemas.microsoft.com/office/drawing/2010/main" val="0"/>
                </a:ext>
              </a:extLst>
            </a:blip>
            <a:srcRect/>
            <a:stretch>
              <a:fillRect/>
            </a:stretch>
          </p:blipFill>
          <p:spPr bwMode="auto">
            <a:xfrm>
              <a:off x="6657782" y="3053949"/>
              <a:ext cx="1607344" cy="160734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CeleBreak - Play Football - Apps op Google Play">
              <a:extLst>
                <a:ext uri="{FF2B5EF4-FFF2-40B4-BE49-F238E27FC236}">
                  <a16:creationId xmlns:a16="http://schemas.microsoft.com/office/drawing/2014/main" id="{17D107CF-5B84-4C28-AE5D-11DF3817E243}"/>
                </a:ext>
              </a:extLst>
            </p:cNvPr>
            <p:cNvPicPr>
              <a:picLocks noChangeAspect="1" noChangeArrowheads="1"/>
            </p:cNvPicPr>
            <p:nvPr/>
          </p:nvPicPr>
          <p:blipFill>
            <a:blip r:embed="rId9">
              <a:alphaModFix amt="39000"/>
              <a:extLst>
                <a:ext uri="{28A0092B-C50C-407E-A947-70E740481C1C}">
                  <a14:useLocalDpi xmlns:a14="http://schemas.microsoft.com/office/drawing/2010/main" val="0"/>
                </a:ext>
              </a:extLst>
            </a:blip>
            <a:srcRect/>
            <a:stretch>
              <a:fillRect/>
            </a:stretch>
          </p:blipFill>
          <p:spPr bwMode="auto">
            <a:xfrm>
              <a:off x="4765347" y="4777892"/>
              <a:ext cx="1607344" cy="16073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3705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800" fill="hold"/>
                                        <p:tgtEl>
                                          <p:spTgt spid="5"/>
                                        </p:tgtEl>
                                        <p:attrNameLst>
                                          <p:attrName>ppt_x</p:attrName>
                                        </p:attrNameLst>
                                      </p:cBhvr>
                                      <p:tavLst>
                                        <p:tav tm="0">
                                          <p:val>
                                            <p:strVal val="#ppt_x"/>
                                          </p:val>
                                        </p:tav>
                                        <p:tav tm="100000">
                                          <p:val>
                                            <p:strVal val="#ppt_x"/>
                                          </p:val>
                                        </p:tav>
                                      </p:tavLst>
                                    </p:anim>
                                    <p:anim calcmode="lin" valueType="num">
                                      <p:cBhvr additive="base">
                                        <p:cTn id="12" dur="8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800" fill="hold"/>
                                        <p:tgtEl>
                                          <p:spTgt spid="50"/>
                                        </p:tgtEl>
                                        <p:attrNameLst>
                                          <p:attrName>ppt_x</p:attrName>
                                        </p:attrNameLst>
                                      </p:cBhvr>
                                      <p:tavLst>
                                        <p:tav tm="0">
                                          <p:val>
                                            <p:strVal val="#ppt_x"/>
                                          </p:val>
                                        </p:tav>
                                        <p:tav tm="100000">
                                          <p:val>
                                            <p:strVal val="#ppt_x"/>
                                          </p:val>
                                        </p:tav>
                                      </p:tavLst>
                                    </p:anim>
                                    <p:anim calcmode="lin" valueType="num">
                                      <p:cBhvr additive="base">
                                        <p:cTn id="16" dur="800" fill="hold"/>
                                        <p:tgtEl>
                                          <p:spTgt spid="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Vrije vorm: vorm 49">
            <a:extLst>
              <a:ext uri="{FF2B5EF4-FFF2-40B4-BE49-F238E27FC236}">
                <a16:creationId xmlns:a16="http://schemas.microsoft.com/office/drawing/2014/main" id="{B482CE8B-5408-0721-1886-036B743140D8}"/>
              </a:ext>
            </a:extLst>
          </p:cNvPr>
          <p:cNvSpPr/>
          <p:nvPr/>
        </p:nvSpPr>
        <p:spPr>
          <a:xfrm>
            <a:off x="0" y="857250"/>
            <a:ext cx="9144000" cy="2813685"/>
          </a:xfrm>
          <a:custGeom>
            <a:avLst/>
            <a:gdLst>
              <a:gd name="connsiteX0" fmla="*/ 0 w 12192000"/>
              <a:gd name="connsiteY0" fmla="*/ 0 h 3751579"/>
              <a:gd name="connsiteX1" fmla="*/ 12192000 w 12192000"/>
              <a:gd name="connsiteY1" fmla="*/ 0 h 3751579"/>
              <a:gd name="connsiteX2" fmla="*/ 12192000 w 12192000"/>
              <a:gd name="connsiteY2" fmla="*/ 3751580 h 3751579"/>
              <a:gd name="connsiteX3" fmla="*/ 0 w 12192000"/>
              <a:gd name="connsiteY3" fmla="*/ 3751580 h 3751579"/>
            </a:gdLst>
            <a:ahLst/>
            <a:cxnLst>
              <a:cxn ang="0">
                <a:pos x="connsiteX0" y="connsiteY0"/>
              </a:cxn>
              <a:cxn ang="0">
                <a:pos x="connsiteX1" y="connsiteY1"/>
              </a:cxn>
              <a:cxn ang="0">
                <a:pos x="connsiteX2" y="connsiteY2"/>
              </a:cxn>
              <a:cxn ang="0">
                <a:pos x="connsiteX3" y="connsiteY3"/>
              </a:cxn>
            </a:cxnLst>
            <a:rect l="l" t="t" r="r" b="b"/>
            <a:pathLst>
              <a:path w="12192000" h="3751579">
                <a:moveTo>
                  <a:pt x="0" y="0"/>
                </a:moveTo>
                <a:lnTo>
                  <a:pt x="12192000" y="0"/>
                </a:lnTo>
                <a:lnTo>
                  <a:pt x="12192000" y="3751580"/>
                </a:lnTo>
                <a:lnTo>
                  <a:pt x="0" y="3751580"/>
                </a:lnTo>
                <a:close/>
              </a:path>
            </a:pathLst>
          </a:custGeom>
          <a:solidFill>
            <a:srgbClr val="E50056"/>
          </a:solidFill>
          <a:ln w="9525" cap="flat">
            <a:noFill/>
            <a:prstDash val="solid"/>
            <a:miter/>
          </a:ln>
        </p:spPr>
        <p:txBody>
          <a:bodyPr rtlCol="0" anchor="ctr"/>
          <a:lstStyle/>
          <a:p>
            <a:pPr marL="342900" indent="-342900">
              <a:lnSpc>
                <a:spcPct val="150000"/>
              </a:lnSpc>
            </a:pPr>
            <a:endParaRPr lang="nl-NL" sz="1600">
              <a:solidFill>
                <a:schemeClr val="bg1"/>
              </a:solidFill>
              <a:latin typeface="Arial" panose="020B0604020202020204" pitchFamily="34" charset="0"/>
              <a:cs typeface="Arial" panose="020B0604020202020204" pitchFamily="34" charset="0"/>
            </a:endParaRPr>
          </a:p>
        </p:txBody>
      </p:sp>
      <p:sp>
        <p:nvSpPr>
          <p:cNvPr id="5" name="Tekstvak 4">
            <a:extLst>
              <a:ext uri="{FF2B5EF4-FFF2-40B4-BE49-F238E27FC236}">
                <a16:creationId xmlns:a16="http://schemas.microsoft.com/office/drawing/2014/main" id="{1850ABBD-45F3-1BF2-01DC-4A19BF5CAB5B}"/>
              </a:ext>
            </a:extLst>
          </p:cNvPr>
          <p:cNvSpPr txBox="1"/>
          <p:nvPr/>
        </p:nvSpPr>
        <p:spPr>
          <a:xfrm>
            <a:off x="602457" y="1183337"/>
            <a:ext cx="7939087" cy="940051"/>
          </a:xfrm>
          <a:prstGeom prst="rect">
            <a:avLst/>
          </a:prstGeom>
          <a:noFill/>
        </p:spPr>
        <p:txBody>
          <a:bodyPr wrap="square" lIns="0" tIns="108000" rIns="0" bIns="0" rtlCol="0">
            <a:spAutoFit/>
          </a:bodyPr>
          <a:lstStyle/>
          <a:p>
            <a:pPr>
              <a:lnSpc>
                <a:spcPct val="80000"/>
              </a:lnSpc>
            </a:pPr>
            <a:r>
              <a:rPr lang="nl-NL" sz="3375" b="1" kern="800" cap="all">
                <a:solidFill>
                  <a:schemeClr val="bg1"/>
                </a:solidFill>
                <a:latin typeface="Arial"/>
                <a:cs typeface="Arial"/>
                <a:sym typeface="Arial"/>
                <a:rtl val="0"/>
              </a:rPr>
              <a:t>Voorbeelden van succesvolle ondernemingen</a:t>
            </a:r>
            <a:endParaRPr lang="nl-NL" sz="3375" b="1" kern="800">
              <a:solidFill>
                <a:srgbClr val="E50056"/>
              </a:solidFill>
              <a:latin typeface="Arial"/>
              <a:cs typeface="Arial"/>
              <a:sym typeface="Arial"/>
              <a:rtl val="0"/>
            </a:endParaRPr>
          </a:p>
        </p:txBody>
      </p:sp>
      <p:sp>
        <p:nvSpPr>
          <p:cNvPr id="24" name="Vrije vorm: vorm 23">
            <a:extLst>
              <a:ext uri="{FF2B5EF4-FFF2-40B4-BE49-F238E27FC236}">
                <a16:creationId xmlns:a16="http://schemas.microsoft.com/office/drawing/2014/main" id="{19235C06-CFBD-4B6B-A2D0-350A957D2454}"/>
              </a:ext>
            </a:extLst>
          </p:cNvPr>
          <p:cNvSpPr/>
          <p:nvPr/>
        </p:nvSpPr>
        <p:spPr>
          <a:xfrm>
            <a:off x="602457" y="5480196"/>
            <a:ext cx="2575560" cy="388934"/>
          </a:xfrm>
          <a:custGeom>
            <a:avLst/>
            <a:gdLst>
              <a:gd name="connsiteX0" fmla="*/ 0 w 1683282"/>
              <a:gd name="connsiteY0" fmla="*/ 0 h 568621"/>
              <a:gd name="connsiteX1" fmla="*/ 1683283 w 1683282"/>
              <a:gd name="connsiteY1" fmla="*/ 0 h 568621"/>
              <a:gd name="connsiteX2" fmla="*/ 1683283 w 1683282"/>
              <a:gd name="connsiteY2" fmla="*/ 568622 h 568621"/>
              <a:gd name="connsiteX3" fmla="*/ 0 w 1683282"/>
              <a:gd name="connsiteY3" fmla="*/ 568622 h 568621"/>
            </a:gdLst>
            <a:ahLst/>
            <a:cxnLst>
              <a:cxn ang="0">
                <a:pos x="connsiteX0" y="connsiteY0"/>
              </a:cxn>
              <a:cxn ang="0">
                <a:pos x="connsiteX1" y="connsiteY1"/>
              </a:cxn>
              <a:cxn ang="0">
                <a:pos x="connsiteX2" y="connsiteY2"/>
              </a:cxn>
              <a:cxn ang="0">
                <a:pos x="connsiteX3" y="connsiteY3"/>
              </a:cxn>
            </a:cxnLst>
            <a:rect l="l" t="t" r="r" b="b"/>
            <a:pathLst>
              <a:path w="1683282" h="568621">
                <a:moveTo>
                  <a:pt x="0" y="0"/>
                </a:moveTo>
                <a:lnTo>
                  <a:pt x="1683283" y="0"/>
                </a:lnTo>
                <a:lnTo>
                  <a:pt x="1683283" y="568622"/>
                </a:lnTo>
                <a:lnTo>
                  <a:pt x="0" y="568622"/>
                </a:lnTo>
                <a:close/>
              </a:path>
            </a:pathLst>
          </a:custGeom>
          <a:solidFill>
            <a:srgbClr val="E2004C"/>
          </a:solidFill>
          <a:ln w="12687" cap="flat">
            <a:noFill/>
            <a:prstDash val="solid"/>
            <a:miter/>
          </a:ln>
        </p:spPr>
        <p:txBody>
          <a:bodyPr rtlCol="0" anchor="ctr"/>
          <a:lstStyle/>
          <a:p>
            <a:r>
              <a:rPr lang="en-US" sz="1200" b="1">
                <a:solidFill>
                  <a:schemeClr val="bg1"/>
                </a:solidFill>
                <a:latin typeface="Arial" panose="020B0604020202020204" pitchFamily="34" charset="0"/>
                <a:cs typeface="Arial" panose="020B0604020202020204" pitchFamily="34" charset="0"/>
              </a:rPr>
              <a:t>Social Banana (Niek </a:t>
            </a:r>
            <a:r>
              <a:rPr lang="en-US" sz="1200" b="1" err="1">
                <a:solidFill>
                  <a:schemeClr val="bg1"/>
                </a:solidFill>
                <a:latin typeface="Arial" panose="020B0604020202020204" pitchFamily="34" charset="0"/>
                <a:cs typeface="Arial" panose="020B0604020202020204" pitchFamily="34" charset="0"/>
              </a:rPr>
              <a:t>Bastiaens</a:t>
            </a:r>
            <a:r>
              <a:rPr lang="en-US" sz="1200" b="1">
                <a:solidFill>
                  <a:schemeClr val="bg1"/>
                </a:solidFill>
                <a:latin typeface="Arial" panose="020B0604020202020204" pitchFamily="34" charset="0"/>
                <a:cs typeface="Arial" panose="020B0604020202020204" pitchFamily="34" charset="0"/>
              </a:rPr>
              <a:t>)</a:t>
            </a:r>
          </a:p>
        </p:txBody>
      </p:sp>
      <p:pic>
        <p:nvPicPr>
          <p:cNvPr id="3" name="Afbeelding 2">
            <a:extLst>
              <a:ext uri="{FF2B5EF4-FFF2-40B4-BE49-F238E27FC236}">
                <a16:creationId xmlns:a16="http://schemas.microsoft.com/office/drawing/2014/main" id="{D6DE7113-4DB2-247C-C10A-04DE3775C65F}"/>
              </a:ext>
            </a:extLst>
          </p:cNvPr>
          <p:cNvPicPr>
            <a:picLocks noChangeAspect="1"/>
          </p:cNvPicPr>
          <p:nvPr/>
        </p:nvPicPr>
        <p:blipFill>
          <a:blip r:embed="rId3"/>
          <a:stretch>
            <a:fillRect/>
          </a:stretch>
        </p:blipFill>
        <p:spPr>
          <a:xfrm>
            <a:off x="3498941" y="2192035"/>
            <a:ext cx="2781543" cy="4263413"/>
          </a:xfrm>
          <a:prstGeom prst="rect">
            <a:avLst/>
          </a:prstGeom>
        </p:spPr>
      </p:pic>
    </p:spTree>
    <p:extLst>
      <p:ext uri="{BB962C8B-B14F-4D97-AF65-F5344CB8AC3E}">
        <p14:creationId xmlns:p14="http://schemas.microsoft.com/office/powerpoint/2010/main" val="151248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800" fill="hold"/>
                                        <p:tgtEl>
                                          <p:spTgt spid="5"/>
                                        </p:tgtEl>
                                        <p:attrNameLst>
                                          <p:attrName>ppt_x</p:attrName>
                                        </p:attrNameLst>
                                      </p:cBhvr>
                                      <p:tavLst>
                                        <p:tav tm="0">
                                          <p:val>
                                            <p:strVal val="#ppt_x"/>
                                          </p:val>
                                        </p:tav>
                                        <p:tav tm="100000">
                                          <p:val>
                                            <p:strVal val="#ppt_x"/>
                                          </p:val>
                                        </p:tav>
                                      </p:tavLst>
                                    </p:anim>
                                    <p:anim calcmode="lin" valueType="num">
                                      <p:cBhvr additive="base">
                                        <p:cTn id="8" dur="8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800" fill="hold"/>
                                        <p:tgtEl>
                                          <p:spTgt spid="50"/>
                                        </p:tgtEl>
                                        <p:attrNameLst>
                                          <p:attrName>ppt_x</p:attrName>
                                        </p:attrNameLst>
                                      </p:cBhvr>
                                      <p:tavLst>
                                        <p:tav tm="0">
                                          <p:val>
                                            <p:strVal val="#ppt_x"/>
                                          </p:val>
                                        </p:tav>
                                        <p:tav tm="100000">
                                          <p:val>
                                            <p:strVal val="#ppt_x"/>
                                          </p:val>
                                        </p:tav>
                                      </p:tavLst>
                                    </p:anim>
                                    <p:anim calcmode="lin" valueType="num">
                                      <p:cBhvr additive="base">
                                        <p:cTn id="12" dur="800" fill="hold"/>
                                        <p:tgtEl>
                                          <p:spTgt spid="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Vrije vorm: vorm 49">
            <a:extLst>
              <a:ext uri="{FF2B5EF4-FFF2-40B4-BE49-F238E27FC236}">
                <a16:creationId xmlns:a16="http://schemas.microsoft.com/office/drawing/2014/main" id="{B482CE8B-5408-0721-1886-036B743140D8}"/>
              </a:ext>
            </a:extLst>
          </p:cNvPr>
          <p:cNvSpPr/>
          <p:nvPr/>
        </p:nvSpPr>
        <p:spPr>
          <a:xfrm>
            <a:off x="0" y="857250"/>
            <a:ext cx="9144000" cy="2813685"/>
          </a:xfrm>
          <a:custGeom>
            <a:avLst/>
            <a:gdLst>
              <a:gd name="connsiteX0" fmla="*/ 0 w 12192000"/>
              <a:gd name="connsiteY0" fmla="*/ 0 h 3751579"/>
              <a:gd name="connsiteX1" fmla="*/ 12192000 w 12192000"/>
              <a:gd name="connsiteY1" fmla="*/ 0 h 3751579"/>
              <a:gd name="connsiteX2" fmla="*/ 12192000 w 12192000"/>
              <a:gd name="connsiteY2" fmla="*/ 3751580 h 3751579"/>
              <a:gd name="connsiteX3" fmla="*/ 0 w 12192000"/>
              <a:gd name="connsiteY3" fmla="*/ 3751580 h 3751579"/>
            </a:gdLst>
            <a:ahLst/>
            <a:cxnLst>
              <a:cxn ang="0">
                <a:pos x="connsiteX0" y="connsiteY0"/>
              </a:cxn>
              <a:cxn ang="0">
                <a:pos x="connsiteX1" y="connsiteY1"/>
              </a:cxn>
              <a:cxn ang="0">
                <a:pos x="connsiteX2" y="connsiteY2"/>
              </a:cxn>
              <a:cxn ang="0">
                <a:pos x="connsiteX3" y="connsiteY3"/>
              </a:cxn>
            </a:cxnLst>
            <a:rect l="l" t="t" r="r" b="b"/>
            <a:pathLst>
              <a:path w="12192000" h="3751579">
                <a:moveTo>
                  <a:pt x="0" y="0"/>
                </a:moveTo>
                <a:lnTo>
                  <a:pt x="12192000" y="0"/>
                </a:lnTo>
                <a:lnTo>
                  <a:pt x="12192000" y="3751580"/>
                </a:lnTo>
                <a:lnTo>
                  <a:pt x="0" y="3751580"/>
                </a:lnTo>
                <a:close/>
              </a:path>
            </a:pathLst>
          </a:custGeom>
          <a:solidFill>
            <a:srgbClr val="E50056"/>
          </a:solidFill>
          <a:ln w="9525" cap="flat">
            <a:noFill/>
            <a:prstDash val="solid"/>
            <a:miter/>
          </a:ln>
        </p:spPr>
        <p:txBody>
          <a:bodyPr rtlCol="0" anchor="ctr"/>
          <a:lstStyle/>
          <a:p>
            <a:pPr marL="342900" indent="-342900">
              <a:lnSpc>
                <a:spcPct val="150000"/>
              </a:lnSpc>
            </a:pPr>
            <a:endParaRPr lang="nl-NL" sz="1600">
              <a:solidFill>
                <a:schemeClr val="bg1"/>
              </a:solidFill>
              <a:latin typeface="Arial" panose="020B0604020202020204" pitchFamily="34" charset="0"/>
              <a:cs typeface="Arial" panose="020B0604020202020204" pitchFamily="34" charset="0"/>
            </a:endParaRPr>
          </a:p>
        </p:txBody>
      </p:sp>
      <p:sp>
        <p:nvSpPr>
          <p:cNvPr id="5" name="Tekstvak 4">
            <a:extLst>
              <a:ext uri="{FF2B5EF4-FFF2-40B4-BE49-F238E27FC236}">
                <a16:creationId xmlns:a16="http://schemas.microsoft.com/office/drawing/2014/main" id="{1850ABBD-45F3-1BF2-01DC-4A19BF5CAB5B}"/>
              </a:ext>
            </a:extLst>
          </p:cNvPr>
          <p:cNvSpPr txBox="1"/>
          <p:nvPr/>
        </p:nvSpPr>
        <p:spPr>
          <a:xfrm>
            <a:off x="602457" y="1183337"/>
            <a:ext cx="7939087" cy="940051"/>
          </a:xfrm>
          <a:prstGeom prst="rect">
            <a:avLst/>
          </a:prstGeom>
          <a:noFill/>
        </p:spPr>
        <p:txBody>
          <a:bodyPr wrap="square" lIns="0" tIns="108000" rIns="0" bIns="0" rtlCol="0">
            <a:spAutoFit/>
          </a:bodyPr>
          <a:lstStyle/>
          <a:p>
            <a:pPr>
              <a:lnSpc>
                <a:spcPct val="80000"/>
              </a:lnSpc>
            </a:pPr>
            <a:r>
              <a:rPr lang="nl-NL" sz="3375" b="1" kern="800" cap="all">
                <a:solidFill>
                  <a:schemeClr val="bg1"/>
                </a:solidFill>
                <a:latin typeface="Arial"/>
                <a:cs typeface="Arial"/>
                <a:sym typeface="Arial"/>
                <a:rtl val="0"/>
              </a:rPr>
              <a:t>Voorbeelden van succesvolle ondernemingen</a:t>
            </a:r>
            <a:endParaRPr lang="nl-NL" sz="3375" b="1" kern="800">
              <a:solidFill>
                <a:srgbClr val="E50056"/>
              </a:solidFill>
              <a:latin typeface="Arial"/>
              <a:cs typeface="Arial"/>
              <a:sym typeface="Arial"/>
              <a:rtl val="0"/>
            </a:endParaRPr>
          </a:p>
        </p:txBody>
      </p:sp>
      <p:pic>
        <p:nvPicPr>
          <p:cNvPr id="3" name="Afbeelding 2">
            <a:extLst>
              <a:ext uri="{FF2B5EF4-FFF2-40B4-BE49-F238E27FC236}">
                <a16:creationId xmlns:a16="http://schemas.microsoft.com/office/drawing/2014/main" id="{B48C4064-CAF5-D06F-0EE8-BC95A9BD33F3}"/>
              </a:ext>
            </a:extLst>
          </p:cNvPr>
          <p:cNvPicPr>
            <a:picLocks noChangeAspect="1"/>
          </p:cNvPicPr>
          <p:nvPr/>
        </p:nvPicPr>
        <p:blipFill>
          <a:blip r:embed="rId3"/>
          <a:stretch>
            <a:fillRect/>
          </a:stretch>
        </p:blipFill>
        <p:spPr>
          <a:xfrm>
            <a:off x="143278" y="2588847"/>
            <a:ext cx="2126917" cy="1810142"/>
          </a:xfrm>
          <a:prstGeom prst="rect">
            <a:avLst/>
          </a:prstGeom>
        </p:spPr>
      </p:pic>
      <p:pic>
        <p:nvPicPr>
          <p:cNvPr id="4" name="Afbeelding 3">
            <a:extLst>
              <a:ext uri="{FF2B5EF4-FFF2-40B4-BE49-F238E27FC236}">
                <a16:creationId xmlns:a16="http://schemas.microsoft.com/office/drawing/2014/main" id="{4C7DC95B-4637-55BB-0926-C7876B9D282D}"/>
              </a:ext>
            </a:extLst>
          </p:cNvPr>
          <p:cNvPicPr>
            <a:picLocks noChangeAspect="1"/>
          </p:cNvPicPr>
          <p:nvPr/>
        </p:nvPicPr>
        <p:blipFill>
          <a:blip r:embed="rId4"/>
          <a:stretch>
            <a:fillRect/>
          </a:stretch>
        </p:blipFill>
        <p:spPr>
          <a:xfrm>
            <a:off x="2499513" y="2588847"/>
            <a:ext cx="6365870" cy="3527446"/>
          </a:xfrm>
          <a:prstGeom prst="rect">
            <a:avLst/>
          </a:prstGeom>
        </p:spPr>
      </p:pic>
      <p:sp>
        <p:nvSpPr>
          <p:cNvPr id="24" name="Vrije vorm: vorm 23">
            <a:extLst>
              <a:ext uri="{FF2B5EF4-FFF2-40B4-BE49-F238E27FC236}">
                <a16:creationId xmlns:a16="http://schemas.microsoft.com/office/drawing/2014/main" id="{19235C06-CFBD-4B6B-A2D0-350A957D2454}"/>
              </a:ext>
            </a:extLst>
          </p:cNvPr>
          <p:cNvSpPr/>
          <p:nvPr/>
        </p:nvSpPr>
        <p:spPr>
          <a:xfrm>
            <a:off x="143278" y="4352570"/>
            <a:ext cx="2356235" cy="434388"/>
          </a:xfrm>
          <a:custGeom>
            <a:avLst/>
            <a:gdLst>
              <a:gd name="connsiteX0" fmla="*/ 0 w 1683282"/>
              <a:gd name="connsiteY0" fmla="*/ 0 h 568621"/>
              <a:gd name="connsiteX1" fmla="*/ 1683283 w 1683282"/>
              <a:gd name="connsiteY1" fmla="*/ 0 h 568621"/>
              <a:gd name="connsiteX2" fmla="*/ 1683283 w 1683282"/>
              <a:gd name="connsiteY2" fmla="*/ 568622 h 568621"/>
              <a:gd name="connsiteX3" fmla="*/ 0 w 1683282"/>
              <a:gd name="connsiteY3" fmla="*/ 568622 h 568621"/>
            </a:gdLst>
            <a:ahLst/>
            <a:cxnLst>
              <a:cxn ang="0">
                <a:pos x="connsiteX0" y="connsiteY0"/>
              </a:cxn>
              <a:cxn ang="0">
                <a:pos x="connsiteX1" y="connsiteY1"/>
              </a:cxn>
              <a:cxn ang="0">
                <a:pos x="connsiteX2" y="connsiteY2"/>
              </a:cxn>
              <a:cxn ang="0">
                <a:pos x="connsiteX3" y="connsiteY3"/>
              </a:cxn>
            </a:cxnLst>
            <a:rect l="l" t="t" r="r" b="b"/>
            <a:pathLst>
              <a:path w="1683282" h="568621">
                <a:moveTo>
                  <a:pt x="0" y="0"/>
                </a:moveTo>
                <a:lnTo>
                  <a:pt x="1683283" y="0"/>
                </a:lnTo>
                <a:lnTo>
                  <a:pt x="1683283" y="568622"/>
                </a:lnTo>
                <a:lnTo>
                  <a:pt x="0" y="568622"/>
                </a:lnTo>
                <a:close/>
              </a:path>
            </a:pathLst>
          </a:custGeom>
          <a:solidFill>
            <a:srgbClr val="E2004C"/>
          </a:solidFill>
          <a:ln w="12687" cap="flat">
            <a:noFill/>
            <a:prstDash val="solid"/>
            <a:miter/>
          </a:ln>
        </p:spPr>
        <p:txBody>
          <a:bodyPr rtlCol="0" anchor="ctr"/>
          <a:lstStyle/>
          <a:p>
            <a:r>
              <a:rPr lang="en-US" sz="1200" b="1">
                <a:solidFill>
                  <a:schemeClr val="bg1"/>
                </a:solidFill>
                <a:latin typeface="Arial" panose="020B0604020202020204" pitchFamily="34" charset="0"/>
                <a:cs typeface="Arial" panose="020B0604020202020204" pitchFamily="34" charset="0"/>
              </a:rPr>
              <a:t>De </a:t>
            </a:r>
            <a:r>
              <a:rPr lang="en-US" sz="1200" b="1" err="1">
                <a:solidFill>
                  <a:schemeClr val="bg1"/>
                </a:solidFill>
                <a:latin typeface="Arial" panose="020B0604020202020204" pitchFamily="34" charset="0"/>
                <a:cs typeface="Arial" panose="020B0604020202020204" pitchFamily="34" charset="0"/>
              </a:rPr>
              <a:t>Fabriek</a:t>
            </a:r>
            <a:r>
              <a:rPr lang="en-US" sz="1200" b="1">
                <a:solidFill>
                  <a:schemeClr val="bg1"/>
                </a:solidFill>
                <a:latin typeface="Arial" panose="020B0604020202020204" pitchFamily="34" charset="0"/>
                <a:cs typeface="Arial" panose="020B0604020202020204" pitchFamily="34" charset="0"/>
              </a:rPr>
              <a:t> (Claire Kaal)</a:t>
            </a:r>
          </a:p>
        </p:txBody>
      </p:sp>
    </p:spTree>
    <p:extLst>
      <p:ext uri="{BB962C8B-B14F-4D97-AF65-F5344CB8AC3E}">
        <p14:creationId xmlns:p14="http://schemas.microsoft.com/office/powerpoint/2010/main" val="264885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800" fill="hold"/>
                                        <p:tgtEl>
                                          <p:spTgt spid="5"/>
                                        </p:tgtEl>
                                        <p:attrNameLst>
                                          <p:attrName>ppt_x</p:attrName>
                                        </p:attrNameLst>
                                      </p:cBhvr>
                                      <p:tavLst>
                                        <p:tav tm="0">
                                          <p:val>
                                            <p:strVal val="#ppt_x"/>
                                          </p:val>
                                        </p:tav>
                                        <p:tav tm="100000">
                                          <p:val>
                                            <p:strVal val="#ppt_x"/>
                                          </p:val>
                                        </p:tav>
                                      </p:tavLst>
                                    </p:anim>
                                    <p:anim calcmode="lin" valueType="num">
                                      <p:cBhvr additive="base">
                                        <p:cTn id="8" dur="8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800" fill="hold"/>
                                        <p:tgtEl>
                                          <p:spTgt spid="50"/>
                                        </p:tgtEl>
                                        <p:attrNameLst>
                                          <p:attrName>ppt_x</p:attrName>
                                        </p:attrNameLst>
                                      </p:cBhvr>
                                      <p:tavLst>
                                        <p:tav tm="0">
                                          <p:val>
                                            <p:strVal val="#ppt_x"/>
                                          </p:val>
                                        </p:tav>
                                        <p:tav tm="100000">
                                          <p:val>
                                            <p:strVal val="#ppt_x"/>
                                          </p:val>
                                        </p:tav>
                                      </p:tavLst>
                                    </p:anim>
                                    <p:anim calcmode="lin" valueType="num">
                                      <p:cBhvr additive="base">
                                        <p:cTn id="12" dur="800" fill="hold"/>
                                        <p:tgtEl>
                                          <p:spTgt spid="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Vrije vorm: vorm 49">
            <a:extLst>
              <a:ext uri="{FF2B5EF4-FFF2-40B4-BE49-F238E27FC236}">
                <a16:creationId xmlns:a16="http://schemas.microsoft.com/office/drawing/2014/main" id="{B482CE8B-5408-0721-1886-036B743140D8}"/>
              </a:ext>
            </a:extLst>
          </p:cNvPr>
          <p:cNvSpPr/>
          <p:nvPr/>
        </p:nvSpPr>
        <p:spPr>
          <a:xfrm>
            <a:off x="0" y="857250"/>
            <a:ext cx="9144000" cy="2813685"/>
          </a:xfrm>
          <a:custGeom>
            <a:avLst/>
            <a:gdLst>
              <a:gd name="connsiteX0" fmla="*/ 0 w 12192000"/>
              <a:gd name="connsiteY0" fmla="*/ 0 h 3751579"/>
              <a:gd name="connsiteX1" fmla="*/ 12192000 w 12192000"/>
              <a:gd name="connsiteY1" fmla="*/ 0 h 3751579"/>
              <a:gd name="connsiteX2" fmla="*/ 12192000 w 12192000"/>
              <a:gd name="connsiteY2" fmla="*/ 3751580 h 3751579"/>
              <a:gd name="connsiteX3" fmla="*/ 0 w 12192000"/>
              <a:gd name="connsiteY3" fmla="*/ 3751580 h 3751579"/>
            </a:gdLst>
            <a:ahLst/>
            <a:cxnLst>
              <a:cxn ang="0">
                <a:pos x="connsiteX0" y="connsiteY0"/>
              </a:cxn>
              <a:cxn ang="0">
                <a:pos x="connsiteX1" y="connsiteY1"/>
              </a:cxn>
              <a:cxn ang="0">
                <a:pos x="connsiteX2" y="connsiteY2"/>
              </a:cxn>
              <a:cxn ang="0">
                <a:pos x="connsiteX3" y="connsiteY3"/>
              </a:cxn>
            </a:cxnLst>
            <a:rect l="l" t="t" r="r" b="b"/>
            <a:pathLst>
              <a:path w="12192000" h="3751579">
                <a:moveTo>
                  <a:pt x="0" y="0"/>
                </a:moveTo>
                <a:lnTo>
                  <a:pt x="12192000" y="0"/>
                </a:lnTo>
                <a:lnTo>
                  <a:pt x="12192000" y="3751580"/>
                </a:lnTo>
                <a:lnTo>
                  <a:pt x="0" y="3751580"/>
                </a:lnTo>
                <a:close/>
              </a:path>
            </a:pathLst>
          </a:custGeom>
          <a:solidFill>
            <a:srgbClr val="E50056"/>
          </a:solidFill>
          <a:ln w="9525" cap="flat">
            <a:noFill/>
            <a:prstDash val="solid"/>
            <a:miter/>
          </a:ln>
        </p:spPr>
        <p:txBody>
          <a:bodyPr rtlCol="0" anchor="ctr"/>
          <a:lstStyle/>
          <a:p>
            <a:pPr marL="342900" indent="-342900">
              <a:lnSpc>
                <a:spcPct val="150000"/>
              </a:lnSpc>
            </a:pPr>
            <a:endParaRPr lang="nl-NL" sz="1600">
              <a:solidFill>
                <a:schemeClr val="bg1"/>
              </a:solidFill>
              <a:latin typeface="Arial" panose="020B0604020202020204" pitchFamily="34" charset="0"/>
              <a:cs typeface="Arial" panose="020B0604020202020204" pitchFamily="34" charset="0"/>
            </a:endParaRPr>
          </a:p>
        </p:txBody>
      </p:sp>
      <p:sp>
        <p:nvSpPr>
          <p:cNvPr id="5" name="Tekstvak 4">
            <a:extLst>
              <a:ext uri="{FF2B5EF4-FFF2-40B4-BE49-F238E27FC236}">
                <a16:creationId xmlns:a16="http://schemas.microsoft.com/office/drawing/2014/main" id="{1850ABBD-45F3-1BF2-01DC-4A19BF5CAB5B}"/>
              </a:ext>
            </a:extLst>
          </p:cNvPr>
          <p:cNvSpPr txBox="1"/>
          <p:nvPr/>
        </p:nvSpPr>
        <p:spPr>
          <a:xfrm>
            <a:off x="602457" y="1183337"/>
            <a:ext cx="7939087" cy="940051"/>
          </a:xfrm>
          <a:prstGeom prst="rect">
            <a:avLst/>
          </a:prstGeom>
          <a:noFill/>
        </p:spPr>
        <p:txBody>
          <a:bodyPr wrap="square" lIns="0" tIns="108000" rIns="0" bIns="0" rtlCol="0">
            <a:spAutoFit/>
          </a:bodyPr>
          <a:lstStyle/>
          <a:p>
            <a:pPr>
              <a:lnSpc>
                <a:spcPct val="80000"/>
              </a:lnSpc>
            </a:pPr>
            <a:r>
              <a:rPr lang="nl-NL" sz="3375" b="1" kern="800" cap="all">
                <a:solidFill>
                  <a:schemeClr val="bg1"/>
                </a:solidFill>
                <a:latin typeface="Arial"/>
                <a:cs typeface="Arial"/>
                <a:sym typeface="Arial"/>
                <a:rtl val="0"/>
              </a:rPr>
              <a:t>Voorbeelden van succesvolle ondernemingen</a:t>
            </a:r>
            <a:endParaRPr lang="nl-NL" sz="3375" b="1" kern="800">
              <a:solidFill>
                <a:srgbClr val="E50056"/>
              </a:solidFill>
              <a:latin typeface="Arial"/>
              <a:cs typeface="Arial"/>
              <a:sym typeface="Arial"/>
              <a:rtl val="0"/>
            </a:endParaRPr>
          </a:p>
        </p:txBody>
      </p:sp>
      <p:pic>
        <p:nvPicPr>
          <p:cNvPr id="3" name="Afbeelding 2">
            <a:extLst>
              <a:ext uri="{FF2B5EF4-FFF2-40B4-BE49-F238E27FC236}">
                <a16:creationId xmlns:a16="http://schemas.microsoft.com/office/drawing/2014/main" id="{88AC9FC1-E5FE-11C6-5441-84D83DD420EB}"/>
              </a:ext>
            </a:extLst>
          </p:cNvPr>
          <p:cNvPicPr>
            <a:picLocks noChangeAspect="1"/>
          </p:cNvPicPr>
          <p:nvPr/>
        </p:nvPicPr>
        <p:blipFill>
          <a:blip r:embed="rId3"/>
          <a:stretch>
            <a:fillRect/>
          </a:stretch>
        </p:blipFill>
        <p:spPr>
          <a:xfrm>
            <a:off x="602456" y="2153736"/>
            <a:ext cx="8094458" cy="4013147"/>
          </a:xfrm>
          <a:prstGeom prst="rect">
            <a:avLst/>
          </a:prstGeom>
        </p:spPr>
      </p:pic>
    </p:spTree>
    <p:extLst>
      <p:ext uri="{BB962C8B-B14F-4D97-AF65-F5344CB8AC3E}">
        <p14:creationId xmlns:p14="http://schemas.microsoft.com/office/powerpoint/2010/main" val="44214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800" fill="hold"/>
                                        <p:tgtEl>
                                          <p:spTgt spid="5"/>
                                        </p:tgtEl>
                                        <p:attrNameLst>
                                          <p:attrName>ppt_x</p:attrName>
                                        </p:attrNameLst>
                                      </p:cBhvr>
                                      <p:tavLst>
                                        <p:tav tm="0">
                                          <p:val>
                                            <p:strVal val="#ppt_x"/>
                                          </p:val>
                                        </p:tav>
                                        <p:tav tm="100000">
                                          <p:val>
                                            <p:strVal val="#ppt_x"/>
                                          </p:val>
                                        </p:tav>
                                      </p:tavLst>
                                    </p:anim>
                                    <p:anim calcmode="lin" valueType="num">
                                      <p:cBhvr additive="base">
                                        <p:cTn id="8" dur="8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800" fill="hold"/>
                                        <p:tgtEl>
                                          <p:spTgt spid="50"/>
                                        </p:tgtEl>
                                        <p:attrNameLst>
                                          <p:attrName>ppt_x</p:attrName>
                                        </p:attrNameLst>
                                      </p:cBhvr>
                                      <p:tavLst>
                                        <p:tav tm="0">
                                          <p:val>
                                            <p:strVal val="#ppt_x"/>
                                          </p:val>
                                        </p:tav>
                                        <p:tav tm="100000">
                                          <p:val>
                                            <p:strVal val="#ppt_x"/>
                                          </p:val>
                                        </p:tav>
                                      </p:tavLst>
                                    </p:anim>
                                    <p:anim calcmode="lin" valueType="num">
                                      <p:cBhvr additive="base">
                                        <p:cTn id="12" dur="800" fill="hold"/>
                                        <p:tgtEl>
                                          <p:spTgt spid="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Vrije vorm: vorm 49">
            <a:extLst>
              <a:ext uri="{FF2B5EF4-FFF2-40B4-BE49-F238E27FC236}">
                <a16:creationId xmlns:a16="http://schemas.microsoft.com/office/drawing/2014/main" id="{B482CE8B-5408-0721-1886-036B743140D8}"/>
              </a:ext>
            </a:extLst>
          </p:cNvPr>
          <p:cNvSpPr/>
          <p:nvPr/>
        </p:nvSpPr>
        <p:spPr>
          <a:xfrm>
            <a:off x="0" y="857250"/>
            <a:ext cx="9144000" cy="2813685"/>
          </a:xfrm>
          <a:custGeom>
            <a:avLst/>
            <a:gdLst>
              <a:gd name="connsiteX0" fmla="*/ 0 w 12192000"/>
              <a:gd name="connsiteY0" fmla="*/ 0 h 3751579"/>
              <a:gd name="connsiteX1" fmla="*/ 12192000 w 12192000"/>
              <a:gd name="connsiteY1" fmla="*/ 0 h 3751579"/>
              <a:gd name="connsiteX2" fmla="*/ 12192000 w 12192000"/>
              <a:gd name="connsiteY2" fmla="*/ 3751580 h 3751579"/>
              <a:gd name="connsiteX3" fmla="*/ 0 w 12192000"/>
              <a:gd name="connsiteY3" fmla="*/ 3751580 h 3751579"/>
            </a:gdLst>
            <a:ahLst/>
            <a:cxnLst>
              <a:cxn ang="0">
                <a:pos x="connsiteX0" y="connsiteY0"/>
              </a:cxn>
              <a:cxn ang="0">
                <a:pos x="connsiteX1" y="connsiteY1"/>
              </a:cxn>
              <a:cxn ang="0">
                <a:pos x="connsiteX2" y="connsiteY2"/>
              </a:cxn>
              <a:cxn ang="0">
                <a:pos x="connsiteX3" y="connsiteY3"/>
              </a:cxn>
            </a:cxnLst>
            <a:rect l="l" t="t" r="r" b="b"/>
            <a:pathLst>
              <a:path w="12192000" h="3751579">
                <a:moveTo>
                  <a:pt x="0" y="0"/>
                </a:moveTo>
                <a:lnTo>
                  <a:pt x="12192000" y="0"/>
                </a:lnTo>
                <a:lnTo>
                  <a:pt x="12192000" y="3751580"/>
                </a:lnTo>
                <a:lnTo>
                  <a:pt x="0" y="3751580"/>
                </a:lnTo>
                <a:close/>
              </a:path>
            </a:pathLst>
          </a:custGeom>
          <a:solidFill>
            <a:srgbClr val="E50056"/>
          </a:solidFill>
          <a:ln w="9525" cap="flat">
            <a:noFill/>
            <a:prstDash val="solid"/>
            <a:miter/>
          </a:ln>
        </p:spPr>
        <p:txBody>
          <a:bodyPr rtlCol="0" anchor="ctr"/>
          <a:lstStyle/>
          <a:p>
            <a:pPr marL="342900" indent="-342900">
              <a:lnSpc>
                <a:spcPct val="150000"/>
              </a:lnSpc>
            </a:pPr>
            <a:endParaRPr lang="nl-NL" sz="1600">
              <a:solidFill>
                <a:schemeClr val="bg1"/>
              </a:solidFill>
              <a:latin typeface="Arial" panose="020B0604020202020204" pitchFamily="34" charset="0"/>
              <a:cs typeface="Arial" panose="020B0604020202020204" pitchFamily="34" charset="0"/>
            </a:endParaRPr>
          </a:p>
        </p:txBody>
      </p:sp>
      <p:sp>
        <p:nvSpPr>
          <p:cNvPr id="5" name="Tekstvak 4">
            <a:extLst>
              <a:ext uri="{FF2B5EF4-FFF2-40B4-BE49-F238E27FC236}">
                <a16:creationId xmlns:a16="http://schemas.microsoft.com/office/drawing/2014/main" id="{1850ABBD-45F3-1BF2-01DC-4A19BF5CAB5B}"/>
              </a:ext>
            </a:extLst>
          </p:cNvPr>
          <p:cNvSpPr txBox="1"/>
          <p:nvPr/>
        </p:nvSpPr>
        <p:spPr>
          <a:xfrm>
            <a:off x="602457" y="1183337"/>
            <a:ext cx="7939087" cy="940051"/>
          </a:xfrm>
          <a:prstGeom prst="rect">
            <a:avLst/>
          </a:prstGeom>
          <a:noFill/>
        </p:spPr>
        <p:txBody>
          <a:bodyPr wrap="square" lIns="0" tIns="108000" rIns="0" bIns="0" rtlCol="0">
            <a:spAutoFit/>
          </a:bodyPr>
          <a:lstStyle/>
          <a:p>
            <a:pPr>
              <a:lnSpc>
                <a:spcPct val="80000"/>
              </a:lnSpc>
            </a:pPr>
            <a:r>
              <a:rPr lang="nl-NL" sz="3375" b="1" kern="800" cap="all">
                <a:solidFill>
                  <a:schemeClr val="bg1"/>
                </a:solidFill>
                <a:latin typeface="Arial"/>
                <a:cs typeface="Arial"/>
                <a:sym typeface="Arial"/>
                <a:rtl val="0"/>
              </a:rPr>
              <a:t>Voorbeelden van succesvolle ondernemingen</a:t>
            </a:r>
            <a:endParaRPr lang="nl-NL" sz="3375" b="1" kern="800">
              <a:solidFill>
                <a:srgbClr val="E50056"/>
              </a:solidFill>
              <a:latin typeface="Arial"/>
              <a:cs typeface="Arial"/>
              <a:sym typeface="Arial"/>
              <a:rtl val="0"/>
            </a:endParaRPr>
          </a:p>
        </p:txBody>
      </p:sp>
      <p:pic>
        <p:nvPicPr>
          <p:cNvPr id="4" name="Afbeelding 3">
            <a:extLst>
              <a:ext uri="{FF2B5EF4-FFF2-40B4-BE49-F238E27FC236}">
                <a16:creationId xmlns:a16="http://schemas.microsoft.com/office/drawing/2014/main" id="{071DA946-B379-F3A5-D52B-6D08FD5CEF46}"/>
              </a:ext>
            </a:extLst>
          </p:cNvPr>
          <p:cNvPicPr>
            <a:picLocks noChangeAspect="1"/>
          </p:cNvPicPr>
          <p:nvPr/>
        </p:nvPicPr>
        <p:blipFill>
          <a:blip r:embed="rId3"/>
          <a:stretch>
            <a:fillRect/>
          </a:stretch>
        </p:blipFill>
        <p:spPr>
          <a:xfrm>
            <a:off x="0" y="2300078"/>
            <a:ext cx="9144000" cy="3452602"/>
          </a:xfrm>
          <a:prstGeom prst="rect">
            <a:avLst/>
          </a:prstGeom>
        </p:spPr>
      </p:pic>
      <p:pic>
        <p:nvPicPr>
          <p:cNvPr id="3" name="Afbeelding 2">
            <a:extLst>
              <a:ext uri="{FF2B5EF4-FFF2-40B4-BE49-F238E27FC236}">
                <a16:creationId xmlns:a16="http://schemas.microsoft.com/office/drawing/2014/main" id="{28745B3E-00C2-762C-8423-395A0E6D2973}"/>
              </a:ext>
            </a:extLst>
          </p:cNvPr>
          <p:cNvPicPr>
            <a:picLocks noChangeAspect="1"/>
          </p:cNvPicPr>
          <p:nvPr/>
        </p:nvPicPr>
        <p:blipFill>
          <a:blip r:embed="rId4"/>
          <a:stretch>
            <a:fillRect/>
          </a:stretch>
        </p:blipFill>
        <p:spPr>
          <a:xfrm>
            <a:off x="7006972" y="3997023"/>
            <a:ext cx="1873107" cy="1833674"/>
          </a:xfrm>
          <a:prstGeom prst="rect">
            <a:avLst/>
          </a:prstGeom>
        </p:spPr>
      </p:pic>
      <p:sp>
        <p:nvSpPr>
          <p:cNvPr id="23" name="Vrije vorm: vorm 22">
            <a:extLst>
              <a:ext uri="{FF2B5EF4-FFF2-40B4-BE49-F238E27FC236}">
                <a16:creationId xmlns:a16="http://schemas.microsoft.com/office/drawing/2014/main" id="{53B8769C-7810-4C64-A5E6-FA2B681C434B}"/>
              </a:ext>
            </a:extLst>
          </p:cNvPr>
          <p:cNvSpPr/>
          <p:nvPr/>
        </p:nvSpPr>
        <p:spPr>
          <a:xfrm>
            <a:off x="3537059" y="5557290"/>
            <a:ext cx="3469913" cy="390780"/>
          </a:xfrm>
          <a:custGeom>
            <a:avLst/>
            <a:gdLst>
              <a:gd name="connsiteX0" fmla="*/ 0 w 1683282"/>
              <a:gd name="connsiteY0" fmla="*/ 0 h 568621"/>
              <a:gd name="connsiteX1" fmla="*/ 1683283 w 1683282"/>
              <a:gd name="connsiteY1" fmla="*/ 0 h 568621"/>
              <a:gd name="connsiteX2" fmla="*/ 1683283 w 1683282"/>
              <a:gd name="connsiteY2" fmla="*/ 568622 h 568621"/>
              <a:gd name="connsiteX3" fmla="*/ 0 w 1683282"/>
              <a:gd name="connsiteY3" fmla="*/ 568622 h 568621"/>
            </a:gdLst>
            <a:ahLst/>
            <a:cxnLst>
              <a:cxn ang="0">
                <a:pos x="connsiteX0" y="connsiteY0"/>
              </a:cxn>
              <a:cxn ang="0">
                <a:pos x="connsiteX1" y="connsiteY1"/>
              </a:cxn>
              <a:cxn ang="0">
                <a:pos x="connsiteX2" y="connsiteY2"/>
              </a:cxn>
              <a:cxn ang="0">
                <a:pos x="connsiteX3" y="connsiteY3"/>
              </a:cxn>
            </a:cxnLst>
            <a:rect l="l" t="t" r="r" b="b"/>
            <a:pathLst>
              <a:path w="1683282" h="568621">
                <a:moveTo>
                  <a:pt x="0" y="0"/>
                </a:moveTo>
                <a:lnTo>
                  <a:pt x="1683283" y="0"/>
                </a:lnTo>
                <a:lnTo>
                  <a:pt x="1683283" y="568622"/>
                </a:lnTo>
                <a:lnTo>
                  <a:pt x="0" y="568622"/>
                </a:lnTo>
                <a:close/>
              </a:path>
            </a:pathLst>
          </a:custGeom>
          <a:solidFill>
            <a:srgbClr val="E2004C"/>
          </a:solidFill>
          <a:ln w="12687" cap="flat">
            <a:noFill/>
            <a:prstDash val="solid"/>
            <a:miter/>
          </a:ln>
        </p:spPr>
        <p:txBody>
          <a:bodyPr rtlCol="0" anchor="ctr"/>
          <a:lstStyle/>
          <a:p>
            <a:r>
              <a:rPr lang="en-US" sz="1200" b="1" err="1">
                <a:solidFill>
                  <a:schemeClr val="bg1"/>
                </a:solidFill>
                <a:latin typeface="Arial" panose="020B0604020202020204" pitchFamily="34" charset="0"/>
                <a:cs typeface="Arial" panose="020B0604020202020204" pitchFamily="34" charset="0"/>
              </a:rPr>
              <a:t>Proforto</a:t>
            </a:r>
            <a:r>
              <a:rPr lang="en-US" sz="1200" b="1">
                <a:solidFill>
                  <a:schemeClr val="bg1"/>
                </a:solidFill>
                <a:latin typeface="Arial" panose="020B0604020202020204" pitchFamily="34" charset="0"/>
                <a:cs typeface="Arial" panose="020B0604020202020204" pitchFamily="34" charset="0"/>
              </a:rPr>
              <a:t> (Rick </a:t>
            </a:r>
            <a:r>
              <a:rPr lang="en-US" sz="1200" b="1" err="1">
                <a:solidFill>
                  <a:schemeClr val="bg1"/>
                </a:solidFill>
                <a:latin typeface="Arial" panose="020B0604020202020204" pitchFamily="34" charset="0"/>
                <a:cs typeface="Arial" panose="020B0604020202020204" pitchFamily="34" charset="0"/>
              </a:rPr>
              <a:t>Burgersdijk</a:t>
            </a:r>
            <a:r>
              <a:rPr lang="en-US" sz="1200" b="1">
                <a:solidFill>
                  <a:schemeClr val="bg1"/>
                </a:solidFill>
                <a:latin typeface="Arial" panose="020B0604020202020204" pitchFamily="34" charset="0"/>
                <a:cs typeface="Arial" panose="020B0604020202020204" pitchFamily="34" charset="0"/>
              </a:rPr>
              <a:t> en Jelle </a:t>
            </a:r>
            <a:r>
              <a:rPr lang="en-US" sz="1200" b="1" err="1">
                <a:solidFill>
                  <a:schemeClr val="bg1"/>
                </a:solidFill>
                <a:latin typeface="Arial" panose="020B0604020202020204" pitchFamily="34" charset="0"/>
                <a:cs typeface="Arial" panose="020B0604020202020204" pitchFamily="34" charset="0"/>
              </a:rPr>
              <a:t>Gudden</a:t>
            </a:r>
            <a:r>
              <a:rPr lang="en-US" sz="1200" b="1">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1563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800" fill="hold"/>
                                        <p:tgtEl>
                                          <p:spTgt spid="5"/>
                                        </p:tgtEl>
                                        <p:attrNameLst>
                                          <p:attrName>ppt_x</p:attrName>
                                        </p:attrNameLst>
                                      </p:cBhvr>
                                      <p:tavLst>
                                        <p:tav tm="0">
                                          <p:val>
                                            <p:strVal val="#ppt_x"/>
                                          </p:val>
                                        </p:tav>
                                        <p:tav tm="100000">
                                          <p:val>
                                            <p:strVal val="#ppt_x"/>
                                          </p:val>
                                        </p:tav>
                                      </p:tavLst>
                                    </p:anim>
                                    <p:anim calcmode="lin" valueType="num">
                                      <p:cBhvr additive="base">
                                        <p:cTn id="8" dur="8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800" fill="hold"/>
                                        <p:tgtEl>
                                          <p:spTgt spid="50"/>
                                        </p:tgtEl>
                                        <p:attrNameLst>
                                          <p:attrName>ppt_x</p:attrName>
                                        </p:attrNameLst>
                                      </p:cBhvr>
                                      <p:tavLst>
                                        <p:tav tm="0">
                                          <p:val>
                                            <p:strVal val="#ppt_x"/>
                                          </p:val>
                                        </p:tav>
                                        <p:tav tm="100000">
                                          <p:val>
                                            <p:strVal val="#ppt_x"/>
                                          </p:val>
                                        </p:tav>
                                      </p:tavLst>
                                    </p:anim>
                                    <p:anim calcmode="lin" valueType="num">
                                      <p:cBhvr additive="base">
                                        <p:cTn id="12" dur="800" fill="hold"/>
                                        <p:tgtEl>
                                          <p:spTgt spid="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rije vorm: vorm 3">
            <a:extLst>
              <a:ext uri="{FF2B5EF4-FFF2-40B4-BE49-F238E27FC236}">
                <a16:creationId xmlns:a16="http://schemas.microsoft.com/office/drawing/2014/main" id="{E32DC156-F742-7B58-8523-EACA0341DCBD}"/>
              </a:ext>
            </a:extLst>
          </p:cNvPr>
          <p:cNvSpPr/>
          <p:nvPr/>
        </p:nvSpPr>
        <p:spPr>
          <a:xfrm>
            <a:off x="0" y="2229556"/>
            <a:ext cx="8207298" cy="3771193"/>
          </a:xfrm>
          <a:custGeom>
            <a:avLst/>
            <a:gdLst>
              <a:gd name="connsiteX0" fmla="*/ 0 w 8714740"/>
              <a:gd name="connsiteY0" fmla="*/ 0 h 6836916"/>
              <a:gd name="connsiteX1" fmla="*/ 8714740 w 8714740"/>
              <a:gd name="connsiteY1" fmla="*/ 0 h 6836916"/>
              <a:gd name="connsiteX2" fmla="*/ 8714740 w 8714740"/>
              <a:gd name="connsiteY2" fmla="*/ 6836916 h 6836916"/>
              <a:gd name="connsiteX3" fmla="*/ 0 w 8714740"/>
              <a:gd name="connsiteY3" fmla="*/ 6836916 h 6836916"/>
            </a:gdLst>
            <a:ahLst/>
            <a:cxnLst>
              <a:cxn ang="0">
                <a:pos x="connsiteX0" y="connsiteY0"/>
              </a:cxn>
              <a:cxn ang="0">
                <a:pos x="connsiteX1" y="connsiteY1"/>
              </a:cxn>
              <a:cxn ang="0">
                <a:pos x="connsiteX2" y="connsiteY2"/>
              </a:cxn>
              <a:cxn ang="0">
                <a:pos x="connsiteX3" y="connsiteY3"/>
              </a:cxn>
            </a:cxnLst>
            <a:rect l="l" t="t" r="r" b="b"/>
            <a:pathLst>
              <a:path w="8714740" h="6836916">
                <a:moveTo>
                  <a:pt x="0" y="0"/>
                </a:moveTo>
                <a:lnTo>
                  <a:pt x="8714740" y="0"/>
                </a:lnTo>
                <a:lnTo>
                  <a:pt x="8714740" y="6836916"/>
                </a:lnTo>
                <a:lnTo>
                  <a:pt x="0" y="6836916"/>
                </a:lnTo>
                <a:close/>
              </a:path>
            </a:pathLst>
          </a:custGeom>
          <a:solidFill>
            <a:srgbClr val="000000"/>
          </a:solidFill>
          <a:ln w="12700" cap="flat">
            <a:noFill/>
            <a:prstDash val="solid"/>
            <a:miter/>
          </a:ln>
        </p:spPr>
        <p:txBody>
          <a:bodyPr rtlCol="0" anchor="ctr"/>
          <a:lstStyle/>
          <a:p>
            <a:endParaRPr lang="nl-NL" sz="1350"/>
          </a:p>
        </p:txBody>
      </p:sp>
      <p:sp>
        <p:nvSpPr>
          <p:cNvPr id="50" name="Tekstvak 49">
            <a:extLst>
              <a:ext uri="{FF2B5EF4-FFF2-40B4-BE49-F238E27FC236}">
                <a16:creationId xmlns:a16="http://schemas.microsoft.com/office/drawing/2014/main" id="{32C93409-A978-4C8C-BA31-CE5EA0704F0B}"/>
              </a:ext>
            </a:extLst>
          </p:cNvPr>
          <p:cNvSpPr txBox="1"/>
          <p:nvPr/>
        </p:nvSpPr>
        <p:spPr>
          <a:xfrm>
            <a:off x="389839" y="548231"/>
            <a:ext cx="8751017" cy="524553"/>
          </a:xfrm>
          <a:prstGeom prst="rect">
            <a:avLst/>
          </a:prstGeom>
          <a:noFill/>
        </p:spPr>
        <p:txBody>
          <a:bodyPr wrap="square" lIns="0" tIns="108000" rIns="0" bIns="0" rtlCol="0">
            <a:spAutoFit/>
          </a:bodyPr>
          <a:lstStyle/>
          <a:p>
            <a:pPr>
              <a:lnSpc>
                <a:spcPct val="80000"/>
              </a:lnSpc>
            </a:pPr>
            <a:r>
              <a:rPr lang="nl-NL" sz="3375" b="1" kern="800" cap="all">
                <a:latin typeface="Arial"/>
                <a:cs typeface="Arial"/>
                <a:sym typeface="Arial"/>
                <a:rtl val="0"/>
              </a:rPr>
              <a:t>e-cluster: stage </a:t>
            </a:r>
            <a:endParaRPr lang="nl-NL" sz="3375" b="1" kern="800">
              <a:solidFill>
                <a:srgbClr val="E50056"/>
              </a:solidFill>
              <a:latin typeface="Arial"/>
              <a:cs typeface="Arial"/>
              <a:sym typeface="Arial"/>
              <a:rtl val="0"/>
            </a:endParaRPr>
          </a:p>
        </p:txBody>
      </p:sp>
      <p:pic>
        <p:nvPicPr>
          <p:cNvPr id="18" name="Picture 2" descr="http://kortingscodewehkamp.net/wp-content/uploads/2013/05/Wehkamp_Logo.png">
            <a:extLst>
              <a:ext uri="{FF2B5EF4-FFF2-40B4-BE49-F238E27FC236}">
                <a16:creationId xmlns:a16="http://schemas.microsoft.com/office/drawing/2014/main" id="{D26C2E4C-E6C3-49A2-99AE-F6006E2A2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68" y="5498917"/>
            <a:ext cx="1979474" cy="33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A02310B1-BB32-65D0-CF9A-0F80C76AA2C2}"/>
              </a:ext>
            </a:extLst>
          </p:cNvPr>
          <p:cNvPicPr>
            <a:picLocks noChangeAspect="1"/>
          </p:cNvPicPr>
          <p:nvPr/>
        </p:nvPicPr>
        <p:blipFill>
          <a:blip r:embed="rId4">
            <a:alphaModFix amt="80000"/>
          </a:blip>
          <a:stretch>
            <a:fillRect/>
          </a:stretch>
        </p:blipFill>
        <p:spPr>
          <a:xfrm>
            <a:off x="1185205" y="4907569"/>
            <a:ext cx="1542230" cy="502403"/>
          </a:xfrm>
          <a:prstGeom prst="rect">
            <a:avLst/>
          </a:prstGeom>
        </p:spPr>
      </p:pic>
      <p:sp>
        <p:nvSpPr>
          <p:cNvPr id="7" name="Vrije vorm: vorm 15">
            <a:extLst>
              <a:ext uri="{FF2B5EF4-FFF2-40B4-BE49-F238E27FC236}">
                <a16:creationId xmlns:a16="http://schemas.microsoft.com/office/drawing/2014/main" id="{A0CA61B2-FEE8-6668-73DA-EEBF00AAA737}"/>
              </a:ext>
            </a:extLst>
          </p:cNvPr>
          <p:cNvSpPr/>
          <p:nvPr/>
        </p:nvSpPr>
        <p:spPr>
          <a:xfrm>
            <a:off x="4977258" y="4878785"/>
            <a:ext cx="4182724" cy="1381110"/>
          </a:xfrm>
          <a:custGeom>
            <a:avLst/>
            <a:gdLst>
              <a:gd name="connsiteX0" fmla="*/ 0 w 2314955"/>
              <a:gd name="connsiteY0" fmla="*/ 0 h 400050"/>
              <a:gd name="connsiteX1" fmla="*/ 2314956 w 2314955"/>
              <a:gd name="connsiteY1" fmla="*/ 0 h 400050"/>
              <a:gd name="connsiteX2" fmla="*/ 2314956 w 2314955"/>
              <a:gd name="connsiteY2" fmla="*/ 400050 h 400050"/>
              <a:gd name="connsiteX3" fmla="*/ 0 w 2314955"/>
              <a:gd name="connsiteY3" fmla="*/ 400050 h 400050"/>
            </a:gdLst>
            <a:ahLst/>
            <a:cxnLst>
              <a:cxn ang="0">
                <a:pos x="connsiteX0" y="connsiteY0"/>
              </a:cxn>
              <a:cxn ang="0">
                <a:pos x="connsiteX1" y="connsiteY1"/>
              </a:cxn>
              <a:cxn ang="0">
                <a:pos x="connsiteX2" y="connsiteY2"/>
              </a:cxn>
              <a:cxn ang="0">
                <a:pos x="connsiteX3" y="connsiteY3"/>
              </a:cxn>
            </a:cxnLst>
            <a:rect l="l" t="t" r="r" b="b"/>
            <a:pathLst>
              <a:path w="2314955" h="400050">
                <a:moveTo>
                  <a:pt x="0" y="0"/>
                </a:moveTo>
                <a:lnTo>
                  <a:pt x="2314956" y="0"/>
                </a:lnTo>
                <a:lnTo>
                  <a:pt x="2314956" y="400050"/>
                </a:lnTo>
                <a:lnTo>
                  <a:pt x="0" y="400050"/>
                </a:lnTo>
                <a:close/>
              </a:path>
            </a:pathLst>
          </a:custGeom>
          <a:solidFill>
            <a:srgbClr val="E50056"/>
          </a:solidFill>
          <a:ln w="9525" cap="flat">
            <a:noFill/>
            <a:prstDash val="solid"/>
            <a:miter/>
          </a:ln>
        </p:spPr>
        <p:txBody>
          <a:bodyPr lIns="91440" tIns="45720" rIns="91440" bIns="45720" rtlCol="0" anchor="ctr"/>
          <a:lstStyle/>
          <a:p>
            <a:r>
              <a:rPr lang="nl-NL" sz="2000" b="1">
                <a:solidFill>
                  <a:schemeClr val="bg1"/>
                </a:solidFill>
                <a:latin typeface="Arial"/>
                <a:cs typeface="Arial"/>
              </a:rPr>
              <a:t>Afdelingen:</a:t>
            </a:r>
          </a:p>
          <a:p>
            <a:r>
              <a:rPr lang="nl-NL">
                <a:solidFill>
                  <a:schemeClr val="bg1"/>
                </a:solidFill>
                <a:latin typeface="Arial"/>
                <a:cs typeface="Arial"/>
              </a:rPr>
              <a:t>Marketing, Inkoop, E-commerce</a:t>
            </a:r>
            <a:endParaRPr lang="nl-NL" b="1">
              <a:solidFill>
                <a:schemeClr val="bg1"/>
              </a:solidFill>
              <a:latin typeface="Arial"/>
              <a:cs typeface="Arial"/>
            </a:endParaRPr>
          </a:p>
          <a:p>
            <a:r>
              <a:rPr lang="nl-NL">
                <a:solidFill>
                  <a:schemeClr val="bg1"/>
                </a:solidFill>
                <a:latin typeface="Arial"/>
                <a:cs typeface="Arial"/>
              </a:rPr>
              <a:t>Sales, Communicatie, Finance,</a:t>
            </a:r>
          </a:p>
          <a:p>
            <a:r>
              <a:rPr lang="nl-NL">
                <a:solidFill>
                  <a:schemeClr val="bg1"/>
                </a:solidFill>
                <a:latin typeface="Arial"/>
                <a:cs typeface="Arial"/>
              </a:rPr>
              <a:t>Supply chain management.. en meer!</a:t>
            </a:r>
          </a:p>
        </p:txBody>
      </p:sp>
      <p:pic>
        <p:nvPicPr>
          <p:cNvPr id="10" name="Picture 10">
            <a:extLst>
              <a:ext uri="{FF2B5EF4-FFF2-40B4-BE49-F238E27FC236}">
                <a16:creationId xmlns:a16="http://schemas.microsoft.com/office/drawing/2014/main" id="{D015BFAC-F907-B584-6914-F970751AD4D4}"/>
              </a:ext>
            </a:extLst>
          </p:cNvPr>
          <p:cNvPicPr>
            <a:picLocks noChangeAspect="1"/>
          </p:cNvPicPr>
          <p:nvPr/>
        </p:nvPicPr>
        <p:blipFill>
          <a:blip r:embed="rId5">
            <a:alphaModFix amt="77000"/>
          </a:blip>
          <a:stretch>
            <a:fillRect/>
          </a:stretch>
        </p:blipFill>
        <p:spPr>
          <a:xfrm>
            <a:off x="195468" y="3535582"/>
            <a:ext cx="866867" cy="866867"/>
          </a:xfrm>
          <a:prstGeom prst="rect">
            <a:avLst/>
          </a:prstGeom>
        </p:spPr>
      </p:pic>
      <p:pic>
        <p:nvPicPr>
          <p:cNvPr id="11" name="Picture 19">
            <a:extLst>
              <a:ext uri="{FF2B5EF4-FFF2-40B4-BE49-F238E27FC236}">
                <a16:creationId xmlns:a16="http://schemas.microsoft.com/office/drawing/2014/main" id="{BB0C79E9-F408-086F-B634-0AD39378827D}"/>
              </a:ext>
            </a:extLst>
          </p:cNvPr>
          <p:cNvPicPr>
            <a:picLocks noChangeAspect="1"/>
          </p:cNvPicPr>
          <p:nvPr/>
        </p:nvPicPr>
        <p:blipFill>
          <a:blip r:embed="rId6">
            <a:alphaModFix amt="80000"/>
          </a:blip>
          <a:stretch>
            <a:fillRect/>
          </a:stretch>
        </p:blipFill>
        <p:spPr>
          <a:xfrm>
            <a:off x="180977" y="4478932"/>
            <a:ext cx="834480" cy="824882"/>
          </a:xfrm>
          <a:prstGeom prst="rect">
            <a:avLst/>
          </a:prstGeom>
        </p:spPr>
      </p:pic>
      <p:pic>
        <p:nvPicPr>
          <p:cNvPr id="20" name="Picture 20">
            <a:extLst>
              <a:ext uri="{FF2B5EF4-FFF2-40B4-BE49-F238E27FC236}">
                <a16:creationId xmlns:a16="http://schemas.microsoft.com/office/drawing/2014/main" id="{7D5CA928-446C-C488-DAEF-9E4BD4EE1D4A}"/>
              </a:ext>
            </a:extLst>
          </p:cNvPr>
          <p:cNvPicPr>
            <a:picLocks noChangeAspect="1"/>
          </p:cNvPicPr>
          <p:nvPr/>
        </p:nvPicPr>
        <p:blipFill>
          <a:blip r:embed="rId7">
            <a:alphaModFix amt="80000"/>
          </a:blip>
          <a:stretch>
            <a:fillRect/>
          </a:stretch>
        </p:blipFill>
        <p:spPr>
          <a:xfrm>
            <a:off x="4327945" y="3673242"/>
            <a:ext cx="1626451" cy="377911"/>
          </a:xfrm>
          <a:prstGeom prst="rect">
            <a:avLst/>
          </a:prstGeom>
        </p:spPr>
      </p:pic>
      <p:pic>
        <p:nvPicPr>
          <p:cNvPr id="21" name="Picture 21">
            <a:extLst>
              <a:ext uri="{FF2B5EF4-FFF2-40B4-BE49-F238E27FC236}">
                <a16:creationId xmlns:a16="http://schemas.microsoft.com/office/drawing/2014/main" id="{142822A2-9E7B-6452-4671-01FC965B8185}"/>
              </a:ext>
            </a:extLst>
          </p:cNvPr>
          <p:cNvPicPr>
            <a:picLocks noChangeAspect="1"/>
          </p:cNvPicPr>
          <p:nvPr/>
        </p:nvPicPr>
        <p:blipFill>
          <a:blip r:embed="rId8">
            <a:alphaModFix amt="78000"/>
          </a:blip>
          <a:stretch>
            <a:fillRect/>
          </a:stretch>
        </p:blipFill>
        <p:spPr>
          <a:xfrm>
            <a:off x="1185205" y="3551589"/>
            <a:ext cx="1550462" cy="495311"/>
          </a:xfrm>
          <a:prstGeom prst="rect">
            <a:avLst/>
          </a:prstGeom>
        </p:spPr>
      </p:pic>
      <p:pic>
        <p:nvPicPr>
          <p:cNvPr id="3" name="Picture 5">
            <a:extLst>
              <a:ext uri="{FF2B5EF4-FFF2-40B4-BE49-F238E27FC236}">
                <a16:creationId xmlns:a16="http://schemas.microsoft.com/office/drawing/2014/main" id="{CED22511-3693-15F2-9C67-0931A49D674E}"/>
              </a:ext>
            </a:extLst>
          </p:cNvPr>
          <p:cNvPicPr>
            <a:picLocks noChangeAspect="1"/>
          </p:cNvPicPr>
          <p:nvPr/>
        </p:nvPicPr>
        <p:blipFill>
          <a:blip r:embed="rId9">
            <a:alphaModFix amt="80000"/>
          </a:blip>
          <a:stretch>
            <a:fillRect/>
          </a:stretch>
        </p:blipFill>
        <p:spPr>
          <a:xfrm>
            <a:off x="1185205" y="4160835"/>
            <a:ext cx="1550463" cy="657790"/>
          </a:xfrm>
          <a:prstGeom prst="rect">
            <a:avLst/>
          </a:prstGeom>
        </p:spPr>
      </p:pic>
      <p:pic>
        <p:nvPicPr>
          <p:cNvPr id="12" name="Picture 12">
            <a:extLst>
              <a:ext uri="{FF2B5EF4-FFF2-40B4-BE49-F238E27FC236}">
                <a16:creationId xmlns:a16="http://schemas.microsoft.com/office/drawing/2014/main" id="{2DEBFF2D-FDBC-E0C4-9776-CFC58D69BF3B}"/>
              </a:ext>
            </a:extLst>
          </p:cNvPr>
          <p:cNvPicPr>
            <a:picLocks noChangeAspect="1"/>
          </p:cNvPicPr>
          <p:nvPr/>
        </p:nvPicPr>
        <p:blipFill>
          <a:blip r:embed="rId10">
            <a:alphaModFix amt="80000"/>
          </a:blip>
          <a:stretch>
            <a:fillRect/>
          </a:stretch>
        </p:blipFill>
        <p:spPr>
          <a:xfrm>
            <a:off x="2944961" y="3585876"/>
            <a:ext cx="1051717" cy="529276"/>
          </a:xfrm>
          <a:prstGeom prst="rect">
            <a:avLst/>
          </a:prstGeom>
        </p:spPr>
      </p:pic>
      <p:pic>
        <p:nvPicPr>
          <p:cNvPr id="14" name="Afbeelding 13">
            <a:extLst>
              <a:ext uri="{FF2B5EF4-FFF2-40B4-BE49-F238E27FC236}">
                <a16:creationId xmlns:a16="http://schemas.microsoft.com/office/drawing/2014/main" id="{568095CD-4FA0-9022-5196-26C8DFF69654}"/>
              </a:ext>
            </a:extLst>
          </p:cNvPr>
          <p:cNvPicPr>
            <a:picLocks noChangeAspect="1"/>
          </p:cNvPicPr>
          <p:nvPr/>
        </p:nvPicPr>
        <p:blipFill>
          <a:blip r:embed="rId11">
            <a:alphaModFix amt="80000"/>
          </a:blip>
          <a:stretch>
            <a:fillRect/>
          </a:stretch>
        </p:blipFill>
        <p:spPr>
          <a:xfrm>
            <a:off x="2944961" y="5028176"/>
            <a:ext cx="1487411" cy="381796"/>
          </a:xfrm>
          <a:prstGeom prst="rect">
            <a:avLst/>
          </a:prstGeom>
        </p:spPr>
      </p:pic>
      <p:pic>
        <p:nvPicPr>
          <p:cNvPr id="16" name="Afbeelding 15">
            <a:extLst>
              <a:ext uri="{FF2B5EF4-FFF2-40B4-BE49-F238E27FC236}">
                <a16:creationId xmlns:a16="http://schemas.microsoft.com/office/drawing/2014/main" id="{596FEC9D-47BF-0823-673C-60BE4E903342}"/>
              </a:ext>
            </a:extLst>
          </p:cNvPr>
          <p:cNvPicPr>
            <a:picLocks noChangeAspect="1"/>
          </p:cNvPicPr>
          <p:nvPr/>
        </p:nvPicPr>
        <p:blipFill>
          <a:blip r:embed="rId12">
            <a:alphaModFix amt="80000"/>
          </a:blip>
          <a:stretch>
            <a:fillRect/>
          </a:stretch>
        </p:blipFill>
        <p:spPr>
          <a:xfrm>
            <a:off x="3034981" y="4270145"/>
            <a:ext cx="973566" cy="621228"/>
          </a:xfrm>
          <a:prstGeom prst="rect">
            <a:avLst/>
          </a:prstGeom>
        </p:spPr>
      </p:pic>
      <p:grpSp>
        <p:nvGrpSpPr>
          <p:cNvPr id="17" name="Groep 16">
            <a:extLst>
              <a:ext uri="{FF2B5EF4-FFF2-40B4-BE49-F238E27FC236}">
                <a16:creationId xmlns:a16="http://schemas.microsoft.com/office/drawing/2014/main" id="{FE778DCB-35FF-52E5-91A5-D24D322E1B52}"/>
              </a:ext>
            </a:extLst>
          </p:cNvPr>
          <p:cNvGrpSpPr/>
          <p:nvPr/>
        </p:nvGrpSpPr>
        <p:grpSpPr>
          <a:xfrm>
            <a:off x="5149515" y="300008"/>
            <a:ext cx="3769923" cy="1616931"/>
            <a:chOff x="436389" y="4263963"/>
            <a:chExt cx="5162615" cy="1989757"/>
          </a:xfrm>
        </p:grpSpPr>
        <p:pic>
          <p:nvPicPr>
            <p:cNvPr id="19" name="Afbeelding 18">
              <a:extLst>
                <a:ext uri="{FF2B5EF4-FFF2-40B4-BE49-F238E27FC236}">
                  <a16:creationId xmlns:a16="http://schemas.microsoft.com/office/drawing/2014/main" id="{582057BD-3FAF-FCAD-E5A0-6B91E93D66CA}"/>
                </a:ext>
              </a:extLst>
            </p:cNvPr>
            <p:cNvPicPr>
              <a:picLocks noChangeAspect="1"/>
            </p:cNvPicPr>
            <p:nvPr/>
          </p:nvPicPr>
          <p:blipFill>
            <a:blip r:embed="rId13"/>
            <a:stretch>
              <a:fillRect/>
            </a:stretch>
          </p:blipFill>
          <p:spPr>
            <a:xfrm>
              <a:off x="436389" y="4263963"/>
              <a:ext cx="5162615" cy="1989757"/>
            </a:xfrm>
            <a:prstGeom prst="rect">
              <a:avLst/>
            </a:prstGeom>
          </p:spPr>
        </p:pic>
        <p:sp>
          <p:nvSpPr>
            <p:cNvPr id="22" name="Ovaal 21">
              <a:extLst>
                <a:ext uri="{FF2B5EF4-FFF2-40B4-BE49-F238E27FC236}">
                  <a16:creationId xmlns:a16="http://schemas.microsoft.com/office/drawing/2014/main" id="{B9FB5D67-B4D1-B42A-D3B4-68C6F42E778A}"/>
                </a:ext>
              </a:extLst>
            </p:cNvPr>
            <p:cNvSpPr/>
            <p:nvPr/>
          </p:nvSpPr>
          <p:spPr>
            <a:xfrm>
              <a:off x="3453617" y="5076311"/>
              <a:ext cx="830180" cy="782053"/>
            </a:xfrm>
            <a:prstGeom prst="ellipse">
              <a:avLst/>
            </a:prstGeom>
            <a:noFill/>
            <a:ln w="317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5" name="Vrije vorm: vorm 15">
            <a:extLst>
              <a:ext uri="{FF2B5EF4-FFF2-40B4-BE49-F238E27FC236}">
                <a16:creationId xmlns:a16="http://schemas.microsoft.com/office/drawing/2014/main" id="{9EE19705-8D3B-97B3-F9FB-C7DF61B54159}"/>
              </a:ext>
            </a:extLst>
          </p:cNvPr>
          <p:cNvSpPr/>
          <p:nvPr/>
        </p:nvSpPr>
        <p:spPr>
          <a:xfrm>
            <a:off x="0" y="1993422"/>
            <a:ext cx="8207298" cy="1465677"/>
          </a:xfrm>
          <a:custGeom>
            <a:avLst/>
            <a:gdLst>
              <a:gd name="connsiteX0" fmla="*/ 0 w 2314955"/>
              <a:gd name="connsiteY0" fmla="*/ 0 h 400050"/>
              <a:gd name="connsiteX1" fmla="*/ 2314956 w 2314955"/>
              <a:gd name="connsiteY1" fmla="*/ 0 h 400050"/>
              <a:gd name="connsiteX2" fmla="*/ 2314956 w 2314955"/>
              <a:gd name="connsiteY2" fmla="*/ 400050 h 400050"/>
              <a:gd name="connsiteX3" fmla="*/ 0 w 2314955"/>
              <a:gd name="connsiteY3" fmla="*/ 400050 h 400050"/>
            </a:gdLst>
            <a:ahLst/>
            <a:cxnLst>
              <a:cxn ang="0">
                <a:pos x="connsiteX0" y="connsiteY0"/>
              </a:cxn>
              <a:cxn ang="0">
                <a:pos x="connsiteX1" y="connsiteY1"/>
              </a:cxn>
              <a:cxn ang="0">
                <a:pos x="connsiteX2" y="connsiteY2"/>
              </a:cxn>
              <a:cxn ang="0">
                <a:pos x="connsiteX3" y="connsiteY3"/>
              </a:cxn>
            </a:cxnLst>
            <a:rect l="l" t="t" r="r" b="b"/>
            <a:pathLst>
              <a:path w="2314955" h="400050">
                <a:moveTo>
                  <a:pt x="0" y="0"/>
                </a:moveTo>
                <a:lnTo>
                  <a:pt x="2314956" y="0"/>
                </a:lnTo>
                <a:lnTo>
                  <a:pt x="2314956" y="400050"/>
                </a:lnTo>
                <a:lnTo>
                  <a:pt x="0" y="400050"/>
                </a:lnTo>
                <a:close/>
              </a:path>
            </a:pathLst>
          </a:custGeom>
          <a:solidFill>
            <a:srgbClr val="E50056"/>
          </a:solidFill>
          <a:ln w="9525" cap="flat">
            <a:noFill/>
            <a:prstDash val="solid"/>
            <a:miter/>
          </a:ln>
        </p:spPr>
        <p:txBody>
          <a:bodyPr lIns="91440" tIns="45720" rIns="91440" bIns="45720" rtlCol="0" anchor="ctr"/>
          <a:lstStyle/>
          <a:p>
            <a:r>
              <a:rPr lang="nl-NL" sz="2400" b="1" dirty="0">
                <a:solidFill>
                  <a:schemeClr val="bg1"/>
                </a:solidFill>
                <a:latin typeface="Arial"/>
                <a:cs typeface="Arial"/>
              </a:rPr>
              <a:t>Meewerkstage en onderzoek in 20 weken</a:t>
            </a:r>
          </a:p>
          <a:p>
            <a:endParaRPr lang="en-US" dirty="0">
              <a:solidFill>
                <a:schemeClr val="bg1"/>
              </a:solidFill>
              <a:cs typeface="Calibri"/>
            </a:endParaRPr>
          </a:p>
          <a:p>
            <a:pPr marL="342900" indent="-342900">
              <a:buFont typeface="Wingdings" panose="05000000000000000000" pitchFamily="2" charset="2"/>
              <a:buChar char="ü"/>
            </a:pPr>
            <a:r>
              <a:rPr lang="nl-NL" sz="1600" dirty="0">
                <a:solidFill>
                  <a:schemeClr val="bg1"/>
                </a:solidFill>
                <a:latin typeface="Arial"/>
                <a:cs typeface="Arial"/>
              </a:rPr>
              <a:t>Nederland of buitenland</a:t>
            </a:r>
            <a:endParaRPr lang="nl-NL" sz="1600" dirty="0">
              <a:solidFill>
                <a:schemeClr val="bg1"/>
              </a:solidFill>
              <a:cs typeface="Calibri"/>
            </a:endParaRPr>
          </a:p>
          <a:p>
            <a:pPr marL="342900" indent="-342900">
              <a:buFont typeface="Wingdings" panose="05000000000000000000" pitchFamily="2" charset="2"/>
              <a:buChar char="ü"/>
            </a:pPr>
            <a:r>
              <a:rPr lang="nl-NL" sz="1600" dirty="0">
                <a:solidFill>
                  <a:schemeClr val="bg1"/>
                </a:solidFill>
                <a:latin typeface="Arial"/>
                <a:cs typeface="Arial"/>
              </a:rPr>
              <a:t>Stage lopen binnen je eigen onderneming</a:t>
            </a:r>
          </a:p>
        </p:txBody>
      </p:sp>
      <p:pic>
        <p:nvPicPr>
          <p:cNvPr id="24" name="Afbeelding 23">
            <a:extLst>
              <a:ext uri="{FF2B5EF4-FFF2-40B4-BE49-F238E27FC236}">
                <a16:creationId xmlns:a16="http://schemas.microsoft.com/office/drawing/2014/main" id="{8605B6E9-A668-0F92-4D2C-0B5C1A618668}"/>
              </a:ext>
            </a:extLst>
          </p:cNvPr>
          <p:cNvPicPr>
            <a:picLocks noChangeAspect="1"/>
          </p:cNvPicPr>
          <p:nvPr/>
        </p:nvPicPr>
        <p:blipFill>
          <a:blip r:embed="rId14">
            <a:alphaModFix amt="80000"/>
          </a:blip>
          <a:stretch>
            <a:fillRect/>
          </a:stretch>
        </p:blipFill>
        <p:spPr>
          <a:xfrm>
            <a:off x="4327945" y="4255142"/>
            <a:ext cx="1298626" cy="429111"/>
          </a:xfrm>
          <a:prstGeom prst="rect">
            <a:avLst/>
          </a:prstGeom>
        </p:spPr>
      </p:pic>
    </p:spTree>
    <p:extLst>
      <p:ext uri="{BB962C8B-B14F-4D97-AF65-F5344CB8AC3E}">
        <p14:creationId xmlns:p14="http://schemas.microsoft.com/office/powerpoint/2010/main" val="209466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800" fill="hold"/>
                                        <p:tgtEl>
                                          <p:spTgt spid="50"/>
                                        </p:tgtEl>
                                        <p:attrNameLst>
                                          <p:attrName>ppt_x</p:attrName>
                                        </p:attrNameLst>
                                      </p:cBhvr>
                                      <p:tavLst>
                                        <p:tav tm="0">
                                          <p:val>
                                            <p:strVal val="#ppt_x"/>
                                          </p:val>
                                        </p:tav>
                                        <p:tav tm="100000">
                                          <p:val>
                                            <p:strVal val="#ppt_x"/>
                                          </p:val>
                                        </p:tav>
                                      </p:tavLst>
                                    </p:anim>
                                    <p:anim calcmode="lin" valueType="num">
                                      <p:cBhvr additive="base">
                                        <p:cTn id="12" dur="800" fill="hold"/>
                                        <p:tgtEl>
                                          <p:spTgt spid="50"/>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6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00" fill="hold"/>
                                        <p:tgtEl>
                                          <p:spTgt spid="5"/>
                                        </p:tgtEl>
                                        <p:attrNameLst>
                                          <p:attrName>ppt_x</p:attrName>
                                        </p:attrNameLst>
                                      </p:cBhvr>
                                      <p:tavLst>
                                        <p:tav tm="0">
                                          <p:val>
                                            <p:strVal val="0-#ppt_w/2"/>
                                          </p:val>
                                        </p:tav>
                                        <p:tav tm="100000">
                                          <p:val>
                                            <p:strVal val="#ppt_x"/>
                                          </p:val>
                                        </p:tav>
                                      </p:tavLst>
                                    </p:anim>
                                    <p:anim calcmode="lin" valueType="num">
                                      <p:cBhvr additive="base">
                                        <p:cTn id="16" dur="7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6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700" fill="hold"/>
                                        <p:tgtEl>
                                          <p:spTgt spid="7"/>
                                        </p:tgtEl>
                                        <p:attrNameLst>
                                          <p:attrName>ppt_x</p:attrName>
                                        </p:attrNameLst>
                                      </p:cBhvr>
                                      <p:tavLst>
                                        <p:tav tm="0">
                                          <p:val>
                                            <p:strVal val="0-#ppt_w/2"/>
                                          </p:val>
                                        </p:tav>
                                        <p:tav tm="100000">
                                          <p:val>
                                            <p:strVal val="#ppt_x"/>
                                          </p:val>
                                        </p:tav>
                                      </p:tavLst>
                                    </p:anim>
                                    <p:anim calcmode="lin" valueType="num">
                                      <p:cBhvr additive="base">
                                        <p:cTn id="20" dur="7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0" grpId="0"/>
      <p:bldP spid="7"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rije vorm: vorm 3">
            <a:extLst>
              <a:ext uri="{FF2B5EF4-FFF2-40B4-BE49-F238E27FC236}">
                <a16:creationId xmlns:a16="http://schemas.microsoft.com/office/drawing/2014/main" id="{26B5AA0D-F7D8-32DD-C2A6-1A4EB8D0B00F}"/>
              </a:ext>
            </a:extLst>
          </p:cNvPr>
          <p:cNvSpPr/>
          <p:nvPr/>
        </p:nvSpPr>
        <p:spPr>
          <a:xfrm>
            <a:off x="0" y="3467393"/>
            <a:ext cx="9144000" cy="2822340"/>
          </a:xfrm>
          <a:custGeom>
            <a:avLst/>
            <a:gdLst>
              <a:gd name="connsiteX0" fmla="*/ 0 w 9141047"/>
              <a:gd name="connsiteY0" fmla="*/ 0 h 2188464"/>
              <a:gd name="connsiteX1" fmla="*/ 9141047 w 9141047"/>
              <a:gd name="connsiteY1" fmla="*/ 0 h 2188464"/>
              <a:gd name="connsiteX2" fmla="*/ 9141047 w 9141047"/>
              <a:gd name="connsiteY2" fmla="*/ 2188464 h 2188464"/>
              <a:gd name="connsiteX3" fmla="*/ 0 w 9141047"/>
              <a:gd name="connsiteY3" fmla="*/ 2188464 h 2188464"/>
            </a:gdLst>
            <a:ahLst/>
            <a:cxnLst>
              <a:cxn ang="0">
                <a:pos x="connsiteX0" y="connsiteY0"/>
              </a:cxn>
              <a:cxn ang="0">
                <a:pos x="connsiteX1" y="connsiteY1"/>
              </a:cxn>
              <a:cxn ang="0">
                <a:pos x="connsiteX2" y="connsiteY2"/>
              </a:cxn>
              <a:cxn ang="0">
                <a:pos x="connsiteX3" y="connsiteY3"/>
              </a:cxn>
            </a:cxnLst>
            <a:rect l="l" t="t" r="r" b="b"/>
            <a:pathLst>
              <a:path w="9141047" h="2188464">
                <a:moveTo>
                  <a:pt x="0" y="0"/>
                </a:moveTo>
                <a:lnTo>
                  <a:pt x="9141047" y="0"/>
                </a:lnTo>
                <a:lnTo>
                  <a:pt x="9141047" y="2188464"/>
                </a:lnTo>
                <a:lnTo>
                  <a:pt x="0" y="2188464"/>
                </a:lnTo>
                <a:close/>
              </a:path>
            </a:pathLst>
          </a:custGeom>
          <a:solidFill>
            <a:srgbClr val="000000"/>
          </a:solidFill>
          <a:ln w="9525" cap="flat">
            <a:noFill/>
            <a:prstDash val="solid"/>
            <a:miter/>
          </a:ln>
        </p:spPr>
        <p:txBody>
          <a:bodyPr rtlCol="0" anchor="ctr"/>
          <a:lstStyle/>
          <a:p>
            <a:endParaRPr lang="nl-NL" sz="1350"/>
          </a:p>
        </p:txBody>
      </p:sp>
      <p:sp>
        <p:nvSpPr>
          <p:cNvPr id="5" name="Tekstvak 4">
            <a:extLst>
              <a:ext uri="{FF2B5EF4-FFF2-40B4-BE49-F238E27FC236}">
                <a16:creationId xmlns:a16="http://schemas.microsoft.com/office/drawing/2014/main" id="{D11FDB72-E988-EB36-BB18-02E49D1CB3D2}"/>
              </a:ext>
            </a:extLst>
          </p:cNvPr>
          <p:cNvSpPr txBox="1"/>
          <p:nvPr/>
        </p:nvSpPr>
        <p:spPr>
          <a:xfrm>
            <a:off x="393977" y="860638"/>
            <a:ext cx="7527130" cy="524553"/>
          </a:xfrm>
          <a:prstGeom prst="rect">
            <a:avLst/>
          </a:prstGeom>
          <a:noFill/>
        </p:spPr>
        <p:txBody>
          <a:bodyPr wrap="square" lIns="0" tIns="108000" rIns="0" bIns="0" rtlCol="0">
            <a:spAutoFit/>
          </a:bodyPr>
          <a:lstStyle/>
          <a:p>
            <a:pPr>
              <a:lnSpc>
                <a:spcPct val="80000"/>
              </a:lnSpc>
            </a:pPr>
            <a:r>
              <a:rPr lang="nl-NL" sz="3375" b="1" kern="800" cap="all">
                <a:latin typeface="Arial"/>
                <a:cs typeface="Arial"/>
                <a:sym typeface="Arial"/>
                <a:rtl val="0"/>
              </a:rPr>
              <a:t>F-cluster: minor</a:t>
            </a:r>
            <a:endParaRPr lang="nl-NL" sz="3375" b="1" kern="800">
              <a:solidFill>
                <a:srgbClr val="E50056"/>
              </a:solidFill>
              <a:latin typeface="Arial"/>
              <a:cs typeface="Arial"/>
              <a:sym typeface="Arial"/>
              <a:rtl val="0"/>
            </a:endParaRPr>
          </a:p>
        </p:txBody>
      </p:sp>
      <p:sp>
        <p:nvSpPr>
          <p:cNvPr id="14" name="Vrije vorm: vorm 13">
            <a:extLst>
              <a:ext uri="{FF2B5EF4-FFF2-40B4-BE49-F238E27FC236}">
                <a16:creationId xmlns:a16="http://schemas.microsoft.com/office/drawing/2014/main" id="{D06BC2EB-7E27-8B7F-3D23-020D5C28A64D}"/>
              </a:ext>
            </a:extLst>
          </p:cNvPr>
          <p:cNvSpPr/>
          <p:nvPr/>
        </p:nvSpPr>
        <p:spPr>
          <a:xfrm rot="20520000">
            <a:off x="4273337" y="3804415"/>
            <a:ext cx="4323342" cy="864668"/>
          </a:xfrm>
          <a:custGeom>
            <a:avLst/>
            <a:gdLst>
              <a:gd name="connsiteX0" fmla="*/ 0 w 4330543"/>
              <a:gd name="connsiteY0" fmla="*/ 0 h 866108"/>
              <a:gd name="connsiteX1" fmla="*/ 4330544 w 4330543"/>
              <a:gd name="connsiteY1" fmla="*/ 0 h 866108"/>
              <a:gd name="connsiteX2" fmla="*/ 4330544 w 4330543"/>
              <a:gd name="connsiteY2" fmla="*/ 866108 h 866108"/>
              <a:gd name="connsiteX3" fmla="*/ 0 w 4330543"/>
              <a:gd name="connsiteY3" fmla="*/ 866108 h 866108"/>
            </a:gdLst>
            <a:ahLst/>
            <a:cxnLst>
              <a:cxn ang="0">
                <a:pos x="connsiteX0" y="connsiteY0"/>
              </a:cxn>
              <a:cxn ang="0">
                <a:pos x="connsiteX1" y="connsiteY1"/>
              </a:cxn>
              <a:cxn ang="0">
                <a:pos x="connsiteX2" y="connsiteY2"/>
              </a:cxn>
              <a:cxn ang="0">
                <a:pos x="connsiteX3" y="connsiteY3"/>
              </a:cxn>
            </a:cxnLst>
            <a:rect l="l" t="t" r="r" b="b"/>
            <a:pathLst>
              <a:path w="4330543" h="866108">
                <a:moveTo>
                  <a:pt x="0" y="0"/>
                </a:moveTo>
                <a:lnTo>
                  <a:pt x="4330544" y="0"/>
                </a:lnTo>
                <a:lnTo>
                  <a:pt x="4330544" y="866108"/>
                </a:lnTo>
                <a:lnTo>
                  <a:pt x="0" y="866108"/>
                </a:lnTo>
                <a:close/>
              </a:path>
            </a:pathLst>
          </a:custGeom>
          <a:solidFill>
            <a:srgbClr val="E50056"/>
          </a:solidFill>
          <a:ln w="9525" cap="flat">
            <a:noFill/>
            <a:prstDash val="solid"/>
            <a:miter/>
          </a:ln>
        </p:spPr>
        <p:txBody>
          <a:bodyPr rtlCol="0" anchor="ctr"/>
          <a:lstStyle/>
          <a:p>
            <a:endParaRPr lang="nl-NL" sz="1350"/>
          </a:p>
        </p:txBody>
      </p:sp>
      <p:sp>
        <p:nvSpPr>
          <p:cNvPr id="16" name="Vrije vorm: vorm 15">
            <a:extLst>
              <a:ext uri="{FF2B5EF4-FFF2-40B4-BE49-F238E27FC236}">
                <a16:creationId xmlns:a16="http://schemas.microsoft.com/office/drawing/2014/main" id="{2E4A9FDB-B913-C458-072B-ABBA6331ED14}"/>
              </a:ext>
            </a:extLst>
          </p:cNvPr>
          <p:cNvSpPr/>
          <p:nvPr/>
        </p:nvSpPr>
        <p:spPr>
          <a:xfrm>
            <a:off x="-10305" y="3073376"/>
            <a:ext cx="2382407" cy="399385"/>
          </a:xfrm>
          <a:custGeom>
            <a:avLst/>
            <a:gdLst>
              <a:gd name="connsiteX0" fmla="*/ 0 w 2314955"/>
              <a:gd name="connsiteY0" fmla="*/ 0 h 400050"/>
              <a:gd name="connsiteX1" fmla="*/ 2314956 w 2314955"/>
              <a:gd name="connsiteY1" fmla="*/ 0 h 400050"/>
              <a:gd name="connsiteX2" fmla="*/ 2314956 w 2314955"/>
              <a:gd name="connsiteY2" fmla="*/ 400050 h 400050"/>
              <a:gd name="connsiteX3" fmla="*/ 0 w 2314955"/>
              <a:gd name="connsiteY3" fmla="*/ 400050 h 400050"/>
            </a:gdLst>
            <a:ahLst/>
            <a:cxnLst>
              <a:cxn ang="0">
                <a:pos x="connsiteX0" y="connsiteY0"/>
              </a:cxn>
              <a:cxn ang="0">
                <a:pos x="connsiteX1" y="connsiteY1"/>
              </a:cxn>
              <a:cxn ang="0">
                <a:pos x="connsiteX2" y="connsiteY2"/>
              </a:cxn>
              <a:cxn ang="0">
                <a:pos x="connsiteX3" y="connsiteY3"/>
              </a:cxn>
            </a:cxnLst>
            <a:rect l="l" t="t" r="r" b="b"/>
            <a:pathLst>
              <a:path w="2314955" h="400050">
                <a:moveTo>
                  <a:pt x="0" y="0"/>
                </a:moveTo>
                <a:lnTo>
                  <a:pt x="2314956" y="0"/>
                </a:lnTo>
                <a:lnTo>
                  <a:pt x="2314956" y="400050"/>
                </a:lnTo>
                <a:lnTo>
                  <a:pt x="0" y="400050"/>
                </a:lnTo>
                <a:close/>
              </a:path>
            </a:pathLst>
          </a:custGeom>
          <a:solidFill>
            <a:srgbClr val="E50056"/>
          </a:solidFill>
          <a:ln w="9525" cap="flat">
            <a:noFill/>
            <a:prstDash val="solid"/>
            <a:miter/>
          </a:ln>
        </p:spPr>
        <p:txBody>
          <a:bodyPr rtlCol="0" anchor="ctr"/>
          <a:lstStyle/>
          <a:p>
            <a:pPr algn="ctr"/>
            <a:r>
              <a:rPr lang="nl-NL" sz="1125" b="1" dirty="0">
                <a:solidFill>
                  <a:schemeClr val="bg1"/>
                </a:solidFill>
                <a:latin typeface="Arial" panose="020B0604020202020204" pitchFamily="34" charset="0"/>
                <a:cs typeface="Arial" panose="020B0604020202020204" pitchFamily="34" charset="0"/>
              </a:rPr>
              <a:t>VOORBEELDEN VAN MINOREN</a:t>
            </a:r>
          </a:p>
        </p:txBody>
      </p:sp>
      <p:sp>
        <p:nvSpPr>
          <p:cNvPr id="30" name="Vrije vorm: vorm 29">
            <a:extLst>
              <a:ext uri="{FF2B5EF4-FFF2-40B4-BE49-F238E27FC236}">
                <a16:creationId xmlns:a16="http://schemas.microsoft.com/office/drawing/2014/main" id="{F0FA3A39-07A9-2E41-0E45-9FB8588EF384}"/>
              </a:ext>
            </a:extLst>
          </p:cNvPr>
          <p:cNvSpPr/>
          <p:nvPr/>
        </p:nvSpPr>
        <p:spPr>
          <a:xfrm>
            <a:off x="602456" y="5429480"/>
            <a:ext cx="5049000" cy="9509"/>
          </a:xfrm>
          <a:custGeom>
            <a:avLst/>
            <a:gdLst>
              <a:gd name="connsiteX0" fmla="*/ 0 w 4883467"/>
              <a:gd name="connsiteY0" fmla="*/ 0 h 9525"/>
              <a:gd name="connsiteX1" fmla="*/ 4883468 w 4883467"/>
              <a:gd name="connsiteY1" fmla="*/ 0 h 9525"/>
            </a:gdLst>
            <a:ahLst/>
            <a:cxnLst>
              <a:cxn ang="0">
                <a:pos x="connsiteX0" y="connsiteY0"/>
              </a:cxn>
              <a:cxn ang="0">
                <a:pos x="connsiteX1" y="connsiteY1"/>
              </a:cxn>
            </a:cxnLst>
            <a:rect l="l" t="t" r="r" b="b"/>
            <a:pathLst>
              <a:path w="4883467" h="9525">
                <a:moveTo>
                  <a:pt x="0" y="0"/>
                </a:moveTo>
                <a:lnTo>
                  <a:pt x="4883468" y="0"/>
                </a:lnTo>
              </a:path>
            </a:pathLst>
          </a:custGeom>
          <a:ln w="12700" cap="flat">
            <a:solidFill>
              <a:srgbClr val="FFFFFF">
                <a:alpha val="20000"/>
              </a:srgbClr>
            </a:solidFill>
            <a:prstDash val="solid"/>
            <a:miter/>
          </a:ln>
        </p:spPr>
        <p:txBody>
          <a:bodyPr rtlCol="0" anchor="ctr"/>
          <a:lstStyle/>
          <a:p>
            <a:endParaRPr lang="nl-NL" sz="1350"/>
          </a:p>
        </p:txBody>
      </p:sp>
      <p:grpSp>
        <p:nvGrpSpPr>
          <p:cNvPr id="2" name="Groep 1">
            <a:extLst>
              <a:ext uri="{FF2B5EF4-FFF2-40B4-BE49-F238E27FC236}">
                <a16:creationId xmlns:a16="http://schemas.microsoft.com/office/drawing/2014/main" id="{7A3F87E5-F1CF-487B-0A25-9C3950F08081}"/>
              </a:ext>
            </a:extLst>
          </p:cNvPr>
          <p:cNvGrpSpPr/>
          <p:nvPr/>
        </p:nvGrpSpPr>
        <p:grpSpPr>
          <a:xfrm>
            <a:off x="6298998" y="2473854"/>
            <a:ext cx="2242545" cy="3595107"/>
            <a:chOff x="7000135" y="472209"/>
            <a:chExt cx="3033422" cy="5791078"/>
          </a:xfrm>
        </p:grpSpPr>
        <p:grpSp>
          <p:nvGrpSpPr>
            <p:cNvPr id="13" name="Groep 12">
              <a:extLst>
                <a:ext uri="{FF2B5EF4-FFF2-40B4-BE49-F238E27FC236}">
                  <a16:creationId xmlns:a16="http://schemas.microsoft.com/office/drawing/2014/main" id="{73E2D5AE-E766-A841-F563-1C58A0A7273B}"/>
                </a:ext>
              </a:extLst>
            </p:cNvPr>
            <p:cNvGrpSpPr/>
            <p:nvPr/>
          </p:nvGrpSpPr>
          <p:grpSpPr>
            <a:xfrm>
              <a:off x="7000135" y="472209"/>
              <a:ext cx="3033422" cy="5791078"/>
              <a:chOff x="7000135" y="472209"/>
              <a:chExt cx="3033422" cy="5791078"/>
            </a:xfrm>
          </p:grpSpPr>
          <p:pic>
            <p:nvPicPr>
              <p:cNvPr id="11" name="Afbeelding 10">
                <a:extLst>
                  <a:ext uri="{FF2B5EF4-FFF2-40B4-BE49-F238E27FC236}">
                    <a16:creationId xmlns:a16="http://schemas.microsoft.com/office/drawing/2014/main" id="{08823EE0-4FA7-DD3E-915A-D3A41B32972C}"/>
                  </a:ext>
                </a:extLst>
              </p:cNvPr>
              <p:cNvPicPr>
                <a:picLocks noChangeAspect="1"/>
              </p:cNvPicPr>
              <p:nvPr/>
            </p:nvPicPr>
            <p:blipFill>
              <a:blip r:embed="rId3"/>
              <a:srcRect l="32480" t="20800" r="40711" b="12461"/>
              <a:stretch>
                <a:fillRect/>
              </a:stretch>
            </p:blipFill>
            <p:spPr>
              <a:xfrm>
                <a:off x="7196278" y="627272"/>
                <a:ext cx="2610455" cy="5415530"/>
              </a:xfrm>
              <a:custGeom>
                <a:avLst/>
                <a:gdLst>
                  <a:gd name="connsiteX0" fmla="*/ 345373 w 2610455"/>
                  <a:gd name="connsiteY0" fmla="*/ 0 h 5415530"/>
                  <a:gd name="connsiteX1" fmla="*/ 2265082 w 2610455"/>
                  <a:gd name="connsiteY1" fmla="*/ 0 h 5415530"/>
                  <a:gd name="connsiteX2" fmla="*/ 2610455 w 2610455"/>
                  <a:gd name="connsiteY2" fmla="*/ 345373 h 5415530"/>
                  <a:gd name="connsiteX3" fmla="*/ 2610455 w 2610455"/>
                  <a:gd name="connsiteY3" fmla="*/ 5070158 h 5415530"/>
                  <a:gd name="connsiteX4" fmla="*/ 2265082 w 2610455"/>
                  <a:gd name="connsiteY4" fmla="*/ 5415530 h 5415530"/>
                  <a:gd name="connsiteX5" fmla="*/ 345373 w 2610455"/>
                  <a:gd name="connsiteY5" fmla="*/ 5415530 h 5415530"/>
                  <a:gd name="connsiteX6" fmla="*/ 0 w 2610455"/>
                  <a:gd name="connsiteY6" fmla="*/ 5070158 h 5415530"/>
                  <a:gd name="connsiteX7" fmla="*/ 0 w 2610455"/>
                  <a:gd name="connsiteY7" fmla="*/ 345373 h 5415530"/>
                  <a:gd name="connsiteX8" fmla="*/ 345373 w 2610455"/>
                  <a:gd name="connsiteY8" fmla="*/ 0 h 541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455" h="5415530">
                    <a:moveTo>
                      <a:pt x="345373" y="0"/>
                    </a:moveTo>
                    <a:lnTo>
                      <a:pt x="2265082" y="0"/>
                    </a:lnTo>
                    <a:cubicBezTo>
                      <a:pt x="2455827" y="0"/>
                      <a:pt x="2610455" y="154629"/>
                      <a:pt x="2610455" y="345373"/>
                    </a:cubicBezTo>
                    <a:lnTo>
                      <a:pt x="2610455" y="5070158"/>
                    </a:lnTo>
                    <a:cubicBezTo>
                      <a:pt x="2610455" y="5260902"/>
                      <a:pt x="2455827" y="5415530"/>
                      <a:pt x="2265082" y="5415530"/>
                    </a:cubicBezTo>
                    <a:lnTo>
                      <a:pt x="345373" y="5415530"/>
                    </a:lnTo>
                    <a:cubicBezTo>
                      <a:pt x="154629" y="5415530"/>
                      <a:pt x="0" y="5260902"/>
                      <a:pt x="0" y="5070158"/>
                    </a:cubicBezTo>
                    <a:lnTo>
                      <a:pt x="0" y="345373"/>
                    </a:lnTo>
                    <a:cubicBezTo>
                      <a:pt x="0" y="154629"/>
                      <a:pt x="154629" y="0"/>
                      <a:pt x="345373" y="0"/>
                    </a:cubicBezTo>
                    <a:close/>
                  </a:path>
                </a:pathLst>
              </a:custGeom>
            </p:spPr>
          </p:pic>
          <p:sp>
            <p:nvSpPr>
              <p:cNvPr id="12" name="Vrije vorm: vorm 11">
                <a:extLst>
                  <a:ext uri="{FF2B5EF4-FFF2-40B4-BE49-F238E27FC236}">
                    <a16:creationId xmlns:a16="http://schemas.microsoft.com/office/drawing/2014/main" id="{DF7BC0EE-5B53-0B34-3739-2BAB7B158FA0}"/>
                  </a:ext>
                </a:extLst>
              </p:cNvPr>
              <p:cNvSpPr/>
              <p:nvPr/>
            </p:nvSpPr>
            <p:spPr>
              <a:xfrm>
                <a:off x="7165472" y="659983"/>
                <a:ext cx="2610455" cy="5415530"/>
              </a:xfrm>
              <a:custGeom>
                <a:avLst/>
                <a:gdLst>
                  <a:gd name="connsiteX0" fmla="*/ 345373 w 2610455"/>
                  <a:gd name="connsiteY0" fmla="*/ 0 h 5415530"/>
                  <a:gd name="connsiteX1" fmla="*/ 2265082 w 2610455"/>
                  <a:gd name="connsiteY1" fmla="*/ 0 h 5415530"/>
                  <a:gd name="connsiteX2" fmla="*/ 2610455 w 2610455"/>
                  <a:gd name="connsiteY2" fmla="*/ 345373 h 5415530"/>
                  <a:gd name="connsiteX3" fmla="*/ 2610455 w 2610455"/>
                  <a:gd name="connsiteY3" fmla="*/ 5070158 h 5415530"/>
                  <a:gd name="connsiteX4" fmla="*/ 2265082 w 2610455"/>
                  <a:gd name="connsiteY4" fmla="*/ 5415530 h 5415530"/>
                  <a:gd name="connsiteX5" fmla="*/ 345373 w 2610455"/>
                  <a:gd name="connsiteY5" fmla="*/ 5415530 h 5415530"/>
                  <a:gd name="connsiteX6" fmla="*/ 0 w 2610455"/>
                  <a:gd name="connsiteY6" fmla="*/ 5070158 h 5415530"/>
                  <a:gd name="connsiteX7" fmla="*/ 0 w 2610455"/>
                  <a:gd name="connsiteY7" fmla="*/ 345373 h 5415530"/>
                  <a:gd name="connsiteX8" fmla="*/ 345373 w 2610455"/>
                  <a:gd name="connsiteY8" fmla="*/ 0 h 541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455" h="5415530">
                    <a:moveTo>
                      <a:pt x="345373" y="0"/>
                    </a:moveTo>
                    <a:lnTo>
                      <a:pt x="2265082" y="0"/>
                    </a:lnTo>
                    <a:cubicBezTo>
                      <a:pt x="2455827" y="0"/>
                      <a:pt x="2610455" y="154629"/>
                      <a:pt x="2610455" y="345373"/>
                    </a:cubicBezTo>
                    <a:lnTo>
                      <a:pt x="2610455" y="5070158"/>
                    </a:lnTo>
                    <a:cubicBezTo>
                      <a:pt x="2610455" y="5260902"/>
                      <a:pt x="2455827" y="5415530"/>
                      <a:pt x="2265082" y="5415530"/>
                    </a:cubicBezTo>
                    <a:lnTo>
                      <a:pt x="345373" y="5415530"/>
                    </a:lnTo>
                    <a:cubicBezTo>
                      <a:pt x="154629" y="5415530"/>
                      <a:pt x="0" y="5260902"/>
                      <a:pt x="0" y="5070158"/>
                    </a:cubicBezTo>
                    <a:lnTo>
                      <a:pt x="0" y="345373"/>
                    </a:lnTo>
                    <a:cubicBezTo>
                      <a:pt x="0" y="154629"/>
                      <a:pt x="154629" y="0"/>
                      <a:pt x="345373" y="0"/>
                    </a:cubicBezTo>
                    <a:close/>
                  </a:path>
                </a:pathLst>
              </a:custGeom>
              <a:solidFill>
                <a:srgbClr val="000000">
                  <a:alpha val="80000"/>
                </a:srgbClr>
              </a:solidFill>
              <a:ln w="9525" cap="flat">
                <a:noFill/>
                <a:prstDash val="solid"/>
                <a:miter/>
              </a:ln>
            </p:spPr>
            <p:txBody>
              <a:bodyPr rtlCol="0" anchor="ctr"/>
              <a:lstStyle/>
              <a:p>
                <a:endParaRPr lang="nl-NL" sz="1350"/>
              </a:p>
            </p:txBody>
          </p:sp>
          <p:pic>
            <p:nvPicPr>
              <p:cNvPr id="10" name="Afbeelding 9">
                <a:extLst>
                  <a:ext uri="{FF2B5EF4-FFF2-40B4-BE49-F238E27FC236}">
                    <a16:creationId xmlns:a16="http://schemas.microsoft.com/office/drawing/2014/main" id="{586231F8-B111-9BE8-C555-E64D139F092E}"/>
                  </a:ext>
                </a:extLst>
              </p:cNvPr>
              <p:cNvPicPr>
                <a:picLocks noChangeAspect="1"/>
              </p:cNvPicPr>
              <p:nvPr/>
            </p:nvPicPr>
            <p:blipFill>
              <a:blip r:embed="rId4"/>
              <a:stretch>
                <a:fillRect/>
              </a:stretch>
            </p:blipFill>
            <p:spPr>
              <a:xfrm>
                <a:off x="7000135" y="472209"/>
                <a:ext cx="3033422" cy="5791078"/>
              </a:xfrm>
              <a:custGeom>
                <a:avLst/>
                <a:gdLst>
                  <a:gd name="connsiteX0" fmla="*/ 259 w 2278856"/>
                  <a:gd name="connsiteY0" fmla="*/ -438 h 4350543"/>
                  <a:gd name="connsiteX1" fmla="*/ 2279116 w 2278856"/>
                  <a:gd name="connsiteY1" fmla="*/ -438 h 4350543"/>
                  <a:gd name="connsiteX2" fmla="*/ 2279116 w 2278856"/>
                  <a:gd name="connsiteY2" fmla="*/ 4350106 h 4350543"/>
                  <a:gd name="connsiteX3" fmla="*/ 259 w 2278856"/>
                  <a:gd name="connsiteY3" fmla="*/ 4350106 h 4350543"/>
                </a:gdLst>
                <a:ahLst/>
                <a:cxnLst>
                  <a:cxn ang="0">
                    <a:pos x="connsiteX0" y="connsiteY0"/>
                  </a:cxn>
                  <a:cxn ang="0">
                    <a:pos x="connsiteX1" y="connsiteY1"/>
                  </a:cxn>
                  <a:cxn ang="0">
                    <a:pos x="connsiteX2" y="connsiteY2"/>
                  </a:cxn>
                  <a:cxn ang="0">
                    <a:pos x="connsiteX3" y="connsiteY3"/>
                  </a:cxn>
                </a:cxnLst>
                <a:rect l="l" t="t" r="r" b="b"/>
                <a:pathLst>
                  <a:path w="2278856" h="4350543">
                    <a:moveTo>
                      <a:pt x="259" y="-438"/>
                    </a:moveTo>
                    <a:lnTo>
                      <a:pt x="2279116" y="-438"/>
                    </a:lnTo>
                    <a:lnTo>
                      <a:pt x="2279116" y="4350106"/>
                    </a:lnTo>
                    <a:lnTo>
                      <a:pt x="259" y="4350106"/>
                    </a:lnTo>
                    <a:close/>
                  </a:path>
                </a:pathLst>
              </a:custGeom>
            </p:spPr>
          </p:pic>
        </p:grpSp>
        <p:sp>
          <p:nvSpPr>
            <p:cNvPr id="43" name="Tekstvak 42">
              <a:extLst>
                <a:ext uri="{FF2B5EF4-FFF2-40B4-BE49-F238E27FC236}">
                  <a16:creationId xmlns:a16="http://schemas.microsoft.com/office/drawing/2014/main" id="{BB12255A-D8C9-3B65-6C6A-4D66BF8279A5}"/>
                </a:ext>
              </a:extLst>
            </p:cNvPr>
            <p:cNvSpPr txBox="1"/>
            <p:nvPr/>
          </p:nvSpPr>
          <p:spPr>
            <a:xfrm>
              <a:off x="7534185" y="1538708"/>
              <a:ext cx="2177916" cy="1269878"/>
            </a:xfrm>
            <a:prstGeom prst="rect">
              <a:avLst/>
            </a:prstGeom>
            <a:noFill/>
          </p:spPr>
          <p:txBody>
            <a:bodyPr wrap="square" lIns="0" tIns="0" rIns="0" bIns="0" rtlCol="0">
              <a:spAutoFit/>
            </a:bodyPr>
            <a:lstStyle/>
            <a:p>
              <a:r>
                <a:rPr lang="nl-NL" sz="1125" b="1">
                  <a:solidFill>
                    <a:srgbClr val="FFFFFF"/>
                  </a:solidFill>
                  <a:latin typeface="Arial"/>
                  <a:cs typeface="Arial"/>
                  <a:sym typeface="Arial"/>
                  <a:rtl val="0"/>
                </a:rPr>
                <a:t>De minor kun je ook volgen op andere hogescholen in NL en in het buitenland. </a:t>
              </a:r>
            </a:p>
          </p:txBody>
        </p:sp>
      </p:grpSp>
      <p:grpSp>
        <p:nvGrpSpPr>
          <p:cNvPr id="41" name="Groep 40">
            <a:extLst>
              <a:ext uri="{FF2B5EF4-FFF2-40B4-BE49-F238E27FC236}">
                <a16:creationId xmlns:a16="http://schemas.microsoft.com/office/drawing/2014/main" id="{E5979E5C-D65C-953C-83F2-CA15080BFB87}"/>
              </a:ext>
            </a:extLst>
          </p:cNvPr>
          <p:cNvGrpSpPr/>
          <p:nvPr/>
        </p:nvGrpSpPr>
        <p:grpSpPr>
          <a:xfrm>
            <a:off x="8873656" y="857251"/>
            <a:ext cx="270344" cy="271124"/>
            <a:chOff x="11831541" y="0"/>
            <a:chExt cx="360459" cy="361499"/>
          </a:xfrm>
        </p:grpSpPr>
        <p:sp>
          <p:nvSpPr>
            <p:cNvPr id="45" name="Vrije vorm: vorm 44">
              <a:hlinkClick r:id="rId5" action="ppaction://hlinksldjump"/>
              <a:extLst>
                <a:ext uri="{FF2B5EF4-FFF2-40B4-BE49-F238E27FC236}">
                  <a16:creationId xmlns:a16="http://schemas.microsoft.com/office/drawing/2014/main" id="{91EC0179-9C42-0B32-2796-F44422BF7961}"/>
                </a:ext>
              </a:extLst>
            </p:cNvPr>
            <p:cNvSpPr/>
            <p:nvPr/>
          </p:nvSpPr>
          <p:spPr>
            <a:xfrm>
              <a:off x="11831541" y="0"/>
              <a:ext cx="360459" cy="361499"/>
            </a:xfrm>
            <a:custGeom>
              <a:avLst/>
              <a:gdLst>
                <a:gd name="connsiteX0" fmla="*/ 0 w 2347563"/>
                <a:gd name="connsiteY0" fmla="*/ 0 h 787849"/>
                <a:gd name="connsiteX1" fmla="*/ 2347563 w 2347563"/>
                <a:gd name="connsiteY1" fmla="*/ 0 h 787849"/>
                <a:gd name="connsiteX2" fmla="*/ 2347563 w 2347563"/>
                <a:gd name="connsiteY2" fmla="*/ 787849 h 787849"/>
                <a:gd name="connsiteX3" fmla="*/ 0 w 2347563"/>
                <a:gd name="connsiteY3" fmla="*/ 787849 h 787849"/>
              </a:gdLst>
              <a:ahLst/>
              <a:cxnLst>
                <a:cxn ang="0">
                  <a:pos x="connsiteX0" y="connsiteY0"/>
                </a:cxn>
                <a:cxn ang="0">
                  <a:pos x="connsiteX1" y="connsiteY1"/>
                </a:cxn>
                <a:cxn ang="0">
                  <a:pos x="connsiteX2" y="connsiteY2"/>
                </a:cxn>
                <a:cxn ang="0">
                  <a:pos x="connsiteX3" y="connsiteY3"/>
                </a:cxn>
              </a:cxnLst>
              <a:rect l="l" t="t" r="r" b="b"/>
              <a:pathLst>
                <a:path w="2347563" h="787849">
                  <a:moveTo>
                    <a:pt x="0" y="0"/>
                  </a:moveTo>
                  <a:lnTo>
                    <a:pt x="2347563" y="0"/>
                  </a:lnTo>
                  <a:lnTo>
                    <a:pt x="2347563" y="787849"/>
                  </a:lnTo>
                  <a:lnTo>
                    <a:pt x="0" y="787849"/>
                  </a:lnTo>
                  <a:close/>
                </a:path>
              </a:pathLst>
            </a:custGeom>
            <a:solidFill>
              <a:srgbClr val="000000"/>
            </a:solidFill>
            <a:ln w="12687" cap="flat">
              <a:noFill/>
              <a:prstDash val="solid"/>
              <a:miter/>
            </a:ln>
          </p:spPr>
          <p:txBody>
            <a:bodyPr rtlCol="0" anchor="ctr"/>
            <a:lstStyle/>
            <a:p>
              <a:pPr algn="ctr"/>
              <a:r>
                <a:rPr lang="nl-NL" sz="750">
                  <a:solidFill>
                    <a:schemeClr val="bg1"/>
                  </a:solidFill>
                  <a:latin typeface="Arial" panose="020B0604020202020204" pitchFamily="34" charset="0"/>
                  <a:cs typeface="Arial" panose="020B0604020202020204" pitchFamily="34" charset="0"/>
                </a:rPr>
                <a:t> </a:t>
              </a:r>
            </a:p>
          </p:txBody>
        </p:sp>
        <p:sp>
          <p:nvSpPr>
            <p:cNvPr id="46" name="Graphic 2">
              <a:hlinkClick r:id="rId5" action="ppaction://hlinksldjump"/>
              <a:extLst>
                <a:ext uri="{FF2B5EF4-FFF2-40B4-BE49-F238E27FC236}">
                  <a16:creationId xmlns:a16="http://schemas.microsoft.com/office/drawing/2014/main" id="{7E7E1B6D-A121-04E1-5BFC-E2E7BC61B647}"/>
                </a:ext>
              </a:extLst>
            </p:cNvPr>
            <p:cNvSpPr/>
            <p:nvPr/>
          </p:nvSpPr>
          <p:spPr>
            <a:xfrm rot="16200000" flipV="1">
              <a:off x="11916831" y="128002"/>
              <a:ext cx="189878" cy="105494"/>
            </a:xfrm>
            <a:custGeom>
              <a:avLst/>
              <a:gdLst>
                <a:gd name="connsiteX0" fmla="*/ 3427690 w 6855477"/>
                <a:gd name="connsiteY0" fmla="*/ 3808710 h 3808710"/>
                <a:gd name="connsiteX1" fmla="*/ 3158464 w 6855477"/>
                <a:gd name="connsiteY1" fmla="*/ 3696964 h 3808710"/>
                <a:gd name="connsiteX2" fmla="*/ 110475 w 6855477"/>
                <a:gd name="connsiteY2" fmla="*/ 648975 h 3808710"/>
                <a:gd name="connsiteX3" fmla="*/ 110475 w 6855477"/>
                <a:gd name="connsiteY3" fmla="*/ 110475 h 3808710"/>
                <a:gd name="connsiteX4" fmla="*/ 648975 w 6855477"/>
                <a:gd name="connsiteY4" fmla="*/ 110475 h 3808710"/>
                <a:gd name="connsiteX5" fmla="*/ 3427739 w 6855477"/>
                <a:gd name="connsiteY5" fmla="*/ 2889239 h 3808710"/>
                <a:gd name="connsiteX6" fmla="*/ 6206503 w 6855477"/>
                <a:gd name="connsiteY6" fmla="*/ 110475 h 3808710"/>
                <a:gd name="connsiteX7" fmla="*/ 6745002 w 6855477"/>
                <a:gd name="connsiteY7" fmla="*/ 110475 h 3808710"/>
                <a:gd name="connsiteX8" fmla="*/ 6745002 w 6855477"/>
                <a:gd name="connsiteY8" fmla="*/ 648975 h 3808710"/>
                <a:gd name="connsiteX9" fmla="*/ 3697013 w 6855477"/>
                <a:gd name="connsiteY9" fmla="*/ 3696964 h 3808710"/>
                <a:gd name="connsiteX10" fmla="*/ 3427788 w 6855477"/>
                <a:gd name="connsiteY10" fmla="*/ 3808710 h 380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5477" h="3808710">
                  <a:moveTo>
                    <a:pt x="3427690" y="3808710"/>
                  </a:moveTo>
                  <a:cubicBezTo>
                    <a:pt x="3331168" y="3808710"/>
                    <a:pt x="3234657" y="3773156"/>
                    <a:pt x="3158464" y="3696964"/>
                  </a:cubicBezTo>
                  <a:lnTo>
                    <a:pt x="110475" y="648975"/>
                  </a:lnTo>
                  <a:cubicBezTo>
                    <a:pt x="-36825" y="501636"/>
                    <a:pt x="-36825" y="257814"/>
                    <a:pt x="110475" y="110475"/>
                  </a:cubicBezTo>
                  <a:cubicBezTo>
                    <a:pt x="257814" y="-36825"/>
                    <a:pt x="501636" y="-36825"/>
                    <a:pt x="648975" y="110475"/>
                  </a:cubicBezTo>
                  <a:lnTo>
                    <a:pt x="3427739" y="2889239"/>
                  </a:lnTo>
                  <a:lnTo>
                    <a:pt x="6206503" y="110475"/>
                  </a:lnTo>
                  <a:cubicBezTo>
                    <a:pt x="6353802" y="-36825"/>
                    <a:pt x="6597663" y="-36825"/>
                    <a:pt x="6745002" y="110475"/>
                  </a:cubicBezTo>
                  <a:cubicBezTo>
                    <a:pt x="6892303" y="257775"/>
                    <a:pt x="6892303" y="501636"/>
                    <a:pt x="6745002" y="648975"/>
                  </a:cubicBezTo>
                  <a:lnTo>
                    <a:pt x="3697013" y="3696964"/>
                  </a:lnTo>
                  <a:cubicBezTo>
                    <a:pt x="3620821" y="3773156"/>
                    <a:pt x="3524299" y="3808710"/>
                    <a:pt x="3427788" y="3808710"/>
                  </a:cubicBezTo>
                  <a:close/>
                </a:path>
              </a:pathLst>
            </a:custGeom>
            <a:solidFill>
              <a:schemeClr val="bg1"/>
            </a:solidFill>
            <a:ln w="9797" cap="flat">
              <a:noFill/>
              <a:prstDash val="solid"/>
              <a:miter/>
            </a:ln>
          </p:spPr>
          <p:txBody>
            <a:bodyPr rtlCol="0" anchor="ctr"/>
            <a:lstStyle/>
            <a:p>
              <a:endParaRPr lang="nl-NL" sz="1350"/>
            </a:p>
          </p:txBody>
        </p:sp>
      </p:grpSp>
      <p:cxnSp>
        <p:nvCxnSpPr>
          <p:cNvPr id="60" name="Rechte verbindingslijn 59">
            <a:extLst>
              <a:ext uri="{FF2B5EF4-FFF2-40B4-BE49-F238E27FC236}">
                <a16:creationId xmlns:a16="http://schemas.microsoft.com/office/drawing/2014/main" id="{16A1CEBC-1AD7-B2AF-5118-2134D6ABFB94}"/>
              </a:ext>
            </a:extLst>
          </p:cNvPr>
          <p:cNvCxnSpPr>
            <a:cxnSpLocks/>
          </p:cNvCxnSpPr>
          <p:nvPr/>
        </p:nvCxnSpPr>
        <p:spPr>
          <a:xfrm>
            <a:off x="1676426" y="1916215"/>
            <a:ext cx="0" cy="643094"/>
          </a:xfrm>
          <a:prstGeom prst="line">
            <a:avLst/>
          </a:prstGeom>
          <a:ln w="12700">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B50FD628-CBAA-0EAA-586E-C758E46BF977}"/>
              </a:ext>
            </a:extLst>
          </p:cNvPr>
          <p:cNvCxnSpPr>
            <a:cxnSpLocks/>
          </p:cNvCxnSpPr>
          <p:nvPr/>
        </p:nvCxnSpPr>
        <p:spPr>
          <a:xfrm>
            <a:off x="3114823" y="1933088"/>
            <a:ext cx="0" cy="643094"/>
          </a:xfrm>
          <a:prstGeom prst="line">
            <a:avLst/>
          </a:prstGeom>
          <a:ln w="12700">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18" name="Groep 117">
            <a:extLst>
              <a:ext uri="{FF2B5EF4-FFF2-40B4-BE49-F238E27FC236}">
                <a16:creationId xmlns:a16="http://schemas.microsoft.com/office/drawing/2014/main" id="{B87017F3-EBCD-27C2-ACFE-A2CEF26C34A2}"/>
              </a:ext>
            </a:extLst>
          </p:cNvPr>
          <p:cNvGrpSpPr/>
          <p:nvPr/>
        </p:nvGrpSpPr>
        <p:grpSpPr>
          <a:xfrm>
            <a:off x="1801869" y="1983419"/>
            <a:ext cx="1111478" cy="590710"/>
            <a:chOff x="2761325" y="1920729"/>
            <a:chExt cx="1575109" cy="787614"/>
          </a:xfrm>
        </p:grpSpPr>
        <p:sp>
          <p:nvSpPr>
            <p:cNvPr id="65" name="Tekstvak 64">
              <a:extLst>
                <a:ext uri="{FF2B5EF4-FFF2-40B4-BE49-F238E27FC236}">
                  <a16:creationId xmlns:a16="http://schemas.microsoft.com/office/drawing/2014/main" id="{29377A0E-67E7-A7FF-A220-6B72230A8913}"/>
                </a:ext>
              </a:extLst>
            </p:cNvPr>
            <p:cNvSpPr txBox="1"/>
            <p:nvPr/>
          </p:nvSpPr>
          <p:spPr>
            <a:xfrm>
              <a:off x="2761325" y="2451007"/>
              <a:ext cx="1575109" cy="257336"/>
            </a:xfrm>
            <a:prstGeom prst="rect">
              <a:avLst/>
            </a:prstGeom>
            <a:noFill/>
          </p:spPr>
          <p:txBody>
            <a:bodyPr wrap="square" lIns="0" tIns="0" rIns="0" bIns="0" rtlCol="0">
              <a:spAutoFit/>
            </a:bodyPr>
            <a:lstStyle/>
            <a:p>
              <a:pPr algn="ctr">
                <a:lnSpc>
                  <a:spcPct val="114000"/>
                </a:lnSpc>
              </a:pPr>
              <a:r>
                <a:rPr lang="nl-NL" sz="1200" b="1" dirty="0">
                  <a:solidFill>
                    <a:srgbClr val="000000"/>
                  </a:solidFill>
                  <a:latin typeface="Arial"/>
                  <a:cs typeface="Arial"/>
                  <a:sym typeface="Arial"/>
                  <a:rtl val="0"/>
                </a:rPr>
                <a:t>VERBREDEN</a:t>
              </a:r>
            </a:p>
          </p:txBody>
        </p:sp>
        <p:grpSp>
          <p:nvGrpSpPr>
            <p:cNvPr id="107" name="Groep 106">
              <a:extLst>
                <a:ext uri="{FF2B5EF4-FFF2-40B4-BE49-F238E27FC236}">
                  <a16:creationId xmlns:a16="http://schemas.microsoft.com/office/drawing/2014/main" id="{B764C71D-77DC-905C-3020-5F02A8A5537D}"/>
                </a:ext>
              </a:extLst>
            </p:cNvPr>
            <p:cNvGrpSpPr/>
            <p:nvPr/>
          </p:nvGrpSpPr>
          <p:grpSpPr>
            <a:xfrm>
              <a:off x="3342368" y="1920729"/>
              <a:ext cx="413022" cy="412796"/>
              <a:chOff x="3795944" y="8193283"/>
              <a:chExt cx="2490874" cy="2489512"/>
            </a:xfrm>
            <a:solidFill>
              <a:srgbClr val="E50056"/>
            </a:solidFill>
          </p:grpSpPr>
          <p:sp>
            <p:nvSpPr>
              <p:cNvPr id="97" name="Vrije vorm: vorm 96">
                <a:extLst>
                  <a:ext uri="{FF2B5EF4-FFF2-40B4-BE49-F238E27FC236}">
                    <a16:creationId xmlns:a16="http://schemas.microsoft.com/office/drawing/2014/main" id="{4E53D6AD-8722-2294-B85A-865743DF40BC}"/>
                  </a:ext>
                </a:extLst>
              </p:cNvPr>
              <p:cNvSpPr/>
              <p:nvPr/>
            </p:nvSpPr>
            <p:spPr>
              <a:xfrm>
                <a:off x="3883857" y="9394083"/>
                <a:ext cx="890717" cy="87231"/>
              </a:xfrm>
              <a:custGeom>
                <a:avLst/>
                <a:gdLst>
                  <a:gd name="connsiteX0" fmla="*/ 847102 w 890717"/>
                  <a:gd name="connsiteY0" fmla="*/ 87232 h 87231"/>
                  <a:gd name="connsiteX1" fmla="*/ 43616 w 890717"/>
                  <a:gd name="connsiteY1" fmla="*/ 87232 h 87231"/>
                  <a:gd name="connsiteX2" fmla="*/ 0 w 890717"/>
                  <a:gd name="connsiteY2" fmla="*/ 43616 h 87231"/>
                  <a:gd name="connsiteX3" fmla="*/ 43616 w 890717"/>
                  <a:gd name="connsiteY3" fmla="*/ 0 h 87231"/>
                  <a:gd name="connsiteX4" fmla="*/ 847102 w 890717"/>
                  <a:gd name="connsiteY4" fmla="*/ 0 h 87231"/>
                  <a:gd name="connsiteX5" fmla="*/ 890718 w 890717"/>
                  <a:gd name="connsiteY5" fmla="*/ 43616 h 87231"/>
                  <a:gd name="connsiteX6" fmla="*/ 847102 w 890717"/>
                  <a:gd name="connsiteY6" fmla="*/ 87232 h 8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717" h="87231">
                    <a:moveTo>
                      <a:pt x="847102" y="87232"/>
                    </a:moveTo>
                    <a:lnTo>
                      <a:pt x="43616" y="87232"/>
                    </a:lnTo>
                    <a:cubicBezTo>
                      <a:pt x="19082" y="87232"/>
                      <a:pt x="0" y="67468"/>
                      <a:pt x="0" y="43616"/>
                    </a:cubicBezTo>
                    <a:cubicBezTo>
                      <a:pt x="0" y="19764"/>
                      <a:pt x="19763" y="0"/>
                      <a:pt x="43616" y="0"/>
                    </a:cubicBezTo>
                    <a:lnTo>
                      <a:pt x="847102" y="0"/>
                    </a:lnTo>
                    <a:cubicBezTo>
                      <a:pt x="870954" y="0"/>
                      <a:pt x="890718" y="19764"/>
                      <a:pt x="890718" y="43616"/>
                    </a:cubicBezTo>
                    <a:cubicBezTo>
                      <a:pt x="890718" y="68150"/>
                      <a:pt x="870954" y="87232"/>
                      <a:pt x="847102" y="87232"/>
                    </a:cubicBezTo>
                    <a:close/>
                  </a:path>
                </a:pathLst>
              </a:custGeom>
              <a:grpFill/>
              <a:ln w="6815" cap="flat">
                <a:noFill/>
                <a:prstDash val="solid"/>
                <a:miter/>
              </a:ln>
            </p:spPr>
            <p:txBody>
              <a:bodyPr rtlCol="0" anchor="ctr"/>
              <a:lstStyle/>
              <a:p>
                <a:endParaRPr lang="nl-NL" sz="1350"/>
              </a:p>
            </p:txBody>
          </p:sp>
          <p:sp>
            <p:nvSpPr>
              <p:cNvPr id="98" name="Vrije vorm: vorm 97">
                <a:extLst>
                  <a:ext uri="{FF2B5EF4-FFF2-40B4-BE49-F238E27FC236}">
                    <a16:creationId xmlns:a16="http://schemas.microsoft.com/office/drawing/2014/main" id="{82ACEBA5-361B-6C61-C67B-F83F66E1F618}"/>
                  </a:ext>
                </a:extLst>
              </p:cNvPr>
              <p:cNvSpPr/>
              <p:nvPr/>
            </p:nvSpPr>
            <p:spPr>
              <a:xfrm>
                <a:off x="3795944" y="9060782"/>
                <a:ext cx="447691" cy="754466"/>
              </a:xfrm>
              <a:custGeom>
                <a:avLst/>
                <a:gdLst>
                  <a:gd name="connsiteX0" fmla="*/ 404128 w 447691"/>
                  <a:gd name="connsiteY0" fmla="*/ 754466 h 754466"/>
                  <a:gd name="connsiteX1" fmla="*/ 370053 w 447691"/>
                  <a:gd name="connsiteY1" fmla="*/ 738792 h 754466"/>
                  <a:gd name="connsiteX2" fmla="*/ 14311 w 447691"/>
                  <a:gd name="connsiteY2" fmla="*/ 406902 h 754466"/>
                  <a:gd name="connsiteX3" fmla="*/ 14311 w 447691"/>
                  <a:gd name="connsiteY3" fmla="*/ 406902 h 754466"/>
                  <a:gd name="connsiteX4" fmla="*/ 0 w 447691"/>
                  <a:gd name="connsiteY4" fmla="*/ 374872 h 754466"/>
                  <a:gd name="connsiteX5" fmla="*/ 14311 w 447691"/>
                  <a:gd name="connsiteY5" fmla="*/ 342841 h 754466"/>
                  <a:gd name="connsiteX6" fmla="*/ 374824 w 447691"/>
                  <a:gd name="connsiteY6" fmla="*/ 10952 h 754466"/>
                  <a:gd name="connsiteX7" fmla="*/ 436159 w 447691"/>
                  <a:gd name="connsiteY7" fmla="*/ 13678 h 754466"/>
                  <a:gd name="connsiteX8" fmla="*/ 434114 w 447691"/>
                  <a:gd name="connsiteY8" fmla="*/ 75013 h 754466"/>
                  <a:gd name="connsiteX9" fmla="*/ 108358 w 447691"/>
                  <a:gd name="connsiteY9" fmla="*/ 374872 h 754466"/>
                  <a:gd name="connsiteX10" fmla="*/ 444337 w 447691"/>
                  <a:gd name="connsiteY10" fmla="*/ 695857 h 754466"/>
                  <a:gd name="connsiteX11" fmla="*/ 439566 w 447691"/>
                  <a:gd name="connsiteY11" fmla="*/ 736066 h 754466"/>
                  <a:gd name="connsiteX12" fmla="*/ 404128 w 447691"/>
                  <a:gd name="connsiteY12" fmla="*/ 754466 h 754466"/>
                  <a:gd name="connsiteX13" fmla="*/ 404128 w 447691"/>
                  <a:gd name="connsiteY13" fmla="*/ 754466 h 7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691" h="754466">
                    <a:moveTo>
                      <a:pt x="404128" y="754466"/>
                    </a:moveTo>
                    <a:cubicBezTo>
                      <a:pt x="391180" y="754466"/>
                      <a:pt x="378913" y="748333"/>
                      <a:pt x="370053" y="738792"/>
                    </a:cubicBezTo>
                    <a:cubicBezTo>
                      <a:pt x="349608" y="718347"/>
                      <a:pt x="147203" y="530253"/>
                      <a:pt x="14311" y="406902"/>
                    </a:cubicBezTo>
                    <a:lnTo>
                      <a:pt x="14311" y="406902"/>
                    </a:lnTo>
                    <a:cubicBezTo>
                      <a:pt x="5452" y="398724"/>
                      <a:pt x="0" y="387139"/>
                      <a:pt x="0" y="374872"/>
                    </a:cubicBezTo>
                    <a:cubicBezTo>
                      <a:pt x="0" y="362605"/>
                      <a:pt x="4771" y="351019"/>
                      <a:pt x="14311" y="342841"/>
                    </a:cubicBezTo>
                    <a:lnTo>
                      <a:pt x="374824" y="10952"/>
                    </a:lnTo>
                    <a:cubicBezTo>
                      <a:pt x="392543" y="-4723"/>
                      <a:pt x="419803" y="-3360"/>
                      <a:pt x="436159" y="13678"/>
                    </a:cubicBezTo>
                    <a:cubicBezTo>
                      <a:pt x="452515" y="31397"/>
                      <a:pt x="451152" y="58657"/>
                      <a:pt x="434114" y="75013"/>
                    </a:cubicBezTo>
                    <a:lnTo>
                      <a:pt x="108358" y="374872"/>
                    </a:lnTo>
                    <a:cubicBezTo>
                      <a:pt x="438885" y="680864"/>
                      <a:pt x="439566" y="682909"/>
                      <a:pt x="444337" y="695857"/>
                    </a:cubicBezTo>
                    <a:cubicBezTo>
                      <a:pt x="449789" y="709487"/>
                      <a:pt x="447744" y="724480"/>
                      <a:pt x="439566" y="736066"/>
                    </a:cubicBezTo>
                    <a:cubicBezTo>
                      <a:pt x="432070" y="747651"/>
                      <a:pt x="419121" y="754466"/>
                      <a:pt x="404128" y="754466"/>
                    </a:cubicBezTo>
                    <a:lnTo>
                      <a:pt x="404128" y="754466"/>
                    </a:lnTo>
                    <a:close/>
                  </a:path>
                </a:pathLst>
              </a:custGeom>
              <a:grpFill/>
              <a:ln w="6815" cap="flat">
                <a:noFill/>
                <a:prstDash val="solid"/>
                <a:miter/>
              </a:ln>
            </p:spPr>
            <p:txBody>
              <a:bodyPr rtlCol="0" anchor="ctr"/>
              <a:lstStyle/>
              <a:p>
                <a:endParaRPr lang="nl-NL" sz="1350"/>
              </a:p>
            </p:txBody>
          </p:sp>
          <p:sp>
            <p:nvSpPr>
              <p:cNvPr id="99" name="Vrije vorm: vorm 98">
                <a:extLst>
                  <a:ext uri="{FF2B5EF4-FFF2-40B4-BE49-F238E27FC236}">
                    <a16:creationId xmlns:a16="http://schemas.microsoft.com/office/drawing/2014/main" id="{473A9910-FB82-FA3D-719F-1FC0BB049267}"/>
                  </a:ext>
                </a:extLst>
              </p:cNvPr>
              <p:cNvSpPr/>
              <p:nvPr/>
            </p:nvSpPr>
            <p:spPr>
              <a:xfrm>
                <a:off x="4687343" y="8193283"/>
                <a:ext cx="87231" cy="2489512"/>
              </a:xfrm>
              <a:custGeom>
                <a:avLst/>
                <a:gdLst>
                  <a:gd name="connsiteX0" fmla="*/ 43616 w 87231"/>
                  <a:gd name="connsiteY0" fmla="*/ 2489512 h 2489512"/>
                  <a:gd name="connsiteX1" fmla="*/ 0 w 87231"/>
                  <a:gd name="connsiteY1" fmla="*/ 2445896 h 2489512"/>
                  <a:gd name="connsiteX2" fmla="*/ 0 w 87231"/>
                  <a:gd name="connsiteY2" fmla="*/ 43616 h 2489512"/>
                  <a:gd name="connsiteX3" fmla="*/ 43616 w 87231"/>
                  <a:gd name="connsiteY3" fmla="*/ 0 h 2489512"/>
                  <a:gd name="connsiteX4" fmla="*/ 87232 w 87231"/>
                  <a:gd name="connsiteY4" fmla="*/ 43616 h 2489512"/>
                  <a:gd name="connsiteX5" fmla="*/ 87232 w 87231"/>
                  <a:gd name="connsiteY5" fmla="*/ 2445215 h 2489512"/>
                  <a:gd name="connsiteX6" fmla="*/ 74283 w 87231"/>
                  <a:gd name="connsiteY6" fmla="*/ 2475882 h 2489512"/>
                  <a:gd name="connsiteX7" fmla="*/ 43616 w 87231"/>
                  <a:gd name="connsiteY7" fmla="*/ 2489512 h 248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31" h="2489512">
                    <a:moveTo>
                      <a:pt x="43616" y="2489512"/>
                    </a:moveTo>
                    <a:cubicBezTo>
                      <a:pt x="19082" y="2489512"/>
                      <a:pt x="0" y="2469749"/>
                      <a:pt x="0" y="2445896"/>
                    </a:cubicBezTo>
                    <a:lnTo>
                      <a:pt x="0" y="43616"/>
                    </a:lnTo>
                    <a:cubicBezTo>
                      <a:pt x="0" y="19082"/>
                      <a:pt x="19764" y="0"/>
                      <a:pt x="43616" y="0"/>
                    </a:cubicBezTo>
                    <a:cubicBezTo>
                      <a:pt x="67468" y="0"/>
                      <a:pt x="87232" y="19763"/>
                      <a:pt x="87232" y="43616"/>
                    </a:cubicBezTo>
                    <a:lnTo>
                      <a:pt x="87232" y="2445215"/>
                    </a:lnTo>
                    <a:cubicBezTo>
                      <a:pt x="87232" y="2456800"/>
                      <a:pt x="82462" y="2467704"/>
                      <a:pt x="74283" y="2475882"/>
                    </a:cubicBezTo>
                    <a:cubicBezTo>
                      <a:pt x="66105" y="2484742"/>
                      <a:pt x="55202" y="2489512"/>
                      <a:pt x="43616" y="2489512"/>
                    </a:cubicBezTo>
                    <a:close/>
                  </a:path>
                </a:pathLst>
              </a:custGeom>
              <a:grpFill/>
              <a:ln w="6815" cap="flat">
                <a:noFill/>
                <a:prstDash val="solid"/>
                <a:miter/>
              </a:ln>
            </p:spPr>
            <p:txBody>
              <a:bodyPr rtlCol="0" anchor="ctr"/>
              <a:lstStyle/>
              <a:p>
                <a:endParaRPr lang="nl-NL" sz="1350"/>
              </a:p>
            </p:txBody>
          </p:sp>
          <p:sp>
            <p:nvSpPr>
              <p:cNvPr id="100" name="Vrije vorm: vorm 99">
                <a:extLst>
                  <a:ext uri="{FF2B5EF4-FFF2-40B4-BE49-F238E27FC236}">
                    <a16:creationId xmlns:a16="http://schemas.microsoft.com/office/drawing/2014/main" id="{611FA635-F5C0-DB54-7ADE-F2371017DD67}"/>
                  </a:ext>
                </a:extLst>
              </p:cNvPr>
              <p:cNvSpPr/>
              <p:nvPr/>
            </p:nvSpPr>
            <p:spPr>
              <a:xfrm>
                <a:off x="5308188" y="9394083"/>
                <a:ext cx="890717" cy="87231"/>
              </a:xfrm>
              <a:custGeom>
                <a:avLst/>
                <a:gdLst>
                  <a:gd name="connsiteX0" fmla="*/ 847102 w 890717"/>
                  <a:gd name="connsiteY0" fmla="*/ 87232 h 87231"/>
                  <a:gd name="connsiteX1" fmla="*/ 43616 w 890717"/>
                  <a:gd name="connsiteY1" fmla="*/ 87232 h 87231"/>
                  <a:gd name="connsiteX2" fmla="*/ 0 w 890717"/>
                  <a:gd name="connsiteY2" fmla="*/ 43616 h 87231"/>
                  <a:gd name="connsiteX3" fmla="*/ 43616 w 890717"/>
                  <a:gd name="connsiteY3" fmla="*/ 0 h 87231"/>
                  <a:gd name="connsiteX4" fmla="*/ 847102 w 890717"/>
                  <a:gd name="connsiteY4" fmla="*/ 0 h 87231"/>
                  <a:gd name="connsiteX5" fmla="*/ 890718 w 890717"/>
                  <a:gd name="connsiteY5" fmla="*/ 43616 h 87231"/>
                  <a:gd name="connsiteX6" fmla="*/ 847102 w 890717"/>
                  <a:gd name="connsiteY6" fmla="*/ 87232 h 8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717" h="87231">
                    <a:moveTo>
                      <a:pt x="847102" y="87232"/>
                    </a:moveTo>
                    <a:lnTo>
                      <a:pt x="43616" y="87232"/>
                    </a:lnTo>
                    <a:cubicBezTo>
                      <a:pt x="19082" y="87232"/>
                      <a:pt x="0" y="67468"/>
                      <a:pt x="0" y="43616"/>
                    </a:cubicBezTo>
                    <a:cubicBezTo>
                      <a:pt x="0" y="19764"/>
                      <a:pt x="19763" y="0"/>
                      <a:pt x="43616" y="0"/>
                    </a:cubicBezTo>
                    <a:lnTo>
                      <a:pt x="847102" y="0"/>
                    </a:lnTo>
                    <a:cubicBezTo>
                      <a:pt x="871636" y="0"/>
                      <a:pt x="890718" y="19764"/>
                      <a:pt x="890718" y="43616"/>
                    </a:cubicBezTo>
                    <a:cubicBezTo>
                      <a:pt x="890718" y="68150"/>
                      <a:pt x="871636" y="87232"/>
                      <a:pt x="847102" y="87232"/>
                    </a:cubicBezTo>
                    <a:close/>
                  </a:path>
                </a:pathLst>
              </a:custGeom>
              <a:grpFill/>
              <a:ln w="6815" cap="flat">
                <a:noFill/>
                <a:prstDash val="solid"/>
                <a:miter/>
              </a:ln>
            </p:spPr>
            <p:txBody>
              <a:bodyPr rtlCol="0" anchor="ctr"/>
              <a:lstStyle/>
              <a:p>
                <a:endParaRPr lang="nl-NL" sz="1350"/>
              </a:p>
            </p:txBody>
          </p:sp>
          <p:sp>
            <p:nvSpPr>
              <p:cNvPr id="101" name="Vrije vorm: vorm 100">
                <a:extLst>
                  <a:ext uri="{FF2B5EF4-FFF2-40B4-BE49-F238E27FC236}">
                    <a16:creationId xmlns:a16="http://schemas.microsoft.com/office/drawing/2014/main" id="{50DE7E53-5B88-197A-AECA-193BD294048C}"/>
                  </a:ext>
                </a:extLst>
              </p:cNvPr>
              <p:cNvSpPr/>
              <p:nvPr/>
            </p:nvSpPr>
            <p:spPr>
              <a:xfrm>
                <a:off x="5839022" y="9059346"/>
                <a:ext cx="447796" cy="755902"/>
              </a:xfrm>
              <a:custGeom>
                <a:avLst/>
                <a:gdLst>
                  <a:gd name="connsiteX0" fmla="*/ 43669 w 447796"/>
                  <a:gd name="connsiteY0" fmla="*/ 755903 h 755902"/>
                  <a:gd name="connsiteX1" fmla="*/ 2779 w 447796"/>
                  <a:gd name="connsiteY1" fmla="*/ 727961 h 755902"/>
                  <a:gd name="connsiteX2" fmla="*/ 14364 w 447796"/>
                  <a:gd name="connsiteY2" fmla="*/ 679575 h 755902"/>
                  <a:gd name="connsiteX3" fmla="*/ 339439 w 447796"/>
                  <a:gd name="connsiteY3" fmla="*/ 380397 h 755902"/>
                  <a:gd name="connsiteX4" fmla="*/ 2779 w 447796"/>
                  <a:gd name="connsiteY4" fmla="*/ 58730 h 755902"/>
                  <a:gd name="connsiteX5" fmla="*/ 2779 w 447796"/>
                  <a:gd name="connsiteY5" fmla="*/ 58730 h 755902"/>
                  <a:gd name="connsiteX6" fmla="*/ 22542 w 447796"/>
                  <a:gd name="connsiteY6" fmla="*/ 5573 h 755902"/>
                  <a:gd name="connsiteX7" fmla="*/ 77744 w 447796"/>
                  <a:gd name="connsiteY7" fmla="*/ 15796 h 755902"/>
                  <a:gd name="connsiteX8" fmla="*/ 433486 w 447796"/>
                  <a:gd name="connsiteY8" fmla="*/ 348367 h 755902"/>
                  <a:gd name="connsiteX9" fmla="*/ 447797 w 447796"/>
                  <a:gd name="connsiteY9" fmla="*/ 380397 h 755902"/>
                  <a:gd name="connsiteX10" fmla="*/ 433486 w 447796"/>
                  <a:gd name="connsiteY10" fmla="*/ 412428 h 755902"/>
                  <a:gd name="connsiteX11" fmla="*/ 72973 w 447796"/>
                  <a:gd name="connsiteY11" fmla="*/ 744999 h 755902"/>
                  <a:gd name="connsiteX12" fmla="*/ 72973 w 447796"/>
                  <a:gd name="connsiteY12" fmla="*/ 744999 h 755902"/>
                  <a:gd name="connsiteX13" fmla="*/ 43669 w 447796"/>
                  <a:gd name="connsiteY13" fmla="*/ 755903 h 755902"/>
                  <a:gd name="connsiteX14" fmla="*/ 43669 w 447796"/>
                  <a:gd name="connsiteY14" fmla="*/ 755903 h 75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7796" h="755902">
                    <a:moveTo>
                      <a:pt x="43669" y="755903"/>
                    </a:moveTo>
                    <a:cubicBezTo>
                      <a:pt x="25268" y="755903"/>
                      <a:pt x="8912" y="744999"/>
                      <a:pt x="2779" y="727961"/>
                    </a:cubicBezTo>
                    <a:cubicBezTo>
                      <a:pt x="-3355" y="710924"/>
                      <a:pt x="734" y="691842"/>
                      <a:pt x="14364" y="679575"/>
                    </a:cubicBezTo>
                    <a:lnTo>
                      <a:pt x="339439" y="380397"/>
                    </a:lnTo>
                    <a:cubicBezTo>
                      <a:pt x="8231" y="73723"/>
                      <a:pt x="7549" y="71679"/>
                      <a:pt x="2779" y="58730"/>
                    </a:cubicBezTo>
                    <a:lnTo>
                      <a:pt x="2779" y="58730"/>
                    </a:lnTo>
                    <a:cubicBezTo>
                      <a:pt x="-4718" y="38967"/>
                      <a:pt x="3460" y="16477"/>
                      <a:pt x="22542" y="5573"/>
                    </a:cubicBezTo>
                    <a:cubicBezTo>
                      <a:pt x="40943" y="-4649"/>
                      <a:pt x="64795" y="-560"/>
                      <a:pt x="77744" y="15796"/>
                    </a:cubicBezTo>
                    <a:cubicBezTo>
                      <a:pt x="98189" y="36922"/>
                      <a:pt x="299912" y="225016"/>
                      <a:pt x="433486" y="348367"/>
                    </a:cubicBezTo>
                    <a:cubicBezTo>
                      <a:pt x="442345" y="356545"/>
                      <a:pt x="447797" y="368130"/>
                      <a:pt x="447797" y="380397"/>
                    </a:cubicBezTo>
                    <a:cubicBezTo>
                      <a:pt x="447797" y="392664"/>
                      <a:pt x="443026" y="404250"/>
                      <a:pt x="433486" y="412428"/>
                    </a:cubicBezTo>
                    <a:lnTo>
                      <a:pt x="72973" y="744999"/>
                    </a:lnTo>
                    <a:lnTo>
                      <a:pt x="72973" y="744999"/>
                    </a:lnTo>
                    <a:cubicBezTo>
                      <a:pt x="64795" y="752495"/>
                      <a:pt x="54572" y="755903"/>
                      <a:pt x="43669" y="755903"/>
                    </a:cubicBezTo>
                    <a:lnTo>
                      <a:pt x="43669" y="755903"/>
                    </a:lnTo>
                    <a:close/>
                  </a:path>
                </a:pathLst>
              </a:custGeom>
              <a:grpFill/>
              <a:ln w="6815" cap="flat">
                <a:noFill/>
                <a:prstDash val="solid"/>
                <a:miter/>
              </a:ln>
            </p:spPr>
            <p:txBody>
              <a:bodyPr rtlCol="0" anchor="ctr"/>
              <a:lstStyle/>
              <a:p>
                <a:endParaRPr lang="nl-NL" sz="1350"/>
              </a:p>
            </p:txBody>
          </p:sp>
          <p:sp>
            <p:nvSpPr>
              <p:cNvPr id="102" name="Vrije vorm: vorm 101">
                <a:extLst>
                  <a:ext uri="{FF2B5EF4-FFF2-40B4-BE49-F238E27FC236}">
                    <a16:creationId xmlns:a16="http://schemas.microsoft.com/office/drawing/2014/main" id="{FD41BC9B-1E36-3849-1FA2-696391275520}"/>
                  </a:ext>
                </a:extLst>
              </p:cNvPr>
              <p:cNvSpPr/>
              <p:nvPr/>
            </p:nvSpPr>
            <p:spPr>
              <a:xfrm>
                <a:off x="5308188" y="8193283"/>
                <a:ext cx="87231" cy="2489512"/>
              </a:xfrm>
              <a:custGeom>
                <a:avLst/>
                <a:gdLst>
                  <a:gd name="connsiteX0" fmla="*/ 43616 w 87231"/>
                  <a:gd name="connsiteY0" fmla="*/ 2489512 h 2489512"/>
                  <a:gd name="connsiteX1" fmla="*/ 0 w 87231"/>
                  <a:gd name="connsiteY1" fmla="*/ 2445896 h 2489512"/>
                  <a:gd name="connsiteX2" fmla="*/ 0 w 87231"/>
                  <a:gd name="connsiteY2" fmla="*/ 43616 h 2489512"/>
                  <a:gd name="connsiteX3" fmla="*/ 43616 w 87231"/>
                  <a:gd name="connsiteY3" fmla="*/ 0 h 2489512"/>
                  <a:gd name="connsiteX4" fmla="*/ 87232 w 87231"/>
                  <a:gd name="connsiteY4" fmla="*/ 43616 h 2489512"/>
                  <a:gd name="connsiteX5" fmla="*/ 87232 w 87231"/>
                  <a:gd name="connsiteY5" fmla="*/ 2445215 h 2489512"/>
                  <a:gd name="connsiteX6" fmla="*/ 74283 w 87231"/>
                  <a:gd name="connsiteY6" fmla="*/ 2475882 h 2489512"/>
                  <a:gd name="connsiteX7" fmla="*/ 43616 w 87231"/>
                  <a:gd name="connsiteY7" fmla="*/ 2489512 h 248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31" h="2489512">
                    <a:moveTo>
                      <a:pt x="43616" y="2489512"/>
                    </a:moveTo>
                    <a:cubicBezTo>
                      <a:pt x="19082" y="2489512"/>
                      <a:pt x="0" y="2469749"/>
                      <a:pt x="0" y="2445896"/>
                    </a:cubicBezTo>
                    <a:lnTo>
                      <a:pt x="0" y="43616"/>
                    </a:lnTo>
                    <a:cubicBezTo>
                      <a:pt x="0" y="19082"/>
                      <a:pt x="19763" y="0"/>
                      <a:pt x="43616" y="0"/>
                    </a:cubicBezTo>
                    <a:cubicBezTo>
                      <a:pt x="68150" y="0"/>
                      <a:pt x="87232" y="19763"/>
                      <a:pt x="87232" y="43616"/>
                    </a:cubicBezTo>
                    <a:lnTo>
                      <a:pt x="87232" y="2445215"/>
                    </a:lnTo>
                    <a:cubicBezTo>
                      <a:pt x="87232" y="2456800"/>
                      <a:pt x="82461" y="2467704"/>
                      <a:pt x="74283" y="2475882"/>
                    </a:cubicBezTo>
                    <a:cubicBezTo>
                      <a:pt x="66787" y="2484742"/>
                      <a:pt x="55201" y="2489512"/>
                      <a:pt x="43616" y="2489512"/>
                    </a:cubicBezTo>
                    <a:close/>
                  </a:path>
                </a:pathLst>
              </a:custGeom>
              <a:grpFill/>
              <a:ln w="6815" cap="flat">
                <a:noFill/>
                <a:prstDash val="solid"/>
                <a:miter/>
              </a:ln>
            </p:spPr>
            <p:txBody>
              <a:bodyPr rtlCol="0" anchor="ctr"/>
              <a:lstStyle/>
              <a:p>
                <a:endParaRPr lang="nl-NL" sz="1350"/>
              </a:p>
            </p:txBody>
          </p:sp>
        </p:grpSp>
      </p:grpSp>
      <p:grpSp>
        <p:nvGrpSpPr>
          <p:cNvPr id="119" name="Groep 118">
            <a:extLst>
              <a:ext uri="{FF2B5EF4-FFF2-40B4-BE49-F238E27FC236}">
                <a16:creationId xmlns:a16="http://schemas.microsoft.com/office/drawing/2014/main" id="{5FDA52B6-A3DC-D34A-40BA-408D912E3526}"/>
              </a:ext>
            </a:extLst>
          </p:cNvPr>
          <p:cNvGrpSpPr/>
          <p:nvPr/>
        </p:nvGrpSpPr>
        <p:grpSpPr>
          <a:xfrm>
            <a:off x="3260651" y="1967424"/>
            <a:ext cx="1270055" cy="601337"/>
            <a:chOff x="4903320" y="1920729"/>
            <a:chExt cx="1727732" cy="787614"/>
          </a:xfrm>
        </p:grpSpPr>
        <p:sp>
          <p:nvSpPr>
            <p:cNvPr id="68" name="Tekstvak 67">
              <a:extLst>
                <a:ext uri="{FF2B5EF4-FFF2-40B4-BE49-F238E27FC236}">
                  <a16:creationId xmlns:a16="http://schemas.microsoft.com/office/drawing/2014/main" id="{E37C446B-35BD-53E0-2AB4-CF24C87ADBC5}"/>
                </a:ext>
              </a:extLst>
            </p:cNvPr>
            <p:cNvSpPr txBox="1"/>
            <p:nvPr/>
          </p:nvSpPr>
          <p:spPr>
            <a:xfrm>
              <a:off x="4903320" y="2451007"/>
              <a:ext cx="1727732" cy="257336"/>
            </a:xfrm>
            <a:prstGeom prst="rect">
              <a:avLst/>
            </a:prstGeom>
            <a:noFill/>
          </p:spPr>
          <p:txBody>
            <a:bodyPr wrap="square" lIns="0" tIns="0" rIns="0" bIns="0" rtlCol="0">
              <a:spAutoFit/>
            </a:bodyPr>
            <a:lstStyle/>
            <a:p>
              <a:pPr algn="ctr">
                <a:lnSpc>
                  <a:spcPct val="114000"/>
                </a:lnSpc>
              </a:pPr>
              <a:r>
                <a:rPr lang="nl-NL" sz="1200" b="1" dirty="0">
                  <a:solidFill>
                    <a:srgbClr val="000000"/>
                  </a:solidFill>
                  <a:latin typeface="Arial"/>
                  <a:cs typeface="Arial"/>
                  <a:sym typeface="Arial"/>
                  <a:rtl val="0"/>
                </a:rPr>
                <a:t>DOORSTROMEN</a:t>
              </a:r>
            </a:p>
          </p:txBody>
        </p:sp>
        <p:grpSp>
          <p:nvGrpSpPr>
            <p:cNvPr id="110" name="Groep 109">
              <a:extLst>
                <a:ext uri="{FF2B5EF4-FFF2-40B4-BE49-F238E27FC236}">
                  <a16:creationId xmlns:a16="http://schemas.microsoft.com/office/drawing/2014/main" id="{9F77F003-46D8-59C1-E459-667BAF18A6FA}"/>
                </a:ext>
              </a:extLst>
            </p:cNvPr>
            <p:cNvGrpSpPr/>
            <p:nvPr/>
          </p:nvGrpSpPr>
          <p:grpSpPr>
            <a:xfrm>
              <a:off x="5560852" y="1920729"/>
              <a:ext cx="412668" cy="412796"/>
              <a:chOff x="8647528" y="8192602"/>
              <a:chExt cx="2197831" cy="2198512"/>
            </a:xfrm>
            <a:solidFill>
              <a:srgbClr val="E50056"/>
            </a:solidFill>
          </p:grpSpPr>
          <p:sp>
            <p:nvSpPr>
              <p:cNvPr id="111" name="Vrije vorm: vorm 110">
                <a:extLst>
                  <a:ext uri="{FF2B5EF4-FFF2-40B4-BE49-F238E27FC236}">
                    <a16:creationId xmlns:a16="http://schemas.microsoft.com/office/drawing/2014/main" id="{8A9DFD67-FDE6-2DF2-A8FF-70DDDB1090D5}"/>
                  </a:ext>
                </a:extLst>
              </p:cNvPr>
              <p:cNvSpPr/>
              <p:nvPr/>
            </p:nvSpPr>
            <p:spPr>
              <a:xfrm>
                <a:off x="8647528" y="8192602"/>
                <a:ext cx="2197831" cy="2198512"/>
              </a:xfrm>
              <a:custGeom>
                <a:avLst/>
                <a:gdLst>
                  <a:gd name="connsiteX0" fmla="*/ 1574942 w 2197831"/>
                  <a:gd name="connsiteY0" fmla="*/ 1518378 h 2198512"/>
                  <a:gd name="connsiteX1" fmla="*/ 1741909 w 2197831"/>
                  <a:gd name="connsiteY1" fmla="*/ 1259408 h 2198512"/>
                  <a:gd name="connsiteX2" fmla="*/ 1812785 w 2197831"/>
                  <a:gd name="connsiteY2" fmla="*/ 906392 h 2198512"/>
                  <a:gd name="connsiteX3" fmla="*/ 1741909 w 2197831"/>
                  <a:gd name="connsiteY3" fmla="*/ 553376 h 2198512"/>
                  <a:gd name="connsiteX4" fmla="*/ 1547682 w 2197831"/>
                  <a:gd name="connsiteY4" fmla="*/ 265103 h 2198512"/>
                  <a:gd name="connsiteX5" fmla="*/ 1259408 w 2197831"/>
                  <a:gd name="connsiteY5" fmla="*/ 70876 h 2198512"/>
                  <a:gd name="connsiteX6" fmla="*/ 906392 w 2197831"/>
                  <a:gd name="connsiteY6" fmla="*/ 0 h 2198512"/>
                  <a:gd name="connsiteX7" fmla="*/ 553376 w 2197831"/>
                  <a:gd name="connsiteY7" fmla="*/ 70876 h 2198512"/>
                  <a:gd name="connsiteX8" fmla="*/ 265103 w 2197831"/>
                  <a:gd name="connsiteY8" fmla="*/ 265103 h 2198512"/>
                  <a:gd name="connsiteX9" fmla="*/ 70876 w 2197831"/>
                  <a:gd name="connsiteY9" fmla="*/ 553376 h 2198512"/>
                  <a:gd name="connsiteX10" fmla="*/ 0 w 2197831"/>
                  <a:gd name="connsiteY10" fmla="*/ 906392 h 2198512"/>
                  <a:gd name="connsiteX11" fmla="*/ 70876 w 2197831"/>
                  <a:gd name="connsiteY11" fmla="*/ 1259408 h 2198512"/>
                  <a:gd name="connsiteX12" fmla="*/ 265103 w 2197831"/>
                  <a:gd name="connsiteY12" fmla="*/ 1547682 h 2198512"/>
                  <a:gd name="connsiteX13" fmla="*/ 553376 w 2197831"/>
                  <a:gd name="connsiteY13" fmla="*/ 1741909 h 2198512"/>
                  <a:gd name="connsiteX14" fmla="*/ 906392 w 2197831"/>
                  <a:gd name="connsiteY14" fmla="*/ 1812785 h 2198512"/>
                  <a:gd name="connsiteX15" fmla="*/ 1259408 w 2197831"/>
                  <a:gd name="connsiteY15" fmla="*/ 1741909 h 2198512"/>
                  <a:gd name="connsiteX16" fmla="*/ 1518377 w 2197831"/>
                  <a:gd name="connsiteY16" fmla="*/ 1574942 h 2198512"/>
                  <a:gd name="connsiteX17" fmla="*/ 2141948 w 2197831"/>
                  <a:gd name="connsiteY17" fmla="*/ 2198513 h 2198512"/>
                  <a:gd name="connsiteX18" fmla="*/ 2197831 w 2197831"/>
                  <a:gd name="connsiteY18" fmla="*/ 2142630 h 2198512"/>
                  <a:gd name="connsiteX19" fmla="*/ 1574942 w 2197831"/>
                  <a:gd name="connsiteY19" fmla="*/ 1518378 h 2198512"/>
                  <a:gd name="connsiteX20" fmla="*/ 906392 w 2197831"/>
                  <a:gd name="connsiteY20" fmla="*/ 1733049 h 2198512"/>
                  <a:gd name="connsiteX21" fmla="*/ 79735 w 2197831"/>
                  <a:gd name="connsiteY21" fmla="*/ 906392 h 2198512"/>
                  <a:gd name="connsiteX22" fmla="*/ 906392 w 2197831"/>
                  <a:gd name="connsiteY22" fmla="*/ 79735 h 2198512"/>
                  <a:gd name="connsiteX23" fmla="*/ 1733049 w 2197831"/>
                  <a:gd name="connsiteY23" fmla="*/ 906392 h 2198512"/>
                  <a:gd name="connsiteX24" fmla="*/ 906392 w 2197831"/>
                  <a:gd name="connsiteY24" fmla="*/ 1733049 h 21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97831" h="2198512">
                    <a:moveTo>
                      <a:pt x="1574942" y="1518378"/>
                    </a:moveTo>
                    <a:cubicBezTo>
                      <a:pt x="1645137" y="1442050"/>
                      <a:pt x="1701019" y="1354818"/>
                      <a:pt x="1741909" y="1259408"/>
                    </a:cubicBezTo>
                    <a:cubicBezTo>
                      <a:pt x="1788932" y="1147643"/>
                      <a:pt x="1812785" y="1029062"/>
                      <a:pt x="1812785" y="906392"/>
                    </a:cubicBezTo>
                    <a:cubicBezTo>
                      <a:pt x="1812785" y="784404"/>
                      <a:pt x="1788932" y="665142"/>
                      <a:pt x="1741909" y="553376"/>
                    </a:cubicBezTo>
                    <a:cubicBezTo>
                      <a:pt x="1696249" y="445700"/>
                      <a:pt x="1630824" y="348246"/>
                      <a:pt x="1547682" y="265103"/>
                    </a:cubicBezTo>
                    <a:cubicBezTo>
                      <a:pt x="1464540" y="181960"/>
                      <a:pt x="1367766" y="116536"/>
                      <a:pt x="1259408" y="70876"/>
                    </a:cubicBezTo>
                    <a:cubicBezTo>
                      <a:pt x="1147643" y="23852"/>
                      <a:pt x="1029062" y="0"/>
                      <a:pt x="906392" y="0"/>
                    </a:cubicBezTo>
                    <a:cubicBezTo>
                      <a:pt x="784404" y="0"/>
                      <a:pt x="665142" y="23852"/>
                      <a:pt x="553376" y="70876"/>
                    </a:cubicBezTo>
                    <a:cubicBezTo>
                      <a:pt x="445700" y="116536"/>
                      <a:pt x="348245" y="181960"/>
                      <a:pt x="265103" y="265103"/>
                    </a:cubicBezTo>
                    <a:cubicBezTo>
                      <a:pt x="181960" y="348246"/>
                      <a:pt x="116536" y="445018"/>
                      <a:pt x="70876" y="553376"/>
                    </a:cubicBezTo>
                    <a:cubicBezTo>
                      <a:pt x="23852" y="665142"/>
                      <a:pt x="0" y="783723"/>
                      <a:pt x="0" y="906392"/>
                    </a:cubicBezTo>
                    <a:cubicBezTo>
                      <a:pt x="0" y="1029062"/>
                      <a:pt x="23852" y="1147643"/>
                      <a:pt x="70876" y="1259408"/>
                    </a:cubicBezTo>
                    <a:cubicBezTo>
                      <a:pt x="116536" y="1367085"/>
                      <a:pt x="181960" y="1464539"/>
                      <a:pt x="265103" y="1547682"/>
                    </a:cubicBezTo>
                    <a:cubicBezTo>
                      <a:pt x="348245" y="1630825"/>
                      <a:pt x="445018" y="1696249"/>
                      <a:pt x="553376" y="1741909"/>
                    </a:cubicBezTo>
                    <a:cubicBezTo>
                      <a:pt x="665142" y="1788932"/>
                      <a:pt x="783723" y="1812785"/>
                      <a:pt x="906392" y="1812785"/>
                    </a:cubicBezTo>
                    <a:cubicBezTo>
                      <a:pt x="1029062" y="1812785"/>
                      <a:pt x="1147643" y="1788932"/>
                      <a:pt x="1259408" y="1741909"/>
                    </a:cubicBezTo>
                    <a:cubicBezTo>
                      <a:pt x="1354818" y="1701701"/>
                      <a:pt x="1442050" y="1645136"/>
                      <a:pt x="1518377" y="1574942"/>
                    </a:cubicBezTo>
                    <a:lnTo>
                      <a:pt x="2141948" y="2198513"/>
                    </a:lnTo>
                    <a:lnTo>
                      <a:pt x="2197831" y="2142630"/>
                    </a:lnTo>
                    <a:lnTo>
                      <a:pt x="1574942" y="1518378"/>
                    </a:lnTo>
                    <a:close/>
                    <a:moveTo>
                      <a:pt x="906392" y="1733049"/>
                    </a:moveTo>
                    <a:cubicBezTo>
                      <a:pt x="450470" y="1733049"/>
                      <a:pt x="79735" y="1362315"/>
                      <a:pt x="79735" y="906392"/>
                    </a:cubicBezTo>
                    <a:cubicBezTo>
                      <a:pt x="79735" y="450470"/>
                      <a:pt x="450470" y="79735"/>
                      <a:pt x="906392" y="79735"/>
                    </a:cubicBezTo>
                    <a:cubicBezTo>
                      <a:pt x="1362315" y="79735"/>
                      <a:pt x="1733049" y="450470"/>
                      <a:pt x="1733049" y="906392"/>
                    </a:cubicBezTo>
                    <a:cubicBezTo>
                      <a:pt x="1733049" y="1362315"/>
                      <a:pt x="1362315" y="1733049"/>
                      <a:pt x="906392" y="1733049"/>
                    </a:cubicBezTo>
                    <a:close/>
                  </a:path>
                </a:pathLst>
              </a:custGeom>
              <a:grpFill/>
              <a:ln w="6815" cap="flat">
                <a:noFill/>
                <a:prstDash val="solid"/>
                <a:miter/>
              </a:ln>
            </p:spPr>
            <p:txBody>
              <a:bodyPr rtlCol="0" anchor="ctr"/>
              <a:lstStyle/>
              <a:p>
                <a:endParaRPr lang="nl-NL" sz="1350"/>
              </a:p>
            </p:txBody>
          </p:sp>
          <p:sp>
            <p:nvSpPr>
              <p:cNvPr id="112" name="Vrije vorm: vorm 111">
                <a:extLst>
                  <a:ext uri="{FF2B5EF4-FFF2-40B4-BE49-F238E27FC236}">
                    <a16:creationId xmlns:a16="http://schemas.microsoft.com/office/drawing/2014/main" id="{2280F278-5352-A82E-56FC-24D84049EBDB}"/>
                  </a:ext>
                </a:extLst>
              </p:cNvPr>
              <p:cNvSpPr/>
              <p:nvPr/>
            </p:nvSpPr>
            <p:spPr>
              <a:xfrm>
                <a:off x="8902409" y="9099676"/>
                <a:ext cx="652193" cy="651512"/>
              </a:xfrm>
              <a:custGeom>
                <a:avLst/>
                <a:gdLst>
                  <a:gd name="connsiteX0" fmla="*/ 651512 w 652193"/>
                  <a:gd name="connsiteY0" fmla="*/ 651512 h 651512"/>
                  <a:gd name="connsiteX1" fmla="*/ 190819 w 652193"/>
                  <a:gd name="connsiteY1" fmla="*/ 460693 h 651512"/>
                  <a:gd name="connsiteX2" fmla="*/ 0 w 652193"/>
                  <a:gd name="connsiteY2" fmla="*/ 0 h 651512"/>
                  <a:gd name="connsiteX3" fmla="*/ 79735 w 652193"/>
                  <a:gd name="connsiteY3" fmla="*/ 0 h 651512"/>
                  <a:gd name="connsiteX4" fmla="*/ 652193 w 652193"/>
                  <a:gd name="connsiteY4" fmla="*/ 572458 h 651512"/>
                  <a:gd name="connsiteX5" fmla="*/ 651512 w 652193"/>
                  <a:gd name="connsiteY5" fmla="*/ 651512 h 65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193" h="651512">
                    <a:moveTo>
                      <a:pt x="651512" y="651512"/>
                    </a:moveTo>
                    <a:cubicBezTo>
                      <a:pt x="477730" y="651512"/>
                      <a:pt x="313489" y="584044"/>
                      <a:pt x="190819" y="460693"/>
                    </a:cubicBezTo>
                    <a:cubicBezTo>
                      <a:pt x="67468" y="337342"/>
                      <a:pt x="0" y="173782"/>
                      <a:pt x="0" y="0"/>
                    </a:cubicBezTo>
                    <a:lnTo>
                      <a:pt x="79735" y="0"/>
                    </a:lnTo>
                    <a:cubicBezTo>
                      <a:pt x="79735" y="315534"/>
                      <a:pt x="336659" y="572458"/>
                      <a:pt x="652193" y="572458"/>
                    </a:cubicBezTo>
                    <a:lnTo>
                      <a:pt x="651512" y="651512"/>
                    </a:lnTo>
                    <a:close/>
                  </a:path>
                </a:pathLst>
              </a:custGeom>
              <a:grpFill/>
              <a:ln w="6815" cap="flat">
                <a:noFill/>
                <a:prstDash val="solid"/>
                <a:miter/>
              </a:ln>
            </p:spPr>
            <p:txBody>
              <a:bodyPr rtlCol="0" anchor="ctr"/>
              <a:lstStyle/>
              <a:p>
                <a:endParaRPr lang="nl-NL" sz="1350"/>
              </a:p>
            </p:txBody>
          </p:sp>
        </p:grpSp>
      </p:grpSp>
      <p:grpSp>
        <p:nvGrpSpPr>
          <p:cNvPr id="117" name="Groep 116">
            <a:extLst>
              <a:ext uri="{FF2B5EF4-FFF2-40B4-BE49-F238E27FC236}">
                <a16:creationId xmlns:a16="http://schemas.microsoft.com/office/drawing/2014/main" id="{DBD461A0-0DCF-9072-2000-725FEF80167C}"/>
              </a:ext>
            </a:extLst>
          </p:cNvPr>
          <p:cNvGrpSpPr/>
          <p:nvPr/>
        </p:nvGrpSpPr>
        <p:grpSpPr>
          <a:xfrm>
            <a:off x="426236" y="2019768"/>
            <a:ext cx="1177688" cy="524553"/>
            <a:chOff x="619330" y="1920729"/>
            <a:chExt cx="1575109" cy="787614"/>
          </a:xfrm>
        </p:grpSpPr>
        <p:sp>
          <p:nvSpPr>
            <p:cNvPr id="58" name="Tekstvak 57">
              <a:extLst>
                <a:ext uri="{FF2B5EF4-FFF2-40B4-BE49-F238E27FC236}">
                  <a16:creationId xmlns:a16="http://schemas.microsoft.com/office/drawing/2014/main" id="{CFAD7E6C-B018-4E9C-EEFC-CC6C23081991}"/>
                </a:ext>
              </a:extLst>
            </p:cNvPr>
            <p:cNvSpPr txBox="1"/>
            <p:nvPr/>
          </p:nvSpPr>
          <p:spPr>
            <a:xfrm>
              <a:off x="619330" y="2451007"/>
              <a:ext cx="1575109" cy="257336"/>
            </a:xfrm>
            <a:prstGeom prst="rect">
              <a:avLst/>
            </a:prstGeom>
            <a:noFill/>
          </p:spPr>
          <p:txBody>
            <a:bodyPr wrap="square" lIns="0" tIns="0" rIns="0" bIns="0" rtlCol="0">
              <a:spAutoFit/>
            </a:bodyPr>
            <a:lstStyle/>
            <a:p>
              <a:pPr algn="ctr">
                <a:lnSpc>
                  <a:spcPct val="114000"/>
                </a:lnSpc>
              </a:pPr>
              <a:r>
                <a:rPr lang="nl-NL" sz="1200" b="1">
                  <a:solidFill>
                    <a:srgbClr val="000000"/>
                  </a:solidFill>
                  <a:latin typeface="Arial"/>
                  <a:cs typeface="Arial"/>
                  <a:sym typeface="Arial"/>
                  <a:rtl val="0"/>
                </a:rPr>
                <a:t>VERDIEPEN</a:t>
              </a:r>
            </a:p>
          </p:txBody>
        </p:sp>
        <p:grpSp>
          <p:nvGrpSpPr>
            <p:cNvPr id="113" name="Groep 112">
              <a:extLst>
                <a:ext uri="{FF2B5EF4-FFF2-40B4-BE49-F238E27FC236}">
                  <a16:creationId xmlns:a16="http://schemas.microsoft.com/office/drawing/2014/main" id="{C2E149A3-65D7-E26E-D627-537057F5DA7D}"/>
                </a:ext>
              </a:extLst>
            </p:cNvPr>
            <p:cNvGrpSpPr/>
            <p:nvPr/>
          </p:nvGrpSpPr>
          <p:grpSpPr>
            <a:xfrm>
              <a:off x="1301566" y="1920729"/>
              <a:ext cx="210636" cy="412796"/>
              <a:chOff x="868910" y="8193283"/>
              <a:chExt cx="1270311" cy="2489512"/>
            </a:xfrm>
            <a:solidFill>
              <a:srgbClr val="E50056"/>
            </a:solidFill>
          </p:grpSpPr>
          <p:sp>
            <p:nvSpPr>
              <p:cNvPr id="114" name="Vrije vorm: vorm 113">
                <a:extLst>
                  <a:ext uri="{FF2B5EF4-FFF2-40B4-BE49-F238E27FC236}">
                    <a16:creationId xmlns:a16="http://schemas.microsoft.com/office/drawing/2014/main" id="{9006B0D3-7589-4687-4FAD-287CF836EE05}"/>
                  </a:ext>
                </a:extLst>
              </p:cNvPr>
              <p:cNvSpPr/>
              <p:nvPr/>
            </p:nvSpPr>
            <p:spPr>
              <a:xfrm>
                <a:off x="868910" y="8193283"/>
                <a:ext cx="87231" cy="2489512"/>
              </a:xfrm>
              <a:custGeom>
                <a:avLst/>
                <a:gdLst>
                  <a:gd name="connsiteX0" fmla="*/ 43616 w 87231"/>
                  <a:gd name="connsiteY0" fmla="*/ 2489512 h 2489512"/>
                  <a:gd name="connsiteX1" fmla="*/ 0 w 87231"/>
                  <a:gd name="connsiteY1" fmla="*/ 2445896 h 2489512"/>
                  <a:gd name="connsiteX2" fmla="*/ 0 w 87231"/>
                  <a:gd name="connsiteY2" fmla="*/ 43616 h 2489512"/>
                  <a:gd name="connsiteX3" fmla="*/ 43616 w 87231"/>
                  <a:gd name="connsiteY3" fmla="*/ 0 h 2489512"/>
                  <a:gd name="connsiteX4" fmla="*/ 87232 w 87231"/>
                  <a:gd name="connsiteY4" fmla="*/ 43616 h 2489512"/>
                  <a:gd name="connsiteX5" fmla="*/ 87232 w 87231"/>
                  <a:gd name="connsiteY5" fmla="*/ 2445215 h 2489512"/>
                  <a:gd name="connsiteX6" fmla="*/ 74283 w 87231"/>
                  <a:gd name="connsiteY6" fmla="*/ 2475882 h 2489512"/>
                  <a:gd name="connsiteX7" fmla="*/ 43616 w 87231"/>
                  <a:gd name="connsiteY7" fmla="*/ 2489512 h 248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31" h="2489512">
                    <a:moveTo>
                      <a:pt x="43616" y="2489512"/>
                    </a:moveTo>
                    <a:cubicBezTo>
                      <a:pt x="19082" y="2489512"/>
                      <a:pt x="0" y="2469749"/>
                      <a:pt x="0" y="2445896"/>
                    </a:cubicBezTo>
                    <a:lnTo>
                      <a:pt x="0" y="43616"/>
                    </a:lnTo>
                    <a:cubicBezTo>
                      <a:pt x="0" y="19082"/>
                      <a:pt x="19763" y="0"/>
                      <a:pt x="43616" y="0"/>
                    </a:cubicBezTo>
                    <a:cubicBezTo>
                      <a:pt x="67468" y="0"/>
                      <a:pt x="87232" y="19763"/>
                      <a:pt x="87232" y="43616"/>
                    </a:cubicBezTo>
                    <a:lnTo>
                      <a:pt x="87232" y="2445215"/>
                    </a:lnTo>
                    <a:cubicBezTo>
                      <a:pt x="87232" y="2456800"/>
                      <a:pt x="82461" y="2467704"/>
                      <a:pt x="74283" y="2475882"/>
                    </a:cubicBezTo>
                    <a:cubicBezTo>
                      <a:pt x="66787" y="2484742"/>
                      <a:pt x="55201" y="2489512"/>
                      <a:pt x="43616" y="2489512"/>
                    </a:cubicBezTo>
                    <a:close/>
                  </a:path>
                </a:pathLst>
              </a:custGeom>
              <a:grpFill/>
              <a:ln w="6815" cap="flat">
                <a:noFill/>
                <a:prstDash val="solid"/>
                <a:miter/>
              </a:ln>
            </p:spPr>
            <p:txBody>
              <a:bodyPr rtlCol="0" anchor="ctr"/>
              <a:lstStyle/>
              <a:p>
                <a:endParaRPr lang="nl-NL" sz="1350"/>
              </a:p>
            </p:txBody>
          </p:sp>
          <p:sp>
            <p:nvSpPr>
              <p:cNvPr id="115" name="Vrije vorm: vorm 114">
                <a:extLst>
                  <a:ext uri="{FF2B5EF4-FFF2-40B4-BE49-F238E27FC236}">
                    <a16:creationId xmlns:a16="http://schemas.microsoft.com/office/drawing/2014/main" id="{99D3F880-9EE0-3723-DA5B-F72E47E5A2A7}"/>
                  </a:ext>
                </a:extLst>
              </p:cNvPr>
              <p:cNvSpPr/>
              <p:nvPr/>
            </p:nvSpPr>
            <p:spPr>
              <a:xfrm>
                <a:off x="2051990" y="8193283"/>
                <a:ext cx="87231" cy="2489512"/>
              </a:xfrm>
              <a:custGeom>
                <a:avLst/>
                <a:gdLst>
                  <a:gd name="connsiteX0" fmla="*/ 43616 w 87231"/>
                  <a:gd name="connsiteY0" fmla="*/ 2489512 h 2489512"/>
                  <a:gd name="connsiteX1" fmla="*/ 0 w 87231"/>
                  <a:gd name="connsiteY1" fmla="*/ 2445896 h 2489512"/>
                  <a:gd name="connsiteX2" fmla="*/ 0 w 87231"/>
                  <a:gd name="connsiteY2" fmla="*/ 43616 h 2489512"/>
                  <a:gd name="connsiteX3" fmla="*/ 43616 w 87231"/>
                  <a:gd name="connsiteY3" fmla="*/ 0 h 2489512"/>
                  <a:gd name="connsiteX4" fmla="*/ 87232 w 87231"/>
                  <a:gd name="connsiteY4" fmla="*/ 43616 h 2489512"/>
                  <a:gd name="connsiteX5" fmla="*/ 87232 w 87231"/>
                  <a:gd name="connsiteY5" fmla="*/ 2445215 h 2489512"/>
                  <a:gd name="connsiteX6" fmla="*/ 74283 w 87231"/>
                  <a:gd name="connsiteY6" fmla="*/ 2475882 h 2489512"/>
                  <a:gd name="connsiteX7" fmla="*/ 43616 w 87231"/>
                  <a:gd name="connsiteY7" fmla="*/ 2489512 h 248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31" h="2489512">
                    <a:moveTo>
                      <a:pt x="43616" y="2489512"/>
                    </a:moveTo>
                    <a:cubicBezTo>
                      <a:pt x="19082" y="2489512"/>
                      <a:pt x="0" y="2469749"/>
                      <a:pt x="0" y="2445896"/>
                    </a:cubicBezTo>
                    <a:lnTo>
                      <a:pt x="0" y="43616"/>
                    </a:lnTo>
                    <a:cubicBezTo>
                      <a:pt x="0" y="19082"/>
                      <a:pt x="19763" y="0"/>
                      <a:pt x="43616" y="0"/>
                    </a:cubicBezTo>
                    <a:cubicBezTo>
                      <a:pt x="67468" y="0"/>
                      <a:pt x="87232" y="19763"/>
                      <a:pt x="87232" y="43616"/>
                    </a:cubicBezTo>
                    <a:lnTo>
                      <a:pt x="87232" y="2445215"/>
                    </a:lnTo>
                    <a:cubicBezTo>
                      <a:pt x="87232" y="2456800"/>
                      <a:pt x="82461" y="2467704"/>
                      <a:pt x="74283" y="2475882"/>
                    </a:cubicBezTo>
                    <a:cubicBezTo>
                      <a:pt x="66105" y="2484742"/>
                      <a:pt x="55201" y="2489512"/>
                      <a:pt x="43616" y="2489512"/>
                    </a:cubicBezTo>
                    <a:close/>
                  </a:path>
                </a:pathLst>
              </a:custGeom>
              <a:grpFill/>
              <a:ln w="6815" cap="flat">
                <a:noFill/>
                <a:prstDash val="solid"/>
                <a:miter/>
              </a:ln>
            </p:spPr>
            <p:txBody>
              <a:bodyPr rtlCol="0" anchor="ctr"/>
              <a:lstStyle/>
              <a:p>
                <a:endParaRPr lang="nl-NL" sz="1350"/>
              </a:p>
            </p:txBody>
          </p:sp>
          <p:sp>
            <p:nvSpPr>
              <p:cNvPr id="116" name="Vrije vorm: vorm 115">
                <a:extLst>
                  <a:ext uri="{FF2B5EF4-FFF2-40B4-BE49-F238E27FC236}">
                    <a16:creationId xmlns:a16="http://schemas.microsoft.com/office/drawing/2014/main" id="{50266026-A313-BF83-9DD9-3D7509AEFBCF}"/>
                  </a:ext>
                </a:extLst>
              </p:cNvPr>
              <p:cNvSpPr/>
              <p:nvPr/>
            </p:nvSpPr>
            <p:spPr>
              <a:xfrm>
                <a:off x="1089499" y="8886367"/>
                <a:ext cx="828693" cy="1296890"/>
              </a:xfrm>
              <a:custGeom>
                <a:avLst/>
                <a:gdLst>
                  <a:gd name="connsiteX0" fmla="*/ 414567 w 828693"/>
                  <a:gd name="connsiteY0" fmla="*/ 0 h 1296890"/>
                  <a:gd name="connsiteX1" fmla="*/ 384581 w 828693"/>
                  <a:gd name="connsiteY1" fmla="*/ 12267 h 1296890"/>
                  <a:gd name="connsiteX2" fmla="*/ 13846 w 828693"/>
                  <a:gd name="connsiteY2" fmla="*/ 358468 h 1296890"/>
                  <a:gd name="connsiteX3" fmla="*/ 11802 w 828693"/>
                  <a:gd name="connsiteY3" fmla="*/ 419803 h 1296890"/>
                  <a:gd name="connsiteX4" fmla="*/ 73818 w 828693"/>
                  <a:gd name="connsiteY4" fmla="*/ 421166 h 1296890"/>
                  <a:gd name="connsiteX5" fmla="*/ 370951 w 828693"/>
                  <a:gd name="connsiteY5" fmla="*/ 143115 h 1296890"/>
                  <a:gd name="connsiteX6" fmla="*/ 370951 w 828693"/>
                  <a:gd name="connsiteY6" fmla="*/ 1253956 h 1296890"/>
                  <a:gd name="connsiteX7" fmla="*/ 414567 w 828693"/>
                  <a:gd name="connsiteY7" fmla="*/ 1296891 h 1296890"/>
                  <a:gd name="connsiteX8" fmla="*/ 458183 w 828693"/>
                  <a:gd name="connsiteY8" fmla="*/ 1253956 h 1296890"/>
                  <a:gd name="connsiteX9" fmla="*/ 458183 w 828693"/>
                  <a:gd name="connsiteY9" fmla="*/ 143115 h 1296890"/>
                  <a:gd name="connsiteX10" fmla="*/ 755316 w 828693"/>
                  <a:gd name="connsiteY10" fmla="*/ 421166 h 1296890"/>
                  <a:gd name="connsiteX11" fmla="*/ 816651 w 828693"/>
                  <a:gd name="connsiteY11" fmla="*/ 419803 h 1296890"/>
                  <a:gd name="connsiteX12" fmla="*/ 814606 w 828693"/>
                  <a:gd name="connsiteY12" fmla="*/ 358468 h 1296890"/>
                  <a:gd name="connsiteX13" fmla="*/ 444553 w 828693"/>
                  <a:gd name="connsiteY13" fmla="*/ 11586 h 1296890"/>
                  <a:gd name="connsiteX14" fmla="*/ 414567 w 828693"/>
                  <a:gd name="connsiteY14" fmla="*/ 0 h 1296890"/>
                  <a:gd name="connsiteX15" fmla="*/ 414567 w 828693"/>
                  <a:gd name="connsiteY15" fmla="*/ 0 h 129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8693" h="1296890">
                    <a:moveTo>
                      <a:pt x="414567" y="0"/>
                    </a:moveTo>
                    <a:cubicBezTo>
                      <a:pt x="404345" y="0"/>
                      <a:pt x="391396" y="6134"/>
                      <a:pt x="384581" y="12267"/>
                    </a:cubicBezTo>
                    <a:lnTo>
                      <a:pt x="13846" y="358468"/>
                    </a:lnTo>
                    <a:cubicBezTo>
                      <a:pt x="-3191" y="374824"/>
                      <a:pt x="-5236" y="400721"/>
                      <a:pt x="11802" y="419803"/>
                    </a:cubicBezTo>
                    <a:cubicBezTo>
                      <a:pt x="26795" y="436840"/>
                      <a:pt x="56781" y="436840"/>
                      <a:pt x="73818" y="421166"/>
                    </a:cubicBezTo>
                    <a:lnTo>
                      <a:pt x="370951" y="143115"/>
                    </a:lnTo>
                    <a:lnTo>
                      <a:pt x="370951" y="1253956"/>
                    </a:lnTo>
                    <a:cubicBezTo>
                      <a:pt x="370951" y="1277809"/>
                      <a:pt x="390715" y="1296891"/>
                      <a:pt x="414567" y="1296891"/>
                    </a:cubicBezTo>
                    <a:cubicBezTo>
                      <a:pt x="438419" y="1296891"/>
                      <a:pt x="458183" y="1277809"/>
                      <a:pt x="458183" y="1253956"/>
                    </a:cubicBezTo>
                    <a:lnTo>
                      <a:pt x="458183" y="143115"/>
                    </a:lnTo>
                    <a:lnTo>
                      <a:pt x="755316" y="421166"/>
                    </a:lnTo>
                    <a:cubicBezTo>
                      <a:pt x="771672" y="436840"/>
                      <a:pt x="800976" y="435477"/>
                      <a:pt x="816651" y="419803"/>
                    </a:cubicBezTo>
                    <a:cubicBezTo>
                      <a:pt x="833688" y="402765"/>
                      <a:pt x="832325" y="374824"/>
                      <a:pt x="814606" y="358468"/>
                    </a:cubicBezTo>
                    <a:lnTo>
                      <a:pt x="444553" y="11586"/>
                    </a:lnTo>
                    <a:cubicBezTo>
                      <a:pt x="434331" y="2045"/>
                      <a:pt x="424790" y="0"/>
                      <a:pt x="414567" y="0"/>
                    </a:cubicBezTo>
                    <a:lnTo>
                      <a:pt x="414567" y="0"/>
                    </a:lnTo>
                    <a:close/>
                  </a:path>
                </a:pathLst>
              </a:custGeom>
              <a:grpFill/>
              <a:ln w="6815" cap="flat">
                <a:noFill/>
                <a:prstDash val="solid"/>
                <a:miter/>
              </a:ln>
            </p:spPr>
            <p:txBody>
              <a:bodyPr rtlCol="0" anchor="ctr"/>
              <a:lstStyle/>
              <a:p>
                <a:endParaRPr lang="nl-NL" sz="1350"/>
              </a:p>
            </p:txBody>
          </p:sp>
        </p:grpSp>
      </p:grpSp>
      <p:grpSp>
        <p:nvGrpSpPr>
          <p:cNvPr id="3" name="Groep 2">
            <a:extLst>
              <a:ext uri="{FF2B5EF4-FFF2-40B4-BE49-F238E27FC236}">
                <a16:creationId xmlns:a16="http://schemas.microsoft.com/office/drawing/2014/main" id="{162B35BF-0A96-318F-7DB0-CA88F716AC6B}"/>
              </a:ext>
            </a:extLst>
          </p:cNvPr>
          <p:cNvGrpSpPr/>
          <p:nvPr/>
        </p:nvGrpSpPr>
        <p:grpSpPr>
          <a:xfrm>
            <a:off x="5072741" y="491301"/>
            <a:ext cx="3430135" cy="1384014"/>
            <a:chOff x="436389" y="4263963"/>
            <a:chExt cx="5162615" cy="1989757"/>
          </a:xfrm>
        </p:grpSpPr>
        <p:pic>
          <p:nvPicPr>
            <p:cNvPr id="15" name="Afbeelding 14">
              <a:extLst>
                <a:ext uri="{FF2B5EF4-FFF2-40B4-BE49-F238E27FC236}">
                  <a16:creationId xmlns:a16="http://schemas.microsoft.com/office/drawing/2014/main" id="{9A9B701F-7ECD-771F-E5F1-80F0354A93BC}"/>
                </a:ext>
              </a:extLst>
            </p:cNvPr>
            <p:cNvPicPr>
              <a:picLocks noChangeAspect="1"/>
            </p:cNvPicPr>
            <p:nvPr/>
          </p:nvPicPr>
          <p:blipFill>
            <a:blip r:embed="rId6"/>
            <a:stretch>
              <a:fillRect/>
            </a:stretch>
          </p:blipFill>
          <p:spPr>
            <a:xfrm>
              <a:off x="436389" y="4263963"/>
              <a:ext cx="5162615" cy="1989757"/>
            </a:xfrm>
            <a:prstGeom prst="rect">
              <a:avLst/>
            </a:prstGeom>
          </p:spPr>
        </p:pic>
        <p:sp>
          <p:nvSpPr>
            <p:cNvPr id="17" name="Ovaal 16">
              <a:extLst>
                <a:ext uri="{FF2B5EF4-FFF2-40B4-BE49-F238E27FC236}">
                  <a16:creationId xmlns:a16="http://schemas.microsoft.com/office/drawing/2014/main" id="{A21A9EBE-A6D2-7271-C1A7-1E029B5D1CAF}"/>
                </a:ext>
              </a:extLst>
            </p:cNvPr>
            <p:cNvSpPr/>
            <p:nvPr/>
          </p:nvSpPr>
          <p:spPr>
            <a:xfrm>
              <a:off x="4588760" y="5047838"/>
              <a:ext cx="830181" cy="782053"/>
            </a:xfrm>
            <a:prstGeom prst="ellipse">
              <a:avLst/>
            </a:prstGeom>
            <a:noFill/>
            <a:ln w="317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1" name="Tekstvak 20">
            <a:extLst>
              <a:ext uri="{FF2B5EF4-FFF2-40B4-BE49-F238E27FC236}">
                <a16:creationId xmlns:a16="http://schemas.microsoft.com/office/drawing/2014/main" id="{6ABC5F25-2CA7-4073-EEED-2B48790B327F}"/>
              </a:ext>
            </a:extLst>
          </p:cNvPr>
          <p:cNvSpPr txBox="1"/>
          <p:nvPr/>
        </p:nvSpPr>
        <p:spPr>
          <a:xfrm>
            <a:off x="210806" y="3573833"/>
            <a:ext cx="4585054" cy="3077766"/>
          </a:xfrm>
          <a:prstGeom prst="rect">
            <a:avLst/>
          </a:prstGeom>
          <a:noFill/>
        </p:spPr>
        <p:txBody>
          <a:bodyPr wrap="square" rtlCol="0">
            <a:spAutoFit/>
          </a:bodyPr>
          <a:lstStyle/>
          <a:p>
            <a:r>
              <a:rPr lang="nl-NL" sz="1300" b="1">
                <a:solidFill>
                  <a:srgbClr val="FFFFFF"/>
                </a:solidFill>
                <a:latin typeface="Arial"/>
                <a:cs typeface="Arial"/>
                <a:rtl val="0"/>
              </a:rPr>
              <a:t>Minoren ORM:</a:t>
            </a:r>
          </a:p>
          <a:p>
            <a:pPr marL="285750" indent="-285750">
              <a:buBlip>
                <a:blip r:embed="rId7"/>
              </a:buBlip>
            </a:pPr>
            <a:r>
              <a:rPr lang="nl-NL" sz="1400">
                <a:solidFill>
                  <a:schemeClr val="bg1"/>
                </a:solidFill>
                <a:latin typeface="Arial"/>
                <a:cs typeface="Arial"/>
              </a:rPr>
              <a:t>Ondernemen/Adviseren met impact</a:t>
            </a:r>
          </a:p>
          <a:p>
            <a:pPr marL="285750" indent="-285750">
              <a:buBlip>
                <a:blip r:embed="rId7"/>
              </a:buBlip>
            </a:pPr>
            <a:r>
              <a:rPr lang="nl-NL" sz="1400">
                <a:solidFill>
                  <a:schemeClr val="bg1"/>
                </a:solidFill>
                <a:latin typeface="Arial"/>
                <a:cs typeface="Arial"/>
              </a:rPr>
              <a:t>Onderneem de Ontdekkingsreis</a:t>
            </a:r>
          </a:p>
          <a:p>
            <a:pPr marL="285750" indent="-285750">
              <a:buBlip>
                <a:blip r:embed="rId7"/>
              </a:buBlip>
            </a:pPr>
            <a:r>
              <a:rPr lang="nl-NL" sz="1400">
                <a:solidFill>
                  <a:schemeClr val="bg1"/>
                </a:solidFill>
                <a:latin typeface="Arial"/>
                <a:cs typeface="Arial"/>
              </a:rPr>
              <a:t>Groei met je eigen onderneming</a:t>
            </a:r>
          </a:p>
          <a:p>
            <a:pPr marL="285750" indent="-285750">
              <a:buBlip>
                <a:blip r:embed="rId7"/>
              </a:buBlip>
            </a:pPr>
            <a:r>
              <a:rPr lang="nl-NL" sz="1400">
                <a:solidFill>
                  <a:schemeClr val="bg1"/>
                </a:solidFill>
                <a:latin typeface="Arial"/>
                <a:cs typeface="Arial"/>
              </a:rPr>
              <a:t>Retail &amp; </a:t>
            </a:r>
            <a:r>
              <a:rPr lang="nl-NL" sz="1400" err="1">
                <a:solidFill>
                  <a:schemeClr val="bg1"/>
                </a:solidFill>
                <a:latin typeface="Arial"/>
                <a:cs typeface="Arial"/>
              </a:rPr>
              <a:t>Winkelmanagement</a:t>
            </a:r>
            <a:r>
              <a:rPr lang="nl-NL" sz="1600" err="1">
                <a:latin typeface="Arial"/>
                <a:cs typeface="Arial"/>
              </a:rPr>
              <a:t>t</a:t>
            </a:r>
            <a:endParaRPr lang="nl-NL" sz="1600">
              <a:latin typeface="Arial"/>
              <a:cs typeface="Arial"/>
            </a:endParaRPr>
          </a:p>
          <a:p>
            <a:endParaRPr lang="nl-NL"/>
          </a:p>
          <a:p>
            <a:r>
              <a:rPr lang="nl-NL" sz="1300" b="1">
                <a:solidFill>
                  <a:srgbClr val="FFFFFF"/>
                </a:solidFill>
                <a:latin typeface="Arial"/>
                <a:cs typeface="Arial"/>
                <a:rtl val="0"/>
              </a:rPr>
              <a:t>Minoren andere HAN opleidingen</a:t>
            </a:r>
          </a:p>
          <a:p>
            <a:pPr marL="285750" indent="-285750">
              <a:buBlip>
                <a:blip r:embed="rId7"/>
              </a:buBlip>
            </a:pPr>
            <a:r>
              <a:rPr lang="nl-NL" sz="1400">
                <a:solidFill>
                  <a:schemeClr val="bg1"/>
                </a:solidFill>
                <a:latin typeface="Arial"/>
                <a:cs typeface="Arial"/>
              </a:rPr>
              <a:t>Brandmanagement</a:t>
            </a:r>
          </a:p>
          <a:p>
            <a:pPr marL="285750" indent="-285750">
              <a:buBlip>
                <a:blip r:embed="rId7"/>
              </a:buBlip>
            </a:pPr>
            <a:r>
              <a:rPr lang="nl-NL" sz="1400">
                <a:solidFill>
                  <a:schemeClr val="bg1"/>
                </a:solidFill>
                <a:latin typeface="Arial"/>
                <a:cs typeface="Arial"/>
              </a:rPr>
              <a:t>Evenementenmanagement</a:t>
            </a:r>
          </a:p>
          <a:p>
            <a:pPr marL="285750" indent="-285750">
              <a:buBlip>
                <a:blip r:embed="rId7"/>
              </a:buBlip>
            </a:pPr>
            <a:r>
              <a:rPr lang="nl-NL" sz="1400" err="1">
                <a:solidFill>
                  <a:schemeClr val="bg1"/>
                </a:solidFill>
                <a:latin typeface="Arial"/>
                <a:cs typeface="Arial"/>
              </a:rPr>
              <a:t>Diversity</a:t>
            </a:r>
            <a:r>
              <a:rPr lang="nl-NL" sz="1400">
                <a:solidFill>
                  <a:schemeClr val="bg1"/>
                </a:solidFill>
                <a:latin typeface="Arial"/>
                <a:cs typeface="Arial"/>
              </a:rPr>
              <a:t> Marketing</a:t>
            </a:r>
          </a:p>
          <a:p>
            <a:pPr marL="285750" indent="-285750">
              <a:buBlip>
                <a:blip r:embed="rId7"/>
              </a:buBlip>
            </a:pPr>
            <a:r>
              <a:rPr lang="nl-NL" sz="1400">
                <a:solidFill>
                  <a:schemeClr val="bg1"/>
                </a:solidFill>
                <a:latin typeface="Arial"/>
                <a:cs typeface="Arial"/>
              </a:rPr>
              <a:t>Financieel (MKB)-adviseur van de toekomst</a:t>
            </a:r>
          </a:p>
          <a:p>
            <a:endParaRPr lang="nl-NL"/>
          </a:p>
          <a:p>
            <a:endParaRPr lang="nl-NL"/>
          </a:p>
        </p:txBody>
      </p:sp>
      <p:pic>
        <p:nvPicPr>
          <p:cNvPr id="7" name="Afbeelding 6">
            <a:extLst>
              <a:ext uri="{FF2B5EF4-FFF2-40B4-BE49-F238E27FC236}">
                <a16:creationId xmlns:a16="http://schemas.microsoft.com/office/drawing/2014/main" id="{B30E902A-4352-B3C4-500C-6363105E3A7A}"/>
              </a:ext>
            </a:extLst>
          </p:cNvPr>
          <p:cNvPicPr>
            <a:picLocks noChangeAspect="1"/>
          </p:cNvPicPr>
          <p:nvPr/>
        </p:nvPicPr>
        <p:blipFill>
          <a:blip r:embed="rId8"/>
          <a:stretch>
            <a:fillRect/>
          </a:stretch>
        </p:blipFill>
        <p:spPr>
          <a:xfrm>
            <a:off x="6570596" y="4145754"/>
            <a:ext cx="1699348" cy="1292806"/>
          </a:xfrm>
          <a:prstGeom prst="rect">
            <a:avLst/>
          </a:prstGeom>
        </p:spPr>
      </p:pic>
    </p:spTree>
    <p:extLst>
      <p:ext uri="{BB962C8B-B14F-4D97-AF65-F5344CB8AC3E}">
        <p14:creationId xmlns:p14="http://schemas.microsoft.com/office/powerpoint/2010/main" val="157155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800" fill="hold"/>
                                        <p:tgtEl>
                                          <p:spTgt spid="5"/>
                                        </p:tgtEl>
                                        <p:attrNameLst>
                                          <p:attrName>ppt_x</p:attrName>
                                        </p:attrNameLst>
                                      </p:cBhvr>
                                      <p:tavLst>
                                        <p:tav tm="0">
                                          <p:val>
                                            <p:strVal val="#ppt_x"/>
                                          </p:val>
                                        </p:tav>
                                        <p:tav tm="100000">
                                          <p:val>
                                            <p:strVal val="#ppt_x"/>
                                          </p:val>
                                        </p:tav>
                                      </p:tavLst>
                                    </p:anim>
                                    <p:anim calcmode="lin" valueType="num">
                                      <p:cBhvr additive="base">
                                        <p:cTn id="8" dur="8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800" fill="hold"/>
                                        <p:tgtEl>
                                          <p:spTgt spid="4"/>
                                        </p:tgtEl>
                                        <p:attrNameLst>
                                          <p:attrName>ppt_x</p:attrName>
                                        </p:attrNameLst>
                                      </p:cBhvr>
                                      <p:tavLst>
                                        <p:tav tm="0">
                                          <p:val>
                                            <p:strVal val="#ppt_x"/>
                                          </p:val>
                                        </p:tav>
                                        <p:tav tm="100000">
                                          <p:val>
                                            <p:strVal val="#ppt_x"/>
                                          </p:val>
                                        </p:tav>
                                      </p:tavLst>
                                    </p:anim>
                                    <p:anim calcmode="lin" valueType="num">
                                      <p:cBhvr additive="base">
                                        <p:cTn id="12" dur="8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900" fill="hold"/>
                                        <p:tgtEl>
                                          <p:spTgt spid="14"/>
                                        </p:tgtEl>
                                        <p:attrNameLst>
                                          <p:attrName>ppt_x</p:attrName>
                                        </p:attrNameLst>
                                      </p:cBhvr>
                                      <p:tavLst>
                                        <p:tav tm="0">
                                          <p:val>
                                            <p:strVal val="1+#ppt_w/2"/>
                                          </p:val>
                                        </p:tav>
                                        <p:tav tm="100000">
                                          <p:val>
                                            <p:strVal val="#ppt_x"/>
                                          </p:val>
                                        </p:tav>
                                      </p:tavLst>
                                    </p:anim>
                                    <p:anim calcmode="lin" valueType="num">
                                      <p:cBhvr additive="base">
                                        <p:cTn id="16" dur="9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4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800" fill="hold"/>
                                        <p:tgtEl>
                                          <p:spTgt spid="2"/>
                                        </p:tgtEl>
                                        <p:attrNameLst>
                                          <p:attrName>ppt_x</p:attrName>
                                        </p:attrNameLst>
                                      </p:cBhvr>
                                      <p:tavLst>
                                        <p:tav tm="0">
                                          <p:val>
                                            <p:strVal val="1+#ppt_w/2"/>
                                          </p:val>
                                        </p:tav>
                                        <p:tav tm="100000">
                                          <p:val>
                                            <p:strVal val="#ppt_x"/>
                                          </p:val>
                                        </p:tav>
                                      </p:tavLst>
                                    </p:anim>
                                    <p:anim calcmode="lin" valueType="num">
                                      <p:cBhvr additive="base">
                                        <p:cTn id="20" dur="800" fill="hold"/>
                                        <p:tgtEl>
                                          <p:spTgt spid="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
                                  </p:stCondLst>
                                  <p:childTnLst>
                                    <p:set>
                                      <p:cBhvr>
                                        <p:cTn id="22" dur="1" fill="hold">
                                          <p:stCondLst>
                                            <p:cond delay="0"/>
                                          </p:stCondLst>
                                        </p:cTn>
                                        <p:tgtEl>
                                          <p:spTgt spid="119"/>
                                        </p:tgtEl>
                                        <p:attrNameLst>
                                          <p:attrName>style.visibility</p:attrName>
                                        </p:attrNameLst>
                                      </p:cBhvr>
                                      <p:to>
                                        <p:strVal val="visible"/>
                                      </p:to>
                                    </p:set>
                                    <p:anim calcmode="lin" valueType="num">
                                      <p:cBhvr additive="base">
                                        <p:cTn id="23" dur="750" fill="hold"/>
                                        <p:tgtEl>
                                          <p:spTgt spid="119"/>
                                        </p:tgtEl>
                                        <p:attrNameLst>
                                          <p:attrName>ppt_x</p:attrName>
                                        </p:attrNameLst>
                                      </p:cBhvr>
                                      <p:tavLst>
                                        <p:tav tm="0">
                                          <p:val>
                                            <p:strVal val="0-#ppt_w/2"/>
                                          </p:val>
                                        </p:tav>
                                        <p:tav tm="100000">
                                          <p:val>
                                            <p:strVal val="#ppt_x"/>
                                          </p:val>
                                        </p:tav>
                                      </p:tavLst>
                                    </p:anim>
                                    <p:anim calcmode="lin" valueType="num">
                                      <p:cBhvr additive="base">
                                        <p:cTn id="24" dur="750" fill="hold"/>
                                        <p:tgtEl>
                                          <p:spTgt spid="119"/>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40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400"/>
                                        <p:tgtEl>
                                          <p:spTgt spid="69"/>
                                        </p:tgtEl>
                                      </p:cBhvr>
                                    </p:animEffect>
                                  </p:childTnLst>
                                </p:cTn>
                              </p:par>
                              <p:par>
                                <p:cTn id="28" presetID="2" presetClass="entr" presetSubtype="8" decel="100000" fill="hold" nodeType="withEffect">
                                  <p:stCondLst>
                                    <p:cond delay="300"/>
                                  </p:stCondLst>
                                  <p:childTnLst>
                                    <p:set>
                                      <p:cBhvr>
                                        <p:cTn id="29" dur="1" fill="hold">
                                          <p:stCondLst>
                                            <p:cond delay="0"/>
                                          </p:stCondLst>
                                        </p:cTn>
                                        <p:tgtEl>
                                          <p:spTgt spid="118"/>
                                        </p:tgtEl>
                                        <p:attrNameLst>
                                          <p:attrName>style.visibility</p:attrName>
                                        </p:attrNameLst>
                                      </p:cBhvr>
                                      <p:to>
                                        <p:strVal val="visible"/>
                                      </p:to>
                                    </p:set>
                                    <p:anim calcmode="lin" valueType="num">
                                      <p:cBhvr additive="base">
                                        <p:cTn id="30" dur="650" fill="hold"/>
                                        <p:tgtEl>
                                          <p:spTgt spid="118"/>
                                        </p:tgtEl>
                                        <p:attrNameLst>
                                          <p:attrName>ppt_x</p:attrName>
                                        </p:attrNameLst>
                                      </p:cBhvr>
                                      <p:tavLst>
                                        <p:tav tm="0">
                                          <p:val>
                                            <p:strVal val="0-#ppt_w/2"/>
                                          </p:val>
                                        </p:tav>
                                        <p:tav tm="100000">
                                          <p:val>
                                            <p:strVal val="#ppt_x"/>
                                          </p:val>
                                        </p:tav>
                                      </p:tavLst>
                                    </p:anim>
                                    <p:anim calcmode="lin" valueType="num">
                                      <p:cBhvr additive="base">
                                        <p:cTn id="31" dur="650" fill="hold"/>
                                        <p:tgtEl>
                                          <p:spTgt spid="118"/>
                                        </p:tgtEl>
                                        <p:attrNameLst>
                                          <p:attrName>ppt_y</p:attrName>
                                        </p:attrNameLst>
                                      </p:cBhvr>
                                      <p:tavLst>
                                        <p:tav tm="0">
                                          <p:val>
                                            <p:strVal val="#ppt_y"/>
                                          </p:val>
                                        </p:tav>
                                        <p:tav tm="100000">
                                          <p:val>
                                            <p:strVal val="#ppt_y"/>
                                          </p:val>
                                        </p:tav>
                                      </p:tavLst>
                                    </p:anim>
                                  </p:childTnLst>
                                </p:cTn>
                              </p:par>
                              <p:par>
                                <p:cTn id="32" presetID="10" presetClass="entr" presetSubtype="0" fill="hold" nodeType="withEffect">
                                  <p:stCondLst>
                                    <p:cond delay="50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500"/>
                                        <p:tgtEl>
                                          <p:spTgt spid="60"/>
                                        </p:tgtEl>
                                      </p:cBhvr>
                                    </p:animEffect>
                                  </p:childTnLst>
                                </p:cTn>
                              </p:par>
                              <p:par>
                                <p:cTn id="35" presetID="2" presetClass="entr" presetSubtype="8" decel="100000" fill="hold" nodeType="withEffect">
                                  <p:stCondLst>
                                    <p:cond delay="400"/>
                                  </p:stCondLst>
                                  <p:childTnLst>
                                    <p:set>
                                      <p:cBhvr>
                                        <p:cTn id="36" dur="1" fill="hold">
                                          <p:stCondLst>
                                            <p:cond delay="0"/>
                                          </p:stCondLst>
                                        </p:cTn>
                                        <p:tgtEl>
                                          <p:spTgt spid="117"/>
                                        </p:tgtEl>
                                        <p:attrNameLst>
                                          <p:attrName>style.visibility</p:attrName>
                                        </p:attrNameLst>
                                      </p:cBhvr>
                                      <p:to>
                                        <p:strVal val="visible"/>
                                      </p:to>
                                    </p:set>
                                    <p:anim calcmode="lin" valueType="num">
                                      <p:cBhvr additive="base">
                                        <p:cTn id="37" dur="550" fill="hold"/>
                                        <p:tgtEl>
                                          <p:spTgt spid="117"/>
                                        </p:tgtEl>
                                        <p:attrNameLst>
                                          <p:attrName>ppt_x</p:attrName>
                                        </p:attrNameLst>
                                      </p:cBhvr>
                                      <p:tavLst>
                                        <p:tav tm="0">
                                          <p:val>
                                            <p:strVal val="0-#ppt_w/2"/>
                                          </p:val>
                                        </p:tav>
                                        <p:tav tm="100000">
                                          <p:val>
                                            <p:strVal val="#ppt_x"/>
                                          </p:val>
                                        </p:tav>
                                      </p:tavLst>
                                    </p:anim>
                                    <p:anim calcmode="lin" valueType="num">
                                      <p:cBhvr additive="base">
                                        <p:cTn id="38" dur="550" fill="hold"/>
                                        <p:tgtEl>
                                          <p:spTgt spid="117"/>
                                        </p:tgtEl>
                                        <p:attrNameLst>
                                          <p:attrName>ppt_y</p:attrName>
                                        </p:attrNameLst>
                                      </p:cBhvr>
                                      <p:tavLst>
                                        <p:tav tm="0">
                                          <p:val>
                                            <p:strVal val="#ppt_y"/>
                                          </p:val>
                                        </p:tav>
                                        <p:tav tm="100000">
                                          <p:val>
                                            <p:strVal val="#ppt_y"/>
                                          </p:val>
                                        </p:tav>
                                      </p:tavLst>
                                    </p:anim>
                                  </p:childTnLst>
                                </p:cTn>
                              </p:par>
                              <p:par>
                                <p:cTn id="39" presetID="2" presetClass="entr" presetSubtype="8" decel="100000" fill="hold" grpId="0" nodeType="withEffect">
                                  <p:stCondLst>
                                    <p:cond delay="60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700" fill="hold"/>
                                        <p:tgtEl>
                                          <p:spTgt spid="16"/>
                                        </p:tgtEl>
                                        <p:attrNameLst>
                                          <p:attrName>ppt_x</p:attrName>
                                        </p:attrNameLst>
                                      </p:cBhvr>
                                      <p:tavLst>
                                        <p:tav tm="0">
                                          <p:val>
                                            <p:strVal val="0-#ppt_w/2"/>
                                          </p:val>
                                        </p:tav>
                                        <p:tav tm="100000">
                                          <p:val>
                                            <p:strVal val="#ppt_x"/>
                                          </p:val>
                                        </p:tav>
                                      </p:tavLst>
                                    </p:anim>
                                    <p:anim calcmode="lin" valueType="num">
                                      <p:cBhvr additive="base">
                                        <p:cTn id="42" dur="700" fill="hold"/>
                                        <p:tgtEl>
                                          <p:spTgt spid="16"/>
                                        </p:tgtEl>
                                        <p:attrNameLst>
                                          <p:attrName>ppt_y</p:attrName>
                                        </p:attrNameLst>
                                      </p:cBhvr>
                                      <p:tavLst>
                                        <p:tav tm="0">
                                          <p:val>
                                            <p:strVal val="#ppt_y"/>
                                          </p:val>
                                        </p:tav>
                                        <p:tav tm="100000">
                                          <p:val>
                                            <p:strVal val="#ppt_y"/>
                                          </p:val>
                                        </p:tav>
                                      </p:tavLst>
                                    </p:anim>
                                  </p:childTnLst>
                                </p:cTn>
                              </p:par>
                              <p:par>
                                <p:cTn id="43" presetID="22" presetClass="entr" presetSubtype="2" fill="hold" grpId="0" nodeType="withEffect">
                                  <p:stCondLst>
                                    <p:cond delay="950"/>
                                  </p:stCondLst>
                                  <p:childTnLst>
                                    <p:set>
                                      <p:cBhvr>
                                        <p:cTn id="44" dur="1" fill="hold">
                                          <p:stCondLst>
                                            <p:cond delay="0"/>
                                          </p:stCondLst>
                                        </p:cTn>
                                        <p:tgtEl>
                                          <p:spTgt spid="30"/>
                                        </p:tgtEl>
                                        <p:attrNameLst>
                                          <p:attrName>style.visibility</p:attrName>
                                        </p:attrNameLst>
                                      </p:cBhvr>
                                      <p:to>
                                        <p:strVal val="visible"/>
                                      </p:to>
                                    </p:set>
                                    <p:animEffect transition="in" filter="wipe(right)">
                                      <p:cBhvr>
                                        <p:cTn id="45"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4" grpId="0" animBg="1"/>
      <p:bldP spid="16"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Afbeelding 51" descr="Afbeelding met onscherp, vervagen&#10;&#10;Automatisch gegenereerde beschrijving">
            <a:extLst>
              <a:ext uri="{FF2B5EF4-FFF2-40B4-BE49-F238E27FC236}">
                <a16:creationId xmlns:a16="http://schemas.microsoft.com/office/drawing/2014/main" id="{D7613A25-6C51-0C34-6042-8713A2D232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857250"/>
            <a:ext cx="9144000" cy="5143500"/>
          </a:xfrm>
          <a:prstGeom prst="rect">
            <a:avLst/>
          </a:prstGeom>
        </p:spPr>
      </p:pic>
      <p:sp>
        <p:nvSpPr>
          <p:cNvPr id="42" name="Vrije vorm: vorm 41">
            <a:extLst>
              <a:ext uri="{FF2B5EF4-FFF2-40B4-BE49-F238E27FC236}">
                <a16:creationId xmlns:a16="http://schemas.microsoft.com/office/drawing/2014/main" id="{31131B95-F3C6-6ADC-3D9F-111EB2CC0DA4}"/>
              </a:ext>
            </a:extLst>
          </p:cNvPr>
          <p:cNvSpPr/>
          <p:nvPr/>
        </p:nvSpPr>
        <p:spPr>
          <a:xfrm rot="20520000">
            <a:off x="4642982" y="3350737"/>
            <a:ext cx="4033446" cy="806708"/>
          </a:xfrm>
          <a:custGeom>
            <a:avLst/>
            <a:gdLst>
              <a:gd name="connsiteX0" fmla="*/ 0 w 3985649"/>
              <a:gd name="connsiteY0" fmla="*/ 0 h 797148"/>
              <a:gd name="connsiteX1" fmla="*/ 3985650 w 3985649"/>
              <a:gd name="connsiteY1" fmla="*/ 0 h 797148"/>
              <a:gd name="connsiteX2" fmla="*/ 3985650 w 3985649"/>
              <a:gd name="connsiteY2" fmla="*/ 797149 h 797148"/>
              <a:gd name="connsiteX3" fmla="*/ 0 w 3985649"/>
              <a:gd name="connsiteY3" fmla="*/ 797149 h 797148"/>
            </a:gdLst>
            <a:ahLst/>
            <a:cxnLst>
              <a:cxn ang="0">
                <a:pos x="connsiteX0" y="connsiteY0"/>
              </a:cxn>
              <a:cxn ang="0">
                <a:pos x="connsiteX1" y="connsiteY1"/>
              </a:cxn>
              <a:cxn ang="0">
                <a:pos x="connsiteX2" y="connsiteY2"/>
              </a:cxn>
              <a:cxn ang="0">
                <a:pos x="connsiteX3" y="connsiteY3"/>
              </a:cxn>
            </a:cxnLst>
            <a:rect l="l" t="t" r="r" b="b"/>
            <a:pathLst>
              <a:path w="3985649" h="797148">
                <a:moveTo>
                  <a:pt x="0" y="0"/>
                </a:moveTo>
                <a:lnTo>
                  <a:pt x="3985650" y="0"/>
                </a:lnTo>
                <a:lnTo>
                  <a:pt x="3985650" y="797149"/>
                </a:lnTo>
                <a:lnTo>
                  <a:pt x="0" y="797149"/>
                </a:lnTo>
                <a:close/>
              </a:path>
            </a:pathLst>
          </a:custGeom>
          <a:solidFill>
            <a:srgbClr val="E50056"/>
          </a:solidFill>
          <a:ln w="9413" cap="flat">
            <a:noFill/>
            <a:prstDash val="solid"/>
            <a:miter/>
          </a:ln>
        </p:spPr>
        <p:txBody>
          <a:bodyPr rtlCol="0" anchor="ctr"/>
          <a:lstStyle/>
          <a:p>
            <a:endParaRPr lang="nl-NL" sz="1350"/>
          </a:p>
        </p:txBody>
      </p:sp>
      <p:sp>
        <p:nvSpPr>
          <p:cNvPr id="5" name="Vrije vorm: vorm 4">
            <a:extLst>
              <a:ext uri="{FF2B5EF4-FFF2-40B4-BE49-F238E27FC236}">
                <a16:creationId xmlns:a16="http://schemas.microsoft.com/office/drawing/2014/main" id="{4CA5B5CC-C058-25E7-9676-F9A22B627FC9}"/>
              </a:ext>
            </a:extLst>
          </p:cNvPr>
          <p:cNvSpPr/>
          <p:nvPr/>
        </p:nvSpPr>
        <p:spPr>
          <a:xfrm>
            <a:off x="-2" y="857250"/>
            <a:ext cx="9144001" cy="5282876"/>
          </a:xfrm>
          <a:custGeom>
            <a:avLst/>
            <a:gdLst>
              <a:gd name="connsiteX0" fmla="*/ 0 w 5920073"/>
              <a:gd name="connsiteY0" fmla="*/ 0 h 5301710"/>
              <a:gd name="connsiteX1" fmla="*/ 5920074 w 5920073"/>
              <a:gd name="connsiteY1" fmla="*/ 0 h 5301710"/>
              <a:gd name="connsiteX2" fmla="*/ 5920074 w 5920073"/>
              <a:gd name="connsiteY2" fmla="*/ 5301711 h 5301710"/>
              <a:gd name="connsiteX3" fmla="*/ 0 w 5920073"/>
              <a:gd name="connsiteY3" fmla="*/ 5301711 h 5301710"/>
            </a:gdLst>
            <a:ahLst/>
            <a:cxnLst>
              <a:cxn ang="0">
                <a:pos x="connsiteX0" y="connsiteY0"/>
              </a:cxn>
              <a:cxn ang="0">
                <a:pos x="connsiteX1" y="connsiteY1"/>
              </a:cxn>
              <a:cxn ang="0">
                <a:pos x="connsiteX2" y="connsiteY2"/>
              </a:cxn>
              <a:cxn ang="0">
                <a:pos x="connsiteX3" y="connsiteY3"/>
              </a:cxn>
            </a:cxnLst>
            <a:rect l="l" t="t" r="r" b="b"/>
            <a:pathLst>
              <a:path w="5920073" h="5301710">
                <a:moveTo>
                  <a:pt x="0" y="0"/>
                </a:moveTo>
                <a:lnTo>
                  <a:pt x="5920074" y="0"/>
                </a:lnTo>
                <a:lnTo>
                  <a:pt x="5920074" y="5301711"/>
                </a:lnTo>
                <a:lnTo>
                  <a:pt x="0" y="5301711"/>
                </a:lnTo>
                <a:close/>
              </a:path>
            </a:pathLst>
          </a:custGeom>
          <a:solidFill>
            <a:srgbClr val="E50056"/>
          </a:solidFill>
          <a:ln w="9525" cap="flat">
            <a:noFill/>
            <a:prstDash val="solid"/>
            <a:miter/>
          </a:ln>
        </p:spPr>
        <p:txBody>
          <a:bodyPr rtlCol="0" anchor="ctr"/>
          <a:lstStyle/>
          <a:p>
            <a:pPr algn="ctr"/>
            <a:endParaRPr lang="nl-NL" sz="1125" b="1">
              <a:solidFill>
                <a:schemeClr val="bg1"/>
              </a:solidFill>
              <a:latin typeface="Arial" panose="020B0604020202020204" pitchFamily="34" charset="0"/>
              <a:cs typeface="Arial" panose="020B0604020202020204" pitchFamily="34" charset="0"/>
            </a:endParaRPr>
          </a:p>
        </p:txBody>
      </p:sp>
      <p:sp>
        <p:nvSpPr>
          <p:cNvPr id="7" name="Tekstvak 6">
            <a:extLst>
              <a:ext uri="{FF2B5EF4-FFF2-40B4-BE49-F238E27FC236}">
                <a16:creationId xmlns:a16="http://schemas.microsoft.com/office/drawing/2014/main" id="{D51E9679-1BCC-BA10-2131-99F8CA5D7234}"/>
              </a:ext>
            </a:extLst>
          </p:cNvPr>
          <p:cNvSpPr txBox="1"/>
          <p:nvPr/>
        </p:nvSpPr>
        <p:spPr>
          <a:xfrm>
            <a:off x="602457" y="1425222"/>
            <a:ext cx="7827865" cy="524553"/>
          </a:xfrm>
          <a:prstGeom prst="rect">
            <a:avLst/>
          </a:prstGeom>
          <a:noFill/>
        </p:spPr>
        <p:txBody>
          <a:bodyPr wrap="square" lIns="0" tIns="108000" rIns="0" bIns="0" rtlCol="0" anchor="t">
            <a:spAutoFit/>
          </a:bodyPr>
          <a:lstStyle/>
          <a:p>
            <a:pPr>
              <a:lnSpc>
                <a:spcPct val="80000"/>
              </a:lnSpc>
            </a:pPr>
            <a:r>
              <a:rPr lang="nl-NL" sz="3375" b="1" kern="800" cap="all" dirty="0">
                <a:solidFill>
                  <a:schemeClr val="bg1"/>
                </a:solidFill>
                <a:latin typeface="Arial"/>
                <a:cs typeface="Arial"/>
                <a:sym typeface="Arial"/>
              </a:rPr>
              <a:t>Competenties van de </a:t>
            </a:r>
            <a:r>
              <a:rPr lang="nl-NL" sz="3375" b="1" kern="800" cap="all" dirty="0" err="1">
                <a:solidFill>
                  <a:schemeClr val="bg1"/>
                </a:solidFill>
                <a:latin typeface="Arial"/>
                <a:cs typeface="Arial"/>
                <a:sym typeface="Arial"/>
              </a:rPr>
              <a:t>ORM’er</a:t>
            </a:r>
            <a:endParaRPr lang="nl-NL" sz="3375" b="1" kern="800" dirty="0">
              <a:solidFill>
                <a:srgbClr val="E50056"/>
              </a:solidFill>
              <a:latin typeface="Arial"/>
              <a:cs typeface="Arial"/>
              <a:sym typeface="Arial"/>
            </a:endParaRPr>
          </a:p>
        </p:txBody>
      </p:sp>
      <p:sp>
        <p:nvSpPr>
          <p:cNvPr id="53" name="Tekstvak 52">
            <a:extLst>
              <a:ext uri="{FF2B5EF4-FFF2-40B4-BE49-F238E27FC236}">
                <a16:creationId xmlns:a16="http://schemas.microsoft.com/office/drawing/2014/main" id="{22DB946C-CB8C-322F-DA9B-9BEE41F9273B}"/>
              </a:ext>
            </a:extLst>
          </p:cNvPr>
          <p:cNvSpPr txBox="1"/>
          <p:nvPr/>
        </p:nvSpPr>
        <p:spPr>
          <a:xfrm>
            <a:off x="602457" y="2587723"/>
            <a:ext cx="5302635" cy="3660489"/>
          </a:xfrm>
          <a:prstGeom prst="rect">
            <a:avLst/>
          </a:prstGeom>
          <a:noFill/>
        </p:spPr>
        <p:txBody>
          <a:bodyPr wrap="square" lIns="0" tIns="0" rIns="0" bIns="0" rtlCol="0">
            <a:spAutoFit/>
          </a:bodyPr>
          <a:lstStyle/>
          <a:p>
            <a:pPr marL="202406" indent="-202406">
              <a:spcBef>
                <a:spcPts val="450"/>
              </a:spcBef>
              <a:buBlip>
                <a:blip r:embed="rId4"/>
              </a:buBlip>
            </a:pPr>
            <a:r>
              <a:rPr lang="nl-NL" dirty="0">
                <a:solidFill>
                  <a:srgbClr val="FFFFFF"/>
                </a:solidFill>
                <a:latin typeface="Arial"/>
                <a:cs typeface="Arial"/>
                <a:sym typeface="Arial"/>
                <a:rtl val="0"/>
              </a:rPr>
              <a:t> Innoveren</a:t>
            </a:r>
          </a:p>
          <a:p>
            <a:pPr marL="202406" indent="-202406">
              <a:spcBef>
                <a:spcPts val="450"/>
              </a:spcBef>
              <a:buBlip>
                <a:blip r:embed="rId4"/>
              </a:buBlip>
            </a:pPr>
            <a:r>
              <a:rPr lang="nl-NL" altLang="nl-NL" dirty="0">
                <a:solidFill>
                  <a:srgbClr val="FFFFFF"/>
                </a:solidFill>
                <a:latin typeface="Arial"/>
                <a:cs typeface="Arial"/>
                <a:sym typeface="Arial"/>
                <a:rtl val="0"/>
              </a:rPr>
              <a:t> </a:t>
            </a:r>
            <a:r>
              <a:rPr lang="en-US" altLang="nl-NL" dirty="0">
                <a:solidFill>
                  <a:schemeClr val="bg1"/>
                </a:solidFill>
                <a:latin typeface="Arial" panose="020B0604020202020204" pitchFamily="34" charset="0"/>
                <a:cs typeface="Arial" panose="020B0604020202020204" pitchFamily="34" charset="0"/>
              </a:rPr>
              <a:t>Waardecreatie</a:t>
            </a:r>
          </a:p>
          <a:p>
            <a:pPr marL="202406" indent="-202406">
              <a:spcBef>
                <a:spcPts val="450"/>
              </a:spcBef>
              <a:buBlip>
                <a:blip r:embed="rId4"/>
              </a:buBlip>
            </a:pPr>
            <a:r>
              <a:rPr lang="en-US" altLang="nl-NL" dirty="0">
                <a:solidFill>
                  <a:schemeClr val="bg1"/>
                </a:solidFill>
                <a:latin typeface="Arial" panose="020B0604020202020204" pitchFamily="34" charset="0"/>
                <a:cs typeface="Arial" panose="020B0604020202020204" pitchFamily="34" charset="0"/>
              </a:rPr>
              <a:t> </a:t>
            </a:r>
            <a:r>
              <a:rPr lang="en-US" altLang="nl-NL" dirty="0" err="1">
                <a:solidFill>
                  <a:schemeClr val="bg1"/>
                </a:solidFill>
                <a:latin typeface="Arial" panose="020B0604020202020204" pitchFamily="34" charset="0"/>
                <a:cs typeface="Arial" panose="020B0604020202020204" pitchFamily="34" charset="0"/>
              </a:rPr>
              <a:t>Resultaatgericht</a:t>
            </a:r>
            <a:r>
              <a:rPr lang="en-US" altLang="nl-NL" dirty="0">
                <a:solidFill>
                  <a:schemeClr val="bg1"/>
                </a:solidFill>
                <a:latin typeface="Arial" panose="020B0604020202020204" pitchFamily="34" charset="0"/>
                <a:cs typeface="Arial" panose="020B0604020202020204" pitchFamily="34" charset="0"/>
              </a:rPr>
              <a:t> </a:t>
            </a:r>
            <a:r>
              <a:rPr lang="en-US" altLang="nl-NL" dirty="0" err="1">
                <a:solidFill>
                  <a:schemeClr val="bg1"/>
                </a:solidFill>
                <a:latin typeface="Arial" panose="020B0604020202020204" pitchFamily="34" charset="0"/>
                <a:cs typeface="Arial" panose="020B0604020202020204" pitchFamily="34" charset="0"/>
              </a:rPr>
              <a:t>handelen</a:t>
            </a:r>
            <a:endParaRPr lang="en-US" altLang="nl-NL" dirty="0">
              <a:solidFill>
                <a:schemeClr val="bg1"/>
              </a:solidFill>
              <a:latin typeface="Arial" panose="020B0604020202020204" pitchFamily="34" charset="0"/>
              <a:cs typeface="Arial" panose="020B0604020202020204" pitchFamily="34" charset="0"/>
            </a:endParaRPr>
          </a:p>
          <a:p>
            <a:pPr marL="202406" indent="-202406">
              <a:spcBef>
                <a:spcPts val="450"/>
              </a:spcBef>
              <a:buBlip>
                <a:blip r:embed="rId4"/>
              </a:buBlip>
            </a:pPr>
            <a:r>
              <a:rPr lang="en-US" altLang="nl-NL" dirty="0">
                <a:solidFill>
                  <a:schemeClr val="bg1"/>
                </a:solidFill>
                <a:latin typeface="Arial" panose="020B0604020202020204" pitchFamily="34" charset="0"/>
                <a:cs typeface="Arial" panose="020B0604020202020204" pitchFamily="34" charset="0"/>
              </a:rPr>
              <a:t> </a:t>
            </a:r>
            <a:r>
              <a:rPr lang="en-US" altLang="nl-NL" dirty="0" err="1">
                <a:solidFill>
                  <a:schemeClr val="bg1"/>
                </a:solidFill>
                <a:latin typeface="Arial" panose="020B0604020202020204" pitchFamily="34" charset="0"/>
                <a:cs typeface="Arial" panose="020B0604020202020204" pitchFamily="34" charset="0"/>
              </a:rPr>
              <a:t>Leiderschap</a:t>
            </a:r>
            <a:endParaRPr lang="en-US" altLang="nl-NL" dirty="0">
              <a:solidFill>
                <a:schemeClr val="bg1"/>
              </a:solidFill>
              <a:latin typeface="Arial" panose="020B0604020202020204" pitchFamily="34" charset="0"/>
              <a:cs typeface="Arial" panose="020B0604020202020204" pitchFamily="34" charset="0"/>
            </a:endParaRPr>
          </a:p>
          <a:p>
            <a:pPr marL="202406" indent="-202406">
              <a:spcBef>
                <a:spcPts val="450"/>
              </a:spcBef>
              <a:buBlip>
                <a:blip r:embed="rId4"/>
              </a:buBlip>
            </a:pPr>
            <a:r>
              <a:rPr lang="en-US" altLang="nl-NL" dirty="0">
                <a:solidFill>
                  <a:schemeClr val="bg1"/>
                </a:solidFill>
                <a:latin typeface="Arial" panose="020B0604020202020204" pitchFamily="34" charset="0"/>
                <a:cs typeface="Arial" panose="020B0604020202020204" pitchFamily="34" charset="0"/>
              </a:rPr>
              <a:t> </a:t>
            </a:r>
            <a:r>
              <a:rPr lang="en-US" altLang="nl-NL" dirty="0" err="1">
                <a:solidFill>
                  <a:schemeClr val="bg1"/>
                </a:solidFill>
                <a:latin typeface="Arial" panose="020B0604020202020204" pitchFamily="34" charset="0"/>
                <a:cs typeface="Arial" panose="020B0604020202020204" pitchFamily="34" charset="0"/>
              </a:rPr>
              <a:t>Managen</a:t>
            </a:r>
            <a:r>
              <a:rPr lang="en-US" altLang="nl-NL" dirty="0">
                <a:solidFill>
                  <a:schemeClr val="bg1"/>
                </a:solidFill>
                <a:latin typeface="Arial" panose="020B0604020202020204" pitchFamily="34" charset="0"/>
                <a:cs typeface="Arial" panose="020B0604020202020204" pitchFamily="34" charset="0"/>
              </a:rPr>
              <a:t> &amp; </a:t>
            </a:r>
            <a:r>
              <a:rPr lang="en-US" altLang="nl-NL" dirty="0" err="1">
                <a:solidFill>
                  <a:schemeClr val="bg1"/>
                </a:solidFill>
                <a:latin typeface="Arial" panose="020B0604020202020204" pitchFamily="34" charset="0"/>
                <a:cs typeface="Arial" panose="020B0604020202020204" pitchFamily="34" charset="0"/>
              </a:rPr>
              <a:t>Organiseren</a:t>
            </a:r>
            <a:endParaRPr lang="en-US" altLang="nl-NL" dirty="0">
              <a:solidFill>
                <a:schemeClr val="bg1"/>
              </a:solidFill>
              <a:latin typeface="Arial" panose="020B0604020202020204" pitchFamily="34" charset="0"/>
              <a:cs typeface="Arial" panose="020B0604020202020204" pitchFamily="34" charset="0"/>
            </a:endParaRPr>
          </a:p>
          <a:p>
            <a:pPr marL="202406" indent="-202406">
              <a:spcBef>
                <a:spcPts val="450"/>
              </a:spcBef>
              <a:buBlip>
                <a:blip r:embed="rId4"/>
              </a:buBlip>
            </a:pPr>
            <a:r>
              <a:rPr lang="en-US" altLang="nl-NL" dirty="0">
                <a:solidFill>
                  <a:schemeClr val="bg1"/>
                </a:solidFill>
                <a:latin typeface="Arial" panose="020B0604020202020204" pitchFamily="34" charset="0"/>
                <a:cs typeface="Arial" panose="020B0604020202020204" pitchFamily="34" charset="0"/>
              </a:rPr>
              <a:t> </a:t>
            </a:r>
            <a:r>
              <a:rPr lang="en-US" altLang="nl-NL" dirty="0" err="1">
                <a:solidFill>
                  <a:schemeClr val="bg1"/>
                </a:solidFill>
                <a:latin typeface="Arial" panose="020B0604020202020204" pitchFamily="34" charset="0"/>
                <a:cs typeface="Arial" panose="020B0604020202020204" pitchFamily="34" charset="0"/>
              </a:rPr>
              <a:t>Samenwerken</a:t>
            </a:r>
            <a:r>
              <a:rPr lang="en-US" altLang="nl-NL" dirty="0">
                <a:solidFill>
                  <a:schemeClr val="bg1"/>
                </a:solidFill>
                <a:latin typeface="Arial" panose="020B0604020202020204" pitchFamily="34" charset="0"/>
                <a:cs typeface="Arial" panose="020B0604020202020204" pitchFamily="34" charset="0"/>
              </a:rPr>
              <a:t> &amp; </a:t>
            </a:r>
            <a:r>
              <a:rPr lang="en-US" altLang="nl-NL" dirty="0" err="1">
                <a:solidFill>
                  <a:schemeClr val="bg1"/>
                </a:solidFill>
                <a:latin typeface="Arial" panose="020B0604020202020204" pitchFamily="34" charset="0"/>
                <a:cs typeface="Arial" panose="020B0604020202020204" pitchFamily="34" charset="0"/>
              </a:rPr>
              <a:t>Netwerken</a:t>
            </a:r>
            <a:endParaRPr lang="en-US" altLang="nl-NL" dirty="0">
              <a:solidFill>
                <a:schemeClr val="bg1"/>
              </a:solidFill>
              <a:latin typeface="Arial" panose="020B0604020202020204" pitchFamily="34" charset="0"/>
              <a:cs typeface="Arial" panose="020B0604020202020204" pitchFamily="34" charset="0"/>
            </a:endParaRPr>
          </a:p>
          <a:p>
            <a:pPr marL="202406" indent="-202406">
              <a:spcBef>
                <a:spcPts val="450"/>
              </a:spcBef>
              <a:buBlip>
                <a:blip r:embed="rId4"/>
              </a:buBlip>
            </a:pPr>
            <a:r>
              <a:rPr lang="en-US" altLang="nl-NL" dirty="0">
                <a:solidFill>
                  <a:schemeClr val="bg1"/>
                </a:solidFill>
                <a:latin typeface="Arial" panose="020B0604020202020204" pitchFamily="34" charset="0"/>
                <a:cs typeface="Arial" panose="020B0604020202020204" pitchFamily="34" charset="0"/>
              </a:rPr>
              <a:t> </a:t>
            </a:r>
            <a:r>
              <a:rPr lang="en-US" altLang="nl-NL" dirty="0" err="1">
                <a:solidFill>
                  <a:schemeClr val="bg1"/>
                </a:solidFill>
                <a:latin typeface="Arial" panose="020B0604020202020204" pitchFamily="34" charset="0"/>
                <a:cs typeface="Arial" panose="020B0604020202020204" pitchFamily="34" charset="0"/>
              </a:rPr>
              <a:t>Onderzoekend</a:t>
            </a:r>
            <a:r>
              <a:rPr lang="en-US" altLang="nl-NL" dirty="0">
                <a:solidFill>
                  <a:schemeClr val="bg1"/>
                </a:solidFill>
                <a:latin typeface="Arial" panose="020B0604020202020204" pitchFamily="34" charset="0"/>
                <a:cs typeface="Arial" panose="020B0604020202020204" pitchFamily="34" charset="0"/>
              </a:rPr>
              <a:t> </a:t>
            </a:r>
            <a:r>
              <a:rPr lang="en-US" altLang="nl-NL" dirty="0" err="1">
                <a:solidFill>
                  <a:schemeClr val="bg1"/>
                </a:solidFill>
                <a:latin typeface="Arial" panose="020B0604020202020204" pitchFamily="34" charset="0"/>
                <a:cs typeface="Arial" panose="020B0604020202020204" pitchFamily="34" charset="0"/>
              </a:rPr>
              <a:t>vermogen</a:t>
            </a:r>
            <a:r>
              <a:rPr lang="en-US" altLang="nl-NL" dirty="0">
                <a:solidFill>
                  <a:schemeClr val="bg1"/>
                </a:solidFill>
                <a:latin typeface="Arial" panose="020B0604020202020204" pitchFamily="34" charset="0"/>
                <a:cs typeface="Arial" panose="020B0604020202020204" pitchFamily="34" charset="0"/>
              </a:rPr>
              <a:t> </a:t>
            </a:r>
          </a:p>
          <a:p>
            <a:pPr marL="202406" indent="-202406">
              <a:spcBef>
                <a:spcPts val="450"/>
              </a:spcBef>
              <a:buBlip>
                <a:blip r:embed="rId4"/>
              </a:buBlip>
            </a:pPr>
            <a:r>
              <a:rPr lang="en-US" altLang="nl-NL" dirty="0">
                <a:solidFill>
                  <a:schemeClr val="bg1"/>
                </a:solidFill>
                <a:latin typeface="Arial" panose="020B0604020202020204" pitchFamily="34" charset="0"/>
                <a:cs typeface="Arial" panose="020B0604020202020204" pitchFamily="34" charset="0"/>
              </a:rPr>
              <a:t> </a:t>
            </a:r>
            <a:r>
              <a:rPr lang="en-US" altLang="nl-NL" dirty="0" err="1">
                <a:solidFill>
                  <a:schemeClr val="bg1"/>
                </a:solidFill>
                <a:latin typeface="Arial" panose="020B0604020202020204" pitchFamily="34" charset="0"/>
                <a:cs typeface="Arial" panose="020B0604020202020204" pitchFamily="34" charset="0"/>
              </a:rPr>
              <a:t>Analytisch</a:t>
            </a:r>
            <a:r>
              <a:rPr lang="en-US" altLang="nl-NL" dirty="0">
                <a:solidFill>
                  <a:schemeClr val="bg1"/>
                </a:solidFill>
                <a:latin typeface="Arial" panose="020B0604020202020204" pitchFamily="34" charset="0"/>
                <a:cs typeface="Arial" panose="020B0604020202020204" pitchFamily="34" charset="0"/>
              </a:rPr>
              <a:t> </a:t>
            </a:r>
            <a:r>
              <a:rPr lang="en-US" altLang="nl-NL" dirty="0" err="1">
                <a:solidFill>
                  <a:schemeClr val="bg1"/>
                </a:solidFill>
                <a:latin typeface="Arial" panose="020B0604020202020204" pitchFamily="34" charset="0"/>
                <a:cs typeface="Arial" panose="020B0604020202020204" pitchFamily="34" charset="0"/>
              </a:rPr>
              <a:t>vermogen</a:t>
            </a:r>
            <a:endParaRPr lang="en-US" altLang="nl-NL" dirty="0">
              <a:solidFill>
                <a:schemeClr val="bg1"/>
              </a:solidFill>
              <a:latin typeface="Arial" panose="020B0604020202020204" pitchFamily="34" charset="0"/>
              <a:cs typeface="Arial" panose="020B0604020202020204" pitchFamily="34" charset="0"/>
            </a:endParaRPr>
          </a:p>
          <a:p>
            <a:pPr marL="202406" indent="-202406">
              <a:spcBef>
                <a:spcPts val="450"/>
              </a:spcBef>
              <a:buBlip>
                <a:blip r:embed="rId4"/>
              </a:buBlip>
            </a:pPr>
            <a:r>
              <a:rPr lang="en-US" altLang="nl-NL" dirty="0">
                <a:solidFill>
                  <a:schemeClr val="bg1"/>
                </a:solidFill>
                <a:latin typeface="Arial" panose="020B0604020202020204" pitchFamily="34" charset="0"/>
                <a:cs typeface="Arial" panose="020B0604020202020204" pitchFamily="34" charset="0"/>
              </a:rPr>
              <a:t> </a:t>
            </a:r>
            <a:r>
              <a:rPr lang="en-US" altLang="nl-NL" dirty="0" err="1">
                <a:solidFill>
                  <a:schemeClr val="bg1"/>
                </a:solidFill>
                <a:latin typeface="Arial" panose="020B0604020202020204" pitchFamily="34" charset="0"/>
                <a:cs typeface="Arial" panose="020B0604020202020204" pitchFamily="34" charset="0"/>
              </a:rPr>
              <a:t>Lerend</a:t>
            </a:r>
            <a:r>
              <a:rPr lang="en-US" altLang="nl-NL" dirty="0">
                <a:solidFill>
                  <a:schemeClr val="bg1"/>
                </a:solidFill>
                <a:latin typeface="Arial" panose="020B0604020202020204" pitchFamily="34" charset="0"/>
                <a:cs typeface="Arial" panose="020B0604020202020204" pitchFamily="34" charset="0"/>
              </a:rPr>
              <a:t> </a:t>
            </a:r>
            <a:r>
              <a:rPr lang="en-US" altLang="nl-NL" dirty="0" err="1">
                <a:solidFill>
                  <a:schemeClr val="bg1"/>
                </a:solidFill>
                <a:latin typeface="Arial" panose="020B0604020202020204" pitchFamily="34" charset="0"/>
                <a:cs typeface="Arial" panose="020B0604020202020204" pitchFamily="34" charset="0"/>
              </a:rPr>
              <a:t>vermogen</a:t>
            </a:r>
            <a:r>
              <a:rPr lang="en-US" altLang="nl-NL" dirty="0">
                <a:solidFill>
                  <a:schemeClr val="bg1"/>
                </a:solidFill>
                <a:latin typeface="Arial" panose="020B0604020202020204" pitchFamily="34" charset="0"/>
                <a:cs typeface="Arial" panose="020B0604020202020204" pitchFamily="34" charset="0"/>
              </a:rPr>
              <a:t> </a:t>
            </a:r>
          </a:p>
          <a:p>
            <a:pPr marL="202406" indent="-202406">
              <a:spcBef>
                <a:spcPts val="450"/>
              </a:spcBef>
              <a:buBlip>
                <a:blip r:embed="rId4"/>
              </a:buBlip>
            </a:pPr>
            <a:r>
              <a:rPr lang="en-US" altLang="nl-NL" dirty="0">
                <a:solidFill>
                  <a:schemeClr val="bg1"/>
                </a:solidFill>
                <a:latin typeface="Arial" panose="020B0604020202020204" pitchFamily="34" charset="0"/>
                <a:cs typeface="Arial" panose="020B0604020202020204" pitchFamily="34" charset="0"/>
              </a:rPr>
              <a:t> </a:t>
            </a:r>
            <a:r>
              <a:rPr lang="en-US" altLang="nl-NL" dirty="0" err="1">
                <a:solidFill>
                  <a:schemeClr val="bg1"/>
                </a:solidFill>
                <a:latin typeface="Arial" panose="020B0604020202020204" pitchFamily="34" charset="0"/>
                <a:cs typeface="Arial" panose="020B0604020202020204" pitchFamily="34" charset="0"/>
              </a:rPr>
              <a:t>Communiceren</a:t>
            </a:r>
            <a:endParaRPr lang="en-US" altLang="nl-NL" dirty="0">
              <a:solidFill>
                <a:schemeClr val="bg1"/>
              </a:solidFill>
              <a:latin typeface="Arial" panose="020B0604020202020204" pitchFamily="34" charset="0"/>
              <a:cs typeface="Arial" panose="020B0604020202020204" pitchFamily="34" charset="0"/>
            </a:endParaRPr>
          </a:p>
          <a:p>
            <a:pPr marL="202406" indent="-202406">
              <a:lnSpc>
                <a:spcPct val="90000"/>
              </a:lnSpc>
              <a:spcBef>
                <a:spcPts val="450"/>
              </a:spcBef>
              <a:buBlip>
                <a:blip r:embed="rId4"/>
              </a:buBlip>
            </a:pPr>
            <a:endParaRPr lang="nl-NL" dirty="0">
              <a:solidFill>
                <a:srgbClr val="FFFFFF"/>
              </a:solidFill>
              <a:latin typeface="Arial"/>
              <a:cs typeface="Arial"/>
              <a:sym typeface="Arial"/>
              <a:rtl val="0"/>
            </a:endParaRPr>
          </a:p>
        </p:txBody>
      </p:sp>
      <p:pic>
        <p:nvPicPr>
          <p:cNvPr id="3" name="Afbeelding 2">
            <a:extLst>
              <a:ext uri="{FF2B5EF4-FFF2-40B4-BE49-F238E27FC236}">
                <a16:creationId xmlns:a16="http://schemas.microsoft.com/office/drawing/2014/main" id="{967A6B96-EA74-45E3-DE26-1F80367E5D87}"/>
              </a:ext>
            </a:extLst>
          </p:cNvPr>
          <p:cNvPicPr>
            <a:picLocks noChangeAspect="1"/>
          </p:cNvPicPr>
          <p:nvPr/>
        </p:nvPicPr>
        <p:blipFill>
          <a:blip r:embed="rId5"/>
          <a:stretch>
            <a:fillRect/>
          </a:stretch>
        </p:blipFill>
        <p:spPr>
          <a:xfrm>
            <a:off x="4084246" y="2444700"/>
            <a:ext cx="5059754" cy="3556050"/>
          </a:xfrm>
          <a:prstGeom prst="rect">
            <a:avLst/>
          </a:prstGeom>
        </p:spPr>
      </p:pic>
    </p:spTree>
    <p:extLst>
      <p:ext uri="{BB962C8B-B14F-4D97-AF65-F5344CB8AC3E}">
        <p14:creationId xmlns:p14="http://schemas.microsoft.com/office/powerpoint/2010/main" val="239861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750"/>
                                        <p:tgtEl>
                                          <p:spTgt spid="52"/>
                                        </p:tgtEl>
                                      </p:cBhvr>
                                    </p:animEffect>
                                  </p:childTnLst>
                                </p:cTn>
                              </p:par>
                              <p:par>
                                <p:cTn id="8" presetID="6" presetClass="emph" presetSubtype="0" decel="100000" fill="hold" nodeType="withEffect">
                                  <p:stCondLst>
                                    <p:cond delay="0"/>
                                  </p:stCondLst>
                                  <p:childTnLst>
                                    <p:animScale>
                                      <p:cBhvr>
                                        <p:cTn id="9" dur="2000" fill="hold"/>
                                        <p:tgtEl>
                                          <p:spTgt spid="52"/>
                                        </p:tgtEl>
                                      </p:cBhvr>
                                      <p:by x="110000" y="110000"/>
                                    </p:animScale>
                                  </p:childTnLst>
                                </p:cTn>
                              </p:par>
                              <p:par>
                                <p:cTn id="10" presetID="2" presetClass="entr" presetSubtype="1" decel="10000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800" fill="hold"/>
                                        <p:tgtEl>
                                          <p:spTgt spid="7"/>
                                        </p:tgtEl>
                                        <p:attrNameLst>
                                          <p:attrName>ppt_x</p:attrName>
                                        </p:attrNameLst>
                                      </p:cBhvr>
                                      <p:tavLst>
                                        <p:tav tm="0">
                                          <p:val>
                                            <p:strVal val="#ppt_x"/>
                                          </p:val>
                                        </p:tav>
                                        <p:tav tm="100000">
                                          <p:val>
                                            <p:strVal val="#ppt_x"/>
                                          </p:val>
                                        </p:tav>
                                      </p:tavLst>
                                    </p:anim>
                                    <p:anim calcmode="lin" valueType="num">
                                      <p:cBhvr additive="base">
                                        <p:cTn id="13" dur="800" fill="hold"/>
                                        <p:tgtEl>
                                          <p:spTgt spid="7"/>
                                        </p:tgtEl>
                                        <p:attrNameLst>
                                          <p:attrName>ppt_y</p:attrName>
                                        </p:attrNameLst>
                                      </p:cBhvr>
                                      <p:tavLst>
                                        <p:tav tm="0">
                                          <p:val>
                                            <p:strVal val="0-#ppt_h/2"/>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800" fill="hold"/>
                                        <p:tgtEl>
                                          <p:spTgt spid="5"/>
                                        </p:tgtEl>
                                        <p:attrNameLst>
                                          <p:attrName>ppt_x</p:attrName>
                                        </p:attrNameLst>
                                      </p:cBhvr>
                                      <p:tavLst>
                                        <p:tav tm="0">
                                          <p:val>
                                            <p:strVal val="0-#ppt_w/2"/>
                                          </p:val>
                                        </p:tav>
                                        <p:tav tm="100000">
                                          <p:val>
                                            <p:strVal val="#ppt_x"/>
                                          </p:val>
                                        </p:tav>
                                      </p:tavLst>
                                    </p:anim>
                                    <p:anim calcmode="lin" valueType="num">
                                      <p:cBhvr additive="base">
                                        <p:cTn id="17" dur="800" fill="hold"/>
                                        <p:tgtEl>
                                          <p:spTgt spid="5"/>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25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750" fill="hold"/>
                                        <p:tgtEl>
                                          <p:spTgt spid="42"/>
                                        </p:tgtEl>
                                        <p:attrNameLst>
                                          <p:attrName>ppt_x</p:attrName>
                                        </p:attrNameLst>
                                      </p:cBhvr>
                                      <p:tavLst>
                                        <p:tav tm="0">
                                          <p:val>
                                            <p:strVal val="1+#ppt_w/2"/>
                                          </p:val>
                                        </p:tav>
                                        <p:tav tm="100000">
                                          <p:val>
                                            <p:strVal val="#ppt_x"/>
                                          </p:val>
                                        </p:tav>
                                      </p:tavLst>
                                    </p:anim>
                                    <p:anim calcmode="lin" valueType="num">
                                      <p:cBhvr additive="base">
                                        <p:cTn id="21" dur="75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F9455BD8-98FE-4F1E-C61E-C9500A90D361}"/>
              </a:ext>
            </a:extLst>
          </p:cNvPr>
          <p:cNvSpPr/>
          <p:nvPr/>
        </p:nvSpPr>
        <p:spPr>
          <a:xfrm>
            <a:off x="0" y="3717515"/>
            <a:ext cx="9144000" cy="2422703"/>
          </a:xfrm>
          <a:custGeom>
            <a:avLst/>
            <a:gdLst>
              <a:gd name="connsiteX0" fmla="*/ 0 w 9144000"/>
              <a:gd name="connsiteY0" fmla="*/ 0 h 2436780"/>
              <a:gd name="connsiteX1" fmla="*/ 9144000 w 9144000"/>
              <a:gd name="connsiteY1" fmla="*/ 0 h 2436780"/>
              <a:gd name="connsiteX2" fmla="*/ 9144000 w 9144000"/>
              <a:gd name="connsiteY2" fmla="*/ 2436781 h 2436780"/>
              <a:gd name="connsiteX3" fmla="*/ 0 w 9144000"/>
              <a:gd name="connsiteY3" fmla="*/ 2436781 h 2436780"/>
            </a:gdLst>
            <a:ahLst/>
            <a:cxnLst>
              <a:cxn ang="0">
                <a:pos x="connsiteX0" y="connsiteY0"/>
              </a:cxn>
              <a:cxn ang="0">
                <a:pos x="connsiteX1" y="connsiteY1"/>
              </a:cxn>
              <a:cxn ang="0">
                <a:pos x="connsiteX2" y="connsiteY2"/>
              </a:cxn>
              <a:cxn ang="0">
                <a:pos x="connsiteX3" y="connsiteY3"/>
              </a:cxn>
            </a:cxnLst>
            <a:rect l="l" t="t" r="r" b="b"/>
            <a:pathLst>
              <a:path w="9144000" h="2436780">
                <a:moveTo>
                  <a:pt x="0" y="0"/>
                </a:moveTo>
                <a:lnTo>
                  <a:pt x="9144000" y="0"/>
                </a:lnTo>
                <a:lnTo>
                  <a:pt x="9144000" y="2436781"/>
                </a:lnTo>
                <a:lnTo>
                  <a:pt x="0" y="2436781"/>
                </a:lnTo>
                <a:close/>
              </a:path>
            </a:pathLst>
          </a:custGeom>
          <a:solidFill>
            <a:srgbClr val="E2004C"/>
          </a:solidFill>
          <a:ln w="12700" cap="flat">
            <a:noFill/>
            <a:prstDash val="solid"/>
            <a:miter/>
          </a:ln>
        </p:spPr>
        <p:txBody>
          <a:bodyPr lIns="270000" rtlCol="0" anchor="ctr"/>
          <a:lstStyle/>
          <a:p>
            <a:pPr>
              <a:lnSpc>
                <a:spcPct val="90000"/>
              </a:lnSpc>
            </a:pPr>
            <a:endParaRPr lang="nl-NL" sz="1350" b="1" dirty="0">
              <a:solidFill>
                <a:schemeClr val="bg1"/>
              </a:solidFill>
              <a:latin typeface="Arial" panose="020B0604020202020204" pitchFamily="34" charset="0"/>
              <a:cs typeface="Arial" panose="020B0604020202020204" pitchFamily="34" charset="0"/>
            </a:endParaRPr>
          </a:p>
        </p:txBody>
      </p:sp>
      <p:sp>
        <p:nvSpPr>
          <p:cNvPr id="18" name="Tekstvak 17">
            <a:extLst>
              <a:ext uri="{FF2B5EF4-FFF2-40B4-BE49-F238E27FC236}">
                <a16:creationId xmlns:a16="http://schemas.microsoft.com/office/drawing/2014/main" id="{AEB14945-FE35-5300-E59E-1DC805054A1C}"/>
              </a:ext>
            </a:extLst>
          </p:cNvPr>
          <p:cNvSpPr txBox="1"/>
          <p:nvPr/>
        </p:nvSpPr>
        <p:spPr>
          <a:xfrm>
            <a:off x="4421885" y="1501760"/>
            <a:ext cx="2590800" cy="219291"/>
          </a:xfrm>
          <a:prstGeom prst="rect">
            <a:avLst/>
          </a:prstGeom>
          <a:noFill/>
        </p:spPr>
        <p:txBody>
          <a:bodyPr wrap="square" lIns="0" tIns="0" rIns="0" bIns="0" rtlCol="0">
            <a:spAutoFit/>
          </a:bodyPr>
          <a:lstStyle/>
          <a:p>
            <a:pPr>
              <a:lnSpc>
                <a:spcPct val="95000"/>
              </a:lnSpc>
            </a:pPr>
            <a:r>
              <a:rPr lang="nl-NL" sz="1500" b="1" cap="all">
                <a:solidFill>
                  <a:srgbClr val="E2004C"/>
                </a:solidFill>
                <a:latin typeface="Arial"/>
                <a:cs typeface="Arial"/>
                <a:sym typeface="Arial"/>
                <a:rtl val="0"/>
              </a:rPr>
              <a:t>Even voorstellen</a:t>
            </a:r>
          </a:p>
        </p:txBody>
      </p:sp>
      <p:sp>
        <p:nvSpPr>
          <p:cNvPr id="19" name="Tekstvak 18">
            <a:extLst>
              <a:ext uri="{FF2B5EF4-FFF2-40B4-BE49-F238E27FC236}">
                <a16:creationId xmlns:a16="http://schemas.microsoft.com/office/drawing/2014/main" id="{4A01DCE3-EAFE-DFAD-02AA-5EA196BA56F8}"/>
              </a:ext>
            </a:extLst>
          </p:cNvPr>
          <p:cNvSpPr txBox="1"/>
          <p:nvPr/>
        </p:nvSpPr>
        <p:spPr>
          <a:xfrm>
            <a:off x="4376317" y="1735172"/>
            <a:ext cx="3021286" cy="1355550"/>
          </a:xfrm>
          <a:prstGeom prst="rect">
            <a:avLst/>
          </a:prstGeom>
          <a:noFill/>
        </p:spPr>
        <p:txBody>
          <a:bodyPr wrap="square" lIns="0" tIns="108000" rIns="0" bIns="0" rtlCol="0">
            <a:spAutoFit/>
          </a:bodyPr>
          <a:lstStyle/>
          <a:p>
            <a:pPr>
              <a:lnSpc>
                <a:spcPct val="80000"/>
              </a:lnSpc>
            </a:pPr>
            <a:r>
              <a:rPr lang="nl-NL" sz="3375" b="1" kern="800" cap="all" dirty="0">
                <a:latin typeface="Arial"/>
                <a:cs typeface="Arial"/>
                <a:sym typeface="Arial"/>
                <a:rtl val="0"/>
              </a:rPr>
              <a:t>Wie zijn wij? En wie zijn jullie?</a:t>
            </a:r>
            <a:endParaRPr lang="nl-NL" sz="3375" b="1" kern="800" dirty="0">
              <a:latin typeface="Arial"/>
              <a:cs typeface="Arial"/>
              <a:sym typeface="Arial"/>
              <a:rtl val="0"/>
            </a:endParaRPr>
          </a:p>
        </p:txBody>
      </p:sp>
      <p:sp>
        <p:nvSpPr>
          <p:cNvPr id="20" name="Vrije vorm: vorm 19">
            <a:extLst>
              <a:ext uri="{FF2B5EF4-FFF2-40B4-BE49-F238E27FC236}">
                <a16:creationId xmlns:a16="http://schemas.microsoft.com/office/drawing/2014/main" id="{F4D30607-C165-D801-0793-45E177D25100}"/>
              </a:ext>
            </a:extLst>
          </p:cNvPr>
          <p:cNvSpPr/>
          <p:nvPr/>
        </p:nvSpPr>
        <p:spPr>
          <a:xfrm>
            <a:off x="4376317" y="3884848"/>
            <a:ext cx="314786" cy="404424"/>
          </a:xfrm>
          <a:custGeom>
            <a:avLst/>
            <a:gdLst>
              <a:gd name="connsiteX0" fmla="*/ 232981 w 312122"/>
              <a:gd name="connsiteY0" fmla="*/ 313468 h 401002"/>
              <a:gd name="connsiteX1" fmla="*/ 262794 w 312122"/>
              <a:gd name="connsiteY1" fmla="*/ 284036 h 401002"/>
              <a:gd name="connsiteX2" fmla="*/ 263937 w 312122"/>
              <a:gd name="connsiteY2" fmla="*/ 283273 h 401002"/>
              <a:gd name="connsiteX3" fmla="*/ 278416 w 312122"/>
              <a:gd name="connsiteY3" fmla="*/ 272891 h 401002"/>
              <a:gd name="connsiteX4" fmla="*/ 311086 w 312122"/>
              <a:gd name="connsiteY4" fmla="*/ 229933 h 401002"/>
              <a:gd name="connsiteX5" fmla="*/ 257746 w 312122"/>
              <a:gd name="connsiteY5" fmla="*/ 201835 h 401002"/>
              <a:gd name="connsiteX6" fmla="*/ 219551 w 312122"/>
              <a:gd name="connsiteY6" fmla="*/ 210693 h 401002"/>
              <a:gd name="connsiteX7" fmla="*/ 219551 w 312122"/>
              <a:gd name="connsiteY7" fmla="*/ 60865 h 401002"/>
              <a:gd name="connsiteX8" fmla="*/ 184880 w 312122"/>
              <a:gd name="connsiteY8" fmla="*/ 26194 h 401002"/>
              <a:gd name="connsiteX9" fmla="*/ 163068 w 312122"/>
              <a:gd name="connsiteY9" fmla="*/ 33909 h 401002"/>
              <a:gd name="connsiteX10" fmla="*/ 163068 w 312122"/>
              <a:gd name="connsiteY10" fmla="*/ 33433 h 401002"/>
              <a:gd name="connsiteX11" fmla="*/ 128397 w 312122"/>
              <a:gd name="connsiteY11" fmla="*/ 0 h 401002"/>
              <a:gd name="connsiteX12" fmla="*/ 103156 w 312122"/>
              <a:gd name="connsiteY12" fmla="*/ 10382 h 401002"/>
              <a:gd name="connsiteX13" fmla="*/ 94202 w 312122"/>
              <a:gd name="connsiteY13" fmla="*/ 36862 h 401002"/>
              <a:gd name="connsiteX14" fmla="*/ 94202 w 312122"/>
              <a:gd name="connsiteY14" fmla="*/ 44387 h 401002"/>
              <a:gd name="connsiteX15" fmla="*/ 41910 w 312122"/>
              <a:gd name="connsiteY15" fmla="*/ 75247 h 401002"/>
              <a:gd name="connsiteX16" fmla="*/ 41910 w 312122"/>
              <a:gd name="connsiteY16" fmla="*/ 91916 h 401002"/>
              <a:gd name="connsiteX17" fmla="*/ 0 w 312122"/>
              <a:gd name="connsiteY17" fmla="*/ 123920 h 401002"/>
              <a:gd name="connsiteX18" fmla="*/ 0 w 312122"/>
              <a:gd name="connsiteY18" fmla="*/ 256699 h 401002"/>
              <a:gd name="connsiteX19" fmla="*/ 33338 w 312122"/>
              <a:gd name="connsiteY19" fmla="*/ 342424 h 401002"/>
              <a:gd name="connsiteX20" fmla="*/ 26384 w 312122"/>
              <a:gd name="connsiteY20" fmla="*/ 356997 h 401002"/>
              <a:gd name="connsiteX21" fmla="*/ 26384 w 312122"/>
              <a:gd name="connsiteY21" fmla="*/ 383477 h 401002"/>
              <a:gd name="connsiteX22" fmla="*/ 42196 w 312122"/>
              <a:gd name="connsiteY22" fmla="*/ 401003 h 401002"/>
              <a:gd name="connsiteX23" fmla="*/ 190024 w 312122"/>
              <a:gd name="connsiteY23" fmla="*/ 401003 h 401002"/>
              <a:gd name="connsiteX24" fmla="*/ 205740 w 312122"/>
              <a:gd name="connsiteY24" fmla="*/ 383477 h 401002"/>
              <a:gd name="connsiteX25" fmla="*/ 205740 w 312122"/>
              <a:gd name="connsiteY25" fmla="*/ 356997 h 401002"/>
              <a:gd name="connsiteX26" fmla="*/ 201359 w 312122"/>
              <a:gd name="connsiteY26" fmla="*/ 344900 h 401002"/>
              <a:gd name="connsiteX27" fmla="*/ 233076 w 312122"/>
              <a:gd name="connsiteY27" fmla="*/ 313277 h 401002"/>
              <a:gd name="connsiteX28" fmla="*/ 233076 w 312122"/>
              <a:gd name="connsiteY28" fmla="*/ 313277 h 401002"/>
              <a:gd name="connsiteX29" fmla="*/ 189929 w 312122"/>
              <a:gd name="connsiteY29" fmla="*/ 352520 h 401002"/>
              <a:gd name="connsiteX30" fmla="*/ 192786 w 312122"/>
              <a:gd name="connsiteY30" fmla="*/ 357092 h 401002"/>
              <a:gd name="connsiteX31" fmla="*/ 192786 w 312122"/>
              <a:gd name="connsiteY31" fmla="*/ 383572 h 401002"/>
              <a:gd name="connsiteX32" fmla="*/ 189929 w 312122"/>
              <a:gd name="connsiteY32" fmla="*/ 388239 h 401002"/>
              <a:gd name="connsiteX33" fmla="*/ 42100 w 312122"/>
              <a:gd name="connsiteY33" fmla="*/ 388239 h 401002"/>
              <a:gd name="connsiteX34" fmla="*/ 39243 w 312122"/>
              <a:gd name="connsiteY34" fmla="*/ 383572 h 401002"/>
              <a:gd name="connsiteX35" fmla="*/ 39243 w 312122"/>
              <a:gd name="connsiteY35" fmla="*/ 357092 h 401002"/>
              <a:gd name="connsiteX36" fmla="*/ 42100 w 312122"/>
              <a:gd name="connsiteY36" fmla="*/ 352520 h 401002"/>
              <a:gd name="connsiteX37" fmla="*/ 189929 w 312122"/>
              <a:gd name="connsiteY37" fmla="*/ 352520 h 401002"/>
              <a:gd name="connsiteX38" fmla="*/ 170879 w 312122"/>
              <a:gd name="connsiteY38" fmla="*/ 339566 h 401002"/>
              <a:gd name="connsiteX39" fmla="*/ 61055 w 312122"/>
              <a:gd name="connsiteY39" fmla="*/ 339566 h 401002"/>
              <a:gd name="connsiteX40" fmla="*/ 12954 w 312122"/>
              <a:gd name="connsiteY40" fmla="*/ 256794 h 401002"/>
              <a:gd name="connsiteX41" fmla="*/ 12954 w 312122"/>
              <a:gd name="connsiteY41" fmla="*/ 124015 h 401002"/>
              <a:gd name="connsiteX42" fmla="*/ 28384 w 312122"/>
              <a:gd name="connsiteY42" fmla="*/ 101441 h 401002"/>
              <a:gd name="connsiteX43" fmla="*/ 38481 w 312122"/>
              <a:gd name="connsiteY43" fmla="*/ 105537 h 401002"/>
              <a:gd name="connsiteX44" fmla="*/ 41720 w 312122"/>
              <a:gd name="connsiteY44" fmla="*/ 113729 h 401002"/>
              <a:gd name="connsiteX45" fmla="*/ 41529 w 312122"/>
              <a:gd name="connsiteY45" fmla="*/ 192691 h 401002"/>
              <a:gd name="connsiteX46" fmla="*/ 48006 w 312122"/>
              <a:gd name="connsiteY46" fmla="*/ 199168 h 401002"/>
              <a:gd name="connsiteX47" fmla="*/ 48006 w 312122"/>
              <a:gd name="connsiteY47" fmla="*/ 199168 h 401002"/>
              <a:gd name="connsiteX48" fmla="*/ 54483 w 312122"/>
              <a:gd name="connsiteY48" fmla="*/ 192691 h 401002"/>
              <a:gd name="connsiteX49" fmla="*/ 54769 w 312122"/>
              <a:gd name="connsiteY49" fmla="*/ 75438 h 401002"/>
              <a:gd name="connsiteX50" fmla="*/ 75152 w 312122"/>
              <a:gd name="connsiteY50" fmla="*/ 52197 h 401002"/>
              <a:gd name="connsiteX51" fmla="*/ 94202 w 312122"/>
              <a:gd name="connsiteY51" fmla="*/ 66961 h 401002"/>
              <a:gd name="connsiteX52" fmla="*/ 94202 w 312122"/>
              <a:gd name="connsiteY52" fmla="*/ 69532 h 401002"/>
              <a:gd name="connsiteX53" fmla="*/ 94297 w 312122"/>
              <a:gd name="connsiteY53" fmla="*/ 135731 h 401002"/>
              <a:gd name="connsiteX54" fmla="*/ 94297 w 312122"/>
              <a:gd name="connsiteY54" fmla="*/ 157353 h 401002"/>
              <a:gd name="connsiteX55" fmla="*/ 100775 w 312122"/>
              <a:gd name="connsiteY55" fmla="*/ 163830 h 401002"/>
              <a:gd name="connsiteX56" fmla="*/ 100775 w 312122"/>
              <a:gd name="connsiteY56" fmla="*/ 163830 h 401002"/>
              <a:gd name="connsiteX57" fmla="*/ 107252 w 312122"/>
              <a:gd name="connsiteY57" fmla="*/ 157353 h 401002"/>
              <a:gd name="connsiteX58" fmla="*/ 107252 w 312122"/>
              <a:gd name="connsiteY58" fmla="*/ 67723 h 401002"/>
              <a:gd name="connsiteX59" fmla="*/ 107061 w 312122"/>
              <a:gd name="connsiteY59" fmla="*/ 36671 h 401002"/>
              <a:gd name="connsiteX60" fmla="*/ 112490 w 312122"/>
              <a:gd name="connsiteY60" fmla="*/ 19431 h 401002"/>
              <a:gd name="connsiteX61" fmla="*/ 128397 w 312122"/>
              <a:gd name="connsiteY61" fmla="*/ 13145 h 401002"/>
              <a:gd name="connsiteX62" fmla="*/ 150114 w 312122"/>
              <a:gd name="connsiteY62" fmla="*/ 33719 h 401002"/>
              <a:gd name="connsiteX63" fmla="*/ 150114 w 312122"/>
              <a:gd name="connsiteY63" fmla="*/ 137350 h 401002"/>
              <a:gd name="connsiteX64" fmla="*/ 156686 w 312122"/>
              <a:gd name="connsiteY64" fmla="*/ 143828 h 401002"/>
              <a:gd name="connsiteX65" fmla="*/ 163163 w 312122"/>
              <a:gd name="connsiteY65" fmla="*/ 137350 h 401002"/>
              <a:gd name="connsiteX66" fmla="*/ 163163 w 312122"/>
              <a:gd name="connsiteY66" fmla="*/ 61150 h 401002"/>
              <a:gd name="connsiteX67" fmla="*/ 184880 w 312122"/>
              <a:gd name="connsiteY67" fmla="*/ 39433 h 401002"/>
              <a:gd name="connsiteX68" fmla="*/ 206597 w 312122"/>
              <a:gd name="connsiteY68" fmla="*/ 61150 h 401002"/>
              <a:gd name="connsiteX69" fmla="*/ 206597 w 312122"/>
              <a:gd name="connsiteY69" fmla="*/ 219265 h 401002"/>
              <a:gd name="connsiteX70" fmla="*/ 177451 w 312122"/>
              <a:gd name="connsiteY70" fmla="*/ 246888 h 401002"/>
              <a:gd name="connsiteX71" fmla="*/ 178879 w 312122"/>
              <a:gd name="connsiteY71" fmla="*/ 255937 h 401002"/>
              <a:gd name="connsiteX72" fmla="*/ 182689 w 312122"/>
              <a:gd name="connsiteY72" fmla="*/ 257175 h 401002"/>
              <a:gd name="connsiteX73" fmla="*/ 187928 w 312122"/>
              <a:gd name="connsiteY73" fmla="*/ 254508 h 401002"/>
              <a:gd name="connsiteX74" fmla="*/ 216503 w 312122"/>
              <a:gd name="connsiteY74" fmla="*/ 228219 h 401002"/>
              <a:gd name="connsiteX75" fmla="*/ 216694 w 312122"/>
              <a:gd name="connsiteY75" fmla="*/ 228029 h 401002"/>
              <a:gd name="connsiteX76" fmla="*/ 217075 w 312122"/>
              <a:gd name="connsiteY76" fmla="*/ 227743 h 401002"/>
              <a:gd name="connsiteX77" fmla="*/ 257746 w 312122"/>
              <a:gd name="connsiteY77" fmla="*/ 214979 h 401002"/>
              <a:gd name="connsiteX78" fmla="*/ 298895 w 312122"/>
              <a:gd name="connsiteY78" fmla="*/ 234410 h 401002"/>
              <a:gd name="connsiteX79" fmla="*/ 271176 w 312122"/>
              <a:gd name="connsiteY79" fmla="*/ 262319 h 401002"/>
              <a:gd name="connsiteX80" fmla="*/ 256413 w 312122"/>
              <a:gd name="connsiteY80" fmla="*/ 272796 h 401002"/>
              <a:gd name="connsiteX81" fmla="*/ 222599 w 312122"/>
              <a:gd name="connsiteY81" fmla="*/ 305753 h 401002"/>
              <a:gd name="connsiteX82" fmla="*/ 170879 w 312122"/>
              <a:gd name="connsiteY82" fmla="*/ 339566 h 401002"/>
              <a:gd name="connsiteX83" fmla="*/ 170879 w 312122"/>
              <a:gd name="connsiteY83" fmla="*/ 339566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12122" h="401002">
                <a:moveTo>
                  <a:pt x="232981" y="313468"/>
                </a:moveTo>
                <a:cubicBezTo>
                  <a:pt x="241840" y="301562"/>
                  <a:pt x="250222" y="290322"/>
                  <a:pt x="262794" y="284036"/>
                </a:cubicBezTo>
                <a:cubicBezTo>
                  <a:pt x="263176" y="283845"/>
                  <a:pt x="263557" y="283559"/>
                  <a:pt x="263937" y="283273"/>
                </a:cubicBezTo>
                <a:cubicBezTo>
                  <a:pt x="268034" y="280035"/>
                  <a:pt x="273082" y="276606"/>
                  <a:pt x="278416" y="272891"/>
                </a:cubicBezTo>
                <a:cubicBezTo>
                  <a:pt x="296513" y="260604"/>
                  <a:pt x="316992" y="246697"/>
                  <a:pt x="311086" y="229933"/>
                </a:cubicBezTo>
                <a:cubicBezTo>
                  <a:pt x="305085" y="212884"/>
                  <a:pt x="284131" y="201835"/>
                  <a:pt x="257746" y="201835"/>
                </a:cubicBezTo>
                <a:cubicBezTo>
                  <a:pt x="243935" y="201835"/>
                  <a:pt x="230600" y="204978"/>
                  <a:pt x="219551" y="210693"/>
                </a:cubicBezTo>
                <a:lnTo>
                  <a:pt x="219551" y="60865"/>
                </a:lnTo>
                <a:cubicBezTo>
                  <a:pt x="219551" y="41720"/>
                  <a:pt x="204025" y="26194"/>
                  <a:pt x="184880" y="26194"/>
                </a:cubicBezTo>
                <a:cubicBezTo>
                  <a:pt x="176593" y="26194"/>
                  <a:pt x="169069" y="29051"/>
                  <a:pt x="163068" y="33909"/>
                </a:cubicBezTo>
                <a:lnTo>
                  <a:pt x="163068" y="33433"/>
                </a:lnTo>
                <a:cubicBezTo>
                  <a:pt x="163068" y="11430"/>
                  <a:pt x="145542" y="0"/>
                  <a:pt x="128397" y="0"/>
                </a:cubicBezTo>
                <a:cubicBezTo>
                  <a:pt x="118586" y="0"/>
                  <a:pt x="109347" y="3810"/>
                  <a:pt x="103156" y="10382"/>
                </a:cubicBezTo>
                <a:cubicBezTo>
                  <a:pt x="96774" y="17145"/>
                  <a:pt x="93631" y="26384"/>
                  <a:pt x="94202" y="36862"/>
                </a:cubicBezTo>
                <a:lnTo>
                  <a:pt x="94202" y="44387"/>
                </a:lnTo>
                <a:cubicBezTo>
                  <a:pt x="74390" y="32004"/>
                  <a:pt x="42005" y="40291"/>
                  <a:pt x="41910" y="75247"/>
                </a:cubicBezTo>
                <a:lnTo>
                  <a:pt x="41910" y="91916"/>
                </a:lnTo>
                <a:cubicBezTo>
                  <a:pt x="25812" y="82963"/>
                  <a:pt x="0" y="91154"/>
                  <a:pt x="0" y="123920"/>
                </a:cubicBezTo>
                <a:lnTo>
                  <a:pt x="0" y="256699"/>
                </a:lnTo>
                <a:cubicBezTo>
                  <a:pt x="0" y="279463"/>
                  <a:pt x="8954" y="322897"/>
                  <a:pt x="33338" y="342424"/>
                </a:cubicBezTo>
                <a:cubicBezTo>
                  <a:pt x="29146" y="345567"/>
                  <a:pt x="26384" y="350901"/>
                  <a:pt x="26384" y="356997"/>
                </a:cubicBezTo>
                <a:lnTo>
                  <a:pt x="26384" y="383477"/>
                </a:lnTo>
                <a:cubicBezTo>
                  <a:pt x="26384" y="393192"/>
                  <a:pt x="33433" y="401003"/>
                  <a:pt x="42196" y="401003"/>
                </a:cubicBezTo>
                <a:lnTo>
                  <a:pt x="190024" y="401003"/>
                </a:lnTo>
                <a:cubicBezTo>
                  <a:pt x="198691" y="401003"/>
                  <a:pt x="205740" y="393097"/>
                  <a:pt x="205740" y="383477"/>
                </a:cubicBezTo>
                <a:lnTo>
                  <a:pt x="205740" y="356997"/>
                </a:lnTo>
                <a:cubicBezTo>
                  <a:pt x="205740" y="352330"/>
                  <a:pt x="204025" y="348139"/>
                  <a:pt x="201359" y="344900"/>
                </a:cubicBezTo>
                <a:cubicBezTo>
                  <a:pt x="215265" y="337185"/>
                  <a:pt x="224504" y="324803"/>
                  <a:pt x="233076" y="313277"/>
                </a:cubicBezTo>
                <a:lnTo>
                  <a:pt x="233076" y="313277"/>
                </a:lnTo>
                <a:close/>
                <a:moveTo>
                  <a:pt x="189929" y="352520"/>
                </a:moveTo>
                <a:cubicBezTo>
                  <a:pt x="191071" y="352520"/>
                  <a:pt x="192786" y="354330"/>
                  <a:pt x="192786" y="357092"/>
                </a:cubicBezTo>
                <a:lnTo>
                  <a:pt x="192786" y="383572"/>
                </a:lnTo>
                <a:cubicBezTo>
                  <a:pt x="192786" y="386429"/>
                  <a:pt x="191167" y="388239"/>
                  <a:pt x="189929" y="388239"/>
                </a:cubicBezTo>
                <a:lnTo>
                  <a:pt x="42100" y="388239"/>
                </a:lnTo>
                <a:cubicBezTo>
                  <a:pt x="40957" y="388239"/>
                  <a:pt x="39243" y="386429"/>
                  <a:pt x="39243" y="383572"/>
                </a:cubicBezTo>
                <a:lnTo>
                  <a:pt x="39243" y="357092"/>
                </a:lnTo>
                <a:cubicBezTo>
                  <a:pt x="39243" y="354235"/>
                  <a:pt x="40957" y="352520"/>
                  <a:pt x="42100" y="352520"/>
                </a:cubicBezTo>
                <a:lnTo>
                  <a:pt x="189929" y="352520"/>
                </a:lnTo>
                <a:close/>
                <a:moveTo>
                  <a:pt x="170879" y="339566"/>
                </a:moveTo>
                <a:lnTo>
                  <a:pt x="61055" y="339566"/>
                </a:lnTo>
                <a:cubicBezTo>
                  <a:pt x="24860" y="339566"/>
                  <a:pt x="12954" y="278035"/>
                  <a:pt x="12954" y="256794"/>
                </a:cubicBezTo>
                <a:lnTo>
                  <a:pt x="12954" y="124015"/>
                </a:lnTo>
                <a:cubicBezTo>
                  <a:pt x="12954" y="107347"/>
                  <a:pt x="20955" y="101441"/>
                  <a:pt x="28384" y="101441"/>
                </a:cubicBezTo>
                <a:cubicBezTo>
                  <a:pt x="32195" y="101441"/>
                  <a:pt x="35909" y="102965"/>
                  <a:pt x="38481" y="105537"/>
                </a:cubicBezTo>
                <a:cubicBezTo>
                  <a:pt x="40005" y="107061"/>
                  <a:pt x="41815" y="109728"/>
                  <a:pt x="41720" y="113729"/>
                </a:cubicBezTo>
                <a:lnTo>
                  <a:pt x="41529" y="192691"/>
                </a:lnTo>
                <a:cubicBezTo>
                  <a:pt x="41529" y="196215"/>
                  <a:pt x="44386" y="199168"/>
                  <a:pt x="48006" y="199168"/>
                </a:cubicBezTo>
                <a:lnTo>
                  <a:pt x="48006" y="199168"/>
                </a:lnTo>
                <a:cubicBezTo>
                  <a:pt x="51530" y="199168"/>
                  <a:pt x="54483" y="196310"/>
                  <a:pt x="54483" y="192691"/>
                </a:cubicBezTo>
                <a:lnTo>
                  <a:pt x="54769" y="75438"/>
                </a:lnTo>
                <a:cubicBezTo>
                  <a:pt x="54769" y="58293"/>
                  <a:pt x="65341" y="52197"/>
                  <a:pt x="75152" y="52197"/>
                </a:cubicBezTo>
                <a:cubicBezTo>
                  <a:pt x="84201" y="52197"/>
                  <a:pt x="93916" y="57436"/>
                  <a:pt x="94202" y="66961"/>
                </a:cubicBezTo>
                <a:lnTo>
                  <a:pt x="94202" y="69532"/>
                </a:lnTo>
                <a:cubicBezTo>
                  <a:pt x="94202" y="78010"/>
                  <a:pt x="94202" y="112586"/>
                  <a:pt x="94297" y="135731"/>
                </a:cubicBezTo>
                <a:lnTo>
                  <a:pt x="94297" y="157353"/>
                </a:lnTo>
                <a:cubicBezTo>
                  <a:pt x="94297" y="160877"/>
                  <a:pt x="97250" y="163830"/>
                  <a:pt x="100775" y="163830"/>
                </a:cubicBezTo>
                <a:lnTo>
                  <a:pt x="100775" y="163830"/>
                </a:lnTo>
                <a:cubicBezTo>
                  <a:pt x="104299" y="163830"/>
                  <a:pt x="107252" y="160972"/>
                  <a:pt x="107252" y="157353"/>
                </a:cubicBezTo>
                <a:lnTo>
                  <a:pt x="107252" y="67723"/>
                </a:lnTo>
                <a:lnTo>
                  <a:pt x="107061" y="36671"/>
                </a:lnTo>
                <a:cubicBezTo>
                  <a:pt x="106680" y="29432"/>
                  <a:pt x="108490" y="23622"/>
                  <a:pt x="112490" y="19431"/>
                </a:cubicBezTo>
                <a:cubicBezTo>
                  <a:pt x="116300" y="15430"/>
                  <a:pt x="122111" y="13145"/>
                  <a:pt x="128397" y="13145"/>
                </a:cubicBezTo>
                <a:cubicBezTo>
                  <a:pt x="138875" y="13145"/>
                  <a:pt x="150114" y="19526"/>
                  <a:pt x="150114" y="33719"/>
                </a:cubicBezTo>
                <a:lnTo>
                  <a:pt x="150114" y="137350"/>
                </a:lnTo>
                <a:cubicBezTo>
                  <a:pt x="150114" y="140875"/>
                  <a:pt x="153067" y="143828"/>
                  <a:pt x="156686" y="143828"/>
                </a:cubicBezTo>
                <a:cubicBezTo>
                  <a:pt x="160306" y="143828"/>
                  <a:pt x="163163" y="140970"/>
                  <a:pt x="163163" y="137350"/>
                </a:cubicBezTo>
                <a:lnTo>
                  <a:pt x="163163" y="61150"/>
                </a:lnTo>
                <a:cubicBezTo>
                  <a:pt x="163163" y="49149"/>
                  <a:pt x="172878" y="39433"/>
                  <a:pt x="184880" y="39433"/>
                </a:cubicBezTo>
                <a:cubicBezTo>
                  <a:pt x="196882" y="39433"/>
                  <a:pt x="206597" y="49149"/>
                  <a:pt x="206597" y="61150"/>
                </a:cubicBezTo>
                <a:lnTo>
                  <a:pt x="206597" y="219265"/>
                </a:lnTo>
                <a:cubicBezTo>
                  <a:pt x="197644" y="225362"/>
                  <a:pt x="186023" y="235172"/>
                  <a:pt x="177451" y="246888"/>
                </a:cubicBezTo>
                <a:cubicBezTo>
                  <a:pt x="175355" y="249746"/>
                  <a:pt x="175926" y="253841"/>
                  <a:pt x="178879" y="255937"/>
                </a:cubicBezTo>
                <a:cubicBezTo>
                  <a:pt x="180022" y="256794"/>
                  <a:pt x="181356" y="257175"/>
                  <a:pt x="182689" y="257175"/>
                </a:cubicBezTo>
                <a:cubicBezTo>
                  <a:pt x="184690" y="257175"/>
                  <a:pt x="186594" y="256222"/>
                  <a:pt x="187928" y="254508"/>
                </a:cubicBezTo>
                <a:cubicBezTo>
                  <a:pt x="196405" y="242983"/>
                  <a:pt x="208312" y="233363"/>
                  <a:pt x="216503" y="228219"/>
                </a:cubicBezTo>
                <a:cubicBezTo>
                  <a:pt x="216503" y="228219"/>
                  <a:pt x="216598" y="228124"/>
                  <a:pt x="216694" y="228029"/>
                </a:cubicBezTo>
                <a:cubicBezTo>
                  <a:pt x="216789" y="227933"/>
                  <a:pt x="216979" y="227933"/>
                  <a:pt x="217075" y="227743"/>
                </a:cubicBezTo>
                <a:cubicBezTo>
                  <a:pt x="227171" y="219646"/>
                  <a:pt x="242030" y="214979"/>
                  <a:pt x="257746" y="214979"/>
                </a:cubicBezTo>
                <a:cubicBezTo>
                  <a:pt x="278225" y="214979"/>
                  <a:pt x="294799" y="222790"/>
                  <a:pt x="298895" y="234410"/>
                </a:cubicBezTo>
                <a:cubicBezTo>
                  <a:pt x="301466" y="241745"/>
                  <a:pt x="284036" y="253651"/>
                  <a:pt x="271176" y="262319"/>
                </a:cubicBezTo>
                <a:cubicBezTo>
                  <a:pt x="265843" y="265938"/>
                  <a:pt x="260795" y="269367"/>
                  <a:pt x="256413" y="272796"/>
                </a:cubicBezTo>
                <a:cubicBezTo>
                  <a:pt x="241459" y="280511"/>
                  <a:pt x="231838" y="293370"/>
                  <a:pt x="222599" y="305753"/>
                </a:cubicBezTo>
                <a:cubicBezTo>
                  <a:pt x="209074" y="323945"/>
                  <a:pt x="197453" y="339566"/>
                  <a:pt x="170879" y="339566"/>
                </a:cubicBezTo>
                <a:lnTo>
                  <a:pt x="170879" y="339566"/>
                </a:lnTo>
                <a:close/>
              </a:path>
            </a:pathLst>
          </a:custGeom>
          <a:solidFill>
            <a:srgbClr val="FFFFFF"/>
          </a:solidFill>
          <a:ln w="9525" cap="flat">
            <a:noFill/>
            <a:prstDash val="solid"/>
            <a:miter/>
          </a:ln>
        </p:spPr>
        <p:txBody>
          <a:bodyPr rtlCol="0" anchor="ctr"/>
          <a:lstStyle/>
          <a:p>
            <a:endParaRPr lang="nl-NL" sz="1350"/>
          </a:p>
        </p:txBody>
      </p:sp>
      <p:sp>
        <p:nvSpPr>
          <p:cNvPr id="2" name="Tekstvak 1">
            <a:extLst>
              <a:ext uri="{FF2B5EF4-FFF2-40B4-BE49-F238E27FC236}">
                <a16:creationId xmlns:a16="http://schemas.microsoft.com/office/drawing/2014/main" id="{9248A06B-5F5E-2B02-17BA-9C1E753C11BC}"/>
              </a:ext>
            </a:extLst>
          </p:cNvPr>
          <p:cNvSpPr txBox="1"/>
          <p:nvPr/>
        </p:nvSpPr>
        <p:spPr>
          <a:xfrm>
            <a:off x="4376317" y="4393045"/>
            <a:ext cx="1947649" cy="173124"/>
          </a:xfrm>
          <a:prstGeom prst="rect">
            <a:avLst/>
          </a:prstGeom>
          <a:noFill/>
        </p:spPr>
        <p:txBody>
          <a:bodyPr wrap="none" lIns="0" tIns="0" rIns="0" bIns="0" rtlCol="0">
            <a:spAutoFit/>
          </a:bodyPr>
          <a:lstStyle/>
          <a:p>
            <a:pPr algn="l"/>
            <a:r>
              <a:rPr lang="nl-NL" sz="1125" b="1" dirty="0">
                <a:solidFill>
                  <a:srgbClr val="FFFFFF"/>
                </a:solidFill>
                <a:latin typeface="Arial"/>
                <a:cs typeface="Arial"/>
                <a:sym typeface="Arial"/>
                <a:rtl val="0"/>
              </a:rPr>
              <a:t>Even de handjes in de lucht!</a:t>
            </a:r>
          </a:p>
        </p:txBody>
      </p:sp>
      <p:sp>
        <p:nvSpPr>
          <p:cNvPr id="3" name="Tekstvak 2">
            <a:extLst>
              <a:ext uri="{FF2B5EF4-FFF2-40B4-BE49-F238E27FC236}">
                <a16:creationId xmlns:a16="http://schemas.microsoft.com/office/drawing/2014/main" id="{56755B4D-644D-D02F-70BA-B4AE44389B7D}"/>
              </a:ext>
            </a:extLst>
          </p:cNvPr>
          <p:cNvSpPr txBox="1"/>
          <p:nvPr/>
        </p:nvSpPr>
        <p:spPr>
          <a:xfrm>
            <a:off x="4693371" y="4685026"/>
            <a:ext cx="2732862" cy="173124"/>
          </a:xfrm>
          <a:prstGeom prst="rect">
            <a:avLst/>
          </a:prstGeom>
          <a:noFill/>
        </p:spPr>
        <p:txBody>
          <a:bodyPr wrap="square" lIns="0" tIns="0" rIns="0" bIns="0" rtlCol="0" anchor="ctr">
            <a:spAutoFit/>
          </a:bodyPr>
          <a:lstStyle/>
          <a:p>
            <a:pPr algn="l"/>
            <a:r>
              <a:rPr lang="nl-NL" sz="1125" dirty="0">
                <a:solidFill>
                  <a:srgbClr val="FFFFFF"/>
                </a:solidFill>
                <a:latin typeface="Arial"/>
                <a:cs typeface="Arial"/>
                <a:sym typeface="Arial"/>
                <a:rtl val="0"/>
              </a:rPr>
              <a:t>Welke niveau doe je? MBO, HAVO, VWO?</a:t>
            </a:r>
          </a:p>
        </p:txBody>
      </p:sp>
      <p:sp>
        <p:nvSpPr>
          <p:cNvPr id="4" name="Tekstvak 3">
            <a:extLst>
              <a:ext uri="{FF2B5EF4-FFF2-40B4-BE49-F238E27FC236}">
                <a16:creationId xmlns:a16="http://schemas.microsoft.com/office/drawing/2014/main" id="{5A3283E4-3337-E382-47BC-61321113A110}"/>
              </a:ext>
            </a:extLst>
          </p:cNvPr>
          <p:cNvSpPr txBox="1"/>
          <p:nvPr/>
        </p:nvSpPr>
        <p:spPr>
          <a:xfrm>
            <a:off x="4693371" y="4916336"/>
            <a:ext cx="1974691" cy="173124"/>
          </a:xfrm>
          <a:prstGeom prst="rect">
            <a:avLst/>
          </a:prstGeom>
          <a:noFill/>
        </p:spPr>
        <p:txBody>
          <a:bodyPr wrap="square" lIns="0" tIns="0" rIns="0" bIns="0" rtlCol="0" anchor="ctr">
            <a:spAutoFit/>
          </a:bodyPr>
          <a:lstStyle/>
          <a:p>
            <a:pPr algn="l"/>
            <a:r>
              <a:rPr lang="nl-NL" sz="1125" dirty="0">
                <a:solidFill>
                  <a:srgbClr val="FFFFFF"/>
                </a:solidFill>
                <a:latin typeface="Arial"/>
                <a:cs typeface="Arial"/>
                <a:sym typeface="Arial"/>
                <a:rtl val="0"/>
              </a:rPr>
              <a:t>Wanneer wil je gaan studeren?</a:t>
            </a:r>
          </a:p>
        </p:txBody>
      </p:sp>
      <p:sp>
        <p:nvSpPr>
          <p:cNvPr id="5" name="Tekstvak 4">
            <a:extLst>
              <a:ext uri="{FF2B5EF4-FFF2-40B4-BE49-F238E27FC236}">
                <a16:creationId xmlns:a16="http://schemas.microsoft.com/office/drawing/2014/main" id="{F50EE029-8C1C-B253-4B4D-9BAFB31D5DCB}"/>
              </a:ext>
            </a:extLst>
          </p:cNvPr>
          <p:cNvSpPr txBox="1"/>
          <p:nvPr/>
        </p:nvSpPr>
        <p:spPr>
          <a:xfrm>
            <a:off x="4693371" y="5147646"/>
            <a:ext cx="2433040" cy="173124"/>
          </a:xfrm>
          <a:prstGeom prst="rect">
            <a:avLst/>
          </a:prstGeom>
          <a:noFill/>
        </p:spPr>
        <p:txBody>
          <a:bodyPr wrap="square" lIns="0" tIns="0" rIns="0" bIns="0" rtlCol="0" anchor="ctr">
            <a:spAutoFit/>
          </a:bodyPr>
          <a:lstStyle/>
          <a:p>
            <a:pPr algn="l"/>
            <a:r>
              <a:rPr lang="nl-NL" sz="1125" dirty="0">
                <a:solidFill>
                  <a:srgbClr val="FFFFFF"/>
                </a:solidFill>
                <a:latin typeface="Arial"/>
                <a:cs typeface="Arial"/>
                <a:sym typeface="Arial"/>
                <a:rtl val="0"/>
              </a:rPr>
              <a:t>Hoeveel weet je al over de opleiding?</a:t>
            </a:r>
          </a:p>
        </p:txBody>
      </p:sp>
      <p:sp>
        <p:nvSpPr>
          <p:cNvPr id="7" name="Tekstvak 6">
            <a:extLst>
              <a:ext uri="{FF2B5EF4-FFF2-40B4-BE49-F238E27FC236}">
                <a16:creationId xmlns:a16="http://schemas.microsoft.com/office/drawing/2014/main" id="{89A27850-41B8-AE80-2CB4-4D4A00179EBF}"/>
              </a:ext>
            </a:extLst>
          </p:cNvPr>
          <p:cNvSpPr txBox="1"/>
          <p:nvPr/>
        </p:nvSpPr>
        <p:spPr>
          <a:xfrm>
            <a:off x="4691103" y="5381394"/>
            <a:ext cx="2964420" cy="173124"/>
          </a:xfrm>
          <a:prstGeom prst="rect">
            <a:avLst/>
          </a:prstGeom>
          <a:noFill/>
        </p:spPr>
        <p:txBody>
          <a:bodyPr wrap="square" lIns="0" tIns="0" rIns="0" bIns="0" rtlCol="0" anchor="ctr">
            <a:spAutoFit/>
          </a:bodyPr>
          <a:lstStyle/>
          <a:p>
            <a:pPr algn="l"/>
            <a:r>
              <a:rPr lang="nl-NL" sz="1125" dirty="0">
                <a:solidFill>
                  <a:srgbClr val="FFFFFF"/>
                </a:solidFill>
                <a:latin typeface="Arial"/>
                <a:cs typeface="Arial"/>
                <a:sym typeface="Arial"/>
                <a:rtl val="0"/>
              </a:rPr>
              <a:t>Wie komt er uit een ondernemende familie?</a:t>
            </a:r>
          </a:p>
        </p:txBody>
      </p:sp>
      <p:sp>
        <p:nvSpPr>
          <p:cNvPr id="8" name="Tekstvak 7">
            <a:extLst>
              <a:ext uri="{FF2B5EF4-FFF2-40B4-BE49-F238E27FC236}">
                <a16:creationId xmlns:a16="http://schemas.microsoft.com/office/drawing/2014/main" id="{565FE957-6802-1F86-B887-7443F27A1997}"/>
              </a:ext>
            </a:extLst>
          </p:cNvPr>
          <p:cNvSpPr txBox="1"/>
          <p:nvPr/>
        </p:nvSpPr>
        <p:spPr>
          <a:xfrm>
            <a:off x="4693372" y="5580574"/>
            <a:ext cx="3926523" cy="346249"/>
          </a:xfrm>
          <a:prstGeom prst="rect">
            <a:avLst/>
          </a:prstGeom>
          <a:noFill/>
        </p:spPr>
        <p:txBody>
          <a:bodyPr wrap="square" lIns="0" tIns="0" rIns="0" bIns="0" rtlCol="0" anchor="ctr">
            <a:spAutoFit/>
          </a:bodyPr>
          <a:lstStyle/>
          <a:p>
            <a:pPr algn="l"/>
            <a:r>
              <a:rPr lang="nl-NL" sz="1125" dirty="0">
                <a:solidFill>
                  <a:srgbClr val="FFFFFF"/>
                </a:solidFill>
                <a:latin typeface="Arial"/>
                <a:cs typeface="Arial"/>
                <a:sym typeface="Arial"/>
                <a:rtl val="0"/>
              </a:rPr>
              <a:t>Wie is van plan om eigen onderneming van ouders over te nemen?</a:t>
            </a:r>
          </a:p>
        </p:txBody>
      </p:sp>
      <p:pic>
        <p:nvPicPr>
          <p:cNvPr id="11" name="Afbeelding 10">
            <a:extLst>
              <a:ext uri="{FF2B5EF4-FFF2-40B4-BE49-F238E27FC236}">
                <a16:creationId xmlns:a16="http://schemas.microsoft.com/office/drawing/2014/main" id="{8F0C8B6C-012C-3C5B-5EA2-73C0C978BB8E}"/>
              </a:ext>
            </a:extLst>
          </p:cNvPr>
          <p:cNvPicPr>
            <a:picLocks noChangeAspect="1"/>
          </p:cNvPicPr>
          <p:nvPr/>
        </p:nvPicPr>
        <p:blipFill>
          <a:blip r:embed="rId3"/>
          <a:stretch>
            <a:fillRect/>
          </a:stretch>
        </p:blipFill>
        <p:spPr>
          <a:xfrm>
            <a:off x="226101" y="1159727"/>
            <a:ext cx="2898867" cy="4257223"/>
          </a:xfrm>
          <a:prstGeom prst="rect">
            <a:avLst/>
          </a:prstGeom>
        </p:spPr>
      </p:pic>
      <p:sp>
        <p:nvSpPr>
          <p:cNvPr id="9" name="Vrije vorm: vorm 8">
            <a:hlinkClick r:id="" action="ppaction://hlinkshowjump?jump=nextslide"/>
            <a:extLst>
              <a:ext uri="{FF2B5EF4-FFF2-40B4-BE49-F238E27FC236}">
                <a16:creationId xmlns:a16="http://schemas.microsoft.com/office/drawing/2014/main" id="{A7D25BE7-153E-73C1-FFED-0D1671F8252E}"/>
              </a:ext>
            </a:extLst>
          </p:cNvPr>
          <p:cNvSpPr/>
          <p:nvPr/>
        </p:nvSpPr>
        <p:spPr>
          <a:xfrm>
            <a:off x="226101" y="612815"/>
            <a:ext cx="2898867" cy="546912"/>
          </a:xfrm>
          <a:custGeom>
            <a:avLst/>
            <a:gdLst>
              <a:gd name="connsiteX0" fmla="*/ 0 w 4790948"/>
              <a:gd name="connsiteY0" fmla="*/ 0 h 1453261"/>
              <a:gd name="connsiteX1" fmla="*/ 4790948 w 4790948"/>
              <a:gd name="connsiteY1" fmla="*/ 0 h 1453261"/>
              <a:gd name="connsiteX2" fmla="*/ 4790948 w 4790948"/>
              <a:gd name="connsiteY2" fmla="*/ 1453261 h 1453261"/>
              <a:gd name="connsiteX3" fmla="*/ 0 w 4790948"/>
              <a:gd name="connsiteY3" fmla="*/ 1453261 h 1453261"/>
            </a:gdLst>
            <a:ahLst/>
            <a:cxnLst>
              <a:cxn ang="0">
                <a:pos x="connsiteX0" y="connsiteY0"/>
              </a:cxn>
              <a:cxn ang="0">
                <a:pos x="connsiteX1" y="connsiteY1"/>
              </a:cxn>
              <a:cxn ang="0">
                <a:pos x="connsiteX2" y="connsiteY2"/>
              </a:cxn>
              <a:cxn ang="0">
                <a:pos x="connsiteX3" y="connsiteY3"/>
              </a:cxn>
            </a:cxnLst>
            <a:rect l="l" t="t" r="r" b="b"/>
            <a:pathLst>
              <a:path w="4790948" h="1453261">
                <a:moveTo>
                  <a:pt x="0" y="0"/>
                </a:moveTo>
                <a:lnTo>
                  <a:pt x="4790948" y="0"/>
                </a:lnTo>
                <a:lnTo>
                  <a:pt x="4790948" y="1453261"/>
                </a:lnTo>
                <a:lnTo>
                  <a:pt x="0" y="1453261"/>
                </a:lnTo>
                <a:close/>
              </a:path>
            </a:pathLst>
          </a:custGeom>
          <a:solidFill>
            <a:srgbClr val="000000"/>
          </a:solidFill>
          <a:ln w="12700" cap="flat">
            <a:noFill/>
            <a:prstDash val="solid"/>
            <a:miter/>
          </a:ln>
        </p:spPr>
        <p:txBody>
          <a:bodyPr lIns="540000" rtlCol="0" anchor="ctr"/>
          <a:lstStyle/>
          <a:p>
            <a:pPr>
              <a:lnSpc>
                <a:spcPct val="110000"/>
              </a:lnSpc>
            </a:pPr>
            <a:endParaRPr lang="nl-NL" sz="1500" b="1" cap="all" dirty="0">
              <a:solidFill>
                <a:schemeClr val="bg1"/>
              </a:solidFill>
              <a:latin typeface="Arial" panose="020B0604020202020204" pitchFamily="34" charset="0"/>
              <a:cs typeface="Arial" panose="020B0604020202020204" pitchFamily="34" charset="0"/>
            </a:endParaRPr>
          </a:p>
        </p:txBody>
      </p:sp>
      <p:sp>
        <p:nvSpPr>
          <p:cNvPr id="10" name="Vrije vorm: vorm 9">
            <a:hlinkClick r:id="" action="ppaction://hlinkshowjump?jump=nextslide"/>
            <a:extLst>
              <a:ext uri="{FF2B5EF4-FFF2-40B4-BE49-F238E27FC236}">
                <a16:creationId xmlns:a16="http://schemas.microsoft.com/office/drawing/2014/main" id="{1D035C63-5819-94F2-B513-46B74DBC081C}"/>
              </a:ext>
            </a:extLst>
          </p:cNvPr>
          <p:cNvSpPr/>
          <p:nvPr/>
        </p:nvSpPr>
        <p:spPr>
          <a:xfrm>
            <a:off x="226100" y="5381394"/>
            <a:ext cx="2898867" cy="546912"/>
          </a:xfrm>
          <a:custGeom>
            <a:avLst/>
            <a:gdLst>
              <a:gd name="connsiteX0" fmla="*/ 0 w 4790948"/>
              <a:gd name="connsiteY0" fmla="*/ 0 h 1453261"/>
              <a:gd name="connsiteX1" fmla="*/ 4790948 w 4790948"/>
              <a:gd name="connsiteY1" fmla="*/ 0 h 1453261"/>
              <a:gd name="connsiteX2" fmla="*/ 4790948 w 4790948"/>
              <a:gd name="connsiteY2" fmla="*/ 1453261 h 1453261"/>
              <a:gd name="connsiteX3" fmla="*/ 0 w 4790948"/>
              <a:gd name="connsiteY3" fmla="*/ 1453261 h 1453261"/>
            </a:gdLst>
            <a:ahLst/>
            <a:cxnLst>
              <a:cxn ang="0">
                <a:pos x="connsiteX0" y="connsiteY0"/>
              </a:cxn>
              <a:cxn ang="0">
                <a:pos x="connsiteX1" y="connsiteY1"/>
              </a:cxn>
              <a:cxn ang="0">
                <a:pos x="connsiteX2" y="connsiteY2"/>
              </a:cxn>
              <a:cxn ang="0">
                <a:pos x="connsiteX3" y="connsiteY3"/>
              </a:cxn>
            </a:cxnLst>
            <a:rect l="l" t="t" r="r" b="b"/>
            <a:pathLst>
              <a:path w="4790948" h="1453261">
                <a:moveTo>
                  <a:pt x="0" y="0"/>
                </a:moveTo>
                <a:lnTo>
                  <a:pt x="4790948" y="0"/>
                </a:lnTo>
                <a:lnTo>
                  <a:pt x="4790948" y="1453261"/>
                </a:lnTo>
                <a:lnTo>
                  <a:pt x="0" y="1453261"/>
                </a:lnTo>
                <a:close/>
              </a:path>
            </a:pathLst>
          </a:custGeom>
          <a:solidFill>
            <a:srgbClr val="000000"/>
          </a:solidFill>
          <a:ln w="12700" cap="flat">
            <a:noFill/>
            <a:prstDash val="solid"/>
            <a:miter/>
          </a:ln>
        </p:spPr>
        <p:txBody>
          <a:bodyPr lIns="540000" rtlCol="0" anchor="ctr"/>
          <a:lstStyle/>
          <a:p>
            <a:pPr>
              <a:lnSpc>
                <a:spcPct val="110000"/>
              </a:lnSpc>
            </a:pPr>
            <a:endParaRPr lang="nl-NL" sz="1500" b="1" cap="all"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091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800" fill="hold"/>
                                        <p:tgtEl>
                                          <p:spTgt spid="19"/>
                                        </p:tgtEl>
                                        <p:attrNameLst>
                                          <p:attrName>ppt_x</p:attrName>
                                        </p:attrNameLst>
                                      </p:cBhvr>
                                      <p:tavLst>
                                        <p:tav tm="0">
                                          <p:val>
                                            <p:strVal val="#ppt_x"/>
                                          </p:val>
                                        </p:tav>
                                        <p:tav tm="100000">
                                          <p:val>
                                            <p:strVal val="#ppt_x"/>
                                          </p:val>
                                        </p:tav>
                                      </p:tavLst>
                                    </p:anim>
                                    <p:anim calcmode="lin" valueType="num">
                                      <p:cBhvr additive="base">
                                        <p:cTn id="8" dur="8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00" fill="hold"/>
                                        <p:tgtEl>
                                          <p:spTgt spid="18"/>
                                        </p:tgtEl>
                                        <p:attrNameLst>
                                          <p:attrName>ppt_x</p:attrName>
                                        </p:attrNameLst>
                                      </p:cBhvr>
                                      <p:tavLst>
                                        <p:tav tm="0">
                                          <p:val>
                                            <p:strVal val="#ppt_x"/>
                                          </p:val>
                                        </p:tav>
                                        <p:tav tm="100000">
                                          <p:val>
                                            <p:strVal val="#ppt_x"/>
                                          </p:val>
                                        </p:tav>
                                      </p:tavLst>
                                    </p:anim>
                                    <p:anim calcmode="lin" valueType="num">
                                      <p:cBhvr additive="base">
                                        <p:cTn id="12" dur="7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00" fill="hold"/>
                                        <p:tgtEl>
                                          <p:spTgt spid="6"/>
                                        </p:tgtEl>
                                        <p:attrNameLst>
                                          <p:attrName>ppt_x</p:attrName>
                                        </p:attrNameLst>
                                      </p:cBhvr>
                                      <p:tavLst>
                                        <p:tav tm="0">
                                          <p:val>
                                            <p:strVal val="#ppt_x"/>
                                          </p:val>
                                        </p:tav>
                                        <p:tav tm="100000">
                                          <p:val>
                                            <p:strVal val="#ppt_x"/>
                                          </p:val>
                                        </p:tav>
                                      </p:tavLst>
                                    </p:anim>
                                    <p:anim calcmode="lin" valueType="num">
                                      <p:cBhvr additive="base">
                                        <p:cTn id="16" dur="700" fill="hold"/>
                                        <p:tgtEl>
                                          <p:spTgt spid="6"/>
                                        </p:tgtEl>
                                        <p:attrNameLst>
                                          <p:attrName>ppt_y</p:attrName>
                                        </p:attrNameLst>
                                      </p:cBhvr>
                                      <p:tavLst>
                                        <p:tav tm="0">
                                          <p:val>
                                            <p:strVal val="1+#ppt_h/2"/>
                                          </p:val>
                                        </p:tav>
                                        <p:tav tm="100000">
                                          <p:val>
                                            <p:strVal val="#ppt_y"/>
                                          </p:val>
                                        </p:tav>
                                      </p:tavLst>
                                    </p:anim>
                                  </p:childTnLst>
                                </p:cTn>
                              </p:par>
                              <p:par>
                                <p:cTn id="17" presetID="53" presetClass="entr" presetSubtype="16" fill="hold" grpId="0" nodeType="withEffect">
                                  <p:stCondLst>
                                    <p:cond delay="75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64" presetClass="path" presetSubtype="0" repeatCount="indefinite" accel="50000" decel="50000" autoRev="1" fill="hold" grpId="1" nodeType="withEffect">
                                  <p:stCondLst>
                                    <p:cond delay="1250"/>
                                  </p:stCondLst>
                                  <p:childTnLst>
                                    <p:animMotion origin="layout" path="M -3.33333E-6 7.40741E-7 L -3.33333E-6 -0.02361 " pathEditMode="relative" rAng="0" ptsTypes="AA">
                                      <p:cBhvr>
                                        <p:cTn id="23" dur="2000" fill="hold"/>
                                        <p:tgtEl>
                                          <p:spTgt spid="20"/>
                                        </p:tgtEl>
                                        <p:attrNameLst>
                                          <p:attrName>ppt_x</p:attrName>
                                          <p:attrName>ppt_y</p:attrName>
                                        </p:attrNameLst>
                                      </p:cBhvr>
                                      <p:rCtr x="0" y="-1181"/>
                                    </p:animMotion>
                                  </p:childTnLst>
                                </p:cTn>
                              </p:par>
                              <p:par>
                                <p:cTn id="24" presetID="2" presetClass="entr" presetSubtype="4" decel="100000" fill="hold" grpId="0" nodeType="withEffect">
                                  <p:stCondLst>
                                    <p:cond delay="70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1000" fill="hold"/>
                                        <p:tgtEl>
                                          <p:spTgt spid="2"/>
                                        </p:tgtEl>
                                        <p:attrNameLst>
                                          <p:attrName>ppt_x</p:attrName>
                                        </p:attrNameLst>
                                      </p:cBhvr>
                                      <p:tavLst>
                                        <p:tav tm="0">
                                          <p:val>
                                            <p:strVal val="#ppt_x"/>
                                          </p:val>
                                        </p:tav>
                                        <p:tav tm="100000">
                                          <p:val>
                                            <p:strVal val="#ppt_x"/>
                                          </p:val>
                                        </p:tav>
                                      </p:tavLst>
                                    </p:anim>
                                    <p:anim calcmode="lin" valueType="num">
                                      <p:cBhvr additive="base">
                                        <p:cTn id="2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p:bldP spid="19" grpId="0"/>
      <p:bldP spid="20" grpId="0" animBg="1"/>
      <p:bldP spid="20" grpId="1"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rije vorm: vorm 2">
            <a:extLst>
              <a:ext uri="{FF2B5EF4-FFF2-40B4-BE49-F238E27FC236}">
                <a16:creationId xmlns:a16="http://schemas.microsoft.com/office/drawing/2014/main" id="{962AA396-4EF8-7152-3766-E01DA0654F9E}"/>
              </a:ext>
            </a:extLst>
          </p:cNvPr>
          <p:cNvSpPr/>
          <p:nvPr/>
        </p:nvSpPr>
        <p:spPr>
          <a:xfrm>
            <a:off x="0" y="3758283"/>
            <a:ext cx="9144000" cy="2422947"/>
          </a:xfrm>
          <a:custGeom>
            <a:avLst/>
            <a:gdLst>
              <a:gd name="connsiteX0" fmla="*/ 0 w 9144000"/>
              <a:gd name="connsiteY0" fmla="*/ 0 h 2436780"/>
              <a:gd name="connsiteX1" fmla="*/ 9144000 w 9144000"/>
              <a:gd name="connsiteY1" fmla="*/ 0 h 2436780"/>
              <a:gd name="connsiteX2" fmla="*/ 9144000 w 9144000"/>
              <a:gd name="connsiteY2" fmla="*/ 2436781 h 2436780"/>
              <a:gd name="connsiteX3" fmla="*/ 0 w 9144000"/>
              <a:gd name="connsiteY3" fmla="*/ 2436781 h 2436780"/>
            </a:gdLst>
            <a:ahLst/>
            <a:cxnLst>
              <a:cxn ang="0">
                <a:pos x="connsiteX0" y="connsiteY0"/>
              </a:cxn>
              <a:cxn ang="0">
                <a:pos x="connsiteX1" y="connsiteY1"/>
              </a:cxn>
              <a:cxn ang="0">
                <a:pos x="connsiteX2" y="connsiteY2"/>
              </a:cxn>
              <a:cxn ang="0">
                <a:pos x="connsiteX3" y="connsiteY3"/>
              </a:cxn>
            </a:cxnLst>
            <a:rect l="l" t="t" r="r" b="b"/>
            <a:pathLst>
              <a:path w="9144000" h="2436780">
                <a:moveTo>
                  <a:pt x="0" y="0"/>
                </a:moveTo>
                <a:lnTo>
                  <a:pt x="9144000" y="0"/>
                </a:lnTo>
                <a:lnTo>
                  <a:pt x="9144000" y="2436781"/>
                </a:lnTo>
                <a:lnTo>
                  <a:pt x="0" y="2436781"/>
                </a:lnTo>
                <a:close/>
              </a:path>
            </a:pathLst>
          </a:custGeom>
          <a:solidFill>
            <a:srgbClr val="E50056"/>
          </a:solidFill>
          <a:ln w="9525" cap="flat">
            <a:noFill/>
            <a:prstDash val="solid"/>
            <a:miter/>
          </a:ln>
        </p:spPr>
        <p:txBody>
          <a:bodyPr rtlCol="0" anchor="ctr"/>
          <a:lstStyle/>
          <a:p>
            <a:pPr algn="ctr"/>
            <a:endParaRPr lang="nl-NL" sz="1125" b="1">
              <a:solidFill>
                <a:schemeClr val="bg1"/>
              </a:solidFill>
              <a:latin typeface="Arial" panose="020B0604020202020204" pitchFamily="34" charset="0"/>
              <a:cs typeface="Arial" panose="020B0604020202020204" pitchFamily="34" charset="0"/>
            </a:endParaRPr>
          </a:p>
        </p:txBody>
      </p:sp>
      <p:sp>
        <p:nvSpPr>
          <p:cNvPr id="12" name="Tekstvak 11">
            <a:extLst>
              <a:ext uri="{FF2B5EF4-FFF2-40B4-BE49-F238E27FC236}">
                <a16:creationId xmlns:a16="http://schemas.microsoft.com/office/drawing/2014/main" id="{5D208FD3-B365-A870-A9AA-A2690D59AC4D}"/>
              </a:ext>
            </a:extLst>
          </p:cNvPr>
          <p:cNvSpPr txBox="1"/>
          <p:nvPr/>
        </p:nvSpPr>
        <p:spPr>
          <a:xfrm>
            <a:off x="454648" y="798788"/>
            <a:ext cx="8499096" cy="524553"/>
          </a:xfrm>
          <a:prstGeom prst="rect">
            <a:avLst/>
          </a:prstGeom>
          <a:noFill/>
        </p:spPr>
        <p:txBody>
          <a:bodyPr wrap="square" lIns="0" tIns="108000" rIns="0" bIns="0" rtlCol="0">
            <a:spAutoFit/>
          </a:bodyPr>
          <a:lstStyle/>
          <a:p>
            <a:pPr>
              <a:lnSpc>
                <a:spcPct val="80000"/>
              </a:lnSpc>
            </a:pPr>
            <a:r>
              <a:rPr lang="nl-NL" sz="3375" b="1" kern="800" cap="all">
                <a:latin typeface="Arial"/>
                <a:cs typeface="Arial"/>
                <a:sym typeface="Arial"/>
                <a:rtl val="0"/>
              </a:rPr>
              <a:t>G&amp;H-cluster: afstuderen</a:t>
            </a:r>
            <a:endParaRPr lang="nl-NL" sz="3375" b="1" kern="800">
              <a:solidFill>
                <a:srgbClr val="E50056"/>
              </a:solidFill>
              <a:latin typeface="Arial"/>
              <a:cs typeface="Arial"/>
              <a:sym typeface="Arial"/>
              <a:rtl val="0"/>
            </a:endParaRPr>
          </a:p>
        </p:txBody>
      </p:sp>
      <p:sp>
        <p:nvSpPr>
          <p:cNvPr id="28" name="Tekstvak 27">
            <a:extLst>
              <a:ext uri="{FF2B5EF4-FFF2-40B4-BE49-F238E27FC236}">
                <a16:creationId xmlns:a16="http://schemas.microsoft.com/office/drawing/2014/main" id="{E0846A16-4E61-493F-9BCE-7D0553AFBB4E}"/>
              </a:ext>
            </a:extLst>
          </p:cNvPr>
          <p:cNvSpPr txBox="1"/>
          <p:nvPr/>
        </p:nvSpPr>
        <p:spPr>
          <a:xfrm>
            <a:off x="4012738" y="4027991"/>
            <a:ext cx="4905692" cy="1723549"/>
          </a:xfrm>
          <a:prstGeom prst="rect">
            <a:avLst/>
          </a:prstGeom>
          <a:noFill/>
        </p:spPr>
        <p:txBody>
          <a:bodyPr wrap="square" lIns="0" tIns="0" rIns="0" bIns="0" rtlCol="0" anchor="ctr">
            <a:spAutoFit/>
          </a:bodyPr>
          <a:lstStyle/>
          <a:p>
            <a:pPr marL="285750" indent="-285750" algn="l">
              <a:buBlip>
                <a:blip r:embed="rId3"/>
              </a:buBlip>
            </a:pPr>
            <a:r>
              <a:rPr lang="nl-NL" sz="1600" spc="0" baseline="0" dirty="0">
                <a:latin typeface="Arial"/>
                <a:cs typeface="Arial"/>
                <a:sym typeface="Arial"/>
              </a:rPr>
              <a:t>In je eigen onderneming (ondernemer) of binnen een onderneming (ondernemende manager)</a:t>
            </a:r>
            <a:endParaRPr lang="nl-NL" sz="1600" spc="0" baseline="0" dirty="0">
              <a:latin typeface="Arial"/>
              <a:cs typeface="Arial"/>
            </a:endParaRPr>
          </a:p>
          <a:p>
            <a:pPr marL="285750" indent="-285750">
              <a:buBlip>
                <a:blip r:embed="rId3"/>
              </a:buBlip>
            </a:pPr>
            <a:r>
              <a:rPr lang="nl-NL" sz="1600" spc="0" baseline="0" dirty="0">
                <a:latin typeface="Arial"/>
                <a:cs typeface="Arial"/>
                <a:sym typeface="Arial"/>
              </a:rPr>
              <a:t>Hierin toon je aan dat je 10 ORM-competenties beheerst</a:t>
            </a:r>
            <a:r>
              <a:rPr lang="nl-NL" sz="1600" dirty="0">
                <a:latin typeface="Arial"/>
                <a:cs typeface="Arial"/>
                <a:sym typeface="Arial"/>
              </a:rPr>
              <a:t> binnen twee</a:t>
            </a:r>
            <a:r>
              <a:rPr lang="nl-NL" sz="1600" spc="0" baseline="0" dirty="0">
                <a:latin typeface="Arial"/>
                <a:cs typeface="Arial"/>
                <a:sym typeface="Arial"/>
              </a:rPr>
              <a:t> projecten</a:t>
            </a:r>
            <a:r>
              <a:rPr lang="nl-NL" sz="1600" dirty="0">
                <a:latin typeface="Arial"/>
                <a:cs typeface="Arial"/>
                <a:sym typeface="Arial"/>
              </a:rPr>
              <a:t> van een half jaar</a:t>
            </a:r>
            <a:r>
              <a:rPr lang="nl-NL" sz="1600" spc="0" baseline="0" dirty="0">
                <a:latin typeface="Arial"/>
                <a:cs typeface="Arial"/>
                <a:sym typeface="Arial"/>
              </a:rPr>
              <a:t>:</a:t>
            </a:r>
            <a:r>
              <a:rPr lang="nl-NL" sz="1600" dirty="0">
                <a:latin typeface="Arial"/>
                <a:cs typeface="Arial"/>
                <a:sym typeface="Arial"/>
              </a:rPr>
              <a:t> </a:t>
            </a:r>
          </a:p>
          <a:p>
            <a:pPr marL="285750" indent="-285750">
              <a:buBlip>
                <a:blip r:embed="rId3"/>
              </a:buBlip>
            </a:pPr>
            <a:endParaRPr lang="nl-NL" sz="1600" spc="0" baseline="0" dirty="0">
              <a:latin typeface="Arial"/>
              <a:cs typeface="Arial"/>
            </a:endParaRPr>
          </a:p>
          <a:p>
            <a:r>
              <a:rPr lang="nl-NL" sz="1600" dirty="0">
                <a:solidFill>
                  <a:schemeClr val="bg1"/>
                </a:solidFill>
                <a:latin typeface="Arial"/>
                <a:cs typeface="Arial"/>
                <a:sym typeface="Arial"/>
              </a:rPr>
              <a:t>     </a:t>
            </a:r>
            <a:r>
              <a:rPr lang="nl-NL" sz="1600" b="1" spc="0" baseline="0" dirty="0">
                <a:solidFill>
                  <a:schemeClr val="bg1"/>
                </a:solidFill>
                <a:latin typeface="Arial"/>
                <a:cs typeface="Arial"/>
                <a:sym typeface="Arial"/>
              </a:rPr>
              <a:t> - </a:t>
            </a:r>
            <a:r>
              <a:rPr lang="nl-NL" sz="1600" b="1" dirty="0">
                <a:solidFill>
                  <a:schemeClr val="bg1"/>
                </a:solidFill>
                <a:latin typeface="Arial"/>
                <a:cs typeface="Arial"/>
                <a:sym typeface="Arial"/>
              </a:rPr>
              <a:t>Adviserend project</a:t>
            </a:r>
            <a:endParaRPr lang="nl-NL" sz="1600" b="1" spc="0" baseline="0" dirty="0">
              <a:solidFill>
                <a:schemeClr val="bg1"/>
              </a:solidFill>
              <a:latin typeface="Arial"/>
              <a:cs typeface="Arial"/>
            </a:endParaRPr>
          </a:p>
          <a:p>
            <a:r>
              <a:rPr lang="nl-NL" sz="1600" b="1" dirty="0">
                <a:solidFill>
                  <a:schemeClr val="bg1"/>
                </a:solidFill>
                <a:latin typeface="Arial"/>
                <a:cs typeface="Arial"/>
                <a:sym typeface="Arial"/>
              </a:rPr>
              <a:t>     </a:t>
            </a:r>
            <a:r>
              <a:rPr lang="nl-NL" sz="1600" b="1" spc="0" baseline="0" dirty="0">
                <a:solidFill>
                  <a:schemeClr val="bg1"/>
                </a:solidFill>
                <a:latin typeface="Arial"/>
                <a:cs typeface="Arial"/>
                <a:sym typeface="Arial"/>
              </a:rPr>
              <a:t> - </a:t>
            </a:r>
            <a:r>
              <a:rPr lang="nl-NL" sz="1600" b="1" dirty="0">
                <a:solidFill>
                  <a:schemeClr val="bg1"/>
                </a:solidFill>
                <a:latin typeface="Arial"/>
                <a:cs typeface="Arial"/>
                <a:sym typeface="Arial"/>
              </a:rPr>
              <a:t>Uitvoerend project</a:t>
            </a:r>
            <a:endParaRPr lang="nl-NL" sz="1600" b="1" spc="0" baseline="0" dirty="0">
              <a:solidFill>
                <a:schemeClr val="bg1"/>
              </a:solidFill>
              <a:latin typeface="Arial"/>
              <a:cs typeface="Arial"/>
            </a:endParaRPr>
          </a:p>
        </p:txBody>
      </p:sp>
      <p:pic>
        <p:nvPicPr>
          <p:cNvPr id="29" name="Afbeelding 28" descr="Afbeelding met tekst, persoon, binnen&#10;&#10;Automatisch gegenereerde beschrijving">
            <a:extLst>
              <a:ext uri="{FF2B5EF4-FFF2-40B4-BE49-F238E27FC236}">
                <a16:creationId xmlns:a16="http://schemas.microsoft.com/office/drawing/2014/main" id="{DE6E53D5-3EB4-4593-BCDE-52E85C69B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862" y="3850726"/>
            <a:ext cx="3612307" cy="2238060"/>
          </a:xfrm>
          <a:prstGeom prst="rect">
            <a:avLst/>
          </a:prstGeom>
        </p:spPr>
      </p:pic>
      <p:grpSp>
        <p:nvGrpSpPr>
          <p:cNvPr id="4" name="Groep 3">
            <a:extLst>
              <a:ext uri="{FF2B5EF4-FFF2-40B4-BE49-F238E27FC236}">
                <a16:creationId xmlns:a16="http://schemas.microsoft.com/office/drawing/2014/main" id="{6B68BF27-2D0E-02FF-E72F-2CFC4C3FF128}"/>
              </a:ext>
            </a:extLst>
          </p:cNvPr>
          <p:cNvGrpSpPr/>
          <p:nvPr/>
        </p:nvGrpSpPr>
        <p:grpSpPr>
          <a:xfrm>
            <a:off x="4909902" y="1527502"/>
            <a:ext cx="3719770" cy="1981890"/>
            <a:chOff x="557483" y="4263965"/>
            <a:chExt cx="5162615" cy="2295178"/>
          </a:xfrm>
        </p:grpSpPr>
        <p:pic>
          <p:nvPicPr>
            <p:cNvPr id="5" name="Afbeelding 4">
              <a:extLst>
                <a:ext uri="{FF2B5EF4-FFF2-40B4-BE49-F238E27FC236}">
                  <a16:creationId xmlns:a16="http://schemas.microsoft.com/office/drawing/2014/main" id="{ACA6075B-844A-392B-02F9-137F8A78FCF6}"/>
                </a:ext>
              </a:extLst>
            </p:cNvPr>
            <p:cNvPicPr>
              <a:picLocks noChangeAspect="1"/>
            </p:cNvPicPr>
            <p:nvPr/>
          </p:nvPicPr>
          <p:blipFill>
            <a:blip r:embed="rId5"/>
            <a:stretch>
              <a:fillRect/>
            </a:stretch>
          </p:blipFill>
          <p:spPr>
            <a:xfrm>
              <a:off x="557483" y="4263965"/>
              <a:ext cx="5162615" cy="1989757"/>
            </a:xfrm>
            <a:prstGeom prst="rect">
              <a:avLst/>
            </a:prstGeom>
          </p:spPr>
        </p:pic>
        <p:sp>
          <p:nvSpPr>
            <p:cNvPr id="6" name="Ovaal 5">
              <a:extLst>
                <a:ext uri="{FF2B5EF4-FFF2-40B4-BE49-F238E27FC236}">
                  <a16:creationId xmlns:a16="http://schemas.microsoft.com/office/drawing/2014/main" id="{B2D8467B-477E-F67B-5684-B30B840D57A2}"/>
                </a:ext>
              </a:extLst>
            </p:cNvPr>
            <p:cNvSpPr/>
            <p:nvPr/>
          </p:nvSpPr>
          <p:spPr>
            <a:xfrm>
              <a:off x="3618406" y="5459516"/>
              <a:ext cx="1880406" cy="1099627"/>
            </a:xfrm>
            <a:prstGeom prst="ellipse">
              <a:avLst/>
            </a:prstGeom>
            <a:noFill/>
            <a:ln w="317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74429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00" fill="hold"/>
                                        <p:tgtEl>
                                          <p:spTgt spid="3"/>
                                        </p:tgtEl>
                                        <p:attrNameLst>
                                          <p:attrName>ppt_x</p:attrName>
                                        </p:attrNameLst>
                                      </p:cBhvr>
                                      <p:tavLst>
                                        <p:tav tm="0">
                                          <p:val>
                                            <p:strVal val="#ppt_x"/>
                                          </p:val>
                                        </p:tav>
                                        <p:tav tm="100000">
                                          <p:val>
                                            <p:strVal val="#ppt_x"/>
                                          </p:val>
                                        </p:tav>
                                      </p:tavLst>
                                    </p:anim>
                                    <p:anim calcmode="lin" valueType="num">
                                      <p:cBhvr additive="base">
                                        <p:cTn id="8" dur="7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800" fill="hold"/>
                                        <p:tgtEl>
                                          <p:spTgt spid="12"/>
                                        </p:tgtEl>
                                        <p:attrNameLst>
                                          <p:attrName>ppt_x</p:attrName>
                                        </p:attrNameLst>
                                      </p:cBhvr>
                                      <p:tavLst>
                                        <p:tav tm="0">
                                          <p:val>
                                            <p:strVal val="#ppt_x"/>
                                          </p:val>
                                        </p:tav>
                                        <p:tav tm="100000">
                                          <p:val>
                                            <p:strVal val="#ppt_x"/>
                                          </p:val>
                                        </p:tav>
                                      </p:tavLst>
                                    </p:anim>
                                    <p:anim calcmode="lin" valueType="num">
                                      <p:cBhvr additive="base">
                                        <p:cTn id="12" dur="8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rije vorm: vorm 1">
            <a:extLst>
              <a:ext uri="{FF2B5EF4-FFF2-40B4-BE49-F238E27FC236}">
                <a16:creationId xmlns:a16="http://schemas.microsoft.com/office/drawing/2014/main" id="{EB8F8F03-E78E-B766-4629-E60B65C999D5}"/>
              </a:ext>
            </a:extLst>
          </p:cNvPr>
          <p:cNvSpPr/>
          <p:nvPr/>
        </p:nvSpPr>
        <p:spPr>
          <a:xfrm>
            <a:off x="0" y="991064"/>
            <a:ext cx="9144000" cy="2699864"/>
          </a:xfrm>
          <a:custGeom>
            <a:avLst/>
            <a:gdLst>
              <a:gd name="connsiteX0" fmla="*/ 0 w 6836635"/>
              <a:gd name="connsiteY0" fmla="*/ 0 h 2023715"/>
              <a:gd name="connsiteX1" fmla="*/ 6836636 w 6836635"/>
              <a:gd name="connsiteY1" fmla="*/ 0 h 2023715"/>
              <a:gd name="connsiteX2" fmla="*/ 6836636 w 6836635"/>
              <a:gd name="connsiteY2" fmla="*/ 2023715 h 2023715"/>
              <a:gd name="connsiteX3" fmla="*/ 0 w 6836635"/>
              <a:gd name="connsiteY3" fmla="*/ 2023715 h 2023715"/>
            </a:gdLst>
            <a:ahLst/>
            <a:cxnLst>
              <a:cxn ang="0">
                <a:pos x="connsiteX0" y="connsiteY0"/>
              </a:cxn>
              <a:cxn ang="0">
                <a:pos x="connsiteX1" y="connsiteY1"/>
              </a:cxn>
              <a:cxn ang="0">
                <a:pos x="connsiteX2" y="connsiteY2"/>
              </a:cxn>
              <a:cxn ang="0">
                <a:pos x="connsiteX3" y="connsiteY3"/>
              </a:cxn>
            </a:cxnLst>
            <a:rect l="l" t="t" r="r" b="b"/>
            <a:pathLst>
              <a:path w="6836635" h="2023715">
                <a:moveTo>
                  <a:pt x="0" y="0"/>
                </a:moveTo>
                <a:lnTo>
                  <a:pt x="6836636" y="0"/>
                </a:lnTo>
                <a:lnTo>
                  <a:pt x="6836636" y="2023715"/>
                </a:lnTo>
                <a:lnTo>
                  <a:pt x="0" y="2023715"/>
                </a:lnTo>
                <a:close/>
              </a:path>
            </a:pathLst>
          </a:custGeom>
          <a:solidFill>
            <a:srgbClr val="000000"/>
          </a:solidFill>
          <a:ln w="7118" cap="flat">
            <a:noFill/>
            <a:prstDash val="solid"/>
            <a:miter/>
          </a:ln>
        </p:spPr>
        <p:txBody>
          <a:bodyPr rtlCol="0" anchor="ctr"/>
          <a:lstStyle/>
          <a:p>
            <a:endParaRPr lang="nl-NL" sz="1350"/>
          </a:p>
        </p:txBody>
      </p:sp>
      <p:sp>
        <p:nvSpPr>
          <p:cNvPr id="3" name="Tekstvak 2">
            <a:extLst>
              <a:ext uri="{FF2B5EF4-FFF2-40B4-BE49-F238E27FC236}">
                <a16:creationId xmlns:a16="http://schemas.microsoft.com/office/drawing/2014/main" id="{F350B181-00A9-AD80-CC41-CB72F63B8729}"/>
              </a:ext>
            </a:extLst>
          </p:cNvPr>
          <p:cNvSpPr txBox="1"/>
          <p:nvPr/>
        </p:nvSpPr>
        <p:spPr>
          <a:xfrm>
            <a:off x="676986" y="279294"/>
            <a:ext cx="7964129" cy="3277820"/>
          </a:xfrm>
          <a:prstGeom prst="rect">
            <a:avLst/>
          </a:prstGeom>
          <a:noFill/>
        </p:spPr>
        <p:txBody>
          <a:bodyPr wrap="square" rtlCol="0">
            <a:spAutoFit/>
          </a:bodyPr>
          <a:lstStyle/>
          <a:p>
            <a:pPr>
              <a:lnSpc>
                <a:spcPct val="80000"/>
              </a:lnSpc>
            </a:pPr>
            <a:r>
              <a:rPr lang="nl-NL" sz="3375" b="1" kern="800" cap="all" dirty="0">
                <a:latin typeface="Arial"/>
                <a:cs typeface="Arial"/>
                <a:rtl val="0"/>
              </a:rPr>
              <a:t>Events vanuit de opleiding</a:t>
            </a:r>
          </a:p>
          <a:p>
            <a:endParaRPr lang="nl-NL" dirty="0"/>
          </a:p>
          <a:p>
            <a:r>
              <a:rPr lang="nl-NL" sz="1600" b="1" dirty="0">
                <a:latin typeface="Arial"/>
                <a:cs typeface="Arial"/>
              </a:rPr>
              <a:t>Inhoudelijke activiteiten</a:t>
            </a:r>
          </a:p>
          <a:p>
            <a:pPr marL="285750" indent="-285750">
              <a:buBlip>
                <a:blip r:embed="rId3"/>
              </a:buBlip>
            </a:pPr>
            <a:r>
              <a:rPr lang="nl-NL" sz="1600" dirty="0">
                <a:solidFill>
                  <a:schemeClr val="bg1"/>
                </a:solidFill>
                <a:latin typeface="Arial"/>
                <a:cs typeface="Arial"/>
              </a:rPr>
              <a:t>Masterclasses &gt; vaak met gastsprekers</a:t>
            </a:r>
          </a:p>
          <a:p>
            <a:pPr marL="285750" indent="-285750">
              <a:buBlip>
                <a:blip r:embed="rId3"/>
              </a:buBlip>
            </a:pPr>
            <a:r>
              <a:rPr lang="nl-NL" sz="1600" dirty="0">
                <a:solidFill>
                  <a:schemeClr val="bg1"/>
                </a:solidFill>
                <a:latin typeface="Arial"/>
                <a:cs typeface="Arial"/>
              </a:rPr>
              <a:t>Ondernemersmarkt</a:t>
            </a:r>
          </a:p>
          <a:p>
            <a:pPr marL="285750" indent="-285750">
              <a:buBlip>
                <a:blip r:embed="rId3"/>
              </a:buBlip>
            </a:pPr>
            <a:r>
              <a:rPr lang="nl-NL" sz="1600" dirty="0">
                <a:solidFill>
                  <a:schemeClr val="bg1"/>
                </a:solidFill>
                <a:latin typeface="Arial"/>
                <a:cs typeface="Arial"/>
              </a:rPr>
              <a:t>Bedrijfsbezoeken</a:t>
            </a:r>
          </a:p>
          <a:p>
            <a:pPr marL="285750" indent="-285750">
              <a:buBlip>
                <a:blip r:embed="rId3"/>
              </a:buBlip>
            </a:pPr>
            <a:endParaRPr lang="nl-NL" sz="1600" dirty="0">
              <a:solidFill>
                <a:schemeClr val="bg1"/>
              </a:solidFill>
              <a:latin typeface="Arial"/>
              <a:cs typeface="Arial"/>
            </a:endParaRPr>
          </a:p>
          <a:p>
            <a:r>
              <a:rPr lang="nl-NL" sz="1600" b="1" dirty="0">
                <a:solidFill>
                  <a:schemeClr val="bg1"/>
                </a:solidFill>
                <a:latin typeface="Arial"/>
                <a:cs typeface="Arial"/>
              </a:rPr>
              <a:t>Activiteiten voor de binding binnen de opleiding</a:t>
            </a:r>
          </a:p>
          <a:p>
            <a:pPr marL="285750" indent="-285750">
              <a:buBlip>
                <a:blip r:embed="rId3"/>
              </a:buBlip>
            </a:pPr>
            <a:r>
              <a:rPr lang="nl-NL" sz="1600" dirty="0">
                <a:solidFill>
                  <a:schemeClr val="bg1"/>
                </a:solidFill>
                <a:latin typeface="Arial"/>
                <a:cs typeface="Arial"/>
              </a:rPr>
              <a:t>Bowlen/voetballen</a:t>
            </a:r>
          </a:p>
          <a:p>
            <a:pPr marL="285750" indent="-285750">
              <a:buBlip>
                <a:blip r:embed="rId3"/>
              </a:buBlip>
            </a:pPr>
            <a:r>
              <a:rPr lang="nl-NL" sz="1600" dirty="0">
                <a:solidFill>
                  <a:schemeClr val="bg1"/>
                </a:solidFill>
                <a:latin typeface="Arial"/>
                <a:cs typeface="Arial"/>
              </a:rPr>
              <a:t>Escaperoom</a:t>
            </a:r>
          </a:p>
          <a:p>
            <a:pPr marL="285750" indent="-285750">
              <a:buBlip>
                <a:blip r:embed="rId3"/>
              </a:buBlip>
            </a:pPr>
            <a:r>
              <a:rPr lang="nl-NL" sz="1600" dirty="0" err="1">
                <a:solidFill>
                  <a:schemeClr val="bg1"/>
                </a:solidFill>
                <a:latin typeface="Arial"/>
                <a:cs typeface="Arial"/>
              </a:rPr>
              <a:t>Fuckup</a:t>
            </a:r>
            <a:r>
              <a:rPr lang="nl-NL" sz="1600" dirty="0">
                <a:solidFill>
                  <a:schemeClr val="bg1"/>
                </a:solidFill>
                <a:latin typeface="Arial"/>
                <a:cs typeface="Arial"/>
              </a:rPr>
              <a:t> </a:t>
            </a:r>
            <a:r>
              <a:rPr lang="nl-NL" sz="1600" dirty="0" err="1">
                <a:solidFill>
                  <a:schemeClr val="bg1"/>
                </a:solidFill>
                <a:latin typeface="Arial"/>
                <a:cs typeface="Arial"/>
              </a:rPr>
              <a:t>morning</a:t>
            </a:r>
            <a:endParaRPr lang="nl-NL" sz="1600" dirty="0">
              <a:solidFill>
                <a:schemeClr val="bg1"/>
              </a:solidFill>
              <a:latin typeface="Arial"/>
              <a:cs typeface="Arial"/>
            </a:endParaRPr>
          </a:p>
          <a:p>
            <a:endParaRPr lang="nl-NL" dirty="0"/>
          </a:p>
        </p:txBody>
      </p:sp>
      <p:pic>
        <p:nvPicPr>
          <p:cNvPr id="5" name="Afbeelding 4">
            <a:extLst>
              <a:ext uri="{FF2B5EF4-FFF2-40B4-BE49-F238E27FC236}">
                <a16:creationId xmlns:a16="http://schemas.microsoft.com/office/drawing/2014/main" id="{90AA1DF5-5493-C315-D19D-6AA9AE145F5A}"/>
              </a:ext>
            </a:extLst>
          </p:cNvPr>
          <p:cNvPicPr>
            <a:picLocks noChangeAspect="1"/>
          </p:cNvPicPr>
          <p:nvPr/>
        </p:nvPicPr>
        <p:blipFill>
          <a:blip r:embed="rId4"/>
          <a:stretch>
            <a:fillRect/>
          </a:stretch>
        </p:blipFill>
        <p:spPr>
          <a:xfrm>
            <a:off x="4659050" y="3869937"/>
            <a:ext cx="3585625" cy="1997798"/>
          </a:xfrm>
          <a:prstGeom prst="rect">
            <a:avLst/>
          </a:prstGeom>
        </p:spPr>
      </p:pic>
      <p:pic>
        <p:nvPicPr>
          <p:cNvPr id="7" name="Afbeelding 6">
            <a:extLst>
              <a:ext uri="{FF2B5EF4-FFF2-40B4-BE49-F238E27FC236}">
                <a16:creationId xmlns:a16="http://schemas.microsoft.com/office/drawing/2014/main" id="{E02ED015-4459-4DD5-78E8-7531BEF509B1}"/>
              </a:ext>
            </a:extLst>
          </p:cNvPr>
          <p:cNvPicPr>
            <a:picLocks noChangeAspect="1"/>
          </p:cNvPicPr>
          <p:nvPr/>
        </p:nvPicPr>
        <p:blipFill>
          <a:blip r:embed="rId5"/>
          <a:stretch>
            <a:fillRect/>
          </a:stretch>
        </p:blipFill>
        <p:spPr>
          <a:xfrm>
            <a:off x="769970" y="3869937"/>
            <a:ext cx="3386891" cy="1997798"/>
          </a:xfrm>
          <a:prstGeom prst="rect">
            <a:avLst/>
          </a:prstGeom>
        </p:spPr>
      </p:pic>
    </p:spTree>
    <p:extLst>
      <p:ext uri="{BB962C8B-B14F-4D97-AF65-F5344CB8AC3E}">
        <p14:creationId xmlns:p14="http://schemas.microsoft.com/office/powerpoint/2010/main" val="125759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ppt_x"/>
                                          </p:val>
                                        </p:tav>
                                        <p:tav tm="100000">
                                          <p:val>
                                            <p:strVal val="#ppt_x"/>
                                          </p:val>
                                        </p:tav>
                                      </p:tavLst>
                                    </p:anim>
                                    <p:anim calcmode="lin" valueType="num">
                                      <p:cBhvr additive="base">
                                        <p:cTn id="8" dur="8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0238C280-8F8E-6EEC-4EB2-7D83AE3B90A4}"/>
              </a:ext>
            </a:extLst>
          </p:cNvPr>
          <p:cNvSpPr/>
          <p:nvPr/>
        </p:nvSpPr>
        <p:spPr>
          <a:xfrm>
            <a:off x="5039028" y="1102852"/>
            <a:ext cx="3843000" cy="2970543"/>
          </a:xfrm>
          <a:custGeom>
            <a:avLst/>
            <a:gdLst>
              <a:gd name="connsiteX0" fmla="*/ 0 w 8714740"/>
              <a:gd name="connsiteY0" fmla="*/ 0 h 6836916"/>
              <a:gd name="connsiteX1" fmla="*/ 8714740 w 8714740"/>
              <a:gd name="connsiteY1" fmla="*/ 0 h 6836916"/>
              <a:gd name="connsiteX2" fmla="*/ 8714740 w 8714740"/>
              <a:gd name="connsiteY2" fmla="*/ 6836916 h 6836916"/>
              <a:gd name="connsiteX3" fmla="*/ 0 w 8714740"/>
              <a:gd name="connsiteY3" fmla="*/ 6836916 h 6836916"/>
            </a:gdLst>
            <a:ahLst/>
            <a:cxnLst>
              <a:cxn ang="0">
                <a:pos x="connsiteX0" y="connsiteY0"/>
              </a:cxn>
              <a:cxn ang="0">
                <a:pos x="connsiteX1" y="connsiteY1"/>
              </a:cxn>
              <a:cxn ang="0">
                <a:pos x="connsiteX2" y="connsiteY2"/>
              </a:cxn>
              <a:cxn ang="0">
                <a:pos x="connsiteX3" y="connsiteY3"/>
              </a:cxn>
            </a:cxnLst>
            <a:rect l="l" t="t" r="r" b="b"/>
            <a:pathLst>
              <a:path w="8714740" h="6836916">
                <a:moveTo>
                  <a:pt x="0" y="0"/>
                </a:moveTo>
                <a:lnTo>
                  <a:pt x="8714740" y="0"/>
                </a:lnTo>
                <a:lnTo>
                  <a:pt x="8714740" y="6836916"/>
                </a:lnTo>
                <a:lnTo>
                  <a:pt x="0" y="6836916"/>
                </a:lnTo>
                <a:close/>
              </a:path>
            </a:pathLst>
          </a:custGeom>
          <a:solidFill>
            <a:srgbClr val="E50056"/>
          </a:solidFill>
          <a:ln w="9525" cap="flat">
            <a:noFill/>
            <a:prstDash val="solid"/>
            <a:miter/>
          </a:ln>
        </p:spPr>
        <p:txBody>
          <a:bodyPr rtlCol="0" anchor="ctr"/>
          <a:lstStyle/>
          <a:p>
            <a:pPr marL="342900" indent="-342900">
              <a:lnSpc>
                <a:spcPct val="150000"/>
              </a:lnSpc>
            </a:pPr>
            <a:endParaRPr lang="nl-NL" sz="1600">
              <a:solidFill>
                <a:schemeClr val="bg1"/>
              </a:solidFill>
              <a:latin typeface="Arial" panose="020B0604020202020204" pitchFamily="34" charset="0"/>
              <a:cs typeface="Arial" panose="020B0604020202020204" pitchFamily="34" charset="0"/>
            </a:endParaRPr>
          </a:p>
        </p:txBody>
      </p:sp>
      <p:pic>
        <p:nvPicPr>
          <p:cNvPr id="7" name="Picture 1">
            <a:extLst>
              <a:ext uri="{FF2B5EF4-FFF2-40B4-BE49-F238E27FC236}">
                <a16:creationId xmlns:a16="http://schemas.microsoft.com/office/drawing/2014/main" id="{3D38B12E-D8F7-2E4E-9E75-21F231D1913E}"/>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031243" y="1290139"/>
            <a:ext cx="1903621" cy="79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BF2169DE-107C-4087-AEB9-263D8CC2605D}"/>
              </a:ext>
            </a:extLst>
          </p:cNvPr>
          <p:cNvSpPr txBox="1"/>
          <p:nvPr/>
        </p:nvSpPr>
        <p:spPr>
          <a:xfrm>
            <a:off x="512486" y="415084"/>
            <a:ext cx="8631514" cy="453764"/>
          </a:xfrm>
          <a:prstGeom prst="rect">
            <a:avLst/>
          </a:prstGeom>
          <a:noFill/>
        </p:spPr>
        <p:txBody>
          <a:bodyPr wrap="square" lIns="0" tIns="108000" rIns="0" bIns="0" rtlCol="0">
            <a:spAutoFit/>
          </a:bodyPr>
          <a:lstStyle/>
          <a:p>
            <a:pPr>
              <a:lnSpc>
                <a:spcPct val="80000"/>
              </a:lnSpc>
            </a:pPr>
            <a:r>
              <a:rPr lang="nl-NL" sz="2800" b="1" cap="all" dirty="0">
                <a:latin typeface="Arial" panose="020B0604020202020204" pitchFamily="34" charset="0"/>
                <a:cs typeface="Arial" panose="020B0604020202020204" pitchFamily="34" charset="0"/>
              </a:rPr>
              <a:t>Events van/voor (student-)ondernemers</a:t>
            </a:r>
            <a:endParaRPr lang="nl-NL" sz="2800" b="1" kern="800" cap="all" dirty="0">
              <a:solidFill>
                <a:srgbClr val="E50056"/>
              </a:solidFill>
              <a:latin typeface="Arial" panose="020B0604020202020204" pitchFamily="34" charset="0"/>
              <a:cs typeface="Arial" panose="020B0604020202020204" pitchFamily="34" charset="0"/>
              <a:sym typeface="Arial"/>
              <a:rtl val="0"/>
            </a:endParaRPr>
          </a:p>
        </p:txBody>
      </p:sp>
      <p:pic>
        <p:nvPicPr>
          <p:cNvPr id="3" name="Afbeelding 2">
            <a:extLst>
              <a:ext uri="{FF2B5EF4-FFF2-40B4-BE49-F238E27FC236}">
                <a16:creationId xmlns:a16="http://schemas.microsoft.com/office/drawing/2014/main" id="{07F59D43-5F15-D174-753C-33CBD367DAB2}"/>
              </a:ext>
            </a:extLst>
          </p:cNvPr>
          <p:cNvPicPr>
            <a:picLocks noChangeAspect="1"/>
          </p:cNvPicPr>
          <p:nvPr/>
        </p:nvPicPr>
        <p:blipFill>
          <a:blip r:embed="rId4"/>
          <a:stretch>
            <a:fillRect/>
          </a:stretch>
        </p:blipFill>
        <p:spPr>
          <a:xfrm>
            <a:off x="512486" y="1103811"/>
            <a:ext cx="4526542" cy="2970543"/>
          </a:xfrm>
          <a:prstGeom prst="rect">
            <a:avLst/>
          </a:prstGeom>
        </p:spPr>
      </p:pic>
      <p:sp>
        <p:nvSpPr>
          <p:cNvPr id="4" name="Tekstvak 3">
            <a:extLst>
              <a:ext uri="{FF2B5EF4-FFF2-40B4-BE49-F238E27FC236}">
                <a16:creationId xmlns:a16="http://schemas.microsoft.com/office/drawing/2014/main" id="{6C60AB04-2334-78F0-3FE9-036EC5113448}"/>
              </a:ext>
            </a:extLst>
          </p:cNvPr>
          <p:cNvSpPr txBox="1"/>
          <p:nvPr/>
        </p:nvSpPr>
        <p:spPr>
          <a:xfrm>
            <a:off x="5747547" y="2319069"/>
            <a:ext cx="3134481" cy="1754326"/>
          </a:xfrm>
          <a:prstGeom prst="rect">
            <a:avLst/>
          </a:prstGeom>
          <a:noFill/>
        </p:spPr>
        <p:txBody>
          <a:bodyPr wrap="square" rtlCol="0">
            <a:spAutoFit/>
          </a:bodyPr>
          <a:lstStyle/>
          <a:p>
            <a:pPr marL="285750" indent="-285750">
              <a:buFont typeface="Wingdings" panose="05000000000000000000" pitchFamily="2" charset="2"/>
              <a:buChar char="ü"/>
            </a:pPr>
            <a:r>
              <a:rPr lang="en-US" dirty="0">
                <a:solidFill>
                  <a:schemeClr val="bg1"/>
                </a:solidFill>
              </a:rPr>
              <a:t>Organisatie </a:t>
            </a:r>
            <a:r>
              <a:rPr lang="en-US" dirty="0" err="1">
                <a:solidFill>
                  <a:schemeClr val="bg1"/>
                </a:solidFill>
              </a:rPr>
              <a:t>introductie</a:t>
            </a:r>
            <a:endParaRPr lang="en-US" dirty="0">
              <a:solidFill>
                <a:schemeClr val="bg1"/>
              </a:solidFill>
            </a:endParaRPr>
          </a:p>
          <a:p>
            <a:pPr marL="285750" indent="-285750">
              <a:buFont typeface="Wingdings" panose="05000000000000000000" pitchFamily="2" charset="2"/>
              <a:buChar char="ü"/>
            </a:pPr>
            <a:r>
              <a:rPr lang="en-US" dirty="0" err="1">
                <a:solidFill>
                  <a:schemeClr val="bg1"/>
                </a:solidFill>
              </a:rPr>
              <a:t>Internationale</a:t>
            </a:r>
            <a:r>
              <a:rPr lang="en-US" dirty="0">
                <a:solidFill>
                  <a:schemeClr val="bg1"/>
                </a:solidFill>
              </a:rPr>
              <a:t> reis</a:t>
            </a:r>
          </a:p>
          <a:p>
            <a:pPr marL="285750" indent="-285750">
              <a:buFont typeface="Wingdings" panose="05000000000000000000" pitchFamily="2" charset="2"/>
              <a:buChar char="ü"/>
            </a:pPr>
            <a:r>
              <a:rPr lang="en-US" dirty="0" err="1">
                <a:solidFill>
                  <a:schemeClr val="bg1"/>
                </a:solidFill>
              </a:rPr>
              <a:t>Gastsprekers</a:t>
            </a:r>
            <a:endParaRPr lang="en-US" dirty="0">
              <a:solidFill>
                <a:schemeClr val="bg1"/>
              </a:solidFill>
            </a:endParaRPr>
          </a:p>
          <a:p>
            <a:pPr marL="285750" indent="-285750">
              <a:buFont typeface="Wingdings" panose="05000000000000000000" pitchFamily="2" charset="2"/>
              <a:buChar char="ü"/>
            </a:pPr>
            <a:r>
              <a:rPr lang="en-US" dirty="0" err="1">
                <a:solidFill>
                  <a:schemeClr val="bg1"/>
                </a:solidFill>
              </a:rPr>
              <a:t>Netwerkactiviteiten</a:t>
            </a:r>
            <a:endParaRPr lang="en-US" dirty="0">
              <a:solidFill>
                <a:schemeClr val="bg1"/>
              </a:solidFill>
            </a:endParaRPr>
          </a:p>
          <a:p>
            <a:pPr marL="285750" indent="-285750">
              <a:buFont typeface="Wingdings" panose="05000000000000000000" pitchFamily="2" charset="2"/>
              <a:buChar char="ü"/>
            </a:pPr>
            <a:r>
              <a:rPr lang="en-US" dirty="0" err="1">
                <a:solidFill>
                  <a:schemeClr val="bg1"/>
                </a:solidFill>
              </a:rPr>
              <a:t>Sociale</a:t>
            </a:r>
            <a:r>
              <a:rPr lang="en-US" dirty="0">
                <a:solidFill>
                  <a:schemeClr val="bg1"/>
                </a:solidFill>
              </a:rPr>
              <a:t> </a:t>
            </a:r>
            <a:r>
              <a:rPr lang="en-US" dirty="0" err="1">
                <a:solidFill>
                  <a:schemeClr val="bg1"/>
                </a:solidFill>
              </a:rPr>
              <a:t>activiteiten</a:t>
            </a:r>
            <a:endParaRPr lang="en-US" dirty="0">
              <a:solidFill>
                <a:schemeClr val="bg1"/>
              </a:solidFill>
            </a:endParaRPr>
          </a:p>
          <a:p>
            <a:pPr marL="285750" indent="-285750">
              <a:buFont typeface="Wingdings" panose="05000000000000000000" pitchFamily="2" charset="2"/>
              <a:buChar char="ü"/>
            </a:pPr>
            <a:r>
              <a:rPr lang="en-US" dirty="0" err="1">
                <a:solidFill>
                  <a:schemeClr val="bg1"/>
                </a:solidFill>
              </a:rPr>
              <a:t>Inzet</a:t>
            </a:r>
            <a:r>
              <a:rPr lang="en-US" dirty="0">
                <a:solidFill>
                  <a:schemeClr val="bg1"/>
                </a:solidFill>
              </a:rPr>
              <a:t> </a:t>
            </a:r>
            <a:r>
              <a:rPr lang="en-US" dirty="0" err="1">
                <a:solidFill>
                  <a:schemeClr val="bg1"/>
                </a:solidFill>
              </a:rPr>
              <a:t>als</a:t>
            </a:r>
            <a:r>
              <a:rPr lang="en-US" dirty="0">
                <a:solidFill>
                  <a:schemeClr val="bg1"/>
                </a:solidFill>
              </a:rPr>
              <a:t> </a:t>
            </a:r>
            <a:r>
              <a:rPr lang="en-US" dirty="0" err="1">
                <a:solidFill>
                  <a:schemeClr val="bg1"/>
                </a:solidFill>
              </a:rPr>
              <a:t>studentassistent</a:t>
            </a:r>
            <a:endParaRPr lang="nl-NL" dirty="0">
              <a:solidFill>
                <a:schemeClr val="bg1"/>
              </a:solidFill>
            </a:endParaRPr>
          </a:p>
        </p:txBody>
      </p:sp>
      <p:grpSp>
        <p:nvGrpSpPr>
          <p:cNvPr id="2" name="Groep 1">
            <a:extLst>
              <a:ext uri="{FF2B5EF4-FFF2-40B4-BE49-F238E27FC236}">
                <a16:creationId xmlns:a16="http://schemas.microsoft.com/office/drawing/2014/main" id="{1BC8DA01-6CE6-947B-C65E-32194DBD7BD0}"/>
              </a:ext>
            </a:extLst>
          </p:cNvPr>
          <p:cNvGrpSpPr/>
          <p:nvPr/>
        </p:nvGrpSpPr>
        <p:grpSpPr>
          <a:xfrm>
            <a:off x="334709" y="4318913"/>
            <a:ext cx="8405686" cy="1606782"/>
            <a:chOff x="26353" y="4361445"/>
            <a:chExt cx="8405686" cy="1606782"/>
          </a:xfrm>
        </p:grpSpPr>
        <p:grpSp>
          <p:nvGrpSpPr>
            <p:cNvPr id="17" name="Groep 16">
              <a:extLst>
                <a:ext uri="{FF2B5EF4-FFF2-40B4-BE49-F238E27FC236}">
                  <a16:creationId xmlns:a16="http://schemas.microsoft.com/office/drawing/2014/main" id="{1C85B2B2-E650-727B-6DDE-4555B95B18A9}"/>
                </a:ext>
              </a:extLst>
            </p:cNvPr>
            <p:cNvGrpSpPr/>
            <p:nvPr/>
          </p:nvGrpSpPr>
          <p:grpSpPr>
            <a:xfrm>
              <a:off x="1637415" y="4361445"/>
              <a:ext cx="6794624" cy="1606782"/>
              <a:chOff x="1637415" y="4361445"/>
              <a:chExt cx="6794624" cy="1606782"/>
            </a:xfrm>
          </p:grpSpPr>
          <p:pic>
            <p:nvPicPr>
              <p:cNvPr id="9" name="Afbeelding 8">
                <a:extLst>
                  <a:ext uri="{FF2B5EF4-FFF2-40B4-BE49-F238E27FC236}">
                    <a16:creationId xmlns:a16="http://schemas.microsoft.com/office/drawing/2014/main" id="{ECBD6229-DBA3-C51D-703C-7B18941AE0C1}"/>
                  </a:ext>
                </a:extLst>
              </p:cNvPr>
              <p:cNvPicPr>
                <a:picLocks noChangeAspect="1"/>
              </p:cNvPicPr>
              <p:nvPr/>
            </p:nvPicPr>
            <p:blipFill>
              <a:blip r:embed="rId5"/>
              <a:stretch>
                <a:fillRect/>
              </a:stretch>
            </p:blipFill>
            <p:spPr>
              <a:xfrm>
                <a:off x="1637415" y="4361445"/>
                <a:ext cx="1955990" cy="1606782"/>
              </a:xfrm>
              <a:prstGeom prst="rect">
                <a:avLst/>
              </a:prstGeom>
            </p:spPr>
          </p:pic>
          <p:grpSp>
            <p:nvGrpSpPr>
              <p:cNvPr id="16" name="Groep 15">
                <a:extLst>
                  <a:ext uri="{FF2B5EF4-FFF2-40B4-BE49-F238E27FC236}">
                    <a16:creationId xmlns:a16="http://schemas.microsoft.com/office/drawing/2014/main" id="{CB81C4A4-D8ED-C109-D8AB-072D8D5483FD}"/>
                  </a:ext>
                </a:extLst>
              </p:cNvPr>
              <p:cNvGrpSpPr/>
              <p:nvPr/>
            </p:nvGrpSpPr>
            <p:grpSpPr>
              <a:xfrm>
                <a:off x="3583168" y="4361445"/>
                <a:ext cx="4848871" cy="1605840"/>
                <a:chOff x="3211034" y="4074354"/>
                <a:chExt cx="4848871" cy="1605840"/>
              </a:xfrm>
            </p:grpSpPr>
            <p:pic>
              <p:nvPicPr>
                <p:cNvPr id="11" name="Afbeelding 10">
                  <a:extLst>
                    <a:ext uri="{FF2B5EF4-FFF2-40B4-BE49-F238E27FC236}">
                      <a16:creationId xmlns:a16="http://schemas.microsoft.com/office/drawing/2014/main" id="{489EDC30-B544-7E9C-58A3-5328E1B75F0E}"/>
                    </a:ext>
                  </a:extLst>
                </p:cNvPr>
                <p:cNvPicPr>
                  <a:picLocks noChangeAspect="1"/>
                </p:cNvPicPr>
                <p:nvPr/>
              </p:nvPicPr>
              <p:blipFill>
                <a:blip r:embed="rId6"/>
                <a:stretch>
                  <a:fillRect/>
                </a:stretch>
              </p:blipFill>
              <p:spPr>
                <a:xfrm>
                  <a:off x="3211034" y="4074354"/>
                  <a:ext cx="1637413" cy="1605823"/>
                </a:xfrm>
                <a:prstGeom prst="rect">
                  <a:avLst/>
                </a:prstGeom>
              </p:spPr>
            </p:pic>
            <p:pic>
              <p:nvPicPr>
                <p:cNvPr id="13" name="Afbeelding 12">
                  <a:extLst>
                    <a:ext uri="{FF2B5EF4-FFF2-40B4-BE49-F238E27FC236}">
                      <a16:creationId xmlns:a16="http://schemas.microsoft.com/office/drawing/2014/main" id="{7CCC172E-F355-851E-C8BE-9FD0DF8D2608}"/>
                    </a:ext>
                  </a:extLst>
                </p:cNvPr>
                <p:cNvPicPr>
                  <a:picLocks noChangeAspect="1"/>
                </p:cNvPicPr>
                <p:nvPr/>
              </p:nvPicPr>
              <p:blipFill>
                <a:blip r:embed="rId7"/>
                <a:stretch>
                  <a:fillRect/>
                </a:stretch>
              </p:blipFill>
              <p:spPr>
                <a:xfrm>
                  <a:off x="4848447" y="4074354"/>
                  <a:ext cx="1611062" cy="1605823"/>
                </a:xfrm>
                <a:prstGeom prst="rect">
                  <a:avLst/>
                </a:prstGeom>
              </p:spPr>
            </p:pic>
            <p:pic>
              <p:nvPicPr>
                <p:cNvPr id="15" name="Afbeelding 14">
                  <a:extLst>
                    <a:ext uri="{FF2B5EF4-FFF2-40B4-BE49-F238E27FC236}">
                      <a16:creationId xmlns:a16="http://schemas.microsoft.com/office/drawing/2014/main" id="{97788C40-4BB8-7D5D-A98B-79F703751061}"/>
                    </a:ext>
                  </a:extLst>
                </p:cNvPr>
                <p:cNvPicPr>
                  <a:picLocks noChangeAspect="1"/>
                </p:cNvPicPr>
                <p:nvPr/>
              </p:nvPicPr>
              <p:blipFill>
                <a:blip r:embed="rId8"/>
                <a:stretch>
                  <a:fillRect/>
                </a:stretch>
              </p:blipFill>
              <p:spPr>
                <a:xfrm>
                  <a:off x="6448843" y="4074354"/>
                  <a:ext cx="1611062" cy="1605840"/>
                </a:xfrm>
                <a:prstGeom prst="rect">
                  <a:avLst/>
                </a:prstGeom>
              </p:spPr>
            </p:pic>
          </p:grpSp>
        </p:grpSp>
        <p:pic>
          <p:nvPicPr>
            <p:cNvPr id="19" name="Afbeelding 18">
              <a:extLst>
                <a:ext uri="{FF2B5EF4-FFF2-40B4-BE49-F238E27FC236}">
                  <a16:creationId xmlns:a16="http://schemas.microsoft.com/office/drawing/2014/main" id="{25F18592-C89F-1641-4373-93972147C416}"/>
                </a:ext>
              </a:extLst>
            </p:cNvPr>
            <p:cNvPicPr>
              <a:picLocks noChangeAspect="1"/>
            </p:cNvPicPr>
            <p:nvPr/>
          </p:nvPicPr>
          <p:blipFill>
            <a:blip r:embed="rId9"/>
            <a:stretch>
              <a:fillRect/>
            </a:stretch>
          </p:blipFill>
          <p:spPr>
            <a:xfrm>
              <a:off x="26353" y="4361445"/>
              <a:ext cx="1611062" cy="1605823"/>
            </a:xfrm>
            <a:prstGeom prst="rect">
              <a:avLst/>
            </a:prstGeom>
          </p:spPr>
        </p:pic>
      </p:grpSp>
    </p:spTree>
    <p:extLst>
      <p:ext uri="{BB962C8B-B14F-4D97-AF65-F5344CB8AC3E}">
        <p14:creationId xmlns:p14="http://schemas.microsoft.com/office/powerpoint/2010/main" val="362407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800" fill="hold"/>
                                        <p:tgtEl>
                                          <p:spTgt spid="5"/>
                                        </p:tgtEl>
                                        <p:attrNameLst>
                                          <p:attrName>ppt_x</p:attrName>
                                        </p:attrNameLst>
                                      </p:cBhvr>
                                      <p:tavLst>
                                        <p:tav tm="0">
                                          <p:val>
                                            <p:strVal val="#ppt_x"/>
                                          </p:val>
                                        </p:tav>
                                        <p:tav tm="100000">
                                          <p:val>
                                            <p:strVal val="#ppt_x"/>
                                          </p:val>
                                        </p:tav>
                                      </p:tavLst>
                                    </p:anim>
                                    <p:anim calcmode="lin" valueType="num">
                                      <p:cBhvr additive="base">
                                        <p:cTn id="8" dur="8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16736F53-B391-B258-668E-81F124C07B1A}"/>
              </a:ext>
            </a:extLst>
          </p:cNvPr>
          <p:cNvSpPr/>
          <p:nvPr/>
        </p:nvSpPr>
        <p:spPr>
          <a:xfrm>
            <a:off x="0" y="857251"/>
            <a:ext cx="9144000" cy="5143500"/>
          </a:xfrm>
          <a:custGeom>
            <a:avLst/>
            <a:gdLst>
              <a:gd name="connsiteX0" fmla="*/ 0 w 9144000"/>
              <a:gd name="connsiteY0" fmla="*/ 0 h 2436780"/>
              <a:gd name="connsiteX1" fmla="*/ 9144000 w 9144000"/>
              <a:gd name="connsiteY1" fmla="*/ 0 h 2436780"/>
              <a:gd name="connsiteX2" fmla="*/ 9144000 w 9144000"/>
              <a:gd name="connsiteY2" fmla="*/ 2436781 h 2436780"/>
              <a:gd name="connsiteX3" fmla="*/ 0 w 9144000"/>
              <a:gd name="connsiteY3" fmla="*/ 2436781 h 2436780"/>
            </a:gdLst>
            <a:ahLst/>
            <a:cxnLst>
              <a:cxn ang="0">
                <a:pos x="connsiteX0" y="connsiteY0"/>
              </a:cxn>
              <a:cxn ang="0">
                <a:pos x="connsiteX1" y="connsiteY1"/>
              </a:cxn>
              <a:cxn ang="0">
                <a:pos x="connsiteX2" y="connsiteY2"/>
              </a:cxn>
              <a:cxn ang="0">
                <a:pos x="connsiteX3" y="connsiteY3"/>
              </a:cxn>
            </a:cxnLst>
            <a:rect l="l" t="t" r="r" b="b"/>
            <a:pathLst>
              <a:path w="9144000" h="2436780">
                <a:moveTo>
                  <a:pt x="0" y="0"/>
                </a:moveTo>
                <a:lnTo>
                  <a:pt x="9144000" y="0"/>
                </a:lnTo>
                <a:lnTo>
                  <a:pt x="9144000" y="2436781"/>
                </a:lnTo>
                <a:lnTo>
                  <a:pt x="0" y="2436781"/>
                </a:lnTo>
                <a:close/>
              </a:path>
            </a:pathLst>
          </a:custGeom>
          <a:solidFill>
            <a:srgbClr val="000000"/>
          </a:solidFill>
          <a:ln w="9525" cap="flat">
            <a:noFill/>
            <a:prstDash val="solid"/>
            <a:miter/>
          </a:ln>
        </p:spPr>
        <p:txBody>
          <a:bodyPr rtlCol="0" anchor="ctr"/>
          <a:lstStyle/>
          <a:p>
            <a:endParaRPr lang="nl-NL" sz="1350"/>
          </a:p>
        </p:txBody>
      </p:sp>
      <p:grpSp>
        <p:nvGrpSpPr>
          <p:cNvPr id="4" name="Groep 3">
            <a:extLst>
              <a:ext uri="{FF2B5EF4-FFF2-40B4-BE49-F238E27FC236}">
                <a16:creationId xmlns:a16="http://schemas.microsoft.com/office/drawing/2014/main" id="{41CC9916-B6DD-8A1A-4AB4-E9B477613A5A}"/>
              </a:ext>
            </a:extLst>
          </p:cNvPr>
          <p:cNvGrpSpPr/>
          <p:nvPr/>
        </p:nvGrpSpPr>
        <p:grpSpPr>
          <a:xfrm>
            <a:off x="0" y="857250"/>
            <a:ext cx="9144000" cy="5143501"/>
            <a:chOff x="0" y="0"/>
            <a:chExt cx="12192000" cy="6858001"/>
          </a:xfrm>
        </p:grpSpPr>
        <p:sp>
          <p:nvSpPr>
            <p:cNvPr id="29" name="Vrije vorm: vorm 28">
              <a:extLst>
                <a:ext uri="{FF2B5EF4-FFF2-40B4-BE49-F238E27FC236}">
                  <a16:creationId xmlns:a16="http://schemas.microsoft.com/office/drawing/2014/main" id="{12740128-A9E0-722C-597A-FC2C86FF3281}"/>
                </a:ext>
              </a:extLst>
            </p:cNvPr>
            <p:cNvSpPr/>
            <p:nvPr/>
          </p:nvSpPr>
          <p:spPr>
            <a:xfrm>
              <a:off x="0" y="1"/>
              <a:ext cx="12192000" cy="6858000"/>
            </a:xfrm>
            <a:custGeom>
              <a:avLst/>
              <a:gdLst>
                <a:gd name="connsiteX0" fmla="*/ 0 w 9144000"/>
                <a:gd name="connsiteY0" fmla="*/ 0 h 2436780"/>
                <a:gd name="connsiteX1" fmla="*/ 9144000 w 9144000"/>
                <a:gd name="connsiteY1" fmla="*/ 0 h 2436780"/>
                <a:gd name="connsiteX2" fmla="*/ 9144000 w 9144000"/>
                <a:gd name="connsiteY2" fmla="*/ 2436781 h 2436780"/>
                <a:gd name="connsiteX3" fmla="*/ 0 w 9144000"/>
                <a:gd name="connsiteY3" fmla="*/ 2436781 h 2436780"/>
              </a:gdLst>
              <a:ahLst/>
              <a:cxnLst>
                <a:cxn ang="0">
                  <a:pos x="connsiteX0" y="connsiteY0"/>
                </a:cxn>
                <a:cxn ang="0">
                  <a:pos x="connsiteX1" y="connsiteY1"/>
                </a:cxn>
                <a:cxn ang="0">
                  <a:pos x="connsiteX2" y="connsiteY2"/>
                </a:cxn>
                <a:cxn ang="0">
                  <a:pos x="connsiteX3" y="connsiteY3"/>
                </a:cxn>
              </a:cxnLst>
              <a:rect l="l" t="t" r="r" b="b"/>
              <a:pathLst>
                <a:path w="9144000" h="2436780">
                  <a:moveTo>
                    <a:pt x="0" y="0"/>
                  </a:moveTo>
                  <a:lnTo>
                    <a:pt x="9144000" y="0"/>
                  </a:lnTo>
                  <a:lnTo>
                    <a:pt x="9144000" y="2436781"/>
                  </a:lnTo>
                  <a:lnTo>
                    <a:pt x="0" y="2436781"/>
                  </a:lnTo>
                  <a:close/>
                </a:path>
              </a:pathLst>
            </a:custGeom>
            <a:solidFill>
              <a:srgbClr val="000000"/>
            </a:solidFill>
            <a:ln w="9525" cap="flat">
              <a:noFill/>
              <a:prstDash val="solid"/>
              <a:miter/>
            </a:ln>
          </p:spPr>
          <p:txBody>
            <a:bodyPr rtlCol="0" anchor="ctr"/>
            <a:lstStyle/>
            <a:p>
              <a:endParaRPr lang="nl-NL" sz="1350"/>
            </a:p>
          </p:txBody>
        </p:sp>
        <p:pic>
          <p:nvPicPr>
            <p:cNvPr id="28" name="Afbeelding 27">
              <a:extLst>
                <a:ext uri="{FF2B5EF4-FFF2-40B4-BE49-F238E27FC236}">
                  <a16:creationId xmlns:a16="http://schemas.microsoft.com/office/drawing/2014/main" id="{572E42EC-519D-7AB3-611B-33D274D523A7}"/>
                </a:ext>
              </a:extLst>
            </p:cNvPr>
            <p:cNvPicPr>
              <a:picLocks noChangeAspect="1"/>
            </p:cNvPicPr>
            <p:nvPr/>
          </p:nvPicPr>
          <p:blipFill rotWithShape="1">
            <a:blip r:embed="rId3"/>
            <a:srcRect l="19149" t="-2" r="-851" b="355"/>
            <a:stretch/>
          </p:blipFill>
          <p:spPr>
            <a:xfrm>
              <a:off x="0" y="0"/>
              <a:ext cx="12192000" cy="6857999"/>
            </a:xfrm>
            <a:custGeom>
              <a:avLst/>
              <a:gdLst>
                <a:gd name="connsiteX0" fmla="*/ -663 w 14922501"/>
                <a:gd name="connsiteY0" fmla="*/ -306 h 6882256"/>
                <a:gd name="connsiteX1" fmla="*/ 14921839 w 14922501"/>
                <a:gd name="connsiteY1" fmla="*/ -306 h 6882256"/>
                <a:gd name="connsiteX2" fmla="*/ 14921839 w 14922501"/>
                <a:gd name="connsiteY2" fmla="*/ 6881952 h 6882256"/>
                <a:gd name="connsiteX3" fmla="*/ -663 w 14922501"/>
                <a:gd name="connsiteY3" fmla="*/ 6881952 h 6882256"/>
              </a:gdLst>
              <a:ahLst/>
              <a:cxnLst>
                <a:cxn ang="0">
                  <a:pos x="connsiteX0" y="connsiteY0"/>
                </a:cxn>
                <a:cxn ang="0">
                  <a:pos x="connsiteX1" y="connsiteY1"/>
                </a:cxn>
                <a:cxn ang="0">
                  <a:pos x="connsiteX2" y="connsiteY2"/>
                </a:cxn>
                <a:cxn ang="0">
                  <a:pos x="connsiteX3" y="connsiteY3"/>
                </a:cxn>
              </a:cxnLst>
              <a:rect l="l" t="t" r="r" b="b"/>
              <a:pathLst>
                <a:path w="14922501" h="6882256">
                  <a:moveTo>
                    <a:pt x="-663" y="-306"/>
                  </a:moveTo>
                  <a:lnTo>
                    <a:pt x="14921839" y="-306"/>
                  </a:lnTo>
                  <a:lnTo>
                    <a:pt x="14921839" y="6881952"/>
                  </a:lnTo>
                  <a:lnTo>
                    <a:pt x="-663" y="6881952"/>
                  </a:lnTo>
                  <a:close/>
                </a:path>
              </a:pathLst>
            </a:custGeom>
          </p:spPr>
        </p:pic>
      </p:grpSp>
      <p:sp>
        <p:nvSpPr>
          <p:cNvPr id="2" name="Tijdelijke aanduiding voor tekst 1">
            <a:extLst>
              <a:ext uri="{FF2B5EF4-FFF2-40B4-BE49-F238E27FC236}">
                <a16:creationId xmlns:a16="http://schemas.microsoft.com/office/drawing/2014/main" id="{B7560589-5CD5-C604-320C-33C1C12F87E3}"/>
              </a:ext>
            </a:extLst>
          </p:cNvPr>
          <p:cNvSpPr>
            <a:spLocks noGrp="1"/>
          </p:cNvSpPr>
          <p:nvPr>
            <p:ph type="body" sz="quarter" idx="10"/>
          </p:nvPr>
        </p:nvSpPr>
        <p:spPr/>
        <p:txBody>
          <a:bodyPr>
            <a:normAutofit fontScale="85000" lnSpcReduction="20000"/>
          </a:bodyPr>
          <a:lstStyle/>
          <a:p>
            <a:endParaRPr lang="nl-NL"/>
          </a:p>
        </p:txBody>
      </p:sp>
      <p:sp>
        <p:nvSpPr>
          <p:cNvPr id="31" name="Tekstvak 30">
            <a:extLst>
              <a:ext uri="{FF2B5EF4-FFF2-40B4-BE49-F238E27FC236}">
                <a16:creationId xmlns:a16="http://schemas.microsoft.com/office/drawing/2014/main" id="{27262430-2EE5-3479-F09B-CEA2C8045799}"/>
              </a:ext>
            </a:extLst>
          </p:cNvPr>
          <p:cNvSpPr txBox="1"/>
          <p:nvPr/>
        </p:nvSpPr>
        <p:spPr>
          <a:xfrm>
            <a:off x="4846289" y="1159947"/>
            <a:ext cx="3362324" cy="940051"/>
          </a:xfrm>
          <a:prstGeom prst="rect">
            <a:avLst/>
          </a:prstGeom>
          <a:noFill/>
        </p:spPr>
        <p:txBody>
          <a:bodyPr wrap="square" lIns="0" tIns="108000" rIns="0" bIns="0" rtlCol="0">
            <a:spAutoFit/>
          </a:bodyPr>
          <a:lstStyle/>
          <a:p>
            <a:pPr>
              <a:lnSpc>
                <a:spcPct val="80000"/>
              </a:lnSpc>
            </a:pPr>
            <a:r>
              <a:rPr lang="nl-NL" sz="3375" b="1" kern="800" cap="all">
                <a:solidFill>
                  <a:schemeClr val="bg1"/>
                </a:solidFill>
                <a:latin typeface="Arial"/>
                <a:cs typeface="Arial"/>
                <a:sym typeface="Arial"/>
                <a:rtl val="0"/>
              </a:rPr>
              <a:t>Waarom ORM op de HAN?</a:t>
            </a:r>
            <a:endParaRPr lang="nl-NL" sz="3375" b="1" kern="800">
              <a:solidFill>
                <a:srgbClr val="E50056"/>
              </a:solidFill>
              <a:latin typeface="Arial"/>
              <a:cs typeface="Arial"/>
              <a:sym typeface="Arial"/>
              <a:rtl val="0"/>
            </a:endParaRPr>
          </a:p>
        </p:txBody>
      </p:sp>
      <p:sp>
        <p:nvSpPr>
          <p:cNvPr id="34" name="Vrije vorm: vorm 33">
            <a:extLst>
              <a:ext uri="{FF2B5EF4-FFF2-40B4-BE49-F238E27FC236}">
                <a16:creationId xmlns:a16="http://schemas.microsoft.com/office/drawing/2014/main" id="{DD2EA864-0E87-E933-EE58-C63EB43E3EEA}"/>
              </a:ext>
            </a:extLst>
          </p:cNvPr>
          <p:cNvSpPr/>
          <p:nvPr/>
        </p:nvSpPr>
        <p:spPr>
          <a:xfrm rot="20520000">
            <a:off x="6371937" y="4954146"/>
            <a:ext cx="2028445" cy="405670"/>
          </a:xfrm>
          <a:custGeom>
            <a:avLst/>
            <a:gdLst>
              <a:gd name="connsiteX0" fmla="*/ 0 w 2704593"/>
              <a:gd name="connsiteY0" fmla="*/ 0 h 540893"/>
              <a:gd name="connsiteX1" fmla="*/ 2704593 w 2704593"/>
              <a:gd name="connsiteY1" fmla="*/ 0 h 540893"/>
              <a:gd name="connsiteX2" fmla="*/ 2704593 w 2704593"/>
              <a:gd name="connsiteY2" fmla="*/ 540893 h 540893"/>
              <a:gd name="connsiteX3" fmla="*/ -1 w 2704593"/>
              <a:gd name="connsiteY3" fmla="*/ 540893 h 540893"/>
            </a:gdLst>
            <a:ahLst/>
            <a:cxnLst>
              <a:cxn ang="0">
                <a:pos x="connsiteX0" y="connsiteY0"/>
              </a:cxn>
              <a:cxn ang="0">
                <a:pos x="connsiteX1" y="connsiteY1"/>
              </a:cxn>
              <a:cxn ang="0">
                <a:pos x="connsiteX2" y="connsiteY2"/>
              </a:cxn>
              <a:cxn ang="0">
                <a:pos x="connsiteX3" y="connsiteY3"/>
              </a:cxn>
            </a:cxnLst>
            <a:rect l="l" t="t" r="r" b="b"/>
            <a:pathLst>
              <a:path w="2704593" h="540893">
                <a:moveTo>
                  <a:pt x="0" y="0"/>
                </a:moveTo>
                <a:lnTo>
                  <a:pt x="2704593" y="0"/>
                </a:lnTo>
                <a:lnTo>
                  <a:pt x="2704593" y="540893"/>
                </a:lnTo>
                <a:lnTo>
                  <a:pt x="-1" y="540893"/>
                </a:lnTo>
                <a:close/>
              </a:path>
            </a:pathLst>
          </a:custGeom>
          <a:solidFill>
            <a:srgbClr val="E50056"/>
          </a:solidFill>
          <a:ln w="12700" cap="flat">
            <a:noFill/>
            <a:prstDash val="solid"/>
            <a:miter/>
          </a:ln>
        </p:spPr>
        <p:txBody>
          <a:bodyPr rtlCol="0" anchor="ctr"/>
          <a:lstStyle/>
          <a:p>
            <a:endParaRPr lang="nl-NL" sz="1350"/>
          </a:p>
        </p:txBody>
      </p:sp>
      <p:sp>
        <p:nvSpPr>
          <p:cNvPr id="33" name="Tekstvak 32">
            <a:extLst>
              <a:ext uri="{FF2B5EF4-FFF2-40B4-BE49-F238E27FC236}">
                <a16:creationId xmlns:a16="http://schemas.microsoft.com/office/drawing/2014/main" id="{791BD5E9-B47A-2B7B-2070-36DB9AB86D60}"/>
              </a:ext>
            </a:extLst>
          </p:cNvPr>
          <p:cNvSpPr txBox="1"/>
          <p:nvPr/>
        </p:nvSpPr>
        <p:spPr>
          <a:xfrm>
            <a:off x="4528306" y="2402694"/>
            <a:ext cx="4013238" cy="2836482"/>
          </a:xfrm>
          <a:prstGeom prst="rect">
            <a:avLst/>
          </a:prstGeom>
          <a:noFill/>
        </p:spPr>
        <p:txBody>
          <a:bodyPr wrap="square" lIns="0" tIns="0" rIns="0" bIns="0" rtlCol="0" anchor="t">
            <a:spAutoFit/>
          </a:bodyPr>
          <a:lstStyle/>
          <a:p>
            <a:pPr marL="355600" lvl="0" indent="-355600" fontAlgn="base">
              <a:lnSpc>
                <a:spcPct val="110000"/>
              </a:lnSpc>
              <a:spcBef>
                <a:spcPct val="20000"/>
              </a:spcBef>
              <a:spcAft>
                <a:spcPct val="0"/>
              </a:spcAft>
              <a:buClr>
                <a:srgbClr val="000050"/>
              </a:buClr>
              <a:buSzPct val="60000"/>
              <a:buFont typeface="Wingdings" panose="05000000000000000000" pitchFamily="2" charset="2"/>
              <a:buChar char="l"/>
              <a:defRPr/>
            </a:pPr>
            <a:r>
              <a:rPr lang="nl-NL" altLang="nl-NL" sz="1500" b="1" kern="0" cap="all">
                <a:solidFill>
                  <a:schemeClr val="bg1"/>
                </a:solidFill>
                <a:latin typeface="Arial" panose="020B0604020202020204" pitchFamily="34" charset="0"/>
                <a:cs typeface="Arial" panose="020B0604020202020204" pitchFamily="34" charset="0"/>
              </a:rPr>
              <a:t>We voorzien je van een brede rijke kennisbasis</a:t>
            </a:r>
          </a:p>
          <a:p>
            <a:pPr marL="355600" lvl="0" indent="-355600" fontAlgn="base">
              <a:lnSpc>
                <a:spcPct val="110000"/>
              </a:lnSpc>
              <a:spcBef>
                <a:spcPct val="20000"/>
              </a:spcBef>
              <a:spcAft>
                <a:spcPct val="0"/>
              </a:spcAft>
              <a:buClr>
                <a:srgbClr val="000050"/>
              </a:buClr>
              <a:buSzPct val="60000"/>
              <a:buFont typeface="Wingdings" panose="05000000000000000000" pitchFamily="2" charset="2"/>
              <a:buChar char="l"/>
              <a:defRPr/>
            </a:pPr>
            <a:endParaRPr lang="nl-NL" altLang="nl-NL" sz="800" b="1" kern="0" cap="all">
              <a:solidFill>
                <a:schemeClr val="bg1"/>
              </a:solidFill>
              <a:latin typeface="Arial" panose="020B0604020202020204" pitchFamily="34" charset="0"/>
              <a:cs typeface="Arial" panose="020B0604020202020204" pitchFamily="34" charset="0"/>
            </a:endParaRPr>
          </a:p>
          <a:p>
            <a:pPr marL="355600" lvl="0" indent="-355600" fontAlgn="base">
              <a:lnSpc>
                <a:spcPct val="110000"/>
              </a:lnSpc>
              <a:spcBef>
                <a:spcPct val="20000"/>
              </a:spcBef>
              <a:spcAft>
                <a:spcPct val="0"/>
              </a:spcAft>
              <a:buClr>
                <a:srgbClr val="000050"/>
              </a:buClr>
              <a:buSzPct val="60000"/>
              <a:buFont typeface="Wingdings" panose="05000000000000000000" pitchFamily="2" charset="2"/>
              <a:buChar char="l"/>
              <a:defRPr/>
            </a:pPr>
            <a:r>
              <a:rPr lang="nl-NL" altLang="nl-NL" sz="1500" b="1" kern="0" cap="all">
                <a:solidFill>
                  <a:schemeClr val="bg1"/>
                </a:solidFill>
                <a:latin typeface="Arial" panose="020B0604020202020204" pitchFamily="34" charset="0"/>
                <a:cs typeface="Arial" panose="020B0604020202020204" pitchFamily="34" charset="0"/>
              </a:rPr>
              <a:t>Met oog voor Persoonlijke Professionele Ontwikkeling</a:t>
            </a:r>
          </a:p>
          <a:p>
            <a:pPr marL="355600" lvl="0" indent="-355600" fontAlgn="base">
              <a:lnSpc>
                <a:spcPct val="110000"/>
              </a:lnSpc>
              <a:spcBef>
                <a:spcPct val="20000"/>
              </a:spcBef>
              <a:spcAft>
                <a:spcPct val="0"/>
              </a:spcAft>
              <a:buClr>
                <a:srgbClr val="000050"/>
              </a:buClr>
              <a:buSzPct val="60000"/>
              <a:buFont typeface="Wingdings" panose="05000000000000000000" pitchFamily="2" charset="2"/>
              <a:buChar char="l"/>
              <a:defRPr/>
            </a:pPr>
            <a:endParaRPr lang="nl-NL" altLang="nl-NL" sz="800" b="1" kern="0" cap="all">
              <a:solidFill>
                <a:schemeClr val="bg1"/>
              </a:solidFill>
              <a:latin typeface="Arial" panose="020B0604020202020204" pitchFamily="34" charset="0"/>
              <a:cs typeface="Arial" panose="020B0604020202020204" pitchFamily="34" charset="0"/>
            </a:endParaRPr>
          </a:p>
          <a:p>
            <a:pPr marL="355600" lvl="0" indent="-355600" fontAlgn="base">
              <a:lnSpc>
                <a:spcPct val="110000"/>
              </a:lnSpc>
              <a:spcBef>
                <a:spcPct val="20000"/>
              </a:spcBef>
              <a:spcAft>
                <a:spcPct val="0"/>
              </a:spcAft>
              <a:buClr>
                <a:srgbClr val="000050"/>
              </a:buClr>
              <a:buSzPct val="60000"/>
              <a:buFont typeface="Wingdings" panose="05000000000000000000" pitchFamily="2" charset="2"/>
              <a:buChar char="l"/>
              <a:defRPr/>
            </a:pPr>
            <a:r>
              <a:rPr lang="nl-NL" altLang="nl-NL" sz="1500" b="1" kern="0" cap="all">
                <a:solidFill>
                  <a:schemeClr val="bg1"/>
                </a:solidFill>
                <a:latin typeface="Arial" panose="020B0604020202020204" pitchFamily="34" charset="0"/>
                <a:cs typeface="Arial" panose="020B0604020202020204" pitchFamily="34" charset="0"/>
              </a:rPr>
              <a:t>Praktijkgericht </a:t>
            </a:r>
            <a:r>
              <a:rPr lang="en-US" altLang="nl-NL" sz="1500" b="1" kern="0" cap="all">
                <a:solidFill>
                  <a:schemeClr val="bg1"/>
                </a:solidFill>
                <a:latin typeface="Arial" panose="020B0604020202020204" pitchFamily="34" charset="0"/>
                <a:cs typeface="Arial" panose="020B0604020202020204" pitchFamily="34" charset="0"/>
              </a:rPr>
              <a:t>Met </a:t>
            </a:r>
            <a:r>
              <a:rPr lang="en-US" altLang="nl-NL" sz="1500" b="1" kern="0" cap="all" err="1">
                <a:solidFill>
                  <a:schemeClr val="bg1"/>
                </a:solidFill>
                <a:latin typeface="Arial" panose="020B0604020202020204" pitchFamily="34" charset="0"/>
                <a:cs typeface="Arial" panose="020B0604020202020204" pitchFamily="34" charset="0"/>
              </a:rPr>
              <a:t>veel</a:t>
            </a:r>
            <a:r>
              <a:rPr lang="en-US" altLang="nl-NL" sz="1500" b="1" kern="0" cap="all">
                <a:solidFill>
                  <a:schemeClr val="bg1"/>
                </a:solidFill>
                <a:latin typeface="Arial" panose="020B0604020202020204" pitchFamily="34" charset="0"/>
                <a:cs typeface="Arial" panose="020B0604020202020204" pitchFamily="34" charset="0"/>
              </a:rPr>
              <a:t> </a:t>
            </a:r>
            <a:r>
              <a:rPr lang="en-US" altLang="nl-NL" sz="1500" b="1" kern="0" cap="all" err="1">
                <a:solidFill>
                  <a:schemeClr val="bg1"/>
                </a:solidFill>
                <a:latin typeface="Arial" panose="020B0604020202020204" pitchFamily="34" charset="0"/>
                <a:cs typeface="Arial" panose="020B0604020202020204" pitchFamily="34" charset="0"/>
              </a:rPr>
              <a:t>keuzemogelijkheden</a:t>
            </a:r>
            <a:endParaRPr lang="en-US" altLang="nl-NL" sz="1500" b="1" kern="0" cap="all">
              <a:solidFill>
                <a:schemeClr val="bg1"/>
              </a:solidFill>
              <a:latin typeface="Arial" panose="020B0604020202020204" pitchFamily="34" charset="0"/>
              <a:cs typeface="Arial" panose="020B0604020202020204" pitchFamily="34" charset="0"/>
            </a:endParaRPr>
          </a:p>
          <a:p>
            <a:pPr marL="355600" lvl="0" indent="-355600" fontAlgn="base">
              <a:lnSpc>
                <a:spcPct val="110000"/>
              </a:lnSpc>
              <a:spcBef>
                <a:spcPct val="20000"/>
              </a:spcBef>
              <a:spcAft>
                <a:spcPct val="0"/>
              </a:spcAft>
              <a:buClr>
                <a:srgbClr val="000050"/>
              </a:buClr>
              <a:buSzPct val="60000"/>
              <a:buFont typeface="Wingdings" panose="05000000000000000000" pitchFamily="2" charset="2"/>
              <a:buChar char="l"/>
              <a:defRPr/>
            </a:pPr>
            <a:endParaRPr lang="nl-NL" altLang="nl-NL" sz="800" b="1" kern="0" cap="all">
              <a:solidFill>
                <a:schemeClr val="bg1"/>
              </a:solidFill>
              <a:latin typeface="Arial" panose="020B0604020202020204" pitchFamily="34" charset="0"/>
              <a:cs typeface="Arial" panose="020B0604020202020204" pitchFamily="34" charset="0"/>
            </a:endParaRPr>
          </a:p>
          <a:p>
            <a:pPr marL="355600" lvl="0" indent="-355600" fontAlgn="base">
              <a:lnSpc>
                <a:spcPct val="110000"/>
              </a:lnSpc>
              <a:spcBef>
                <a:spcPct val="20000"/>
              </a:spcBef>
              <a:spcAft>
                <a:spcPct val="0"/>
              </a:spcAft>
              <a:buClr>
                <a:srgbClr val="000050"/>
              </a:buClr>
              <a:buSzPct val="60000"/>
              <a:buFont typeface="Wingdings" panose="05000000000000000000" pitchFamily="2" charset="2"/>
              <a:buChar char="l"/>
              <a:defRPr/>
            </a:pPr>
            <a:r>
              <a:rPr lang="nl-NL" altLang="nl-NL" sz="1500" b="1" kern="0" cap="all">
                <a:solidFill>
                  <a:schemeClr val="bg1"/>
                </a:solidFill>
                <a:latin typeface="Arial" panose="020B0604020202020204" pitchFamily="34" charset="0"/>
                <a:cs typeface="Arial" panose="020B0604020202020204" pitchFamily="34" charset="0"/>
              </a:rPr>
              <a:t>Alles op 1 locatie in Nijmegen  </a:t>
            </a:r>
          </a:p>
          <a:p>
            <a:pPr marL="355600" lvl="0" indent="-355600" fontAlgn="base">
              <a:lnSpc>
                <a:spcPct val="110000"/>
              </a:lnSpc>
              <a:spcBef>
                <a:spcPct val="20000"/>
              </a:spcBef>
              <a:spcAft>
                <a:spcPct val="0"/>
              </a:spcAft>
              <a:buClr>
                <a:srgbClr val="000050"/>
              </a:buClr>
              <a:buSzPct val="60000"/>
              <a:buFont typeface="Wingdings" panose="05000000000000000000" pitchFamily="2" charset="2"/>
              <a:buChar char="l"/>
              <a:defRPr/>
            </a:pPr>
            <a:endParaRPr lang="nl-NL" altLang="nl-NL" sz="800" b="1" kern="0" cap="all">
              <a:solidFill>
                <a:schemeClr val="bg1"/>
              </a:solidFill>
              <a:latin typeface="Arial" panose="020B0604020202020204" pitchFamily="34" charset="0"/>
              <a:cs typeface="Arial" panose="020B0604020202020204" pitchFamily="34" charset="0"/>
            </a:endParaRPr>
          </a:p>
          <a:p>
            <a:pPr marL="355600" lvl="0" indent="-355600" fontAlgn="base">
              <a:lnSpc>
                <a:spcPct val="110000"/>
              </a:lnSpc>
              <a:spcBef>
                <a:spcPct val="20000"/>
              </a:spcBef>
              <a:spcAft>
                <a:spcPct val="0"/>
              </a:spcAft>
              <a:buClr>
                <a:srgbClr val="000050"/>
              </a:buClr>
              <a:buSzPct val="60000"/>
              <a:buFont typeface="Wingdings" panose="05000000000000000000" pitchFamily="2" charset="2"/>
              <a:buChar char="l"/>
              <a:defRPr/>
            </a:pPr>
            <a:r>
              <a:rPr lang="en-US" altLang="nl-NL" sz="1500" b="1" kern="0" cap="all" err="1">
                <a:solidFill>
                  <a:schemeClr val="bg1"/>
                </a:solidFill>
                <a:latin typeface="Arial" panose="020B0604020202020204" pitchFamily="34" charset="0"/>
                <a:cs typeface="Arial" panose="020B0604020202020204" pitchFamily="34" charset="0"/>
              </a:rPr>
              <a:t>Persoonlijk</a:t>
            </a:r>
            <a:r>
              <a:rPr lang="en-US" altLang="nl-NL" sz="1500" b="1" kern="0" cap="all">
                <a:solidFill>
                  <a:schemeClr val="bg1"/>
                </a:solidFill>
                <a:latin typeface="Arial" panose="020B0604020202020204" pitchFamily="34" charset="0"/>
                <a:cs typeface="Arial" panose="020B0604020202020204" pitchFamily="34" charset="0"/>
              </a:rPr>
              <a:t> &amp; </a:t>
            </a:r>
            <a:r>
              <a:rPr lang="en-US" altLang="nl-NL" sz="1500" b="1" kern="0" cap="all" err="1">
                <a:solidFill>
                  <a:schemeClr val="bg1"/>
                </a:solidFill>
                <a:latin typeface="Arial" panose="020B0604020202020204" pitchFamily="34" charset="0"/>
                <a:cs typeface="Arial" panose="020B0604020202020204" pitchFamily="34" charset="0"/>
              </a:rPr>
              <a:t>dichtbij</a:t>
            </a:r>
            <a:endParaRPr lang="nl-NL" altLang="nl-NL" sz="1500" b="1" kern="0" cap="all">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705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800" fill="hold"/>
                                        <p:tgtEl>
                                          <p:spTgt spid="31"/>
                                        </p:tgtEl>
                                        <p:attrNameLst>
                                          <p:attrName>ppt_x</p:attrName>
                                        </p:attrNameLst>
                                      </p:cBhvr>
                                      <p:tavLst>
                                        <p:tav tm="0">
                                          <p:val>
                                            <p:strVal val="#ppt_x"/>
                                          </p:val>
                                        </p:tav>
                                        <p:tav tm="100000">
                                          <p:val>
                                            <p:strVal val="#ppt_x"/>
                                          </p:val>
                                        </p:tav>
                                      </p:tavLst>
                                    </p:anim>
                                    <p:anim calcmode="lin" valueType="num">
                                      <p:cBhvr additive="base">
                                        <p:cTn id="8" dur="800" fill="hold"/>
                                        <p:tgtEl>
                                          <p:spTgt spid="31"/>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par>
                                <p:cTn id="12" presetID="6" presetClass="emph" presetSubtype="0" decel="100000" fill="hold" nodeType="withEffect">
                                  <p:stCondLst>
                                    <p:cond delay="0"/>
                                  </p:stCondLst>
                                  <p:childTnLst>
                                    <p:animScale>
                                      <p:cBhvr>
                                        <p:cTn id="13" dur="4000" fill="hold"/>
                                        <p:tgtEl>
                                          <p:spTgt spid="4"/>
                                        </p:tgtEl>
                                      </p:cBhvr>
                                      <p:by x="110000" y="110000"/>
                                    </p:animScale>
                                  </p:childTnLst>
                                </p:cTn>
                              </p:par>
                              <p:par>
                                <p:cTn id="14" presetID="2" presetClass="entr" presetSubtype="2" decel="100000" fill="hold" grpId="0" nodeType="withEffect">
                                  <p:stCondLst>
                                    <p:cond delay="20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800" fill="hold"/>
                                        <p:tgtEl>
                                          <p:spTgt spid="33"/>
                                        </p:tgtEl>
                                        <p:attrNameLst>
                                          <p:attrName>ppt_x</p:attrName>
                                        </p:attrNameLst>
                                      </p:cBhvr>
                                      <p:tavLst>
                                        <p:tav tm="0">
                                          <p:val>
                                            <p:strVal val="1+#ppt_w/2"/>
                                          </p:val>
                                        </p:tav>
                                        <p:tav tm="100000">
                                          <p:val>
                                            <p:strVal val="#ppt_x"/>
                                          </p:val>
                                        </p:tav>
                                      </p:tavLst>
                                    </p:anim>
                                    <p:anim calcmode="lin" valueType="num">
                                      <p:cBhvr additive="base">
                                        <p:cTn id="17" dur="800" fill="hold"/>
                                        <p:tgtEl>
                                          <p:spTgt spid="33"/>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200"/>
                                  </p:stCondLst>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800" fill="hold"/>
                                        <p:tgtEl>
                                          <p:spTgt spid="34"/>
                                        </p:tgtEl>
                                        <p:attrNameLst>
                                          <p:attrName>ppt_x</p:attrName>
                                        </p:attrNameLst>
                                      </p:cBhvr>
                                      <p:tavLst>
                                        <p:tav tm="0">
                                          <p:val>
                                            <p:strVal val="1+#ppt_w/2"/>
                                          </p:val>
                                        </p:tav>
                                        <p:tav tm="100000">
                                          <p:val>
                                            <p:strVal val="#ppt_x"/>
                                          </p:val>
                                        </p:tav>
                                      </p:tavLst>
                                    </p:anim>
                                    <p:anim calcmode="lin" valueType="num">
                                      <p:cBhvr additive="base">
                                        <p:cTn id="21" dur="8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animBg="1"/>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42EC5C90-50F9-59E6-76A4-10619D14486F}"/>
              </a:ext>
            </a:extLst>
          </p:cNvPr>
          <p:cNvSpPr txBox="1"/>
          <p:nvPr/>
        </p:nvSpPr>
        <p:spPr>
          <a:xfrm>
            <a:off x="466276" y="405519"/>
            <a:ext cx="7529147" cy="954107"/>
          </a:xfrm>
          <a:prstGeom prst="rect">
            <a:avLst/>
          </a:prstGeom>
          <a:noFill/>
        </p:spPr>
        <p:txBody>
          <a:bodyPr wrap="square" rtlCol="0">
            <a:spAutoFit/>
          </a:bodyPr>
          <a:lstStyle/>
          <a:p>
            <a:r>
              <a:rPr lang="nl-NL" sz="2800" b="1" kern="800" cap="all">
                <a:latin typeface="Arial"/>
                <a:cs typeface="Arial"/>
                <a:rtl val="0"/>
              </a:rPr>
              <a:t>Overeenkomsten en verschillen</a:t>
            </a:r>
          </a:p>
          <a:p>
            <a:endParaRPr lang="nl-NL" sz="2800"/>
          </a:p>
        </p:txBody>
      </p:sp>
      <p:pic>
        <p:nvPicPr>
          <p:cNvPr id="4" name="Afbeelding 3">
            <a:extLst>
              <a:ext uri="{FF2B5EF4-FFF2-40B4-BE49-F238E27FC236}">
                <a16:creationId xmlns:a16="http://schemas.microsoft.com/office/drawing/2014/main" id="{A9D56D0B-9C97-CEDE-9646-51A250E0CAF8}"/>
              </a:ext>
            </a:extLst>
          </p:cNvPr>
          <p:cNvPicPr>
            <a:picLocks noChangeAspect="1"/>
          </p:cNvPicPr>
          <p:nvPr/>
        </p:nvPicPr>
        <p:blipFill>
          <a:blip r:embed="rId4"/>
          <a:stretch>
            <a:fillRect/>
          </a:stretch>
        </p:blipFill>
        <p:spPr>
          <a:xfrm>
            <a:off x="645735" y="1212997"/>
            <a:ext cx="7215876" cy="4593460"/>
          </a:xfrm>
          <a:prstGeom prst="rect">
            <a:avLst/>
          </a:prstGeom>
        </p:spPr>
      </p:pic>
    </p:spTree>
    <p:extLst>
      <p:ext uri="{BB962C8B-B14F-4D97-AF65-F5344CB8AC3E}">
        <p14:creationId xmlns:p14="http://schemas.microsoft.com/office/powerpoint/2010/main" val="1613092726"/>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42EC5C90-50F9-59E6-76A4-10619D14486F}"/>
              </a:ext>
            </a:extLst>
          </p:cNvPr>
          <p:cNvSpPr txBox="1"/>
          <p:nvPr/>
        </p:nvSpPr>
        <p:spPr>
          <a:xfrm>
            <a:off x="300789" y="469232"/>
            <a:ext cx="7460460" cy="800219"/>
          </a:xfrm>
          <a:prstGeom prst="rect">
            <a:avLst/>
          </a:prstGeom>
          <a:noFill/>
        </p:spPr>
        <p:txBody>
          <a:bodyPr wrap="square" rtlCol="0">
            <a:spAutoFit/>
          </a:bodyPr>
          <a:lstStyle/>
          <a:p>
            <a:r>
              <a:rPr lang="nl-NL" sz="2800" b="1" kern="800" cap="all" dirty="0">
                <a:latin typeface="Arial"/>
                <a:cs typeface="Arial"/>
                <a:rtl val="0"/>
              </a:rPr>
              <a:t>Overeenkomsten en verschillen</a:t>
            </a:r>
          </a:p>
          <a:p>
            <a:endParaRPr lang="nl-NL" dirty="0"/>
          </a:p>
        </p:txBody>
      </p:sp>
      <p:grpSp>
        <p:nvGrpSpPr>
          <p:cNvPr id="2" name="Groep 1">
            <a:extLst>
              <a:ext uri="{FF2B5EF4-FFF2-40B4-BE49-F238E27FC236}">
                <a16:creationId xmlns:a16="http://schemas.microsoft.com/office/drawing/2014/main" id="{5367CED6-B8A5-BB50-9F80-34A4B4B455BE}"/>
              </a:ext>
            </a:extLst>
          </p:cNvPr>
          <p:cNvGrpSpPr/>
          <p:nvPr/>
        </p:nvGrpSpPr>
        <p:grpSpPr>
          <a:xfrm>
            <a:off x="802888" y="1269451"/>
            <a:ext cx="7285760" cy="4763975"/>
            <a:chOff x="802888" y="1269451"/>
            <a:chExt cx="7285760" cy="4763975"/>
          </a:xfrm>
        </p:grpSpPr>
        <p:pic>
          <p:nvPicPr>
            <p:cNvPr id="3" name="Afbeelding 2">
              <a:extLst>
                <a:ext uri="{FF2B5EF4-FFF2-40B4-BE49-F238E27FC236}">
                  <a16:creationId xmlns:a16="http://schemas.microsoft.com/office/drawing/2014/main" id="{9788B8CC-3429-33B3-595D-4AA42BAC00C5}"/>
                </a:ext>
              </a:extLst>
            </p:cNvPr>
            <p:cNvPicPr>
              <a:picLocks noChangeAspect="1"/>
            </p:cNvPicPr>
            <p:nvPr/>
          </p:nvPicPr>
          <p:blipFill>
            <a:blip r:embed="rId4"/>
            <a:stretch>
              <a:fillRect/>
            </a:stretch>
          </p:blipFill>
          <p:spPr>
            <a:xfrm>
              <a:off x="858644" y="1269451"/>
              <a:ext cx="7174248" cy="702196"/>
            </a:xfrm>
            <a:prstGeom prst="rect">
              <a:avLst/>
            </a:prstGeom>
          </p:spPr>
        </p:pic>
        <p:pic>
          <p:nvPicPr>
            <p:cNvPr id="7" name="Afbeelding 6">
              <a:extLst>
                <a:ext uri="{FF2B5EF4-FFF2-40B4-BE49-F238E27FC236}">
                  <a16:creationId xmlns:a16="http://schemas.microsoft.com/office/drawing/2014/main" id="{0AF3CABC-F2B2-D58D-DF6B-72EBA2A0794A}"/>
                </a:ext>
              </a:extLst>
            </p:cNvPr>
            <p:cNvPicPr>
              <a:picLocks noChangeAspect="1"/>
            </p:cNvPicPr>
            <p:nvPr/>
          </p:nvPicPr>
          <p:blipFill>
            <a:blip r:embed="rId5"/>
            <a:stretch>
              <a:fillRect/>
            </a:stretch>
          </p:blipFill>
          <p:spPr>
            <a:xfrm>
              <a:off x="802888" y="1982299"/>
              <a:ext cx="7285760" cy="4051127"/>
            </a:xfrm>
            <a:prstGeom prst="rect">
              <a:avLst/>
            </a:prstGeom>
          </p:spPr>
        </p:pic>
      </p:grpSp>
    </p:spTree>
    <p:extLst>
      <p:ext uri="{BB962C8B-B14F-4D97-AF65-F5344CB8AC3E}">
        <p14:creationId xmlns:p14="http://schemas.microsoft.com/office/powerpoint/2010/main" val="3304833855"/>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rije vorm: vorm 2">
            <a:extLst>
              <a:ext uri="{FF2B5EF4-FFF2-40B4-BE49-F238E27FC236}">
                <a16:creationId xmlns:a16="http://schemas.microsoft.com/office/drawing/2014/main" id="{EC66A40D-1DBD-4BD4-2F98-0559B336FD78}"/>
              </a:ext>
            </a:extLst>
          </p:cNvPr>
          <p:cNvSpPr/>
          <p:nvPr/>
        </p:nvSpPr>
        <p:spPr>
          <a:xfrm>
            <a:off x="1" y="857251"/>
            <a:ext cx="9144000" cy="3053810"/>
          </a:xfrm>
          <a:custGeom>
            <a:avLst/>
            <a:gdLst>
              <a:gd name="connsiteX0" fmla="*/ 0 w 12192000"/>
              <a:gd name="connsiteY0" fmla="*/ 0 h 4071747"/>
              <a:gd name="connsiteX1" fmla="*/ 12192000 w 12192000"/>
              <a:gd name="connsiteY1" fmla="*/ 0 h 4071747"/>
              <a:gd name="connsiteX2" fmla="*/ 12192000 w 12192000"/>
              <a:gd name="connsiteY2" fmla="*/ 4071747 h 4071747"/>
              <a:gd name="connsiteX3" fmla="*/ 0 w 12192000"/>
              <a:gd name="connsiteY3" fmla="*/ 4071747 h 4071747"/>
            </a:gdLst>
            <a:ahLst/>
            <a:cxnLst>
              <a:cxn ang="0">
                <a:pos x="connsiteX0" y="connsiteY0"/>
              </a:cxn>
              <a:cxn ang="0">
                <a:pos x="connsiteX1" y="connsiteY1"/>
              </a:cxn>
              <a:cxn ang="0">
                <a:pos x="connsiteX2" y="connsiteY2"/>
              </a:cxn>
              <a:cxn ang="0">
                <a:pos x="connsiteX3" y="connsiteY3"/>
              </a:cxn>
            </a:cxnLst>
            <a:rect l="l" t="t" r="r" b="b"/>
            <a:pathLst>
              <a:path w="12192000" h="4071747">
                <a:moveTo>
                  <a:pt x="0" y="0"/>
                </a:moveTo>
                <a:lnTo>
                  <a:pt x="12192000" y="0"/>
                </a:lnTo>
                <a:lnTo>
                  <a:pt x="12192000" y="4071747"/>
                </a:lnTo>
                <a:lnTo>
                  <a:pt x="0" y="4071747"/>
                </a:lnTo>
                <a:close/>
              </a:path>
            </a:pathLst>
          </a:custGeom>
          <a:solidFill>
            <a:srgbClr val="000000"/>
          </a:solidFill>
          <a:ln w="12695" cap="flat">
            <a:noFill/>
            <a:prstDash val="solid"/>
            <a:miter/>
          </a:ln>
        </p:spPr>
        <p:txBody>
          <a:bodyPr rtlCol="0" anchor="ctr"/>
          <a:lstStyle/>
          <a:p>
            <a:endParaRPr lang="nl-NL" sz="1350"/>
          </a:p>
        </p:txBody>
      </p:sp>
      <p:sp>
        <p:nvSpPr>
          <p:cNvPr id="26" name="Vrije vorm: vorm 25">
            <a:extLst>
              <a:ext uri="{FF2B5EF4-FFF2-40B4-BE49-F238E27FC236}">
                <a16:creationId xmlns:a16="http://schemas.microsoft.com/office/drawing/2014/main" id="{327800B5-4A2E-83D2-3F83-DA5AA4DDC7EF}"/>
              </a:ext>
            </a:extLst>
          </p:cNvPr>
          <p:cNvSpPr/>
          <p:nvPr/>
        </p:nvSpPr>
        <p:spPr>
          <a:xfrm rot="20520000">
            <a:off x="-355779" y="2945330"/>
            <a:ext cx="5517578" cy="1428751"/>
          </a:xfrm>
          <a:custGeom>
            <a:avLst/>
            <a:gdLst>
              <a:gd name="connsiteX0" fmla="*/ 7356770 w 7356770"/>
              <a:gd name="connsiteY0" fmla="*/ 0 h 1905001"/>
              <a:gd name="connsiteX1" fmla="*/ 7356770 w 7356770"/>
              <a:gd name="connsiteY1" fmla="*/ 1905001 h 1905001"/>
              <a:gd name="connsiteX2" fmla="*/ 0 w 7356770"/>
              <a:gd name="connsiteY2" fmla="*/ 1905001 h 1905001"/>
              <a:gd name="connsiteX3" fmla="*/ 618972 w 7356770"/>
              <a:gd name="connsiteY3" fmla="*/ 0 h 1905001"/>
            </a:gdLst>
            <a:ahLst/>
            <a:cxnLst>
              <a:cxn ang="0">
                <a:pos x="connsiteX0" y="connsiteY0"/>
              </a:cxn>
              <a:cxn ang="0">
                <a:pos x="connsiteX1" y="connsiteY1"/>
              </a:cxn>
              <a:cxn ang="0">
                <a:pos x="connsiteX2" y="connsiteY2"/>
              </a:cxn>
              <a:cxn ang="0">
                <a:pos x="connsiteX3" y="connsiteY3"/>
              </a:cxn>
            </a:cxnLst>
            <a:rect l="l" t="t" r="r" b="b"/>
            <a:pathLst>
              <a:path w="7356770" h="1905001">
                <a:moveTo>
                  <a:pt x="7356770" y="0"/>
                </a:moveTo>
                <a:lnTo>
                  <a:pt x="7356770" y="1905001"/>
                </a:lnTo>
                <a:lnTo>
                  <a:pt x="0" y="1905001"/>
                </a:lnTo>
                <a:lnTo>
                  <a:pt x="618972" y="0"/>
                </a:lnTo>
                <a:close/>
              </a:path>
            </a:pathLst>
          </a:custGeom>
          <a:solidFill>
            <a:srgbClr val="E2004C"/>
          </a:solidFill>
          <a:ln w="12695" cap="flat">
            <a:noFill/>
            <a:prstDash val="solid"/>
            <a:miter/>
          </a:ln>
        </p:spPr>
        <p:txBody>
          <a:bodyPr rtlCol="0" anchor="ctr"/>
          <a:lstStyle/>
          <a:p>
            <a:endParaRPr lang="nl-NL" sz="1350"/>
          </a:p>
        </p:txBody>
      </p:sp>
      <p:sp>
        <p:nvSpPr>
          <p:cNvPr id="8" name="Tekstvak 7">
            <a:extLst>
              <a:ext uri="{FF2B5EF4-FFF2-40B4-BE49-F238E27FC236}">
                <a16:creationId xmlns:a16="http://schemas.microsoft.com/office/drawing/2014/main" id="{34C71421-693D-D878-3304-70A1CE8EF901}"/>
              </a:ext>
            </a:extLst>
          </p:cNvPr>
          <p:cNvSpPr txBox="1"/>
          <p:nvPr/>
        </p:nvSpPr>
        <p:spPr>
          <a:xfrm>
            <a:off x="4050650" y="1460225"/>
            <a:ext cx="5182560" cy="896963"/>
          </a:xfrm>
          <a:prstGeom prst="rect">
            <a:avLst/>
          </a:prstGeom>
          <a:noFill/>
        </p:spPr>
        <p:txBody>
          <a:bodyPr wrap="square" lIns="0" tIns="108000" rIns="0" bIns="0" rtlCol="0">
            <a:spAutoFit/>
          </a:bodyPr>
          <a:lstStyle/>
          <a:p>
            <a:pPr>
              <a:lnSpc>
                <a:spcPct val="80000"/>
              </a:lnSpc>
            </a:pPr>
            <a:r>
              <a:rPr lang="nl-NL" sz="3200" b="1" kern="800" cap="all">
                <a:solidFill>
                  <a:schemeClr val="bg1"/>
                </a:solidFill>
                <a:latin typeface="Arial"/>
                <a:cs typeface="Arial"/>
                <a:sym typeface="Arial"/>
                <a:rtl val="0"/>
              </a:rPr>
              <a:t>Student voor 1 dag:</a:t>
            </a:r>
            <a:br>
              <a:rPr lang="nl-NL" sz="3200" b="1" kern="800" cap="all">
                <a:solidFill>
                  <a:schemeClr val="bg1"/>
                </a:solidFill>
                <a:latin typeface="Arial"/>
                <a:cs typeface="Arial"/>
                <a:sym typeface="Arial"/>
                <a:rtl val="0"/>
              </a:rPr>
            </a:br>
            <a:r>
              <a:rPr lang="nl-NL" sz="3200" b="1" kern="800" cap="all" err="1">
                <a:solidFill>
                  <a:schemeClr val="bg1"/>
                </a:solidFill>
                <a:latin typeface="Arial"/>
                <a:cs typeface="Arial"/>
                <a:sym typeface="Arial"/>
                <a:rtl val="0"/>
              </a:rPr>
              <a:t>Proefstuderen</a:t>
            </a:r>
            <a:endParaRPr lang="nl-NL" sz="3200" b="1" kern="800">
              <a:solidFill>
                <a:srgbClr val="E50056"/>
              </a:solidFill>
              <a:latin typeface="Arial"/>
              <a:cs typeface="Arial"/>
              <a:sym typeface="Arial"/>
              <a:rtl val="0"/>
            </a:endParaRPr>
          </a:p>
        </p:txBody>
      </p:sp>
      <p:grpSp>
        <p:nvGrpSpPr>
          <p:cNvPr id="27" name="Groep 26">
            <a:extLst>
              <a:ext uri="{FF2B5EF4-FFF2-40B4-BE49-F238E27FC236}">
                <a16:creationId xmlns:a16="http://schemas.microsoft.com/office/drawing/2014/main" id="{49E656A0-24AB-28F1-3112-F4D7EF4D37FA}"/>
              </a:ext>
            </a:extLst>
          </p:cNvPr>
          <p:cNvGrpSpPr/>
          <p:nvPr/>
        </p:nvGrpSpPr>
        <p:grpSpPr>
          <a:xfrm>
            <a:off x="5201448" y="4680883"/>
            <a:ext cx="638097" cy="580796"/>
            <a:chOff x="7149718" y="4713478"/>
            <a:chExt cx="850796" cy="774394"/>
          </a:xfrm>
        </p:grpSpPr>
        <p:sp>
          <p:nvSpPr>
            <p:cNvPr id="7" name="Vrije vorm: vorm 6">
              <a:extLst>
                <a:ext uri="{FF2B5EF4-FFF2-40B4-BE49-F238E27FC236}">
                  <a16:creationId xmlns:a16="http://schemas.microsoft.com/office/drawing/2014/main" id="{CD1811A5-35C9-27EF-A4DE-528552E87B13}"/>
                </a:ext>
              </a:extLst>
            </p:cNvPr>
            <p:cNvSpPr/>
            <p:nvPr/>
          </p:nvSpPr>
          <p:spPr>
            <a:xfrm>
              <a:off x="7149718" y="4713478"/>
              <a:ext cx="496316" cy="358520"/>
            </a:xfrm>
            <a:custGeom>
              <a:avLst/>
              <a:gdLst>
                <a:gd name="connsiteX0" fmla="*/ 478282 w 496316"/>
                <a:gd name="connsiteY0" fmla="*/ 358521 h 358520"/>
                <a:gd name="connsiteX1" fmla="*/ 197993 w 496316"/>
                <a:gd name="connsiteY1" fmla="*/ 66167 h 358520"/>
                <a:gd name="connsiteX2" fmla="*/ 35433 w 496316"/>
                <a:gd name="connsiteY2" fmla="*/ 58801 h 358520"/>
                <a:gd name="connsiteX3" fmla="*/ 73914 w 496316"/>
                <a:gd name="connsiteY3" fmla="*/ 81788 h 358520"/>
                <a:gd name="connsiteX4" fmla="*/ 77216 w 496316"/>
                <a:gd name="connsiteY4" fmla="*/ 94742 h 358520"/>
                <a:gd name="connsiteX5" fmla="*/ 64263 w 496316"/>
                <a:gd name="connsiteY5" fmla="*/ 98044 h 358520"/>
                <a:gd name="connsiteX6" fmla="*/ 4573 w 496316"/>
                <a:gd name="connsiteY6" fmla="*/ 62357 h 358520"/>
                <a:gd name="connsiteX7" fmla="*/ 0 w 496316"/>
                <a:gd name="connsiteY7" fmla="*/ 54356 h 358520"/>
                <a:gd name="connsiteX8" fmla="*/ 4318 w 496316"/>
                <a:gd name="connsiteY8" fmla="*/ 46228 h 358520"/>
                <a:gd name="connsiteX9" fmla="*/ 74295 w 496316"/>
                <a:gd name="connsiteY9" fmla="*/ 1524 h 358520"/>
                <a:gd name="connsiteX10" fmla="*/ 79375 w 496316"/>
                <a:gd name="connsiteY10" fmla="*/ 0 h 358520"/>
                <a:gd name="connsiteX11" fmla="*/ 79375 w 496316"/>
                <a:gd name="connsiteY11" fmla="*/ 0 h 358520"/>
                <a:gd name="connsiteX12" fmla="*/ 87250 w 496316"/>
                <a:gd name="connsiteY12" fmla="*/ 4318 h 358520"/>
                <a:gd name="connsiteX13" fmla="*/ 84455 w 496316"/>
                <a:gd name="connsiteY13" fmla="*/ 17399 h 358520"/>
                <a:gd name="connsiteX14" fmla="*/ 52578 w 496316"/>
                <a:gd name="connsiteY14" fmla="*/ 37846 h 358520"/>
                <a:gd name="connsiteX15" fmla="*/ 96393 w 496316"/>
                <a:gd name="connsiteY15" fmla="*/ 35687 h 358520"/>
                <a:gd name="connsiteX16" fmla="*/ 96393 w 496316"/>
                <a:gd name="connsiteY16" fmla="*/ 35687 h 358520"/>
                <a:gd name="connsiteX17" fmla="*/ 496316 w 496316"/>
                <a:gd name="connsiteY17" fmla="*/ 352679 h 358520"/>
                <a:gd name="connsiteX18" fmla="*/ 478410 w 496316"/>
                <a:gd name="connsiteY18" fmla="*/ 358521 h 35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6316" h="358520">
                  <a:moveTo>
                    <a:pt x="478282" y="358521"/>
                  </a:moveTo>
                  <a:cubicBezTo>
                    <a:pt x="425450" y="198374"/>
                    <a:pt x="331216" y="99949"/>
                    <a:pt x="197993" y="66167"/>
                  </a:cubicBezTo>
                  <a:cubicBezTo>
                    <a:pt x="129540" y="48768"/>
                    <a:pt x="67691" y="53848"/>
                    <a:pt x="35433" y="58801"/>
                  </a:cubicBezTo>
                  <a:lnTo>
                    <a:pt x="73914" y="81788"/>
                  </a:lnTo>
                  <a:cubicBezTo>
                    <a:pt x="78360" y="84455"/>
                    <a:pt x="79884" y="90297"/>
                    <a:pt x="77216" y="94742"/>
                  </a:cubicBezTo>
                  <a:cubicBezTo>
                    <a:pt x="74550" y="99187"/>
                    <a:pt x="68707" y="100711"/>
                    <a:pt x="64263" y="98044"/>
                  </a:cubicBezTo>
                  <a:lnTo>
                    <a:pt x="4573" y="62357"/>
                  </a:lnTo>
                  <a:cubicBezTo>
                    <a:pt x="1778" y="60706"/>
                    <a:pt x="0" y="57658"/>
                    <a:pt x="0" y="54356"/>
                  </a:cubicBezTo>
                  <a:cubicBezTo>
                    <a:pt x="0" y="51054"/>
                    <a:pt x="1651" y="48006"/>
                    <a:pt x="4318" y="46228"/>
                  </a:cubicBezTo>
                  <a:lnTo>
                    <a:pt x="74295" y="1524"/>
                  </a:lnTo>
                  <a:cubicBezTo>
                    <a:pt x="75819" y="508"/>
                    <a:pt x="77598" y="0"/>
                    <a:pt x="79375" y="0"/>
                  </a:cubicBezTo>
                  <a:lnTo>
                    <a:pt x="79375" y="0"/>
                  </a:lnTo>
                  <a:cubicBezTo>
                    <a:pt x="82550" y="0"/>
                    <a:pt x="85599" y="1524"/>
                    <a:pt x="87250" y="4318"/>
                  </a:cubicBezTo>
                  <a:cubicBezTo>
                    <a:pt x="90043" y="8763"/>
                    <a:pt x="88774" y="14478"/>
                    <a:pt x="84455" y="17399"/>
                  </a:cubicBezTo>
                  <a:lnTo>
                    <a:pt x="52578" y="37846"/>
                  </a:lnTo>
                  <a:cubicBezTo>
                    <a:pt x="65151" y="36576"/>
                    <a:pt x="80011" y="35687"/>
                    <a:pt x="96393" y="35687"/>
                  </a:cubicBezTo>
                  <a:lnTo>
                    <a:pt x="96393" y="35687"/>
                  </a:lnTo>
                  <a:cubicBezTo>
                    <a:pt x="211201" y="35687"/>
                    <a:pt x="406147" y="79121"/>
                    <a:pt x="496316" y="352679"/>
                  </a:cubicBezTo>
                  <a:lnTo>
                    <a:pt x="478410" y="358521"/>
                  </a:lnTo>
                  <a:close/>
                </a:path>
              </a:pathLst>
            </a:custGeom>
            <a:solidFill>
              <a:srgbClr val="E2004C"/>
            </a:solidFill>
            <a:ln w="12695" cap="flat">
              <a:noFill/>
              <a:prstDash val="solid"/>
              <a:miter/>
            </a:ln>
          </p:spPr>
          <p:txBody>
            <a:bodyPr rtlCol="0" anchor="ctr"/>
            <a:lstStyle/>
            <a:p>
              <a:endParaRPr lang="nl-NL" sz="1350"/>
            </a:p>
          </p:txBody>
        </p:sp>
        <p:sp>
          <p:nvSpPr>
            <p:cNvPr id="12" name="Tekstvak 11">
              <a:extLst>
                <a:ext uri="{FF2B5EF4-FFF2-40B4-BE49-F238E27FC236}">
                  <a16:creationId xmlns:a16="http://schemas.microsoft.com/office/drawing/2014/main" id="{BEC1D388-A908-B387-805C-98B31FB75D4D}"/>
                </a:ext>
              </a:extLst>
            </p:cNvPr>
            <p:cNvSpPr txBox="1"/>
            <p:nvPr/>
          </p:nvSpPr>
          <p:spPr>
            <a:xfrm>
              <a:off x="7266154" y="5143163"/>
              <a:ext cx="734360" cy="344709"/>
            </a:xfrm>
            <a:prstGeom prst="rect">
              <a:avLst/>
            </a:prstGeom>
            <a:noFill/>
          </p:spPr>
          <p:txBody>
            <a:bodyPr wrap="square" lIns="0" tIns="0" rIns="0" bIns="0" rtlCol="0" anchor="ctr">
              <a:spAutoFit/>
            </a:bodyPr>
            <a:lstStyle/>
            <a:p>
              <a:pPr algn="l">
                <a:lnSpc>
                  <a:spcPct val="80000"/>
                </a:lnSpc>
              </a:pPr>
              <a:r>
                <a:rPr lang="nl-NL" sz="1050" b="1">
                  <a:latin typeface="Arial"/>
                  <a:cs typeface="Arial"/>
                  <a:sym typeface="Arial"/>
                  <a:rtl val="0"/>
                </a:rPr>
                <a:t>Scan de </a:t>
              </a:r>
              <a:br>
                <a:rPr lang="nl-NL" sz="1050" b="1">
                  <a:latin typeface="Arial"/>
                  <a:cs typeface="Arial"/>
                  <a:sym typeface="Arial"/>
                  <a:rtl val="0"/>
                </a:rPr>
              </a:br>
              <a:r>
                <a:rPr lang="nl-NL" sz="1050" b="1">
                  <a:latin typeface="Arial"/>
                  <a:cs typeface="Arial"/>
                  <a:sym typeface="Arial"/>
                  <a:rtl val="0"/>
                </a:rPr>
                <a:t>QR code</a:t>
              </a:r>
            </a:p>
          </p:txBody>
        </p:sp>
      </p:grpSp>
      <p:pic>
        <p:nvPicPr>
          <p:cNvPr id="18" name="Afbeelding 17">
            <a:extLst>
              <a:ext uri="{FF2B5EF4-FFF2-40B4-BE49-F238E27FC236}">
                <a16:creationId xmlns:a16="http://schemas.microsoft.com/office/drawing/2014/main" id="{879F85CF-0797-5C78-E40D-38B60D3BB135}"/>
              </a:ext>
            </a:extLst>
          </p:cNvPr>
          <p:cNvPicPr>
            <a:picLocks noChangeAspect="1"/>
          </p:cNvPicPr>
          <p:nvPr/>
        </p:nvPicPr>
        <p:blipFill>
          <a:blip r:embed="rId3">
            <a:extLst>
              <a:ext uri="{28A0092B-C50C-407E-A947-70E740481C1C}">
                <a14:useLocalDpi xmlns:a14="http://schemas.microsoft.com/office/drawing/2010/main" val="0"/>
              </a:ext>
            </a:extLst>
          </a:blip>
          <a:srcRect l="33345"/>
          <a:stretch>
            <a:fillRect/>
          </a:stretch>
        </p:blipFill>
        <p:spPr>
          <a:xfrm>
            <a:off x="2" y="1389355"/>
            <a:ext cx="4701593" cy="4064216"/>
          </a:xfrm>
          <a:custGeom>
            <a:avLst/>
            <a:gdLst>
              <a:gd name="connsiteX0" fmla="*/ 0 w 6268790"/>
              <a:gd name="connsiteY0" fmla="*/ 0 h 5418954"/>
              <a:gd name="connsiteX1" fmla="*/ 6268790 w 6268790"/>
              <a:gd name="connsiteY1" fmla="*/ 0 h 5418954"/>
              <a:gd name="connsiteX2" fmla="*/ 6268790 w 6268790"/>
              <a:gd name="connsiteY2" fmla="*/ 5418954 h 5418954"/>
              <a:gd name="connsiteX3" fmla="*/ 0 w 6268790"/>
              <a:gd name="connsiteY3" fmla="*/ 5418954 h 5418954"/>
            </a:gdLst>
            <a:ahLst/>
            <a:cxnLst>
              <a:cxn ang="0">
                <a:pos x="connsiteX0" y="connsiteY0"/>
              </a:cxn>
              <a:cxn ang="0">
                <a:pos x="connsiteX1" y="connsiteY1"/>
              </a:cxn>
              <a:cxn ang="0">
                <a:pos x="connsiteX2" y="connsiteY2"/>
              </a:cxn>
              <a:cxn ang="0">
                <a:pos x="connsiteX3" y="connsiteY3"/>
              </a:cxn>
            </a:cxnLst>
            <a:rect l="l" t="t" r="r" b="b"/>
            <a:pathLst>
              <a:path w="6268790" h="5418954">
                <a:moveTo>
                  <a:pt x="0" y="0"/>
                </a:moveTo>
                <a:lnTo>
                  <a:pt x="6268790" y="0"/>
                </a:lnTo>
                <a:lnTo>
                  <a:pt x="6268790" y="5418954"/>
                </a:lnTo>
                <a:lnTo>
                  <a:pt x="0" y="5418954"/>
                </a:lnTo>
                <a:close/>
              </a:path>
            </a:pathLst>
          </a:custGeom>
        </p:spPr>
      </p:pic>
      <p:sp>
        <p:nvSpPr>
          <p:cNvPr id="5" name="Vrije vorm: vorm 4">
            <a:extLst>
              <a:ext uri="{FF2B5EF4-FFF2-40B4-BE49-F238E27FC236}">
                <a16:creationId xmlns:a16="http://schemas.microsoft.com/office/drawing/2014/main" id="{5959A2D9-10C1-9FDB-CCE4-DAF7B04A1022}"/>
              </a:ext>
            </a:extLst>
          </p:cNvPr>
          <p:cNvSpPr/>
          <p:nvPr/>
        </p:nvSpPr>
        <p:spPr>
          <a:xfrm>
            <a:off x="3497104" y="3216021"/>
            <a:ext cx="1577626" cy="1577626"/>
          </a:xfrm>
          <a:custGeom>
            <a:avLst/>
            <a:gdLst>
              <a:gd name="connsiteX0" fmla="*/ 0 w 2103501"/>
              <a:gd name="connsiteY0" fmla="*/ 0 h 2103501"/>
              <a:gd name="connsiteX1" fmla="*/ 2103501 w 2103501"/>
              <a:gd name="connsiteY1" fmla="*/ 0 h 2103501"/>
              <a:gd name="connsiteX2" fmla="*/ 2103501 w 2103501"/>
              <a:gd name="connsiteY2" fmla="*/ 2103501 h 2103501"/>
              <a:gd name="connsiteX3" fmla="*/ 0 w 2103501"/>
              <a:gd name="connsiteY3" fmla="*/ 2103501 h 2103501"/>
            </a:gdLst>
            <a:ahLst/>
            <a:cxnLst>
              <a:cxn ang="0">
                <a:pos x="connsiteX0" y="connsiteY0"/>
              </a:cxn>
              <a:cxn ang="0">
                <a:pos x="connsiteX1" y="connsiteY1"/>
              </a:cxn>
              <a:cxn ang="0">
                <a:pos x="connsiteX2" y="connsiteY2"/>
              </a:cxn>
              <a:cxn ang="0">
                <a:pos x="connsiteX3" y="connsiteY3"/>
              </a:cxn>
            </a:cxnLst>
            <a:rect l="l" t="t" r="r" b="b"/>
            <a:pathLst>
              <a:path w="2103501" h="2103501">
                <a:moveTo>
                  <a:pt x="0" y="0"/>
                </a:moveTo>
                <a:lnTo>
                  <a:pt x="2103501" y="0"/>
                </a:lnTo>
                <a:lnTo>
                  <a:pt x="2103501" y="2103501"/>
                </a:lnTo>
                <a:lnTo>
                  <a:pt x="0" y="2103501"/>
                </a:lnTo>
                <a:close/>
              </a:path>
            </a:pathLst>
          </a:custGeom>
          <a:solidFill>
            <a:srgbClr val="FFFFFF"/>
          </a:solidFill>
          <a:ln w="12695" cap="flat">
            <a:noFill/>
            <a:prstDash val="solid"/>
            <a:miter/>
          </a:ln>
          <a:effectLst>
            <a:outerShdw blurRad="127000" algn="ctr" rotWithShape="0">
              <a:prstClr val="black">
                <a:alpha val="15000"/>
              </a:prstClr>
            </a:outerShdw>
          </a:effectLst>
        </p:spPr>
        <p:txBody>
          <a:bodyPr rtlCol="0" anchor="ctr"/>
          <a:lstStyle/>
          <a:p>
            <a:endParaRPr lang="nl-NL" sz="1350"/>
          </a:p>
        </p:txBody>
      </p:sp>
      <p:grpSp>
        <p:nvGrpSpPr>
          <p:cNvPr id="16" name="Groep 15">
            <a:extLst>
              <a:ext uri="{FF2B5EF4-FFF2-40B4-BE49-F238E27FC236}">
                <a16:creationId xmlns:a16="http://schemas.microsoft.com/office/drawing/2014/main" id="{07972776-8BFB-4E75-B3CF-F440BD9728F7}"/>
              </a:ext>
            </a:extLst>
          </p:cNvPr>
          <p:cNvGrpSpPr/>
          <p:nvPr/>
        </p:nvGrpSpPr>
        <p:grpSpPr>
          <a:xfrm>
            <a:off x="5495851" y="2780998"/>
            <a:ext cx="3305691" cy="1846511"/>
            <a:chOff x="6058884" y="3942697"/>
            <a:chExt cx="3319878" cy="2023250"/>
          </a:xfrm>
        </p:grpSpPr>
        <p:sp>
          <p:nvSpPr>
            <p:cNvPr id="17" name="Vrije vorm: vorm 16">
              <a:extLst>
                <a:ext uri="{FF2B5EF4-FFF2-40B4-BE49-F238E27FC236}">
                  <a16:creationId xmlns:a16="http://schemas.microsoft.com/office/drawing/2014/main" id="{84B7031B-05B8-47C2-968C-A18AE2DB6A59}"/>
                </a:ext>
              </a:extLst>
            </p:cNvPr>
            <p:cNvSpPr/>
            <p:nvPr/>
          </p:nvSpPr>
          <p:spPr>
            <a:xfrm>
              <a:off x="6058884" y="3942697"/>
              <a:ext cx="3319878" cy="2023250"/>
            </a:xfrm>
            <a:custGeom>
              <a:avLst/>
              <a:gdLst>
                <a:gd name="connsiteX0" fmla="*/ 0 w 2418207"/>
                <a:gd name="connsiteY0" fmla="*/ 0 h 1421892"/>
                <a:gd name="connsiteX1" fmla="*/ 2418207 w 2418207"/>
                <a:gd name="connsiteY1" fmla="*/ 0 h 1421892"/>
                <a:gd name="connsiteX2" fmla="*/ 2418207 w 2418207"/>
                <a:gd name="connsiteY2" fmla="*/ 1421892 h 1421892"/>
                <a:gd name="connsiteX3" fmla="*/ 0 w 2418207"/>
                <a:gd name="connsiteY3" fmla="*/ 1421892 h 1421892"/>
              </a:gdLst>
              <a:ahLst/>
              <a:cxnLst>
                <a:cxn ang="0">
                  <a:pos x="connsiteX0" y="connsiteY0"/>
                </a:cxn>
                <a:cxn ang="0">
                  <a:pos x="connsiteX1" y="connsiteY1"/>
                </a:cxn>
                <a:cxn ang="0">
                  <a:pos x="connsiteX2" y="connsiteY2"/>
                </a:cxn>
                <a:cxn ang="0">
                  <a:pos x="connsiteX3" y="connsiteY3"/>
                </a:cxn>
              </a:cxnLst>
              <a:rect l="l" t="t" r="r" b="b"/>
              <a:pathLst>
                <a:path w="2418207" h="1421892">
                  <a:moveTo>
                    <a:pt x="0" y="0"/>
                  </a:moveTo>
                  <a:lnTo>
                    <a:pt x="2418207" y="0"/>
                  </a:lnTo>
                  <a:lnTo>
                    <a:pt x="2418207" y="1421892"/>
                  </a:lnTo>
                  <a:lnTo>
                    <a:pt x="0" y="1421892"/>
                  </a:lnTo>
                  <a:close/>
                </a:path>
              </a:pathLst>
            </a:custGeom>
            <a:solidFill>
              <a:srgbClr val="E50056"/>
            </a:solidFill>
            <a:ln w="9525" cap="flat">
              <a:noFill/>
              <a:prstDash val="solid"/>
              <a:miter/>
            </a:ln>
          </p:spPr>
          <p:txBody>
            <a:bodyPr rtlCol="0" anchor="ctr"/>
            <a:lstStyle/>
            <a:p>
              <a:endParaRPr lang="nl-NL"/>
            </a:p>
          </p:txBody>
        </p:sp>
        <p:sp>
          <p:nvSpPr>
            <p:cNvPr id="19" name="Tekstvak 18">
              <a:extLst>
                <a:ext uri="{FF2B5EF4-FFF2-40B4-BE49-F238E27FC236}">
                  <a16:creationId xmlns:a16="http://schemas.microsoft.com/office/drawing/2014/main" id="{93A0AD5E-EDB2-4936-BB2B-FF8F3C1C0CB3}"/>
                </a:ext>
              </a:extLst>
            </p:cNvPr>
            <p:cNvSpPr txBox="1"/>
            <p:nvPr/>
          </p:nvSpPr>
          <p:spPr>
            <a:xfrm>
              <a:off x="6287786" y="4836541"/>
              <a:ext cx="2485544" cy="485619"/>
            </a:xfrm>
            <a:prstGeom prst="rect">
              <a:avLst/>
            </a:prstGeom>
            <a:noFill/>
          </p:spPr>
          <p:txBody>
            <a:bodyPr wrap="square" lIns="0" tIns="0" rIns="0" bIns="0" rtlCol="0" anchor="ctr">
              <a:spAutoFit/>
            </a:bodyPr>
            <a:lstStyle/>
            <a:p>
              <a:pPr marL="285750" indent="-285750">
                <a:lnSpc>
                  <a:spcPct val="90000"/>
                </a:lnSpc>
                <a:buBlip>
                  <a:blip r:embed="rId4"/>
                </a:buBlip>
              </a:pPr>
              <a:r>
                <a:rPr lang="nl-NL" sz="1600">
                  <a:solidFill>
                    <a:schemeClr val="bg1"/>
                  </a:solidFill>
                  <a:latin typeface="Arial"/>
                  <a:cs typeface="Arial"/>
                </a:rPr>
                <a:t>Zie </a:t>
              </a:r>
              <a:r>
                <a:rPr lang="nl-NL" sz="1600">
                  <a:solidFill>
                    <a:schemeClr val="bg1"/>
                  </a:solidFill>
                  <a:latin typeface="Arial"/>
                  <a:cs typeface="Arial"/>
                  <a:hlinkClick r:id="rId5"/>
                </a:rPr>
                <a:t>www.han.nl</a:t>
              </a:r>
              <a:r>
                <a:rPr lang="nl-NL" sz="1600">
                  <a:solidFill>
                    <a:schemeClr val="bg1"/>
                  </a:solidFill>
                  <a:latin typeface="Arial"/>
                  <a:cs typeface="Arial"/>
                </a:rPr>
                <a:t> voor de actuele data</a:t>
              </a:r>
              <a:endParaRPr lang="nl-NL" sz="1600" spc="0" baseline="0">
                <a:solidFill>
                  <a:schemeClr val="bg1"/>
                </a:solidFill>
                <a:latin typeface="Arial"/>
                <a:cs typeface="Arial"/>
              </a:endParaRPr>
            </a:p>
          </p:txBody>
        </p:sp>
      </p:grpSp>
      <p:pic>
        <p:nvPicPr>
          <p:cNvPr id="6" name="Afbeelding 5">
            <a:extLst>
              <a:ext uri="{FF2B5EF4-FFF2-40B4-BE49-F238E27FC236}">
                <a16:creationId xmlns:a16="http://schemas.microsoft.com/office/drawing/2014/main" id="{28A14BE3-2C4D-419F-9373-30A4E33C5267}"/>
              </a:ext>
            </a:extLst>
          </p:cNvPr>
          <p:cNvPicPr>
            <a:picLocks noChangeAspect="1"/>
          </p:cNvPicPr>
          <p:nvPr/>
        </p:nvPicPr>
        <p:blipFill rotWithShape="1">
          <a:blip r:embed="rId6"/>
          <a:srcRect l="3952" t="3499" r="11058" b="-3499"/>
          <a:stretch/>
        </p:blipFill>
        <p:spPr>
          <a:xfrm>
            <a:off x="0" y="2018384"/>
            <a:ext cx="3864558" cy="3063849"/>
          </a:xfrm>
          <a:prstGeom prst="rect">
            <a:avLst/>
          </a:prstGeom>
        </p:spPr>
      </p:pic>
      <p:pic>
        <p:nvPicPr>
          <p:cNvPr id="4" name="Afbeelding 3">
            <a:extLst>
              <a:ext uri="{FF2B5EF4-FFF2-40B4-BE49-F238E27FC236}">
                <a16:creationId xmlns:a16="http://schemas.microsoft.com/office/drawing/2014/main" id="{4772D566-0304-42A7-CEAA-9DA12BD6E826}"/>
              </a:ext>
            </a:extLst>
          </p:cNvPr>
          <p:cNvPicPr>
            <a:picLocks noChangeAspect="1"/>
          </p:cNvPicPr>
          <p:nvPr/>
        </p:nvPicPr>
        <p:blipFill>
          <a:blip r:embed="rId7"/>
          <a:stretch>
            <a:fillRect/>
          </a:stretch>
        </p:blipFill>
        <p:spPr>
          <a:xfrm>
            <a:off x="3595332" y="3373596"/>
            <a:ext cx="1492154" cy="1487164"/>
          </a:xfrm>
          <a:prstGeom prst="rect">
            <a:avLst/>
          </a:prstGeom>
        </p:spPr>
      </p:pic>
    </p:spTree>
    <p:extLst>
      <p:ext uri="{BB962C8B-B14F-4D97-AF65-F5344CB8AC3E}">
        <p14:creationId xmlns:p14="http://schemas.microsoft.com/office/powerpoint/2010/main" val="427370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00" fill="hold"/>
                                        <p:tgtEl>
                                          <p:spTgt spid="8"/>
                                        </p:tgtEl>
                                        <p:attrNameLst>
                                          <p:attrName>ppt_x</p:attrName>
                                        </p:attrNameLst>
                                      </p:cBhvr>
                                      <p:tavLst>
                                        <p:tav tm="0">
                                          <p:val>
                                            <p:strVal val="#ppt_x"/>
                                          </p:val>
                                        </p:tav>
                                        <p:tav tm="100000">
                                          <p:val>
                                            <p:strVal val="#ppt_x"/>
                                          </p:val>
                                        </p:tav>
                                      </p:tavLst>
                                    </p:anim>
                                    <p:anim calcmode="lin" valueType="num">
                                      <p:cBhvr additive="base">
                                        <p:cTn id="8" dur="7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00" fill="hold"/>
                                        <p:tgtEl>
                                          <p:spTgt spid="3"/>
                                        </p:tgtEl>
                                        <p:attrNameLst>
                                          <p:attrName>ppt_x</p:attrName>
                                        </p:attrNameLst>
                                      </p:cBhvr>
                                      <p:tavLst>
                                        <p:tav tm="0">
                                          <p:val>
                                            <p:strVal val="#ppt_x"/>
                                          </p:val>
                                        </p:tav>
                                        <p:tav tm="100000">
                                          <p:val>
                                            <p:strVal val="#ppt_x"/>
                                          </p:val>
                                        </p:tav>
                                      </p:tavLst>
                                    </p:anim>
                                    <p:anim calcmode="lin" valueType="num">
                                      <p:cBhvr additive="base">
                                        <p:cTn id="12" dur="7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700" fill="hold"/>
                                        <p:tgtEl>
                                          <p:spTgt spid="26"/>
                                        </p:tgtEl>
                                        <p:attrNameLst>
                                          <p:attrName>ppt_x</p:attrName>
                                        </p:attrNameLst>
                                      </p:cBhvr>
                                      <p:tavLst>
                                        <p:tav tm="0">
                                          <p:val>
                                            <p:strVal val="0-#ppt_w/2"/>
                                          </p:val>
                                        </p:tav>
                                        <p:tav tm="100000">
                                          <p:val>
                                            <p:strVal val="#ppt_x"/>
                                          </p:val>
                                        </p:tav>
                                      </p:tavLst>
                                    </p:anim>
                                    <p:anim calcmode="lin" valueType="num">
                                      <p:cBhvr additive="base">
                                        <p:cTn id="16" dur="700" fill="hold"/>
                                        <p:tgtEl>
                                          <p:spTgt spid="26"/>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6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800" fill="hold"/>
                                        <p:tgtEl>
                                          <p:spTgt spid="27"/>
                                        </p:tgtEl>
                                        <p:attrNameLst>
                                          <p:attrName>ppt_x</p:attrName>
                                        </p:attrNameLst>
                                      </p:cBhvr>
                                      <p:tavLst>
                                        <p:tav tm="0">
                                          <p:val>
                                            <p:strVal val="#ppt_x"/>
                                          </p:val>
                                        </p:tav>
                                        <p:tav tm="100000">
                                          <p:val>
                                            <p:strVal val="#ppt_x"/>
                                          </p:val>
                                        </p:tav>
                                      </p:tavLst>
                                    </p:anim>
                                    <p:anim calcmode="lin" valueType="num">
                                      <p:cBhvr additive="base">
                                        <p:cTn id="20" dur="8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8" decel="100000" fill="hold" nodeType="withEffect">
                                  <p:stCondLst>
                                    <p:cond delay="8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750" fill="hold"/>
                                        <p:tgtEl>
                                          <p:spTgt spid="16"/>
                                        </p:tgtEl>
                                        <p:attrNameLst>
                                          <p:attrName>ppt_x</p:attrName>
                                        </p:attrNameLst>
                                      </p:cBhvr>
                                      <p:tavLst>
                                        <p:tav tm="0">
                                          <p:val>
                                            <p:strVal val="0-#ppt_w/2"/>
                                          </p:val>
                                        </p:tav>
                                        <p:tav tm="100000">
                                          <p:val>
                                            <p:strVal val="#ppt_x"/>
                                          </p:val>
                                        </p:tav>
                                      </p:tavLst>
                                    </p:anim>
                                    <p:anim calcmode="lin" valueType="num">
                                      <p:cBhvr additive="base">
                                        <p:cTn id="24" dur="7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rije vorm: vorm 1">
            <a:extLst>
              <a:ext uri="{FF2B5EF4-FFF2-40B4-BE49-F238E27FC236}">
                <a16:creationId xmlns:a16="http://schemas.microsoft.com/office/drawing/2014/main" id="{950DB59B-8F07-2CC8-7903-B54501E0B287}"/>
              </a:ext>
            </a:extLst>
          </p:cNvPr>
          <p:cNvSpPr/>
          <p:nvPr/>
        </p:nvSpPr>
        <p:spPr>
          <a:xfrm>
            <a:off x="0" y="3335684"/>
            <a:ext cx="9144000" cy="2830926"/>
          </a:xfrm>
          <a:custGeom>
            <a:avLst/>
            <a:gdLst>
              <a:gd name="connsiteX0" fmla="*/ 0 w 12192000"/>
              <a:gd name="connsiteY0" fmla="*/ 0 h 3730244"/>
              <a:gd name="connsiteX1" fmla="*/ 12192000 w 12192000"/>
              <a:gd name="connsiteY1" fmla="*/ 0 h 3730244"/>
              <a:gd name="connsiteX2" fmla="*/ 12192000 w 12192000"/>
              <a:gd name="connsiteY2" fmla="*/ 3730244 h 3730244"/>
              <a:gd name="connsiteX3" fmla="*/ 0 w 12192000"/>
              <a:gd name="connsiteY3" fmla="*/ 3730244 h 3730244"/>
            </a:gdLst>
            <a:ahLst/>
            <a:cxnLst>
              <a:cxn ang="0">
                <a:pos x="connsiteX0" y="connsiteY0"/>
              </a:cxn>
              <a:cxn ang="0">
                <a:pos x="connsiteX1" y="connsiteY1"/>
              </a:cxn>
              <a:cxn ang="0">
                <a:pos x="connsiteX2" y="connsiteY2"/>
              </a:cxn>
              <a:cxn ang="0">
                <a:pos x="connsiteX3" y="connsiteY3"/>
              </a:cxn>
            </a:cxnLst>
            <a:rect l="l" t="t" r="r" b="b"/>
            <a:pathLst>
              <a:path w="12192000" h="3730244">
                <a:moveTo>
                  <a:pt x="0" y="0"/>
                </a:moveTo>
                <a:lnTo>
                  <a:pt x="12192000" y="0"/>
                </a:lnTo>
                <a:lnTo>
                  <a:pt x="12192000" y="3730244"/>
                </a:lnTo>
                <a:lnTo>
                  <a:pt x="0" y="3730244"/>
                </a:lnTo>
                <a:close/>
              </a:path>
            </a:pathLst>
          </a:custGeom>
          <a:solidFill>
            <a:srgbClr val="E8E8E8"/>
          </a:solidFill>
          <a:ln w="12700" cap="flat">
            <a:noFill/>
            <a:prstDash val="solid"/>
            <a:miter/>
          </a:ln>
        </p:spPr>
        <p:txBody>
          <a:bodyPr rtlCol="0" anchor="ctr"/>
          <a:lstStyle/>
          <a:p>
            <a:endParaRPr lang="nl-NL" sz="1350" dirty="0"/>
          </a:p>
        </p:txBody>
      </p:sp>
      <p:sp>
        <p:nvSpPr>
          <p:cNvPr id="7" name="Tekstvak 6">
            <a:extLst>
              <a:ext uri="{FF2B5EF4-FFF2-40B4-BE49-F238E27FC236}">
                <a16:creationId xmlns:a16="http://schemas.microsoft.com/office/drawing/2014/main" id="{B9EDD40E-9EEF-49CB-038D-80F7948C98E5}"/>
              </a:ext>
            </a:extLst>
          </p:cNvPr>
          <p:cNvSpPr txBox="1"/>
          <p:nvPr/>
        </p:nvSpPr>
        <p:spPr>
          <a:xfrm>
            <a:off x="609101" y="2022095"/>
            <a:ext cx="4173728" cy="230256"/>
          </a:xfrm>
          <a:prstGeom prst="rect">
            <a:avLst/>
          </a:prstGeom>
          <a:noFill/>
        </p:spPr>
        <p:txBody>
          <a:bodyPr wrap="square" lIns="0" tIns="0" rIns="0" bIns="0" rtlCol="0" anchor="t">
            <a:spAutoFit/>
          </a:bodyPr>
          <a:lstStyle/>
          <a:p>
            <a:pPr>
              <a:lnSpc>
                <a:spcPct val="95000"/>
              </a:lnSpc>
            </a:pPr>
            <a:r>
              <a:rPr lang="nl-NL" sz="1575" b="1" cap="all" dirty="0">
                <a:solidFill>
                  <a:srgbClr val="E50056"/>
                </a:solidFill>
                <a:latin typeface="Arial"/>
                <a:cs typeface="Arial"/>
              </a:rPr>
              <a:t>Duaal | Deeltijd </a:t>
            </a:r>
            <a:endParaRPr lang="en-US" sz="1350" dirty="0"/>
          </a:p>
        </p:txBody>
      </p:sp>
      <p:grpSp>
        <p:nvGrpSpPr>
          <p:cNvPr id="8" name="Groep 7">
            <a:extLst>
              <a:ext uri="{FF2B5EF4-FFF2-40B4-BE49-F238E27FC236}">
                <a16:creationId xmlns:a16="http://schemas.microsoft.com/office/drawing/2014/main" id="{5850158B-78CB-9B56-2B9B-3C95BE38B1FF}"/>
              </a:ext>
            </a:extLst>
          </p:cNvPr>
          <p:cNvGrpSpPr/>
          <p:nvPr/>
        </p:nvGrpSpPr>
        <p:grpSpPr>
          <a:xfrm>
            <a:off x="609101" y="4866716"/>
            <a:ext cx="2100523" cy="869089"/>
            <a:chOff x="815086" y="2970542"/>
            <a:chExt cx="2800697" cy="1158785"/>
          </a:xfrm>
        </p:grpSpPr>
        <p:sp>
          <p:nvSpPr>
            <p:cNvPr id="25" name="Vrije vorm: vorm 24">
              <a:extLst>
                <a:ext uri="{FF2B5EF4-FFF2-40B4-BE49-F238E27FC236}">
                  <a16:creationId xmlns:a16="http://schemas.microsoft.com/office/drawing/2014/main" id="{8B477426-41F5-A8C8-4231-243A54043609}"/>
                </a:ext>
              </a:extLst>
            </p:cNvPr>
            <p:cNvSpPr/>
            <p:nvPr/>
          </p:nvSpPr>
          <p:spPr>
            <a:xfrm>
              <a:off x="842747" y="2970542"/>
              <a:ext cx="2469692" cy="388746"/>
            </a:xfrm>
            <a:custGeom>
              <a:avLst/>
              <a:gdLst>
                <a:gd name="connsiteX0" fmla="*/ 0 w 1989327"/>
                <a:gd name="connsiteY0" fmla="*/ 0 h 388746"/>
                <a:gd name="connsiteX1" fmla="*/ 1989328 w 1989327"/>
                <a:gd name="connsiteY1" fmla="*/ 0 h 388746"/>
                <a:gd name="connsiteX2" fmla="*/ 1989328 w 1989327"/>
                <a:gd name="connsiteY2" fmla="*/ 388747 h 388746"/>
                <a:gd name="connsiteX3" fmla="*/ 0 w 1989327"/>
                <a:gd name="connsiteY3" fmla="*/ 388747 h 388746"/>
              </a:gdLst>
              <a:ahLst/>
              <a:cxnLst>
                <a:cxn ang="0">
                  <a:pos x="connsiteX0" y="connsiteY0"/>
                </a:cxn>
                <a:cxn ang="0">
                  <a:pos x="connsiteX1" y="connsiteY1"/>
                </a:cxn>
                <a:cxn ang="0">
                  <a:pos x="connsiteX2" y="connsiteY2"/>
                </a:cxn>
                <a:cxn ang="0">
                  <a:pos x="connsiteX3" y="connsiteY3"/>
                </a:cxn>
              </a:cxnLst>
              <a:rect l="l" t="t" r="r" b="b"/>
              <a:pathLst>
                <a:path w="1989327" h="388746">
                  <a:moveTo>
                    <a:pt x="0" y="0"/>
                  </a:moveTo>
                  <a:lnTo>
                    <a:pt x="1989328" y="0"/>
                  </a:lnTo>
                  <a:lnTo>
                    <a:pt x="1989328" y="388747"/>
                  </a:lnTo>
                  <a:lnTo>
                    <a:pt x="0" y="388747"/>
                  </a:lnTo>
                  <a:close/>
                </a:path>
              </a:pathLst>
            </a:custGeom>
            <a:solidFill>
              <a:srgbClr val="E50056"/>
            </a:solidFill>
            <a:ln w="12693" cap="flat">
              <a:noFill/>
              <a:prstDash val="solid"/>
              <a:miter/>
            </a:ln>
          </p:spPr>
          <p:txBody>
            <a:bodyPr lIns="81000" tIns="0" rIns="0" bIns="0" rtlCol="0" anchor="ctr"/>
            <a:lstStyle/>
            <a:p>
              <a:r>
                <a:rPr lang="nl-NL" sz="1125" b="1" dirty="0">
                  <a:solidFill>
                    <a:schemeClr val="bg1"/>
                  </a:solidFill>
                  <a:latin typeface="Arial" panose="020B0604020202020204" pitchFamily="34" charset="0"/>
                  <a:cs typeface="Arial" panose="020B0604020202020204" pitchFamily="34" charset="0"/>
                </a:rPr>
                <a:t>Bachelor (4 jaar) </a:t>
              </a:r>
            </a:p>
          </p:txBody>
        </p:sp>
        <p:sp>
          <p:nvSpPr>
            <p:cNvPr id="60" name="Tekstvak 59">
              <a:extLst>
                <a:ext uri="{FF2B5EF4-FFF2-40B4-BE49-F238E27FC236}">
                  <a16:creationId xmlns:a16="http://schemas.microsoft.com/office/drawing/2014/main" id="{9982D722-DE62-DA04-4C10-3992D2C8E6C4}"/>
                </a:ext>
              </a:extLst>
            </p:cNvPr>
            <p:cNvSpPr txBox="1"/>
            <p:nvPr/>
          </p:nvSpPr>
          <p:spPr>
            <a:xfrm>
              <a:off x="815086" y="3565070"/>
              <a:ext cx="2800697" cy="564257"/>
            </a:xfrm>
            <a:prstGeom prst="rect">
              <a:avLst/>
            </a:prstGeom>
            <a:noFill/>
          </p:spPr>
          <p:txBody>
            <a:bodyPr wrap="square" lIns="0" tIns="0" rIns="0" bIns="0" rtlCol="0" anchor="t">
              <a:spAutoFit/>
            </a:bodyPr>
            <a:lstStyle/>
            <a:p>
              <a:pPr marL="200025" indent="-242888">
                <a:spcAft>
                  <a:spcPts val="600"/>
                </a:spcAft>
                <a:buSzPct val="120000"/>
                <a:buBlip>
                  <a:blip r:embed="rId3"/>
                </a:buBlip>
              </a:pPr>
              <a:r>
                <a:rPr lang="nl-NL" sz="750" dirty="0">
                  <a:latin typeface="Arial" panose="020B0604020202020204" pitchFamily="34" charset="0"/>
                  <a:cs typeface="Arial" panose="020B0604020202020204" pitchFamily="34" charset="0"/>
                </a:rPr>
                <a:t>Breed opgeleid tot Sales en Online Marketing professional</a:t>
              </a:r>
            </a:p>
            <a:p>
              <a:pPr marL="200025" indent="-242888">
                <a:spcAft>
                  <a:spcPts val="600"/>
                </a:spcAft>
                <a:buSzPct val="120000"/>
                <a:buBlip>
                  <a:blip r:embed="rId3"/>
                </a:buBlip>
              </a:pPr>
              <a:endParaRPr lang="nl-NL" sz="750" dirty="0">
                <a:latin typeface="Arial" panose="020B0604020202020204" pitchFamily="34" charset="0"/>
                <a:cs typeface="Arial" panose="020B0604020202020204" pitchFamily="34" charset="0"/>
              </a:endParaRPr>
            </a:p>
          </p:txBody>
        </p:sp>
      </p:grpSp>
      <p:sp>
        <p:nvSpPr>
          <p:cNvPr id="6" name="Tekstvak 5">
            <a:extLst>
              <a:ext uri="{FF2B5EF4-FFF2-40B4-BE49-F238E27FC236}">
                <a16:creationId xmlns:a16="http://schemas.microsoft.com/office/drawing/2014/main" id="{6ADC6D64-F64E-5215-DBE8-F04D5F0260E2}"/>
              </a:ext>
            </a:extLst>
          </p:cNvPr>
          <p:cNvSpPr txBox="1"/>
          <p:nvPr/>
        </p:nvSpPr>
        <p:spPr>
          <a:xfrm>
            <a:off x="602458" y="1401767"/>
            <a:ext cx="7939086" cy="524553"/>
          </a:xfrm>
          <a:prstGeom prst="rect">
            <a:avLst/>
          </a:prstGeom>
          <a:noFill/>
        </p:spPr>
        <p:txBody>
          <a:bodyPr wrap="square" lIns="0" tIns="108000" rIns="0" bIns="0" rtlCol="0">
            <a:spAutoFit/>
          </a:bodyPr>
          <a:lstStyle/>
          <a:p>
            <a:pPr>
              <a:lnSpc>
                <a:spcPct val="80000"/>
              </a:lnSpc>
            </a:pPr>
            <a:r>
              <a:rPr lang="nl-NL" sz="3375" b="1" kern="800" cap="all" dirty="0">
                <a:latin typeface="Arial"/>
                <a:cs typeface="Arial"/>
                <a:sym typeface="Arial"/>
                <a:rtl val="0"/>
              </a:rPr>
              <a:t>Commerciële Economie</a:t>
            </a:r>
            <a:r>
              <a:rPr lang="nl-NL" sz="3375" b="1" kern="800" cap="all" dirty="0">
                <a:solidFill>
                  <a:srgbClr val="E50056"/>
                </a:solidFill>
                <a:latin typeface="Arial"/>
                <a:cs typeface="Arial"/>
                <a:sym typeface="Arial"/>
                <a:rtl val="0"/>
              </a:rPr>
              <a:t>_</a:t>
            </a:r>
            <a:endParaRPr lang="nl-NL" sz="3375" b="1" kern="800" dirty="0">
              <a:solidFill>
                <a:srgbClr val="E50056"/>
              </a:solidFill>
              <a:latin typeface="Arial"/>
              <a:cs typeface="Arial"/>
              <a:sym typeface="Arial"/>
              <a:rtl val="0"/>
            </a:endParaRPr>
          </a:p>
        </p:txBody>
      </p:sp>
      <p:grpSp>
        <p:nvGrpSpPr>
          <p:cNvPr id="11" name="Groep 10">
            <a:extLst>
              <a:ext uri="{FF2B5EF4-FFF2-40B4-BE49-F238E27FC236}">
                <a16:creationId xmlns:a16="http://schemas.microsoft.com/office/drawing/2014/main" id="{F4263E73-4EA5-B558-97A8-1A55FB76AECC}"/>
              </a:ext>
            </a:extLst>
          </p:cNvPr>
          <p:cNvGrpSpPr/>
          <p:nvPr/>
        </p:nvGrpSpPr>
        <p:grpSpPr>
          <a:xfrm>
            <a:off x="633046" y="3440698"/>
            <a:ext cx="2115287" cy="1327620"/>
            <a:chOff x="795400" y="2974721"/>
            <a:chExt cx="2820383" cy="1770160"/>
          </a:xfrm>
        </p:grpSpPr>
        <p:sp>
          <p:nvSpPr>
            <p:cNvPr id="13" name="Vrije vorm: vorm 12">
              <a:extLst>
                <a:ext uri="{FF2B5EF4-FFF2-40B4-BE49-F238E27FC236}">
                  <a16:creationId xmlns:a16="http://schemas.microsoft.com/office/drawing/2014/main" id="{7B180331-E091-B559-DCFB-A84ABC18E36B}"/>
                </a:ext>
              </a:extLst>
            </p:cNvPr>
            <p:cNvSpPr/>
            <p:nvPr/>
          </p:nvSpPr>
          <p:spPr>
            <a:xfrm>
              <a:off x="795400" y="2974721"/>
              <a:ext cx="2649220" cy="388746"/>
            </a:xfrm>
            <a:custGeom>
              <a:avLst/>
              <a:gdLst>
                <a:gd name="connsiteX0" fmla="*/ 0 w 1989327"/>
                <a:gd name="connsiteY0" fmla="*/ 0 h 388746"/>
                <a:gd name="connsiteX1" fmla="*/ 1989328 w 1989327"/>
                <a:gd name="connsiteY1" fmla="*/ 0 h 388746"/>
                <a:gd name="connsiteX2" fmla="*/ 1989328 w 1989327"/>
                <a:gd name="connsiteY2" fmla="*/ 388747 h 388746"/>
                <a:gd name="connsiteX3" fmla="*/ 0 w 1989327"/>
                <a:gd name="connsiteY3" fmla="*/ 388747 h 388746"/>
              </a:gdLst>
              <a:ahLst/>
              <a:cxnLst>
                <a:cxn ang="0">
                  <a:pos x="connsiteX0" y="connsiteY0"/>
                </a:cxn>
                <a:cxn ang="0">
                  <a:pos x="connsiteX1" y="connsiteY1"/>
                </a:cxn>
                <a:cxn ang="0">
                  <a:pos x="connsiteX2" y="connsiteY2"/>
                </a:cxn>
                <a:cxn ang="0">
                  <a:pos x="connsiteX3" y="connsiteY3"/>
                </a:cxn>
              </a:cxnLst>
              <a:rect l="l" t="t" r="r" b="b"/>
              <a:pathLst>
                <a:path w="1989327" h="388746">
                  <a:moveTo>
                    <a:pt x="0" y="0"/>
                  </a:moveTo>
                  <a:lnTo>
                    <a:pt x="1989328" y="0"/>
                  </a:lnTo>
                  <a:lnTo>
                    <a:pt x="1989328" y="388747"/>
                  </a:lnTo>
                  <a:lnTo>
                    <a:pt x="0" y="388747"/>
                  </a:lnTo>
                  <a:close/>
                </a:path>
              </a:pathLst>
            </a:custGeom>
            <a:solidFill>
              <a:srgbClr val="E50056"/>
            </a:solidFill>
            <a:ln w="12693" cap="flat">
              <a:noFill/>
              <a:prstDash val="solid"/>
              <a:miter/>
            </a:ln>
          </p:spPr>
          <p:txBody>
            <a:bodyPr lIns="81000" tIns="0" rIns="0" bIns="0" rtlCol="0" anchor="ctr"/>
            <a:lstStyle/>
            <a:p>
              <a:r>
                <a:rPr lang="nl-NL" sz="1125" b="1" dirty="0" err="1">
                  <a:solidFill>
                    <a:schemeClr val="bg1"/>
                  </a:solidFill>
                  <a:latin typeface="Arial" panose="020B0604020202020204" pitchFamily="34" charset="0"/>
                  <a:cs typeface="Arial" panose="020B0604020202020204" pitchFamily="34" charset="0"/>
                </a:rPr>
                <a:t>Associate</a:t>
              </a:r>
              <a:r>
                <a:rPr lang="nl-NL" sz="1125" b="1" dirty="0">
                  <a:solidFill>
                    <a:schemeClr val="bg1"/>
                  </a:solidFill>
                  <a:latin typeface="Arial" panose="020B0604020202020204" pitchFamily="34" charset="0"/>
                  <a:cs typeface="Arial" panose="020B0604020202020204" pitchFamily="34" charset="0"/>
                </a:rPr>
                <a:t> </a:t>
              </a:r>
              <a:r>
                <a:rPr lang="nl-NL" sz="1125" b="1" dirty="0" err="1">
                  <a:solidFill>
                    <a:schemeClr val="bg1"/>
                  </a:solidFill>
                  <a:latin typeface="Arial" panose="020B0604020202020204" pitchFamily="34" charset="0"/>
                  <a:cs typeface="Arial" panose="020B0604020202020204" pitchFamily="34" charset="0"/>
                </a:rPr>
                <a:t>degree</a:t>
              </a:r>
              <a:r>
                <a:rPr lang="nl-NL" sz="1125" b="1" dirty="0">
                  <a:solidFill>
                    <a:schemeClr val="bg1"/>
                  </a:solidFill>
                  <a:latin typeface="Arial" panose="020B0604020202020204" pitchFamily="34" charset="0"/>
                  <a:cs typeface="Arial" panose="020B0604020202020204" pitchFamily="34" charset="0"/>
                </a:rPr>
                <a:t> (2 jaar)</a:t>
              </a:r>
            </a:p>
          </p:txBody>
        </p:sp>
        <p:sp>
          <p:nvSpPr>
            <p:cNvPr id="18" name="Tekstvak 17">
              <a:extLst>
                <a:ext uri="{FF2B5EF4-FFF2-40B4-BE49-F238E27FC236}">
                  <a16:creationId xmlns:a16="http://schemas.microsoft.com/office/drawing/2014/main" id="{FF23A740-3041-464E-74F8-D4E3F27F6BA1}"/>
                </a:ext>
              </a:extLst>
            </p:cNvPr>
            <p:cNvSpPr txBox="1"/>
            <p:nvPr/>
          </p:nvSpPr>
          <p:spPr>
            <a:xfrm>
              <a:off x="815085" y="3565070"/>
              <a:ext cx="2800698" cy="1179811"/>
            </a:xfrm>
            <a:prstGeom prst="rect">
              <a:avLst/>
            </a:prstGeom>
            <a:noFill/>
          </p:spPr>
          <p:txBody>
            <a:bodyPr wrap="square" lIns="0" tIns="0" rIns="0" bIns="0" rtlCol="0" anchor="t">
              <a:spAutoFit/>
            </a:bodyPr>
            <a:lstStyle/>
            <a:p>
              <a:pPr>
                <a:spcAft>
                  <a:spcPts val="600"/>
                </a:spcAft>
                <a:buSzPct val="120000"/>
              </a:pPr>
              <a:r>
                <a:rPr lang="nl-NL" sz="750" b="1" dirty="0">
                  <a:latin typeface="Arial"/>
                  <a:cs typeface="Arial"/>
                </a:rPr>
                <a:t>Uitstroomrichtingen:</a:t>
              </a:r>
            </a:p>
            <a:p>
              <a:pPr marL="200025" indent="-242888">
                <a:spcAft>
                  <a:spcPts val="600"/>
                </a:spcAft>
                <a:buSzPct val="120000"/>
                <a:buBlip>
                  <a:blip r:embed="rId3"/>
                </a:buBlip>
              </a:pPr>
              <a:r>
                <a:rPr lang="nl-NL" sz="750" dirty="0">
                  <a:latin typeface="Arial"/>
                  <a:cs typeface="Arial"/>
                </a:rPr>
                <a:t>Online Marketing</a:t>
              </a:r>
            </a:p>
            <a:p>
              <a:pPr marL="200025" indent="-242888">
                <a:spcAft>
                  <a:spcPts val="600"/>
                </a:spcAft>
                <a:buSzPct val="120000"/>
                <a:buBlip>
                  <a:blip r:embed="rId3"/>
                </a:buBlip>
              </a:pPr>
              <a:r>
                <a:rPr lang="nl-NL" sz="750" dirty="0">
                  <a:latin typeface="Arial"/>
                  <a:cs typeface="Arial"/>
                </a:rPr>
                <a:t>Sales</a:t>
              </a:r>
              <a:endParaRPr lang="en-US" sz="1350" dirty="0"/>
            </a:p>
            <a:p>
              <a:pPr marL="242888" indent="-242888">
                <a:spcAft>
                  <a:spcPts val="600"/>
                </a:spcAft>
                <a:buSzPct val="120000"/>
                <a:buBlip>
                  <a:blip r:embed="rId3"/>
                </a:buBlip>
              </a:pPr>
              <a:r>
                <a:rPr lang="nl-NL" sz="750" dirty="0">
                  <a:latin typeface="Arial" panose="020B0604020202020204" pitchFamily="34" charset="0"/>
                  <a:cs typeface="Arial" panose="020B0604020202020204" pitchFamily="34" charset="0"/>
                </a:rPr>
                <a:t>Business Development</a:t>
              </a:r>
            </a:p>
            <a:p>
              <a:pPr marL="200025" indent="-242888">
                <a:spcAft>
                  <a:spcPts val="600"/>
                </a:spcAft>
                <a:buSzPct val="120000"/>
                <a:buBlip>
                  <a:blip r:embed="rId3"/>
                </a:buBlip>
              </a:pPr>
              <a:endParaRPr lang="nl-NL" sz="750" dirty="0">
                <a:latin typeface="Arial" panose="020B0604020202020204" pitchFamily="34" charset="0"/>
                <a:cs typeface="Arial" panose="020B0604020202020204" pitchFamily="34" charset="0"/>
              </a:endParaRPr>
            </a:p>
          </p:txBody>
        </p:sp>
      </p:grpSp>
      <p:pic>
        <p:nvPicPr>
          <p:cNvPr id="14" name="Afbeelding 13" descr="Afbeelding met tekst, Menselijk gezicht, glimlach, bril&#10;&#10;Automatisch gegenereerde beschrijving">
            <a:extLst>
              <a:ext uri="{FF2B5EF4-FFF2-40B4-BE49-F238E27FC236}">
                <a16:creationId xmlns:a16="http://schemas.microsoft.com/office/drawing/2014/main" id="{F9259A57-654D-A13E-6D6E-143EE7F4F442}"/>
              </a:ext>
            </a:extLst>
          </p:cNvPr>
          <p:cNvPicPr>
            <a:picLocks noChangeAspect="1"/>
          </p:cNvPicPr>
          <p:nvPr/>
        </p:nvPicPr>
        <p:blipFill>
          <a:blip r:embed="rId4"/>
          <a:stretch>
            <a:fillRect/>
          </a:stretch>
        </p:blipFill>
        <p:spPr>
          <a:xfrm>
            <a:off x="4197305" y="5897002"/>
            <a:ext cx="1959653" cy="685879"/>
          </a:xfrm>
          <a:prstGeom prst="rect">
            <a:avLst/>
          </a:prstGeom>
        </p:spPr>
      </p:pic>
      <p:pic>
        <p:nvPicPr>
          <p:cNvPr id="16" name="Afbeelding 15" descr="Afbeelding met patroon, pixel&#10;&#10;Automatisch gegenereerde beschrijving">
            <a:extLst>
              <a:ext uri="{FF2B5EF4-FFF2-40B4-BE49-F238E27FC236}">
                <a16:creationId xmlns:a16="http://schemas.microsoft.com/office/drawing/2014/main" id="{37450FFB-8BD5-9E3E-9CD3-977B9CA2F009}"/>
              </a:ext>
            </a:extLst>
          </p:cNvPr>
          <p:cNvPicPr>
            <a:picLocks noChangeAspect="1"/>
          </p:cNvPicPr>
          <p:nvPr/>
        </p:nvPicPr>
        <p:blipFill>
          <a:blip r:embed="rId5"/>
          <a:stretch>
            <a:fillRect/>
          </a:stretch>
        </p:blipFill>
        <p:spPr>
          <a:xfrm>
            <a:off x="6156958" y="5902412"/>
            <a:ext cx="685879" cy="685879"/>
          </a:xfrm>
          <a:prstGeom prst="rect">
            <a:avLst/>
          </a:prstGeom>
        </p:spPr>
      </p:pic>
      <p:sp>
        <p:nvSpPr>
          <p:cNvPr id="24" name="Tekstvak 23">
            <a:extLst>
              <a:ext uri="{FF2B5EF4-FFF2-40B4-BE49-F238E27FC236}">
                <a16:creationId xmlns:a16="http://schemas.microsoft.com/office/drawing/2014/main" id="{29426A4D-2791-9EAC-615C-7C4642ED551A}"/>
              </a:ext>
            </a:extLst>
          </p:cNvPr>
          <p:cNvSpPr txBox="1"/>
          <p:nvPr/>
        </p:nvSpPr>
        <p:spPr>
          <a:xfrm>
            <a:off x="4673464" y="5322594"/>
            <a:ext cx="4160330" cy="323165"/>
          </a:xfrm>
          <a:prstGeom prst="rect">
            <a:avLst/>
          </a:prstGeom>
          <a:noFill/>
        </p:spPr>
        <p:txBody>
          <a:bodyPr wrap="square" rtlCol="0">
            <a:spAutoFit/>
          </a:bodyPr>
          <a:lstStyle/>
          <a:p>
            <a:r>
              <a:rPr lang="nl-NL" sz="1500" dirty="0"/>
              <a:t>Meer weten? Kom naar de Open Avond (deeltijd) </a:t>
            </a:r>
          </a:p>
        </p:txBody>
      </p:sp>
      <p:graphicFrame>
        <p:nvGraphicFramePr>
          <p:cNvPr id="4" name="Tabel 3">
            <a:extLst>
              <a:ext uri="{FF2B5EF4-FFF2-40B4-BE49-F238E27FC236}">
                <a16:creationId xmlns:a16="http://schemas.microsoft.com/office/drawing/2014/main" id="{F6F39DB6-4590-6756-D6CB-1DA3F86615F4}"/>
              </a:ext>
            </a:extLst>
          </p:cNvPr>
          <p:cNvGraphicFramePr>
            <a:graphicFrameLocks noGrp="1"/>
          </p:cNvGraphicFramePr>
          <p:nvPr>
            <p:extLst>
              <p:ext uri="{D42A27DB-BD31-4B8C-83A1-F6EECF244321}">
                <p14:modId xmlns:p14="http://schemas.microsoft.com/office/powerpoint/2010/main" val="2371431125"/>
              </p:ext>
            </p:extLst>
          </p:nvPr>
        </p:nvGraphicFramePr>
        <p:xfrm>
          <a:off x="3396143" y="3335684"/>
          <a:ext cx="5666427" cy="1847620"/>
        </p:xfrm>
        <a:graphic>
          <a:graphicData uri="http://schemas.openxmlformats.org/drawingml/2006/table">
            <a:tbl>
              <a:tblPr firstRow="1" bandRow="1">
                <a:tableStyleId>{5940675A-B579-460E-94D1-54222C63F5DA}</a:tableStyleId>
              </a:tblPr>
              <a:tblGrid>
                <a:gridCol w="2905629">
                  <a:extLst>
                    <a:ext uri="{9D8B030D-6E8A-4147-A177-3AD203B41FA5}">
                      <a16:colId xmlns:a16="http://schemas.microsoft.com/office/drawing/2014/main" val="2175130947"/>
                    </a:ext>
                  </a:extLst>
                </a:gridCol>
                <a:gridCol w="2760798">
                  <a:extLst>
                    <a:ext uri="{9D8B030D-6E8A-4147-A177-3AD203B41FA5}">
                      <a16:colId xmlns:a16="http://schemas.microsoft.com/office/drawing/2014/main" val="4281798973"/>
                    </a:ext>
                  </a:extLst>
                </a:gridCol>
              </a:tblGrid>
              <a:tr h="254807">
                <a:tc>
                  <a:txBody>
                    <a:bodyPr/>
                    <a:lstStyle/>
                    <a:p>
                      <a:r>
                        <a:rPr lang="en-US" b="1" dirty="0">
                          <a:solidFill>
                            <a:schemeClr val="bg1"/>
                          </a:solidFill>
                        </a:rPr>
                        <a:t>HBO Associate degree</a:t>
                      </a:r>
                      <a:endParaRPr lang="nl-NL" b="1" dirty="0">
                        <a:solidFill>
                          <a:schemeClr val="bg1"/>
                        </a:solidFill>
                      </a:endParaRPr>
                    </a:p>
                  </a:txBody>
                  <a:tcPr>
                    <a:solidFill>
                      <a:srgbClr val="FF0066"/>
                    </a:solidFill>
                  </a:tcPr>
                </a:tc>
                <a:tc>
                  <a:txBody>
                    <a:bodyPr/>
                    <a:lstStyle/>
                    <a:p>
                      <a:r>
                        <a:rPr lang="en-US" b="1" dirty="0">
                          <a:solidFill>
                            <a:schemeClr val="bg1"/>
                          </a:solidFill>
                        </a:rPr>
                        <a:t>HBO Bachelor</a:t>
                      </a:r>
                      <a:endParaRPr lang="nl-NL" b="1" dirty="0">
                        <a:solidFill>
                          <a:schemeClr val="bg1"/>
                        </a:solidFill>
                      </a:endParaRPr>
                    </a:p>
                  </a:txBody>
                  <a:tcPr>
                    <a:solidFill>
                      <a:srgbClr val="FF0066"/>
                    </a:solidFill>
                  </a:tcPr>
                </a:tc>
                <a:extLst>
                  <a:ext uri="{0D108BD9-81ED-4DB2-BD59-A6C34878D82A}">
                    <a16:rowId xmlns:a16="http://schemas.microsoft.com/office/drawing/2014/main" val="1405083578"/>
                  </a:ext>
                </a:extLst>
              </a:tr>
              <a:tr h="1550440">
                <a:tc>
                  <a:txBody>
                    <a:bodyPr/>
                    <a:lstStyle/>
                    <a:p>
                      <a:pPr marL="88900" indent="-88900">
                        <a:buFont typeface="Arial" panose="020B0604020202020204" pitchFamily="34" charset="0"/>
                        <a:buChar char="•"/>
                      </a:pPr>
                      <a:r>
                        <a:rPr lang="en-US" sz="1200" dirty="0"/>
                        <a:t>2 </a:t>
                      </a:r>
                      <a:r>
                        <a:rPr lang="en-US" sz="1200" dirty="0" err="1"/>
                        <a:t>jaar</a:t>
                      </a:r>
                      <a:endParaRPr lang="en-US" sz="1200" dirty="0"/>
                    </a:p>
                    <a:p>
                      <a:pPr marL="88900" indent="-88900">
                        <a:buFont typeface="Arial" panose="020B0604020202020204" pitchFamily="34" charset="0"/>
                        <a:buChar char="•"/>
                      </a:pPr>
                      <a:r>
                        <a:rPr lang="en-US" sz="1200" dirty="0" err="1"/>
                        <a:t>Ideaal</a:t>
                      </a:r>
                      <a:r>
                        <a:rPr lang="en-US" sz="1200" dirty="0"/>
                        <a:t> </a:t>
                      </a:r>
                      <a:r>
                        <a:rPr lang="en-US" sz="1200" dirty="0" err="1"/>
                        <a:t>na</a:t>
                      </a:r>
                      <a:r>
                        <a:rPr lang="en-US" sz="1200" dirty="0"/>
                        <a:t> </a:t>
                      </a:r>
                      <a:r>
                        <a:rPr lang="en-US" sz="1200" dirty="0" err="1"/>
                        <a:t>een</a:t>
                      </a:r>
                      <a:r>
                        <a:rPr lang="en-US" sz="1200" dirty="0"/>
                        <a:t> </a:t>
                      </a:r>
                      <a:r>
                        <a:rPr lang="en-US" sz="1200" dirty="0" err="1"/>
                        <a:t>mbo</a:t>
                      </a:r>
                      <a:r>
                        <a:rPr lang="en-US" sz="1200" dirty="0"/>
                        <a:t> 4 </a:t>
                      </a:r>
                      <a:r>
                        <a:rPr lang="en-US" sz="1200" dirty="0" err="1"/>
                        <a:t>opleiding</a:t>
                      </a:r>
                      <a:endParaRPr lang="en-US" sz="1200" dirty="0"/>
                    </a:p>
                    <a:p>
                      <a:pPr marL="88900" indent="-88900">
                        <a:buFont typeface="Arial" panose="020B0604020202020204" pitchFamily="34" charset="0"/>
                        <a:buChar char="•"/>
                      </a:pPr>
                      <a:r>
                        <a:rPr lang="en-US" sz="1200" dirty="0"/>
                        <a:t>Na AD </a:t>
                      </a:r>
                      <a:r>
                        <a:rPr lang="en-US" sz="1200" dirty="0" err="1"/>
                        <a:t>mogelijkheid</a:t>
                      </a:r>
                      <a:r>
                        <a:rPr lang="en-US" sz="1200" dirty="0"/>
                        <a:t> tot </a:t>
                      </a:r>
                      <a:r>
                        <a:rPr lang="en-US" sz="1200" dirty="0" err="1"/>
                        <a:t>doorstromen</a:t>
                      </a:r>
                      <a:r>
                        <a:rPr lang="en-US" sz="1200" dirty="0"/>
                        <a:t> </a:t>
                      </a:r>
                      <a:r>
                        <a:rPr lang="en-US" sz="1200" dirty="0" err="1"/>
                        <a:t>naar</a:t>
                      </a:r>
                      <a:r>
                        <a:rPr lang="en-US" sz="1200" dirty="0"/>
                        <a:t> bachelor</a:t>
                      </a:r>
                    </a:p>
                    <a:p>
                      <a:pPr marL="88900" indent="-88900">
                        <a:buFont typeface="Arial" panose="020B0604020202020204" pitchFamily="34" charset="0"/>
                        <a:buChar char="•"/>
                      </a:pPr>
                      <a:r>
                        <a:rPr lang="en-US" sz="1200" dirty="0" err="1"/>
                        <a:t>Erkend</a:t>
                      </a:r>
                      <a:r>
                        <a:rPr lang="en-US" sz="1200" dirty="0"/>
                        <a:t> diploma</a:t>
                      </a:r>
                    </a:p>
                    <a:p>
                      <a:pPr marL="88900" indent="-88900">
                        <a:buFont typeface="Arial" panose="020B0604020202020204" pitchFamily="34" charset="0"/>
                        <a:buChar char="•"/>
                      </a:pPr>
                      <a:r>
                        <a:rPr lang="en-US" sz="1200" dirty="0" err="1"/>
                        <a:t>Voor</a:t>
                      </a:r>
                      <a:r>
                        <a:rPr lang="en-US" sz="1200" dirty="0"/>
                        <a:t> </a:t>
                      </a:r>
                      <a:r>
                        <a:rPr lang="en-US" sz="1200" dirty="0" err="1"/>
                        <a:t>specifiek</a:t>
                      </a:r>
                      <a:r>
                        <a:rPr lang="en-US" sz="1200" dirty="0"/>
                        <a:t> </a:t>
                      </a:r>
                      <a:r>
                        <a:rPr lang="en-US" sz="1200" dirty="0" err="1"/>
                        <a:t>functieprofiel</a:t>
                      </a:r>
                      <a:endParaRPr lang="en-US" sz="1200" dirty="0"/>
                    </a:p>
                    <a:p>
                      <a:pPr marL="88900" indent="-88900">
                        <a:buFont typeface="Arial" panose="020B0604020202020204" pitchFamily="34" charset="0"/>
                        <a:buChar char="•"/>
                      </a:pPr>
                      <a:r>
                        <a:rPr lang="en-US" sz="1200" dirty="0" err="1"/>
                        <a:t>Keuze</a:t>
                      </a:r>
                      <a:r>
                        <a:rPr lang="en-US" sz="1200" dirty="0"/>
                        <a:t> </a:t>
                      </a:r>
                      <a:r>
                        <a:rPr lang="en-US" sz="1200" dirty="0" err="1"/>
                        <a:t>specailisatie</a:t>
                      </a:r>
                      <a:r>
                        <a:rPr lang="en-US" sz="1200" dirty="0"/>
                        <a:t> </a:t>
                      </a:r>
                      <a:r>
                        <a:rPr lang="en-US" sz="1200" dirty="0" err="1"/>
                        <a:t>eind</a:t>
                      </a:r>
                      <a:r>
                        <a:rPr lang="en-US" sz="1200" dirty="0"/>
                        <a:t> </a:t>
                      </a:r>
                      <a:r>
                        <a:rPr lang="en-US" sz="1200" dirty="0" err="1"/>
                        <a:t>jaar</a:t>
                      </a:r>
                      <a:r>
                        <a:rPr lang="en-US" sz="1200" dirty="0"/>
                        <a:t> 1</a:t>
                      </a:r>
                      <a:endParaRPr lang="nl-NL" sz="1200" dirty="0"/>
                    </a:p>
                  </a:txBody>
                  <a:tcPr/>
                </a:tc>
                <a:tc>
                  <a:txBody>
                    <a:bodyPr/>
                    <a:lstStyle/>
                    <a:p>
                      <a:pPr marL="88900" indent="-88900">
                        <a:buFont typeface="Arial" panose="020B0604020202020204" pitchFamily="34" charset="0"/>
                        <a:buChar char="•"/>
                      </a:pPr>
                      <a:r>
                        <a:rPr lang="en-US" sz="1200" dirty="0"/>
                        <a:t>4 </a:t>
                      </a:r>
                      <a:r>
                        <a:rPr lang="en-US" sz="1200" dirty="0" err="1"/>
                        <a:t>jaar</a:t>
                      </a:r>
                      <a:endParaRPr lang="en-US" sz="1200" dirty="0"/>
                    </a:p>
                    <a:p>
                      <a:pPr marL="88900" indent="-88900">
                        <a:buFont typeface="Arial" panose="020B0604020202020204" pitchFamily="34" charset="0"/>
                        <a:buChar char="•"/>
                      </a:pPr>
                      <a:r>
                        <a:rPr lang="en-US" sz="1200" dirty="0" err="1"/>
                        <a:t>Een</a:t>
                      </a:r>
                      <a:r>
                        <a:rPr lang="en-US" sz="1200" dirty="0"/>
                        <a:t> </a:t>
                      </a:r>
                      <a:r>
                        <a:rPr lang="en-US" sz="1200" dirty="0" err="1"/>
                        <a:t>goede</a:t>
                      </a:r>
                      <a:r>
                        <a:rPr lang="en-US" sz="1200" dirty="0"/>
                        <a:t> </a:t>
                      </a:r>
                      <a:r>
                        <a:rPr lang="nl-NL" sz="1200" dirty="0"/>
                        <a:t>carrièrebasis!</a:t>
                      </a:r>
                    </a:p>
                    <a:p>
                      <a:pPr marL="88900" indent="-88900">
                        <a:buFont typeface="Arial" panose="020B0604020202020204" pitchFamily="34" charset="0"/>
                        <a:buChar char="•"/>
                      </a:pPr>
                      <a:r>
                        <a:rPr lang="nl-NL" sz="1200" dirty="0"/>
                        <a:t>Doorstroom naar een master mogelijk</a:t>
                      </a:r>
                    </a:p>
                    <a:p>
                      <a:pPr marL="88900" indent="-88900">
                        <a:buFont typeface="Arial" panose="020B0604020202020204" pitchFamily="34" charset="0"/>
                        <a:buChar char="•"/>
                      </a:pPr>
                      <a:r>
                        <a:rPr lang="nl-NL" sz="1200" dirty="0"/>
                        <a:t>Brede opleiding op commercieel gebied</a:t>
                      </a:r>
                    </a:p>
                  </a:txBody>
                  <a:tcPr/>
                </a:tc>
                <a:extLst>
                  <a:ext uri="{0D108BD9-81ED-4DB2-BD59-A6C34878D82A}">
                    <a16:rowId xmlns:a16="http://schemas.microsoft.com/office/drawing/2014/main" val="1755322375"/>
                  </a:ext>
                </a:extLst>
              </a:tr>
            </a:tbl>
          </a:graphicData>
        </a:graphic>
      </p:graphicFrame>
      <p:pic>
        <p:nvPicPr>
          <p:cNvPr id="5" name="Afbeelding 4">
            <a:extLst>
              <a:ext uri="{FF2B5EF4-FFF2-40B4-BE49-F238E27FC236}">
                <a16:creationId xmlns:a16="http://schemas.microsoft.com/office/drawing/2014/main" id="{02034BFF-0F47-5935-05C3-6F22A4D78189}"/>
              </a:ext>
            </a:extLst>
          </p:cNvPr>
          <p:cNvPicPr>
            <a:picLocks noChangeAspect="1"/>
          </p:cNvPicPr>
          <p:nvPr/>
        </p:nvPicPr>
        <p:blipFill>
          <a:blip r:embed="rId6"/>
          <a:stretch>
            <a:fillRect/>
          </a:stretch>
        </p:blipFill>
        <p:spPr>
          <a:xfrm>
            <a:off x="6577187" y="199930"/>
            <a:ext cx="2566813" cy="2940891"/>
          </a:xfrm>
          <a:prstGeom prst="rect">
            <a:avLst/>
          </a:prstGeom>
        </p:spPr>
      </p:pic>
    </p:spTree>
    <p:extLst>
      <p:ext uri="{BB962C8B-B14F-4D97-AF65-F5344CB8AC3E}">
        <p14:creationId xmlns:p14="http://schemas.microsoft.com/office/powerpoint/2010/main" val="263786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0-#ppt_w/2"/>
                                          </p:val>
                                        </p:tav>
                                        <p:tav tm="100000">
                                          <p:val>
                                            <p:strVal val="#ppt_x"/>
                                          </p:val>
                                        </p:tav>
                                      </p:tavLst>
                                    </p:anim>
                                    <p:anim calcmode="lin" valueType="num">
                                      <p:cBhvr additive="base">
                                        <p:cTn id="16" dur="75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2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800" fill="hold"/>
                                        <p:tgtEl>
                                          <p:spTgt spid="8"/>
                                        </p:tgtEl>
                                        <p:attrNameLst>
                                          <p:attrName>ppt_x</p:attrName>
                                        </p:attrNameLst>
                                      </p:cBhvr>
                                      <p:tavLst>
                                        <p:tav tm="0">
                                          <p:val>
                                            <p:strVal val="1+#ppt_w/2"/>
                                          </p:val>
                                        </p:tav>
                                        <p:tav tm="100000">
                                          <p:val>
                                            <p:strVal val="#ppt_x"/>
                                          </p:val>
                                        </p:tav>
                                      </p:tavLst>
                                    </p:anim>
                                    <p:anim calcmode="lin" valueType="num">
                                      <p:cBhvr additive="base">
                                        <p:cTn id="20" dur="8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2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800" fill="hold"/>
                                        <p:tgtEl>
                                          <p:spTgt spid="11"/>
                                        </p:tgtEl>
                                        <p:attrNameLst>
                                          <p:attrName>ppt_x</p:attrName>
                                        </p:attrNameLst>
                                      </p:cBhvr>
                                      <p:tavLst>
                                        <p:tav tm="0">
                                          <p:val>
                                            <p:strVal val="1+#ppt_w/2"/>
                                          </p:val>
                                        </p:tav>
                                        <p:tav tm="100000">
                                          <p:val>
                                            <p:strVal val="#ppt_x"/>
                                          </p:val>
                                        </p:tav>
                                      </p:tavLst>
                                    </p:anim>
                                    <p:anim calcmode="lin" valueType="num">
                                      <p:cBhvr additive="base">
                                        <p:cTn id="24" dur="8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rije vorm: vorm 3">
            <a:extLst>
              <a:ext uri="{FF2B5EF4-FFF2-40B4-BE49-F238E27FC236}">
                <a16:creationId xmlns:a16="http://schemas.microsoft.com/office/drawing/2014/main" id="{372A12FC-145F-BDA4-AA22-11127624D648}"/>
              </a:ext>
            </a:extLst>
          </p:cNvPr>
          <p:cNvSpPr/>
          <p:nvPr/>
        </p:nvSpPr>
        <p:spPr>
          <a:xfrm>
            <a:off x="0" y="3615952"/>
            <a:ext cx="9143999" cy="2434245"/>
          </a:xfrm>
          <a:custGeom>
            <a:avLst/>
            <a:gdLst>
              <a:gd name="connsiteX0" fmla="*/ 0 w 12179315"/>
              <a:gd name="connsiteY0" fmla="*/ 0 h 3245660"/>
              <a:gd name="connsiteX1" fmla="*/ 12179315 w 12179315"/>
              <a:gd name="connsiteY1" fmla="*/ 0 h 3245660"/>
              <a:gd name="connsiteX2" fmla="*/ 12179315 w 12179315"/>
              <a:gd name="connsiteY2" fmla="*/ 3245661 h 3245660"/>
              <a:gd name="connsiteX3" fmla="*/ 0 w 12179315"/>
              <a:gd name="connsiteY3" fmla="*/ 3245661 h 3245660"/>
            </a:gdLst>
            <a:ahLst/>
            <a:cxnLst>
              <a:cxn ang="0">
                <a:pos x="connsiteX0" y="connsiteY0"/>
              </a:cxn>
              <a:cxn ang="0">
                <a:pos x="connsiteX1" y="connsiteY1"/>
              </a:cxn>
              <a:cxn ang="0">
                <a:pos x="connsiteX2" y="connsiteY2"/>
              </a:cxn>
              <a:cxn ang="0">
                <a:pos x="connsiteX3" y="connsiteY3"/>
              </a:cxn>
            </a:cxnLst>
            <a:rect l="l" t="t" r="r" b="b"/>
            <a:pathLst>
              <a:path w="12179315" h="3245660">
                <a:moveTo>
                  <a:pt x="0" y="0"/>
                </a:moveTo>
                <a:lnTo>
                  <a:pt x="12179315" y="0"/>
                </a:lnTo>
                <a:lnTo>
                  <a:pt x="12179315" y="3245661"/>
                </a:lnTo>
                <a:lnTo>
                  <a:pt x="0" y="3245661"/>
                </a:lnTo>
                <a:close/>
              </a:path>
            </a:pathLst>
          </a:custGeom>
          <a:solidFill>
            <a:srgbClr val="E8E8E8"/>
          </a:solidFill>
          <a:ln w="12687" cap="flat">
            <a:noFill/>
            <a:prstDash val="solid"/>
            <a:miter/>
          </a:ln>
        </p:spPr>
        <p:txBody>
          <a:bodyPr rtlCol="0" anchor="ctr"/>
          <a:lstStyle/>
          <a:p>
            <a:endParaRPr lang="nl-NL" sz="1350"/>
          </a:p>
        </p:txBody>
      </p:sp>
      <p:sp>
        <p:nvSpPr>
          <p:cNvPr id="3" name="Tekstvak 2">
            <a:extLst>
              <a:ext uri="{FF2B5EF4-FFF2-40B4-BE49-F238E27FC236}">
                <a16:creationId xmlns:a16="http://schemas.microsoft.com/office/drawing/2014/main" id="{90D4B0A8-07B6-FB87-5FFA-FFD5CFE5BAB8}"/>
              </a:ext>
            </a:extLst>
          </p:cNvPr>
          <p:cNvSpPr txBox="1"/>
          <p:nvPr/>
        </p:nvSpPr>
        <p:spPr>
          <a:xfrm>
            <a:off x="1124264" y="994373"/>
            <a:ext cx="4368544" cy="524553"/>
          </a:xfrm>
          <a:prstGeom prst="rect">
            <a:avLst/>
          </a:prstGeom>
          <a:noFill/>
        </p:spPr>
        <p:txBody>
          <a:bodyPr wrap="square" lIns="0" tIns="108000" rIns="0" bIns="0" rtlCol="0">
            <a:spAutoFit/>
          </a:bodyPr>
          <a:lstStyle/>
          <a:p>
            <a:pPr>
              <a:lnSpc>
                <a:spcPct val="80000"/>
              </a:lnSpc>
            </a:pPr>
            <a:r>
              <a:rPr lang="nl-NL" sz="3375" b="1" kern="800" cap="all">
                <a:latin typeface="Arial"/>
                <a:cs typeface="Arial"/>
                <a:sym typeface="Arial"/>
                <a:rtl val="0"/>
              </a:rPr>
              <a:t>aanmelden</a:t>
            </a:r>
            <a:endParaRPr lang="nl-NL" sz="3375" b="1" kern="800">
              <a:solidFill>
                <a:srgbClr val="E50056"/>
              </a:solidFill>
              <a:latin typeface="Arial"/>
              <a:cs typeface="Arial"/>
              <a:sym typeface="Arial"/>
              <a:rtl val="0"/>
            </a:endParaRPr>
          </a:p>
        </p:txBody>
      </p:sp>
      <p:grpSp>
        <p:nvGrpSpPr>
          <p:cNvPr id="6" name="Groep 5">
            <a:extLst>
              <a:ext uri="{FF2B5EF4-FFF2-40B4-BE49-F238E27FC236}">
                <a16:creationId xmlns:a16="http://schemas.microsoft.com/office/drawing/2014/main" id="{CF111AF6-8650-67F9-4D12-1C2E3E779BC1}"/>
              </a:ext>
            </a:extLst>
          </p:cNvPr>
          <p:cNvGrpSpPr/>
          <p:nvPr/>
        </p:nvGrpSpPr>
        <p:grpSpPr>
          <a:xfrm>
            <a:off x="3036355" y="1824101"/>
            <a:ext cx="3071290" cy="3883115"/>
            <a:chOff x="5989547" y="1099583"/>
            <a:chExt cx="3462616" cy="5002929"/>
          </a:xfrm>
        </p:grpSpPr>
        <p:sp>
          <p:nvSpPr>
            <p:cNvPr id="38" name="Vrije vorm: vorm 37">
              <a:extLst>
                <a:ext uri="{FF2B5EF4-FFF2-40B4-BE49-F238E27FC236}">
                  <a16:creationId xmlns:a16="http://schemas.microsoft.com/office/drawing/2014/main" id="{556E9AB9-2AC0-8FCB-E063-F108811D8A7E}"/>
                </a:ext>
              </a:extLst>
            </p:cNvPr>
            <p:cNvSpPr/>
            <p:nvPr/>
          </p:nvSpPr>
          <p:spPr>
            <a:xfrm>
              <a:off x="5989548" y="5046074"/>
              <a:ext cx="3462615" cy="1056438"/>
            </a:xfrm>
            <a:custGeom>
              <a:avLst/>
              <a:gdLst>
                <a:gd name="connsiteX0" fmla="*/ 0 w 1755045"/>
                <a:gd name="connsiteY0" fmla="*/ 0 h 2535761"/>
                <a:gd name="connsiteX1" fmla="*/ 1755046 w 1755045"/>
                <a:gd name="connsiteY1" fmla="*/ 0 h 2535761"/>
                <a:gd name="connsiteX2" fmla="*/ 1755046 w 1755045"/>
                <a:gd name="connsiteY2" fmla="*/ 2535762 h 2535761"/>
                <a:gd name="connsiteX3" fmla="*/ 0 w 1755045"/>
                <a:gd name="connsiteY3" fmla="*/ 2535762 h 2535761"/>
              </a:gdLst>
              <a:ahLst/>
              <a:cxnLst>
                <a:cxn ang="0">
                  <a:pos x="connsiteX0" y="connsiteY0"/>
                </a:cxn>
                <a:cxn ang="0">
                  <a:pos x="connsiteX1" y="connsiteY1"/>
                </a:cxn>
                <a:cxn ang="0">
                  <a:pos x="connsiteX2" y="connsiteY2"/>
                </a:cxn>
                <a:cxn ang="0">
                  <a:pos x="connsiteX3" y="connsiteY3"/>
                </a:cxn>
              </a:cxnLst>
              <a:rect l="l" t="t" r="r" b="b"/>
              <a:pathLst>
                <a:path w="1755045" h="2535761">
                  <a:moveTo>
                    <a:pt x="0" y="0"/>
                  </a:moveTo>
                  <a:lnTo>
                    <a:pt x="1755046" y="0"/>
                  </a:lnTo>
                  <a:lnTo>
                    <a:pt x="1755046" y="2535762"/>
                  </a:lnTo>
                  <a:lnTo>
                    <a:pt x="0" y="2535762"/>
                  </a:lnTo>
                  <a:close/>
                </a:path>
              </a:pathLst>
            </a:custGeom>
            <a:solidFill>
              <a:srgbClr val="FFFFFF"/>
            </a:solidFill>
            <a:ln w="7922" cap="flat">
              <a:noFill/>
              <a:prstDash val="solid"/>
              <a:miter/>
            </a:ln>
            <a:effectLst>
              <a:outerShdw blurRad="127000" algn="ctr" rotWithShape="0">
                <a:prstClr val="black">
                  <a:alpha val="15000"/>
                </a:prstClr>
              </a:outerShdw>
            </a:effectLst>
          </p:spPr>
          <p:txBody>
            <a:bodyPr lIns="216000" rtlCol="0" anchor="ctr"/>
            <a:lstStyle/>
            <a:p>
              <a:pPr marL="214313" indent="-214313">
                <a:buBlip>
                  <a:blip r:embed="rId3"/>
                </a:buBlip>
              </a:pPr>
              <a:endParaRPr lang="nl-NL" sz="1200">
                <a:latin typeface="Arial" panose="020B0604020202020204" pitchFamily="34" charset="0"/>
                <a:cs typeface="Arial" panose="020B0604020202020204" pitchFamily="34" charset="0"/>
              </a:endParaRPr>
            </a:p>
            <a:p>
              <a:pPr marL="214313" indent="-214313">
                <a:buBlip>
                  <a:blip r:embed="rId3"/>
                </a:buBlip>
              </a:pPr>
              <a:r>
                <a:rPr lang="nl-NL" sz="1200">
                  <a:latin typeface="Arial" panose="020B0604020202020204" pitchFamily="34" charset="0"/>
                  <a:cs typeface="Arial" panose="020B0604020202020204" pitchFamily="34" charset="0"/>
                </a:rPr>
                <a:t>Aanmelden via Studielink</a:t>
              </a:r>
            </a:p>
            <a:p>
              <a:pPr marL="214313" indent="-214313">
                <a:buBlip>
                  <a:blip r:embed="rId3"/>
                </a:buBlip>
              </a:pPr>
              <a:endParaRPr lang="nl-NL" sz="1200">
                <a:latin typeface="Arial" panose="020B0604020202020204" pitchFamily="34" charset="0"/>
                <a:cs typeface="Arial" panose="020B0604020202020204" pitchFamily="34" charset="0"/>
              </a:endParaRPr>
            </a:p>
          </p:txBody>
        </p:sp>
        <p:sp>
          <p:nvSpPr>
            <p:cNvPr id="39" name="Vrije vorm: vorm 38">
              <a:extLst>
                <a:ext uri="{FF2B5EF4-FFF2-40B4-BE49-F238E27FC236}">
                  <a16:creationId xmlns:a16="http://schemas.microsoft.com/office/drawing/2014/main" id="{622D215E-EFFD-6C67-2CD8-BC2284F5B485}"/>
                </a:ext>
              </a:extLst>
            </p:cNvPr>
            <p:cNvSpPr/>
            <p:nvPr/>
          </p:nvSpPr>
          <p:spPr>
            <a:xfrm>
              <a:off x="5989548" y="4372298"/>
              <a:ext cx="3462615" cy="675830"/>
            </a:xfrm>
            <a:custGeom>
              <a:avLst/>
              <a:gdLst>
                <a:gd name="connsiteX0" fmla="*/ 0 w 1755045"/>
                <a:gd name="connsiteY0" fmla="*/ 0 h 342548"/>
                <a:gd name="connsiteX1" fmla="*/ 1755046 w 1755045"/>
                <a:gd name="connsiteY1" fmla="*/ 0 h 342548"/>
                <a:gd name="connsiteX2" fmla="*/ 1755046 w 1755045"/>
                <a:gd name="connsiteY2" fmla="*/ 342548 h 342548"/>
                <a:gd name="connsiteX3" fmla="*/ 0 w 1755045"/>
                <a:gd name="connsiteY3" fmla="*/ 342548 h 342548"/>
              </a:gdLst>
              <a:ahLst/>
              <a:cxnLst>
                <a:cxn ang="0">
                  <a:pos x="connsiteX0" y="connsiteY0"/>
                </a:cxn>
                <a:cxn ang="0">
                  <a:pos x="connsiteX1" y="connsiteY1"/>
                </a:cxn>
                <a:cxn ang="0">
                  <a:pos x="connsiteX2" y="connsiteY2"/>
                </a:cxn>
                <a:cxn ang="0">
                  <a:pos x="connsiteX3" y="connsiteY3"/>
                </a:cxn>
              </a:cxnLst>
              <a:rect l="l" t="t" r="r" b="b"/>
              <a:pathLst>
                <a:path w="1755045" h="342548">
                  <a:moveTo>
                    <a:pt x="0" y="0"/>
                  </a:moveTo>
                  <a:lnTo>
                    <a:pt x="1755046" y="0"/>
                  </a:lnTo>
                  <a:lnTo>
                    <a:pt x="1755046" y="342548"/>
                  </a:lnTo>
                  <a:lnTo>
                    <a:pt x="0" y="342548"/>
                  </a:lnTo>
                  <a:close/>
                </a:path>
              </a:pathLst>
            </a:custGeom>
            <a:solidFill>
              <a:srgbClr val="E50056"/>
            </a:solidFill>
            <a:ln w="7922" cap="flat">
              <a:noFill/>
              <a:prstDash val="solid"/>
              <a:miter/>
            </a:ln>
          </p:spPr>
          <p:txBody>
            <a:bodyPr lIns="648000" rtlCol="0" anchor="ctr"/>
            <a:lstStyle/>
            <a:p>
              <a:r>
                <a:rPr lang="nl-NL" sz="1350" b="1" dirty="0">
                  <a:solidFill>
                    <a:schemeClr val="bg1"/>
                  </a:solidFill>
                  <a:latin typeface="Arial" panose="020B0604020202020204" pitchFamily="34" charset="0"/>
                  <a:cs typeface="Arial" panose="020B0604020202020204" pitchFamily="34" charset="0"/>
                </a:rPr>
                <a:t>1 mei 2025</a:t>
              </a:r>
            </a:p>
          </p:txBody>
        </p:sp>
        <p:grpSp>
          <p:nvGrpSpPr>
            <p:cNvPr id="40" name="Graphic 2">
              <a:extLst>
                <a:ext uri="{FF2B5EF4-FFF2-40B4-BE49-F238E27FC236}">
                  <a16:creationId xmlns:a16="http://schemas.microsoft.com/office/drawing/2014/main" id="{DA1D0F63-D913-4769-346F-9828EABB9D66}"/>
                </a:ext>
              </a:extLst>
            </p:cNvPr>
            <p:cNvGrpSpPr/>
            <p:nvPr/>
          </p:nvGrpSpPr>
          <p:grpSpPr>
            <a:xfrm>
              <a:off x="6277603" y="4541949"/>
              <a:ext cx="368393" cy="336528"/>
              <a:chOff x="1299370" y="4412984"/>
              <a:chExt cx="186722" cy="170571"/>
            </a:xfrm>
            <a:solidFill>
              <a:srgbClr val="FFFFFF"/>
            </a:solidFill>
          </p:grpSpPr>
          <p:sp>
            <p:nvSpPr>
              <p:cNvPr id="42" name="Vrije vorm: vorm 41">
                <a:extLst>
                  <a:ext uri="{FF2B5EF4-FFF2-40B4-BE49-F238E27FC236}">
                    <a16:creationId xmlns:a16="http://schemas.microsoft.com/office/drawing/2014/main" id="{76907B3B-4648-08CD-7D70-331AEAD6C817}"/>
                  </a:ext>
                </a:extLst>
              </p:cNvPr>
              <p:cNvSpPr/>
              <p:nvPr/>
            </p:nvSpPr>
            <p:spPr>
              <a:xfrm>
                <a:off x="1299370" y="4412984"/>
                <a:ext cx="186722" cy="170571"/>
              </a:xfrm>
              <a:custGeom>
                <a:avLst/>
                <a:gdLst>
                  <a:gd name="connsiteX0" fmla="*/ 186722 w 186722"/>
                  <a:gd name="connsiteY0" fmla="*/ 167402 h 170571"/>
                  <a:gd name="connsiteX1" fmla="*/ 186722 w 186722"/>
                  <a:gd name="connsiteY1" fmla="*/ 23776 h 170571"/>
                  <a:gd name="connsiteX2" fmla="*/ 183633 w 186722"/>
                  <a:gd name="connsiteY2" fmla="*/ 20687 h 170571"/>
                  <a:gd name="connsiteX3" fmla="*/ 147825 w 186722"/>
                  <a:gd name="connsiteY3" fmla="*/ 20687 h 170571"/>
                  <a:gd name="connsiteX4" fmla="*/ 147825 w 186722"/>
                  <a:gd name="connsiteY4" fmla="*/ 10309 h 170571"/>
                  <a:gd name="connsiteX5" fmla="*/ 144735 w 186722"/>
                  <a:gd name="connsiteY5" fmla="*/ 3020 h 170571"/>
                  <a:gd name="connsiteX6" fmla="*/ 130080 w 186722"/>
                  <a:gd name="connsiteY6" fmla="*/ 3020 h 170571"/>
                  <a:gd name="connsiteX7" fmla="*/ 127069 w 186722"/>
                  <a:gd name="connsiteY7" fmla="*/ 10309 h 170571"/>
                  <a:gd name="connsiteX8" fmla="*/ 127069 w 186722"/>
                  <a:gd name="connsiteY8" fmla="*/ 20687 h 170571"/>
                  <a:gd name="connsiteX9" fmla="*/ 103858 w 186722"/>
                  <a:gd name="connsiteY9" fmla="*/ 20687 h 170571"/>
                  <a:gd name="connsiteX10" fmla="*/ 103858 w 186722"/>
                  <a:gd name="connsiteY10" fmla="*/ 10309 h 170571"/>
                  <a:gd name="connsiteX11" fmla="*/ 100768 w 186722"/>
                  <a:gd name="connsiteY11" fmla="*/ 2941 h 170571"/>
                  <a:gd name="connsiteX12" fmla="*/ 86192 w 186722"/>
                  <a:gd name="connsiteY12" fmla="*/ 2941 h 170571"/>
                  <a:gd name="connsiteX13" fmla="*/ 83181 w 186722"/>
                  <a:gd name="connsiteY13" fmla="*/ 10229 h 170571"/>
                  <a:gd name="connsiteX14" fmla="*/ 83181 w 186722"/>
                  <a:gd name="connsiteY14" fmla="*/ 20607 h 170571"/>
                  <a:gd name="connsiteX15" fmla="*/ 58940 w 186722"/>
                  <a:gd name="connsiteY15" fmla="*/ 20607 h 170571"/>
                  <a:gd name="connsiteX16" fmla="*/ 58940 w 186722"/>
                  <a:gd name="connsiteY16" fmla="*/ 10229 h 170571"/>
                  <a:gd name="connsiteX17" fmla="*/ 55929 w 186722"/>
                  <a:gd name="connsiteY17" fmla="*/ 2941 h 170571"/>
                  <a:gd name="connsiteX18" fmla="*/ 41274 w 186722"/>
                  <a:gd name="connsiteY18" fmla="*/ 2941 h 170571"/>
                  <a:gd name="connsiteX19" fmla="*/ 38263 w 186722"/>
                  <a:gd name="connsiteY19" fmla="*/ 10229 h 170571"/>
                  <a:gd name="connsiteX20" fmla="*/ 38263 w 186722"/>
                  <a:gd name="connsiteY20" fmla="*/ 20607 h 170571"/>
                  <a:gd name="connsiteX21" fmla="*/ 3090 w 186722"/>
                  <a:gd name="connsiteY21" fmla="*/ 20607 h 170571"/>
                  <a:gd name="connsiteX22" fmla="*/ 0 w 186722"/>
                  <a:gd name="connsiteY22" fmla="*/ 23697 h 170571"/>
                  <a:gd name="connsiteX23" fmla="*/ 0 w 186722"/>
                  <a:gd name="connsiteY23" fmla="*/ 141181 h 170571"/>
                  <a:gd name="connsiteX24" fmla="*/ 1664 w 186722"/>
                  <a:gd name="connsiteY24" fmla="*/ 143953 h 170571"/>
                  <a:gd name="connsiteX25" fmla="*/ 50146 w 186722"/>
                  <a:gd name="connsiteY25" fmla="*/ 170175 h 170571"/>
                  <a:gd name="connsiteX26" fmla="*/ 51652 w 186722"/>
                  <a:gd name="connsiteY26" fmla="*/ 170571 h 170571"/>
                  <a:gd name="connsiteX27" fmla="*/ 183633 w 186722"/>
                  <a:gd name="connsiteY27" fmla="*/ 170571 h 170571"/>
                  <a:gd name="connsiteX28" fmla="*/ 186722 w 186722"/>
                  <a:gd name="connsiteY28" fmla="*/ 167402 h 170571"/>
                  <a:gd name="connsiteX29" fmla="*/ 186722 w 186722"/>
                  <a:gd name="connsiteY29" fmla="*/ 167402 h 170571"/>
                  <a:gd name="connsiteX30" fmla="*/ 133328 w 186722"/>
                  <a:gd name="connsiteY30" fmla="*/ 10309 h 170571"/>
                  <a:gd name="connsiteX31" fmla="*/ 134437 w 186722"/>
                  <a:gd name="connsiteY31" fmla="*/ 7457 h 170571"/>
                  <a:gd name="connsiteX32" fmla="*/ 137368 w 186722"/>
                  <a:gd name="connsiteY32" fmla="*/ 6189 h 170571"/>
                  <a:gd name="connsiteX33" fmla="*/ 140299 w 186722"/>
                  <a:gd name="connsiteY33" fmla="*/ 7378 h 170571"/>
                  <a:gd name="connsiteX34" fmla="*/ 141487 w 186722"/>
                  <a:gd name="connsiteY34" fmla="*/ 10309 h 170571"/>
                  <a:gd name="connsiteX35" fmla="*/ 141487 w 186722"/>
                  <a:gd name="connsiteY35" fmla="*/ 36610 h 170571"/>
                  <a:gd name="connsiteX36" fmla="*/ 140220 w 186722"/>
                  <a:gd name="connsiteY36" fmla="*/ 39541 h 170571"/>
                  <a:gd name="connsiteX37" fmla="*/ 134437 w 186722"/>
                  <a:gd name="connsiteY37" fmla="*/ 39541 h 170571"/>
                  <a:gd name="connsiteX38" fmla="*/ 133248 w 186722"/>
                  <a:gd name="connsiteY38" fmla="*/ 36610 h 170571"/>
                  <a:gd name="connsiteX39" fmla="*/ 133248 w 186722"/>
                  <a:gd name="connsiteY39" fmla="*/ 10309 h 170571"/>
                  <a:gd name="connsiteX40" fmla="*/ 89440 w 186722"/>
                  <a:gd name="connsiteY40" fmla="*/ 10309 h 170571"/>
                  <a:gd name="connsiteX41" fmla="*/ 90628 w 186722"/>
                  <a:gd name="connsiteY41" fmla="*/ 7457 h 170571"/>
                  <a:gd name="connsiteX42" fmla="*/ 93559 w 186722"/>
                  <a:gd name="connsiteY42" fmla="*/ 6268 h 170571"/>
                  <a:gd name="connsiteX43" fmla="*/ 96490 w 186722"/>
                  <a:gd name="connsiteY43" fmla="*/ 7457 h 170571"/>
                  <a:gd name="connsiteX44" fmla="*/ 97679 w 186722"/>
                  <a:gd name="connsiteY44" fmla="*/ 10388 h 170571"/>
                  <a:gd name="connsiteX45" fmla="*/ 97679 w 186722"/>
                  <a:gd name="connsiteY45" fmla="*/ 36689 h 170571"/>
                  <a:gd name="connsiteX46" fmla="*/ 96490 w 186722"/>
                  <a:gd name="connsiteY46" fmla="*/ 39541 h 170571"/>
                  <a:gd name="connsiteX47" fmla="*/ 90707 w 186722"/>
                  <a:gd name="connsiteY47" fmla="*/ 39541 h 170571"/>
                  <a:gd name="connsiteX48" fmla="*/ 89519 w 186722"/>
                  <a:gd name="connsiteY48" fmla="*/ 36610 h 170571"/>
                  <a:gd name="connsiteX49" fmla="*/ 89519 w 186722"/>
                  <a:gd name="connsiteY49" fmla="*/ 10309 h 170571"/>
                  <a:gd name="connsiteX50" fmla="*/ 44522 w 186722"/>
                  <a:gd name="connsiteY50" fmla="*/ 23855 h 170571"/>
                  <a:gd name="connsiteX51" fmla="*/ 44522 w 186722"/>
                  <a:gd name="connsiteY51" fmla="*/ 10309 h 170571"/>
                  <a:gd name="connsiteX52" fmla="*/ 45710 w 186722"/>
                  <a:gd name="connsiteY52" fmla="*/ 7457 h 170571"/>
                  <a:gd name="connsiteX53" fmla="*/ 51493 w 186722"/>
                  <a:gd name="connsiteY53" fmla="*/ 7457 h 170571"/>
                  <a:gd name="connsiteX54" fmla="*/ 52681 w 186722"/>
                  <a:gd name="connsiteY54" fmla="*/ 10388 h 170571"/>
                  <a:gd name="connsiteX55" fmla="*/ 52681 w 186722"/>
                  <a:gd name="connsiteY55" fmla="*/ 36689 h 170571"/>
                  <a:gd name="connsiteX56" fmla="*/ 51493 w 186722"/>
                  <a:gd name="connsiteY56" fmla="*/ 39620 h 170571"/>
                  <a:gd name="connsiteX57" fmla="*/ 45710 w 186722"/>
                  <a:gd name="connsiteY57" fmla="*/ 39620 h 170571"/>
                  <a:gd name="connsiteX58" fmla="*/ 44522 w 186722"/>
                  <a:gd name="connsiteY58" fmla="*/ 36768 h 170571"/>
                  <a:gd name="connsiteX59" fmla="*/ 44522 w 186722"/>
                  <a:gd name="connsiteY59" fmla="*/ 24014 h 170571"/>
                  <a:gd name="connsiteX60" fmla="*/ 180464 w 186722"/>
                  <a:gd name="connsiteY60" fmla="*/ 164313 h 170571"/>
                  <a:gd name="connsiteX61" fmla="*/ 52365 w 186722"/>
                  <a:gd name="connsiteY61" fmla="*/ 164313 h 170571"/>
                  <a:gd name="connsiteX62" fmla="*/ 6179 w 186722"/>
                  <a:gd name="connsiteY62" fmla="*/ 139438 h 170571"/>
                  <a:gd name="connsiteX63" fmla="*/ 6179 w 186722"/>
                  <a:gd name="connsiteY63" fmla="*/ 26945 h 170571"/>
                  <a:gd name="connsiteX64" fmla="*/ 38263 w 186722"/>
                  <a:gd name="connsiteY64" fmla="*/ 26945 h 170571"/>
                  <a:gd name="connsiteX65" fmla="*/ 38263 w 186722"/>
                  <a:gd name="connsiteY65" fmla="*/ 36610 h 170571"/>
                  <a:gd name="connsiteX66" fmla="*/ 41274 w 186722"/>
                  <a:gd name="connsiteY66" fmla="*/ 43898 h 170571"/>
                  <a:gd name="connsiteX67" fmla="*/ 55850 w 186722"/>
                  <a:gd name="connsiteY67" fmla="*/ 43898 h 170571"/>
                  <a:gd name="connsiteX68" fmla="*/ 58940 w 186722"/>
                  <a:gd name="connsiteY68" fmla="*/ 36610 h 170571"/>
                  <a:gd name="connsiteX69" fmla="*/ 58940 w 186722"/>
                  <a:gd name="connsiteY69" fmla="*/ 26945 h 170571"/>
                  <a:gd name="connsiteX70" fmla="*/ 83181 w 186722"/>
                  <a:gd name="connsiteY70" fmla="*/ 26945 h 170571"/>
                  <a:gd name="connsiteX71" fmla="*/ 83181 w 186722"/>
                  <a:gd name="connsiteY71" fmla="*/ 36610 h 170571"/>
                  <a:gd name="connsiteX72" fmla="*/ 86192 w 186722"/>
                  <a:gd name="connsiteY72" fmla="*/ 43898 h 170571"/>
                  <a:gd name="connsiteX73" fmla="*/ 93480 w 186722"/>
                  <a:gd name="connsiteY73" fmla="*/ 46988 h 170571"/>
                  <a:gd name="connsiteX74" fmla="*/ 100768 w 186722"/>
                  <a:gd name="connsiteY74" fmla="*/ 43898 h 170571"/>
                  <a:gd name="connsiteX75" fmla="*/ 103858 w 186722"/>
                  <a:gd name="connsiteY75" fmla="*/ 36610 h 170571"/>
                  <a:gd name="connsiteX76" fmla="*/ 103858 w 186722"/>
                  <a:gd name="connsiteY76" fmla="*/ 26945 h 170571"/>
                  <a:gd name="connsiteX77" fmla="*/ 127069 w 186722"/>
                  <a:gd name="connsiteY77" fmla="*/ 26945 h 170571"/>
                  <a:gd name="connsiteX78" fmla="*/ 127069 w 186722"/>
                  <a:gd name="connsiteY78" fmla="*/ 36610 h 170571"/>
                  <a:gd name="connsiteX79" fmla="*/ 130159 w 186722"/>
                  <a:gd name="connsiteY79" fmla="*/ 43898 h 170571"/>
                  <a:gd name="connsiteX80" fmla="*/ 144735 w 186722"/>
                  <a:gd name="connsiteY80" fmla="*/ 43898 h 170571"/>
                  <a:gd name="connsiteX81" fmla="*/ 147825 w 186722"/>
                  <a:gd name="connsiteY81" fmla="*/ 36610 h 170571"/>
                  <a:gd name="connsiteX82" fmla="*/ 147825 w 186722"/>
                  <a:gd name="connsiteY82" fmla="*/ 27024 h 170571"/>
                  <a:gd name="connsiteX83" fmla="*/ 180464 w 186722"/>
                  <a:gd name="connsiteY83" fmla="*/ 27024 h 170571"/>
                  <a:gd name="connsiteX84" fmla="*/ 180464 w 186722"/>
                  <a:gd name="connsiteY84" fmla="*/ 164392 h 170571"/>
                  <a:gd name="connsiteX85" fmla="*/ 180464 w 186722"/>
                  <a:gd name="connsiteY85" fmla="*/ 164392 h 17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86722" h="170571">
                    <a:moveTo>
                      <a:pt x="186722" y="167402"/>
                    </a:moveTo>
                    <a:lnTo>
                      <a:pt x="186722" y="23776"/>
                    </a:lnTo>
                    <a:cubicBezTo>
                      <a:pt x="186722" y="22033"/>
                      <a:pt x="185296" y="20687"/>
                      <a:pt x="183633" y="20687"/>
                    </a:cubicBezTo>
                    <a:lnTo>
                      <a:pt x="147825" y="20687"/>
                    </a:lnTo>
                    <a:lnTo>
                      <a:pt x="147825" y="10309"/>
                    </a:lnTo>
                    <a:cubicBezTo>
                      <a:pt x="147825" y="7536"/>
                      <a:pt x="146716" y="5001"/>
                      <a:pt x="144735" y="3020"/>
                    </a:cubicBezTo>
                    <a:cubicBezTo>
                      <a:pt x="140854" y="-861"/>
                      <a:pt x="134278" y="-1020"/>
                      <a:pt x="130080" y="3020"/>
                    </a:cubicBezTo>
                    <a:cubicBezTo>
                      <a:pt x="128178" y="5001"/>
                      <a:pt x="127069" y="7615"/>
                      <a:pt x="127069" y="10309"/>
                    </a:cubicBezTo>
                    <a:lnTo>
                      <a:pt x="127069" y="20687"/>
                    </a:lnTo>
                    <a:lnTo>
                      <a:pt x="103858" y="20687"/>
                    </a:lnTo>
                    <a:lnTo>
                      <a:pt x="103858" y="10309"/>
                    </a:lnTo>
                    <a:cubicBezTo>
                      <a:pt x="103858" y="7536"/>
                      <a:pt x="102749" y="5001"/>
                      <a:pt x="100768" y="2941"/>
                    </a:cubicBezTo>
                    <a:cubicBezTo>
                      <a:pt x="96807" y="-941"/>
                      <a:pt x="90232" y="-1020"/>
                      <a:pt x="86192" y="2941"/>
                    </a:cubicBezTo>
                    <a:cubicBezTo>
                      <a:pt x="84290" y="4922"/>
                      <a:pt x="83181" y="7536"/>
                      <a:pt x="83181" y="10229"/>
                    </a:cubicBezTo>
                    <a:lnTo>
                      <a:pt x="83181" y="20607"/>
                    </a:lnTo>
                    <a:lnTo>
                      <a:pt x="58940" y="20607"/>
                    </a:lnTo>
                    <a:lnTo>
                      <a:pt x="58940" y="10229"/>
                    </a:lnTo>
                    <a:cubicBezTo>
                      <a:pt x="58940" y="7457"/>
                      <a:pt x="57831" y="4843"/>
                      <a:pt x="55929" y="2941"/>
                    </a:cubicBezTo>
                    <a:cubicBezTo>
                      <a:pt x="52048" y="-941"/>
                      <a:pt x="45393" y="-1020"/>
                      <a:pt x="41274" y="2941"/>
                    </a:cubicBezTo>
                    <a:cubicBezTo>
                      <a:pt x="39372" y="4922"/>
                      <a:pt x="38263" y="7536"/>
                      <a:pt x="38263" y="10229"/>
                    </a:cubicBezTo>
                    <a:lnTo>
                      <a:pt x="38263" y="20607"/>
                    </a:lnTo>
                    <a:lnTo>
                      <a:pt x="3090" y="20607"/>
                    </a:lnTo>
                    <a:cubicBezTo>
                      <a:pt x="1347" y="20607"/>
                      <a:pt x="0" y="22033"/>
                      <a:pt x="0" y="23697"/>
                    </a:cubicBezTo>
                    <a:lnTo>
                      <a:pt x="0" y="141181"/>
                    </a:lnTo>
                    <a:cubicBezTo>
                      <a:pt x="0" y="142290"/>
                      <a:pt x="634" y="143399"/>
                      <a:pt x="1664" y="143953"/>
                    </a:cubicBezTo>
                    <a:lnTo>
                      <a:pt x="50146" y="170175"/>
                    </a:lnTo>
                    <a:cubicBezTo>
                      <a:pt x="50622" y="170413"/>
                      <a:pt x="51097" y="170571"/>
                      <a:pt x="51652" y="170571"/>
                    </a:cubicBezTo>
                    <a:lnTo>
                      <a:pt x="183633" y="170571"/>
                    </a:lnTo>
                    <a:cubicBezTo>
                      <a:pt x="185375" y="170571"/>
                      <a:pt x="186722" y="169066"/>
                      <a:pt x="186722" y="167402"/>
                    </a:cubicBezTo>
                    <a:lnTo>
                      <a:pt x="186722" y="167402"/>
                    </a:lnTo>
                    <a:close/>
                    <a:moveTo>
                      <a:pt x="133328" y="10309"/>
                    </a:moveTo>
                    <a:cubicBezTo>
                      <a:pt x="133328" y="9200"/>
                      <a:pt x="133803" y="8170"/>
                      <a:pt x="134437" y="7457"/>
                    </a:cubicBezTo>
                    <a:cubicBezTo>
                      <a:pt x="134991" y="6902"/>
                      <a:pt x="136021" y="6189"/>
                      <a:pt x="137368" y="6189"/>
                    </a:cubicBezTo>
                    <a:cubicBezTo>
                      <a:pt x="138477" y="6189"/>
                      <a:pt x="139507" y="6585"/>
                      <a:pt x="140299" y="7378"/>
                    </a:cubicBezTo>
                    <a:cubicBezTo>
                      <a:pt x="141091" y="8170"/>
                      <a:pt x="141487" y="9200"/>
                      <a:pt x="141487" y="10309"/>
                    </a:cubicBezTo>
                    <a:lnTo>
                      <a:pt x="141487" y="36610"/>
                    </a:lnTo>
                    <a:cubicBezTo>
                      <a:pt x="141487" y="37719"/>
                      <a:pt x="141091" y="38749"/>
                      <a:pt x="140220" y="39541"/>
                    </a:cubicBezTo>
                    <a:cubicBezTo>
                      <a:pt x="138477" y="41284"/>
                      <a:pt x="135467" y="40492"/>
                      <a:pt x="134437" y="39541"/>
                    </a:cubicBezTo>
                    <a:cubicBezTo>
                      <a:pt x="133645" y="38749"/>
                      <a:pt x="133248" y="37719"/>
                      <a:pt x="133248" y="36610"/>
                    </a:cubicBezTo>
                    <a:lnTo>
                      <a:pt x="133248" y="10309"/>
                    </a:lnTo>
                    <a:close/>
                    <a:moveTo>
                      <a:pt x="89440" y="10309"/>
                    </a:moveTo>
                    <a:cubicBezTo>
                      <a:pt x="89440" y="9200"/>
                      <a:pt x="89915" y="8170"/>
                      <a:pt x="90628" y="7457"/>
                    </a:cubicBezTo>
                    <a:cubicBezTo>
                      <a:pt x="91420" y="6664"/>
                      <a:pt x="92450" y="6268"/>
                      <a:pt x="93559" y="6268"/>
                    </a:cubicBezTo>
                    <a:cubicBezTo>
                      <a:pt x="94906" y="6268"/>
                      <a:pt x="95936" y="6902"/>
                      <a:pt x="96490" y="7457"/>
                    </a:cubicBezTo>
                    <a:cubicBezTo>
                      <a:pt x="97282" y="8249"/>
                      <a:pt x="97679" y="9279"/>
                      <a:pt x="97679" y="10388"/>
                    </a:cubicBezTo>
                    <a:lnTo>
                      <a:pt x="97679" y="36689"/>
                    </a:lnTo>
                    <a:cubicBezTo>
                      <a:pt x="97679" y="37798"/>
                      <a:pt x="97282" y="38828"/>
                      <a:pt x="96490" y="39541"/>
                    </a:cubicBezTo>
                    <a:cubicBezTo>
                      <a:pt x="95460" y="40571"/>
                      <a:pt x="92529" y="41363"/>
                      <a:pt x="90707" y="39541"/>
                    </a:cubicBezTo>
                    <a:cubicBezTo>
                      <a:pt x="89915" y="38749"/>
                      <a:pt x="89519" y="37719"/>
                      <a:pt x="89519" y="36610"/>
                    </a:cubicBezTo>
                    <a:lnTo>
                      <a:pt x="89519" y="10309"/>
                    </a:lnTo>
                    <a:close/>
                    <a:moveTo>
                      <a:pt x="44522" y="23855"/>
                    </a:moveTo>
                    <a:lnTo>
                      <a:pt x="44522" y="10309"/>
                    </a:lnTo>
                    <a:cubicBezTo>
                      <a:pt x="44522" y="9200"/>
                      <a:pt x="44997" y="8170"/>
                      <a:pt x="45710" y="7457"/>
                    </a:cubicBezTo>
                    <a:cubicBezTo>
                      <a:pt x="47374" y="5872"/>
                      <a:pt x="49988" y="5872"/>
                      <a:pt x="51493" y="7457"/>
                    </a:cubicBezTo>
                    <a:cubicBezTo>
                      <a:pt x="52285" y="8249"/>
                      <a:pt x="52681" y="9279"/>
                      <a:pt x="52681" y="10388"/>
                    </a:cubicBezTo>
                    <a:lnTo>
                      <a:pt x="52681" y="36689"/>
                    </a:lnTo>
                    <a:cubicBezTo>
                      <a:pt x="52681" y="37798"/>
                      <a:pt x="52285" y="38828"/>
                      <a:pt x="51493" y="39620"/>
                    </a:cubicBezTo>
                    <a:cubicBezTo>
                      <a:pt x="49988" y="41125"/>
                      <a:pt x="47295" y="41205"/>
                      <a:pt x="45710" y="39620"/>
                    </a:cubicBezTo>
                    <a:cubicBezTo>
                      <a:pt x="44918" y="38828"/>
                      <a:pt x="44522" y="37798"/>
                      <a:pt x="44522" y="36768"/>
                    </a:cubicBezTo>
                    <a:lnTo>
                      <a:pt x="44522" y="24014"/>
                    </a:lnTo>
                    <a:close/>
                    <a:moveTo>
                      <a:pt x="180464" y="164313"/>
                    </a:moveTo>
                    <a:lnTo>
                      <a:pt x="52365" y="164313"/>
                    </a:lnTo>
                    <a:lnTo>
                      <a:pt x="6179" y="139438"/>
                    </a:lnTo>
                    <a:lnTo>
                      <a:pt x="6179" y="26945"/>
                    </a:lnTo>
                    <a:lnTo>
                      <a:pt x="38263" y="26945"/>
                    </a:lnTo>
                    <a:lnTo>
                      <a:pt x="38263" y="36610"/>
                    </a:lnTo>
                    <a:cubicBezTo>
                      <a:pt x="38263" y="39382"/>
                      <a:pt x="39372" y="41997"/>
                      <a:pt x="41274" y="43898"/>
                    </a:cubicBezTo>
                    <a:cubicBezTo>
                      <a:pt x="45235" y="47859"/>
                      <a:pt x="52127" y="47780"/>
                      <a:pt x="55850" y="43898"/>
                    </a:cubicBezTo>
                    <a:cubicBezTo>
                      <a:pt x="57831" y="41997"/>
                      <a:pt x="58940" y="39382"/>
                      <a:pt x="58940" y="36610"/>
                    </a:cubicBezTo>
                    <a:lnTo>
                      <a:pt x="58940" y="26945"/>
                    </a:lnTo>
                    <a:lnTo>
                      <a:pt x="83181" y="26945"/>
                    </a:lnTo>
                    <a:lnTo>
                      <a:pt x="83181" y="36610"/>
                    </a:lnTo>
                    <a:cubicBezTo>
                      <a:pt x="83181" y="39382"/>
                      <a:pt x="84290" y="41918"/>
                      <a:pt x="86192" y="43898"/>
                    </a:cubicBezTo>
                    <a:cubicBezTo>
                      <a:pt x="88172" y="45879"/>
                      <a:pt x="90786" y="46988"/>
                      <a:pt x="93480" y="46988"/>
                    </a:cubicBezTo>
                    <a:cubicBezTo>
                      <a:pt x="96173" y="46988"/>
                      <a:pt x="98788" y="45879"/>
                      <a:pt x="100768" y="43898"/>
                    </a:cubicBezTo>
                    <a:cubicBezTo>
                      <a:pt x="102749" y="41918"/>
                      <a:pt x="103858" y="39382"/>
                      <a:pt x="103858" y="36610"/>
                    </a:cubicBezTo>
                    <a:lnTo>
                      <a:pt x="103858" y="26945"/>
                    </a:lnTo>
                    <a:lnTo>
                      <a:pt x="127069" y="26945"/>
                    </a:lnTo>
                    <a:lnTo>
                      <a:pt x="127069" y="36610"/>
                    </a:lnTo>
                    <a:cubicBezTo>
                      <a:pt x="127069" y="39382"/>
                      <a:pt x="128178" y="41918"/>
                      <a:pt x="130159" y="43898"/>
                    </a:cubicBezTo>
                    <a:cubicBezTo>
                      <a:pt x="134199" y="47859"/>
                      <a:pt x="140933" y="47780"/>
                      <a:pt x="144735" y="43898"/>
                    </a:cubicBezTo>
                    <a:cubicBezTo>
                      <a:pt x="146716" y="41918"/>
                      <a:pt x="147825" y="39382"/>
                      <a:pt x="147825" y="36610"/>
                    </a:cubicBezTo>
                    <a:lnTo>
                      <a:pt x="147825" y="27024"/>
                    </a:lnTo>
                    <a:lnTo>
                      <a:pt x="180464" y="27024"/>
                    </a:lnTo>
                    <a:lnTo>
                      <a:pt x="180464" y="164392"/>
                    </a:lnTo>
                    <a:lnTo>
                      <a:pt x="180464" y="164392"/>
                    </a:lnTo>
                    <a:close/>
                  </a:path>
                </a:pathLst>
              </a:custGeom>
              <a:solidFill>
                <a:srgbClr val="FFFFFF"/>
              </a:solidFill>
              <a:ln w="7922" cap="flat">
                <a:noFill/>
                <a:prstDash val="solid"/>
                <a:miter/>
              </a:ln>
            </p:spPr>
            <p:txBody>
              <a:bodyPr rtlCol="0" anchor="ctr"/>
              <a:lstStyle/>
              <a:p>
                <a:endParaRPr lang="nl-NL" sz="1350"/>
              </a:p>
            </p:txBody>
          </p:sp>
          <p:sp>
            <p:nvSpPr>
              <p:cNvPr id="43" name="Vrije vorm: vorm 42">
                <a:extLst>
                  <a:ext uri="{FF2B5EF4-FFF2-40B4-BE49-F238E27FC236}">
                    <a16:creationId xmlns:a16="http://schemas.microsoft.com/office/drawing/2014/main" id="{0BDF5044-0769-DBE0-F74D-FB21148BD3B6}"/>
                  </a:ext>
                </a:extLst>
              </p:cNvPr>
              <p:cNvSpPr/>
              <p:nvPr/>
            </p:nvSpPr>
            <p:spPr>
              <a:xfrm>
                <a:off x="1331217" y="4515664"/>
                <a:ext cx="35728" cy="25191"/>
              </a:xfrm>
              <a:custGeom>
                <a:avLst/>
                <a:gdLst>
                  <a:gd name="connsiteX0" fmla="*/ 32639 w 35728"/>
                  <a:gd name="connsiteY0" fmla="*/ 0 h 25191"/>
                  <a:gd name="connsiteX1" fmla="*/ 3090 w 35728"/>
                  <a:gd name="connsiteY1" fmla="*/ 0 h 25191"/>
                  <a:gd name="connsiteX2" fmla="*/ 0 w 35728"/>
                  <a:gd name="connsiteY2" fmla="*/ 3089 h 25191"/>
                  <a:gd name="connsiteX3" fmla="*/ 0 w 35728"/>
                  <a:gd name="connsiteY3" fmla="*/ 22102 h 25191"/>
                  <a:gd name="connsiteX4" fmla="*/ 3090 w 35728"/>
                  <a:gd name="connsiteY4" fmla="*/ 25192 h 25191"/>
                  <a:gd name="connsiteX5" fmla="*/ 32639 w 35728"/>
                  <a:gd name="connsiteY5" fmla="*/ 25192 h 25191"/>
                  <a:gd name="connsiteX6" fmla="*/ 35728 w 35728"/>
                  <a:gd name="connsiteY6" fmla="*/ 22102 h 25191"/>
                  <a:gd name="connsiteX7" fmla="*/ 35728 w 35728"/>
                  <a:gd name="connsiteY7" fmla="*/ 3089 h 25191"/>
                  <a:gd name="connsiteX8" fmla="*/ 32639 w 35728"/>
                  <a:gd name="connsiteY8" fmla="*/ 0 h 25191"/>
                  <a:gd name="connsiteX9" fmla="*/ 29549 w 35728"/>
                  <a:gd name="connsiteY9" fmla="*/ 19013 h 25191"/>
                  <a:gd name="connsiteX10" fmla="*/ 6258 w 35728"/>
                  <a:gd name="connsiteY10" fmla="*/ 19013 h 25191"/>
                  <a:gd name="connsiteX11" fmla="*/ 6258 w 35728"/>
                  <a:gd name="connsiteY11" fmla="*/ 6258 h 25191"/>
                  <a:gd name="connsiteX12" fmla="*/ 29549 w 35728"/>
                  <a:gd name="connsiteY12" fmla="*/ 6258 h 25191"/>
                  <a:gd name="connsiteX13" fmla="*/ 29549 w 35728"/>
                  <a:gd name="connsiteY13" fmla="*/ 19013 h 25191"/>
                  <a:gd name="connsiteX14" fmla="*/ 29549 w 35728"/>
                  <a:gd name="connsiteY14" fmla="*/ 19013 h 2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728" h="25191">
                    <a:moveTo>
                      <a:pt x="32639" y="0"/>
                    </a:moveTo>
                    <a:lnTo>
                      <a:pt x="3090" y="0"/>
                    </a:lnTo>
                    <a:cubicBezTo>
                      <a:pt x="1347" y="0"/>
                      <a:pt x="0" y="1426"/>
                      <a:pt x="0" y="3089"/>
                    </a:cubicBezTo>
                    <a:lnTo>
                      <a:pt x="0" y="22102"/>
                    </a:lnTo>
                    <a:cubicBezTo>
                      <a:pt x="0" y="23845"/>
                      <a:pt x="1426" y="25192"/>
                      <a:pt x="3090" y="25192"/>
                    </a:cubicBezTo>
                    <a:lnTo>
                      <a:pt x="32639" y="25192"/>
                    </a:lnTo>
                    <a:cubicBezTo>
                      <a:pt x="34382" y="25192"/>
                      <a:pt x="35728" y="23766"/>
                      <a:pt x="35728" y="22102"/>
                    </a:cubicBezTo>
                    <a:lnTo>
                      <a:pt x="35728" y="3089"/>
                    </a:lnTo>
                    <a:cubicBezTo>
                      <a:pt x="35728" y="1347"/>
                      <a:pt x="34302" y="0"/>
                      <a:pt x="32639" y="0"/>
                    </a:cubicBezTo>
                    <a:close/>
                    <a:moveTo>
                      <a:pt x="29549" y="19013"/>
                    </a:moveTo>
                    <a:lnTo>
                      <a:pt x="6258" y="19013"/>
                    </a:lnTo>
                    <a:lnTo>
                      <a:pt x="6258" y="6258"/>
                    </a:lnTo>
                    <a:lnTo>
                      <a:pt x="29549" y="6258"/>
                    </a:lnTo>
                    <a:lnTo>
                      <a:pt x="29549" y="19013"/>
                    </a:lnTo>
                    <a:lnTo>
                      <a:pt x="29549" y="19013"/>
                    </a:lnTo>
                    <a:close/>
                  </a:path>
                </a:pathLst>
              </a:custGeom>
              <a:solidFill>
                <a:srgbClr val="FFFFFF"/>
              </a:solidFill>
              <a:ln w="7922" cap="flat">
                <a:noFill/>
                <a:prstDash val="solid"/>
                <a:miter/>
              </a:ln>
            </p:spPr>
            <p:txBody>
              <a:bodyPr rtlCol="0" anchor="ctr"/>
              <a:lstStyle/>
              <a:p>
                <a:endParaRPr lang="nl-NL" sz="1350"/>
              </a:p>
            </p:txBody>
          </p:sp>
          <p:sp>
            <p:nvSpPr>
              <p:cNvPr id="44" name="Vrije vorm: vorm 43">
                <a:extLst>
                  <a:ext uri="{FF2B5EF4-FFF2-40B4-BE49-F238E27FC236}">
                    <a16:creationId xmlns:a16="http://schemas.microsoft.com/office/drawing/2014/main" id="{619AB53C-5F55-707C-8D5A-B8DE2A8B8B93}"/>
                  </a:ext>
                </a:extLst>
              </p:cNvPr>
              <p:cNvSpPr/>
              <p:nvPr/>
            </p:nvSpPr>
            <p:spPr>
              <a:xfrm>
                <a:off x="1331217" y="4483897"/>
                <a:ext cx="35728" cy="25191"/>
              </a:xfrm>
              <a:custGeom>
                <a:avLst/>
                <a:gdLst>
                  <a:gd name="connsiteX0" fmla="*/ 32639 w 35728"/>
                  <a:gd name="connsiteY0" fmla="*/ 0 h 25191"/>
                  <a:gd name="connsiteX1" fmla="*/ 3090 w 35728"/>
                  <a:gd name="connsiteY1" fmla="*/ 0 h 25191"/>
                  <a:gd name="connsiteX2" fmla="*/ 0 w 35728"/>
                  <a:gd name="connsiteY2" fmla="*/ 3089 h 25191"/>
                  <a:gd name="connsiteX3" fmla="*/ 0 w 35728"/>
                  <a:gd name="connsiteY3" fmla="*/ 22103 h 25191"/>
                  <a:gd name="connsiteX4" fmla="*/ 3090 w 35728"/>
                  <a:gd name="connsiteY4" fmla="*/ 25192 h 25191"/>
                  <a:gd name="connsiteX5" fmla="*/ 32639 w 35728"/>
                  <a:gd name="connsiteY5" fmla="*/ 25192 h 25191"/>
                  <a:gd name="connsiteX6" fmla="*/ 35728 w 35728"/>
                  <a:gd name="connsiteY6" fmla="*/ 22103 h 25191"/>
                  <a:gd name="connsiteX7" fmla="*/ 35728 w 35728"/>
                  <a:gd name="connsiteY7" fmla="*/ 3089 h 25191"/>
                  <a:gd name="connsiteX8" fmla="*/ 32639 w 35728"/>
                  <a:gd name="connsiteY8" fmla="*/ 0 h 25191"/>
                  <a:gd name="connsiteX9" fmla="*/ 29549 w 35728"/>
                  <a:gd name="connsiteY9" fmla="*/ 19013 h 25191"/>
                  <a:gd name="connsiteX10" fmla="*/ 6258 w 35728"/>
                  <a:gd name="connsiteY10" fmla="*/ 19013 h 25191"/>
                  <a:gd name="connsiteX11" fmla="*/ 6258 w 35728"/>
                  <a:gd name="connsiteY11" fmla="*/ 6258 h 25191"/>
                  <a:gd name="connsiteX12" fmla="*/ 29549 w 35728"/>
                  <a:gd name="connsiteY12" fmla="*/ 6258 h 25191"/>
                  <a:gd name="connsiteX13" fmla="*/ 29549 w 35728"/>
                  <a:gd name="connsiteY13" fmla="*/ 19013 h 25191"/>
                  <a:gd name="connsiteX14" fmla="*/ 29549 w 35728"/>
                  <a:gd name="connsiteY14" fmla="*/ 19013 h 2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728" h="25191">
                    <a:moveTo>
                      <a:pt x="32639" y="0"/>
                    </a:moveTo>
                    <a:lnTo>
                      <a:pt x="3090" y="0"/>
                    </a:lnTo>
                    <a:cubicBezTo>
                      <a:pt x="1347" y="0"/>
                      <a:pt x="0" y="1426"/>
                      <a:pt x="0" y="3089"/>
                    </a:cubicBezTo>
                    <a:lnTo>
                      <a:pt x="0" y="22103"/>
                    </a:lnTo>
                    <a:cubicBezTo>
                      <a:pt x="0" y="23845"/>
                      <a:pt x="1426" y="25192"/>
                      <a:pt x="3090" y="25192"/>
                    </a:cubicBezTo>
                    <a:lnTo>
                      <a:pt x="32639" y="25192"/>
                    </a:lnTo>
                    <a:cubicBezTo>
                      <a:pt x="34382" y="25192"/>
                      <a:pt x="35728" y="23766"/>
                      <a:pt x="35728" y="22103"/>
                    </a:cubicBezTo>
                    <a:lnTo>
                      <a:pt x="35728" y="3089"/>
                    </a:lnTo>
                    <a:cubicBezTo>
                      <a:pt x="35728" y="1347"/>
                      <a:pt x="34302" y="0"/>
                      <a:pt x="32639" y="0"/>
                    </a:cubicBezTo>
                    <a:close/>
                    <a:moveTo>
                      <a:pt x="29549" y="19013"/>
                    </a:moveTo>
                    <a:lnTo>
                      <a:pt x="6258" y="19013"/>
                    </a:lnTo>
                    <a:lnTo>
                      <a:pt x="6258" y="6258"/>
                    </a:lnTo>
                    <a:lnTo>
                      <a:pt x="29549" y="6258"/>
                    </a:lnTo>
                    <a:lnTo>
                      <a:pt x="29549" y="19013"/>
                    </a:lnTo>
                    <a:lnTo>
                      <a:pt x="29549" y="19013"/>
                    </a:lnTo>
                    <a:close/>
                  </a:path>
                </a:pathLst>
              </a:custGeom>
              <a:solidFill>
                <a:srgbClr val="FFFFFF"/>
              </a:solidFill>
              <a:ln w="7922" cap="flat">
                <a:noFill/>
                <a:prstDash val="solid"/>
                <a:miter/>
              </a:ln>
            </p:spPr>
            <p:txBody>
              <a:bodyPr rtlCol="0" anchor="ctr"/>
              <a:lstStyle/>
              <a:p>
                <a:endParaRPr lang="nl-NL" sz="1350"/>
              </a:p>
            </p:txBody>
          </p:sp>
          <p:sp>
            <p:nvSpPr>
              <p:cNvPr id="45" name="Vrije vorm: vorm 44">
                <a:extLst>
                  <a:ext uri="{FF2B5EF4-FFF2-40B4-BE49-F238E27FC236}">
                    <a16:creationId xmlns:a16="http://schemas.microsoft.com/office/drawing/2014/main" id="{F0AD3ED5-43D1-EC77-3481-E0E99852BA08}"/>
                  </a:ext>
                </a:extLst>
              </p:cNvPr>
              <p:cNvSpPr/>
              <p:nvPr/>
            </p:nvSpPr>
            <p:spPr>
              <a:xfrm>
                <a:off x="1417567" y="4483897"/>
                <a:ext cx="35728" cy="25191"/>
              </a:xfrm>
              <a:custGeom>
                <a:avLst/>
                <a:gdLst>
                  <a:gd name="connsiteX0" fmla="*/ 0 w 35728"/>
                  <a:gd name="connsiteY0" fmla="*/ 3089 h 25191"/>
                  <a:gd name="connsiteX1" fmla="*/ 0 w 35728"/>
                  <a:gd name="connsiteY1" fmla="*/ 22103 h 25191"/>
                  <a:gd name="connsiteX2" fmla="*/ 3090 w 35728"/>
                  <a:gd name="connsiteY2" fmla="*/ 25192 h 25191"/>
                  <a:gd name="connsiteX3" fmla="*/ 32639 w 35728"/>
                  <a:gd name="connsiteY3" fmla="*/ 25192 h 25191"/>
                  <a:gd name="connsiteX4" fmla="*/ 35728 w 35728"/>
                  <a:gd name="connsiteY4" fmla="*/ 22103 h 25191"/>
                  <a:gd name="connsiteX5" fmla="*/ 35728 w 35728"/>
                  <a:gd name="connsiteY5" fmla="*/ 3089 h 25191"/>
                  <a:gd name="connsiteX6" fmla="*/ 32639 w 35728"/>
                  <a:gd name="connsiteY6" fmla="*/ 0 h 25191"/>
                  <a:gd name="connsiteX7" fmla="*/ 3090 w 35728"/>
                  <a:gd name="connsiteY7" fmla="*/ 0 h 25191"/>
                  <a:gd name="connsiteX8" fmla="*/ 0 w 35728"/>
                  <a:gd name="connsiteY8" fmla="*/ 3089 h 25191"/>
                  <a:gd name="connsiteX9" fmla="*/ 0 w 35728"/>
                  <a:gd name="connsiteY9" fmla="*/ 3089 h 25191"/>
                  <a:gd name="connsiteX10" fmla="*/ 6258 w 35728"/>
                  <a:gd name="connsiteY10" fmla="*/ 6179 h 25191"/>
                  <a:gd name="connsiteX11" fmla="*/ 29549 w 35728"/>
                  <a:gd name="connsiteY11" fmla="*/ 6179 h 25191"/>
                  <a:gd name="connsiteX12" fmla="*/ 29549 w 35728"/>
                  <a:gd name="connsiteY12" fmla="*/ 18934 h 25191"/>
                  <a:gd name="connsiteX13" fmla="*/ 6258 w 35728"/>
                  <a:gd name="connsiteY13" fmla="*/ 18934 h 25191"/>
                  <a:gd name="connsiteX14" fmla="*/ 6258 w 35728"/>
                  <a:gd name="connsiteY14" fmla="*/ 6179 h 2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728" h="25191">
                    <a:moveTo>
                      <a:pt x="0" y="3089"/>
                    </a:moveTo>
                    <a:lnTo>
                      <a:pt x="0" y="22103"/>
                    </a:lnTo>
                    <a:cubicBezTo>
                      <a:pt x="0" y="23845"/>
                      <a:pt x="1426" y="25192"/>
                      <a:pt x="3090" y="25192"/>
                    </a:cubicBezTo>
                    <a:lnTo>
                      <a:pt x="32639" y="25192"/>
                    </a:lnTo>
                    <a:cubicBezTo>
                      <a:pt x="34382" y="25192"/>
                      <a:pt x="35728" y="23766"/>
                      <a:pt x="35728" y="22103"/>
                    </a:cubicBezTo>
                    <a:lnTo>
                      <a:pt x="35728" y="3089"/>
                    </a:lnTo>
                    <a:cubicBezTo>
                      <a:pt x="35728" y="1347"/>
                      <a:pt x="34302" y="0"/>
                      <a:pt x="32639" y="0"/>
                    </a:cubicBezTo>
                    <a:lnTo>
                      <a:pt x="3090" y="0"/>
                    </a:lnTo>
                    <a:cubicBezTo>
                      <a:pt x="1347" y="0"/>
                      <a:pt x="0" y="1426"/>
                      <a:pt x="0" y="3089"/>
                    </a:cubicBezTo>
                    <a:lnTo>
                      <a:pt x="0" y="3089"/>
                    </a:lnTo>
                    <a:close/>
                    <a:moveTo>
                      <a:pt x="6258" y="6179"/>
                    </a:moveTo>
                    <a:lnTo>
                      <a:pt x="29549" y="6179"/>
                    </a:lnTo>
                    <a:lnTo>
                      <a:pt x="29549" y="18934"/>
                    </a:lnTo>
                    <a:lnTo>
                      <a:pt x="6258" y="18934"/>
                    </a:lnTo>
                    <a:lnTo>
                      <a:pt x="6258" y="6179"/>
                    </a:lnTo>
                    <a:close/>
                  </a:path>
                </a:pathLst>
              </a:custGeom>
              <a:solidFill>
                <a:srgbClr val="FFFFFF"/>
              </a:solidFill>
              <a:ln w="7922" cap="flat">
                <a:noFill/>
                <a:prstDash val="solid"/>
                <a:miter/>
              </a:ln>
            </p:spPr>
            <p:txBody>
              <a:bodyPr rtlCol="0" anchor="ctr"/>
              <a:lstStyle/>
              <a:p>
                <a:endParaRPr lang="nl-NL" sz="1350"/>
              </a:p>
            </p:txBody>
          </p:sp>
          <p:sp>
            <p:nvSpPr>
              <p:cNvPr id="46" name="Vrije vorm: vorm 45">
                <a:extLst>
                  <a:ext uri="{FF2B5EF4-FFF2-40B4-BE49-F238E27FC236}">
                    <a16:creationId xmlns:a16="http://schemas.microsoft.com/office/drawing/2014/main" id="{CB03798B-9E6C-B761-DA3C-989A771B8EE1}"/>
                  </a:ext>
                </a:extLst>
              </p:cNvPr>
              <p:cNvSpPr/>
              <p:nvPr/>
            </p:nvSpPr>
            <p:spPr>
              <a:xfrm>
                <a:off x="1374392" y="4515664"/>
                <a:ext cx="35728" cy="25191"/>
              </a:xfrm>
              <a:custGeom>
                <a:avLst/>
                <a:gdLst>
                  <a:gd name="connsiteX0" fmla="*/ 32639 w 35728"/>
                  <a:gd name="connsiteY0" fmla="*/ 0 h 25191"/>
                  <a:gd name="connsiteX1" fmla="*/ 3090 w 35728"/>
                  <a:gd name="connsiteY1" fmla="*/ 0 h 25191"/>
                  <a:gd name="connsiteX2" fmla="*/ 0 w 35728"/>
                  <a:gd name="connsiteY2" fmla="*/ 3089 h 25191"/>
                  <a:gd name="connsiteX3" fmla="*/ 0 w 35728"/>
                  <a:gd name="connsiteY3" fmla="*/ 22102 h 25191"/>
                  <a:gd name="connsiteX4" fmla="*/ 3090 w 35728"/>
                  <a:gd name="connsiteY4" fmla="*/ 25192 h 25191"/>
                  <a:gd name="connsiteX5" fmla="*/ 32639 w 35728"/>
                  <a:gd name="connsiteY5" fmla="*/ 25192 h 25191"/>
                  <a:gd name="connsiteX6" fmla="*/ 35728 w 35728"/>
                  <a:gd name="connsiteY6" fmla="*/ 22102 h 25191"/>
                  <a:gd name="connsiteX7" fmla="*/ 35728 w 35728"/>
                  <a:gd name="connsiteY7" fmla="*/ 3089 h 25191"/>
                  <a:gd name="connsiteX8" fmla="*/ 32639 w 35728"/>
                  <a:gd name="connsiteY8" fmla="*/ 0 h 25191"/>
                  <a:gd name="connsiteX9" fmla="*/ 29549 w 35728"/>
                  <a:gd name="connsiteY9" fmla="*/ 19013 h 25191"/>
                  <a:gd name="connsiteX10" fmla="*/ 6258 w 35728"/>
                  <a:gd name="connsiteY10" fmla="*/ 19013 h 25191"/>
                  <a:gd name="connsiteX11" fmla="*/ 6258 w 35728"/>
                  <a:gd name="connsiteY11" fmla="*/ 6258 h 25191"/>
                  <a:gd name="connsiteX12" fmla="*/ 29549 w 35728"/>
                  <a:gd name="connsiteY12" fmla="*/ 6258 h 25191"/>
                  <a:gd name="connsiteX13" fmla="*/ 29549 w 35728"/>
                  <a:gd name="connsiteY13" fmla="*/ 19013 h 2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28" h="25191">
                    <a:moveTo>
                      <a:pt x="32639" y="0"/>
                    </a:moveTo>
                    <a:lnTo>
                      <a:pt x="3090" y="0"/>
                    </a:lnTo>
                    <a:cubicBezTo>
                      <a:pt x="1347" y="0"/>
                      <a:pt x="0" y="1426"/>
                      <a:pt x="0" y="3089"/>
                    </a:cubicBezTo>
                    <a:lnTo>
                      <a:pt x="0" y="22102"/>
                    </a:lnTo>
                    <a:cubicBezTo>
                      <a:pt x="0" y="23845"/>
                      <a:pt x="1426" y="25192"/>
                      <a:pt x="3090" y="25192"/>
                    </a:cubicBezTo>
                    <a:lnTo>
                      <a:pt x="32639" y="25192"/>
                    </a:lnTo>
                    <a:cubicBezTo>
                      <a:pt x="34382" y="25192"/>
                      <a:pt x="35728" y="23766"/>
                      <a:pt x="35728" y="22102"/>
                    </a:cubicBezTo>
                    <a:lnTo>
                      <a:pt x="35728" y="3089"/>
                    </a:lnTo>
                    <a:cubicBezTo>
                      <a:pt x="35728" y="1347"/>
                      <a:pt x="34302" y="0"/>
                      <a:pt x="32639" y="0"/>
                    </a:cubicBezTo>
                    <a:close/>
                    <a:moveTo>
                      <a:pt x="29549" y="19013"/>
                    </a:moveTo>
                    <a:lnTo>
                      <a:pt x="6258" y="19013"/>
                    </a:lnTo>
                    <a:lnTo>
                      <a:pt x="6258" y="6258"/>
                    </a:lnTo>
                    <a:lnTo>
                      <a:pt x="29549" y="6258"/>
                    </a:lnTo>
                    <a:lnTo>
                      <a:pt x="29549" y="19013"/>
                    </a:lnTo>
                    <a:close/>
                  </a:path>
                </a:pathLst>
              </a:custGeom>
              <a:solidFill>
                <a:srgbClr val="FFFFFF"/>
              </a:solidFill>
              <a:ln w="7922" cap="flat">
                <a:noFill/>
                <a:prstDash val="solid"/>
                <a:miter/>
              </a:ln>
            </p:spPr>
            <p:txBody>
              <a:bodyPr rtlCol="0" anchor="ctr"/>
              <a:lstStyle/>
              <a:p>
                <a:endParaRPr lang="nl-NL" sz="1350"/>
              </a:p>
            </p:txBody>
          </p:sp>
          <p:sp>
            <p:nvSpPr>
              <p:cNvPr id="47" name="Vrije vorm: vorm 46">
                <a:extLst>
                  <a:ext uri="{FF2B5EF4-FFF2-40B4-BE49-F238E27FC236}">
                    <a16:creationId xmlns:a16="http://schemas.microsoft.com/office/drawing/2014/main" id="{DD092B10-AA26-BA0D-1C4E-EE56BBCBD9B8}"/>
                  </a:ext>
                </a:extLst>
              </p:cNvPr>
              <p:cNvSpPr/>
              <p:nvPr/>
            </p:nvSpPr>
            <p:spPr>
              <a:xfrm>
                <a:off x="1417567" y="4515664"/>
                <a:ext cx="35728" cy="25191"/>
              </a:xfrm>
              <a:custGeom>
                <a:avLst/>
                <a:gdLst>
                  <a:gd name="connsiteX0" fmla="*/ 32639 w 35728"/>
                  <a:gd name="connsiteY0" fmla="*/ 0 h 25191"/>
                  <a:gd name="connsiteX1" fmla="*/ 3090 w 35728"/>
                  <a:gd name="connsiteY1" fmla="*/ 0 h 25191"/>
                  <a:gd name="connsiteX2" fmla="*/ 0 w 35728"/>
                  <a:gd name="connsiteY2" fmla="*/ 3089 h 25191"/>
                  <a:gd name="connsiteX3" fmla="*/ 0 w 35728"/>
                  <a:gd name="connsiteY3" fmla="*/ 22102 h 25191"/>
                  <a:gd name="connsiteX4" fmla="*/ 3090 w 35728"/>
                  <a:gd name="connsiteY4" fmla="*/ 25192 h 25191"/>
                  <a:gd name="connsiteX5" fmla="*/ 32639 w 35728"/>
                  <a:gd name="connsiteY5" fmla="*/ 25192 h 25191"/>
                  <a:gd name="connsiteX6" fmla="*/ 35728 w 35728"/>
                  <a:gd name="connsiteY6" fmla="*/ 22102 h 25191"/>
                  <a:gd name="connsiteX7" fmla="*/ 35728 w 35728"/>
                  <a:gd name="connsiteY7" fmla="*/ 3089 h 25191"/>
                  <a:gd name="connsiteX8" fmla="*/ 32639 w 35728"/>
                  <a:gd name="connsiteY8" fmla="*/ 0 h 25191"/>
                  <a:gd name="connsiteX9" fmla="*/ 29549 w 35728"/>
                  <a:gd name="connsiteY9" fmla="*/ 19013 h 25191"/>
                  <a:gd name="connsiteX10" fmla="*/ 6258 w 35728"/>
                  <a:gd name="connsiteY10" fmla="*/ 19013 h 25191"/>
                  <a:gd name="connsiteX11" fmla="*/ 6258 w 35728"/>
                  <a:gd name="connsiteY11" fmla="*/ 6258 h 25191"/>
                  <a:gd name="connsiteX12" fmla="*/ 29549 w 35728"/>
                  <a:gd name="connsiteY12" fmla="*/ 6258 h 25191"/>
                  <a:gd name="connsiteX13" fmla="*/ 29549 w 35728"/>
                  <a:gd name="connsiteY13" fmla="*/ 19013 h 2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28" h="25191">
                    <a:moveTo>
                      <a:pt x="32639" y="0"/>
                    </a:moveTo>
                    <a:lnTo>
                      <a:pt x="3090" y="0"/>
                    </a:lnTo>
                    <a:cubicBezTo>
                      <a:pt x="1347" y="0"/>
                      <a:pt x="0" y="1426"/>
                      <a:pt x="0" y="3089"/>
                    </a:cubicBezTo>
                    <a:lnTo>
                      <a:pt x="0" y="22102"/>
                    </a:lnTo>
                    <a:cubicBezTo>
                      <a:pt x="0" y="23845"/>
                      <a:pt x="1426" y="25192"/>
                      <a:pt x="3090" y="25192"/>
                    </a:cubicBezTo>
                    <a:lnTo>
                      <a:pt x="32639" y="25192"/>
                    </a:lnTo>
                    <a:cubicBezTo>
                      <a:pt x="34382" y="25192"/>
                      <a:pt x="35728" y="23766"/>
                      <a:pt x="35728" y="22102"/>
                    </a:cubicBezTo>
                    <a:lnTo>
                      <a:pt x="35728" y="3089"/>
                    </a:lnTo>
                    <a:cubicBezTo>
                      <a:pt x="35728" y="1347"/>
                      <a:pt x="34302" y="0"/>
                      <a:pt x="32639" y="0"/>
                    </a:cubicBezTo>
                    <a:close/>
                    <a:moveTo>
                      <a:pt x="29549" y="19013"/>
                    </a:moveTo>
                    <a:lnTo>
                      <a:pt x="6258" y="19013"/>
                    </a:lnTo>
                    <a:lnTo>
                      <a:pt x="6258" y="6258"/>
                    </a:lnTo>
                    <a:lnTo>
                      <a:pt x="29549" y="6258"/>
                    </a:lnTo>
                    <a:lnTo>
                      <a:pt x="29549" y="19013"/>
                    </a:lnTo>
                    <a:close/>
                  </a:path>
                </a:pathLst>
              </a:custGeom>
              <a:solidFill>
                <a:srgbClr val="FFFFFF"/>
              </a:solidFill>
              <a:ln w="7922" cap="flat">
                <a:noFill/>
                <a:prstDash val="solid"/>
                <a:miter/>
              </a:ln>
            </p:spPr>
            <p:txBody>
              <a:bodyPr rtlCol="0" anchor="ctr"/>
              <a:lstStyle/>
              <a:p>
                <a:endParaRPr lang="nl-NL" sz="1350"/>
              </a:p>
            </p:txBody>
          </p:sp>
          <p:sp>
            <p:nvSpPr>
              <p:cNvPr id="49" name="Vrije vorm: vorm 48">
                <a:extLst>
                  <a:ext uri="{FF2B5EF4-FFF2-40B4-BE49-F238E27FC236}">
                    <a16:creationId xmlns:a16="http://schemas.microsoft.com/office/drawing/2014/main" id="{4915C0E5-77FD-B7E8-8F93-9472A614DA3B}"/>
                  </a:ext>
                </a:extLst>
              </p:cNvPr>
              <p:cNvSpPr/>
              <p:nvPr/>
            </p:nvSpPr>
            <p:spPr>
              <a:xfrm>
                <a:off x="1374392" y="4483897"/>
                <a:ext cx="35728" cy="25191"/>
              </a:xfrm>
              <a:custGeom>
                <a:avLst/>
                <a:gdLst>
                  <a:gd name="connsiteX0" fmla="*/ 32639 w 35728"/>
                  <a:gd name="connsiteY0" fmla="*/ 0 h 25191"/>
                  <a:gd name="connsiteX1" fmla="*/ 3090 w 35728"/>
                  <a:gd name="connsiteY1" fmla="*/ 0 h 25191"/>
                  <a:gd name="connsiteX2" fmla="*/ 0 w 35728"/>
                  <a:gd name="connsiteY2" fmla="*/ 3089 h 25191"/>
                  <a:gd name="connsiteX3" fmla="*/ 0 w 35728"/>
                  <a:gd name="connsiteY3" fmla="*/ 22103 h 25191"/>
                  <a:gd name="connsiteX4" fmla="*/ 3090 w 35728"/>
                  <a:gd name="connsiteY4" fmla="*/ 25192 h 25191"/>
                  <a:gd name="connsiteX5" fmla="*/ 32639 w 35728"/>
                  <a:gd name="connsiteY5" fmla="*/ 25192 h 25191"/>
                  <a:gd name="connsiteX6" fmla="*/ 35728 w 35728"/>
                  <a:gd name="connsiteY6" fmla="*/ 22103 h 25191"/>
                  <a:gd name="connsiteX7" fmla="*/ 35728 w 35728"/>
                  <a:gd name="connsiteY7" fmla="*/ 3089 h 25191"/>
                  <a:gd name="connsiteX8" fmla="*/ 32639 w 35728"/>
                  <a:gd name="connsiteY8" fmla="*/ 0 h 25191"/>
                  <a:gd name="connsiteX9" fmla="*/ 29549 w 35728"/>
                  <a:gd name="connsiteY9" fmla="*/ 19013 h 25191"/>
                  <a:gd name="connsiteX10" fmla="*/ 6258 w 35728"/>
                  <a:gd name="connsiteY10" fmla="*/ 19013 h 25191"/>
                  <a:gd name="connsiteX11" fmla="*/ 6258 w 35728"/>
                  <a:gd name="connsiteY11" fmla="*/ 6258 h 25191"/>
                  <a:gd name="connsiteX12" fmla="*/ 29549 w 35728"/>
                  <a:gd name="connsiteY12" fmla="*/ 6258 h 25191"/>
                  <a:gd name="connsiteX13" fmla="*/ 29549 w 35728"/>
                  <a:gd name="connsiteY13" fmla="*/ 19013 h 2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28" h="25191">
                    <a:moveTo>
                      <a:pt x="32639" y="0"/>
                    </a:moveTo>
                    <a:lnTo>
                      <a:pt x="3090" y="0"/>
                    </a:lnTo>
                    <a:cubicBezTo>
                      <a:pt x="1347" y="0"/>
                      <a:pt x="0" y="1426"/>
                      <a:pt x="0" y="3089"/>
                    </a:cubicBezTo>
                    <a:lnTo>
                      <a:pt x="0" y="22103"/>
                    </a:lnTo>
                    <a:cubicBezTo>
                      <a:pt x="0" y="23845"/>
                      <a:pt x="1426" y="25192"/>
                      <a:pt x="3090" y="25192"/>
                    </a:cubicBezTo>
                    <a:lnTo>
                      <a:pt x="32639" y="25192"/>
                    </a:lnTo>
                    <a:cubicBezTo>
                      <a:pt x="34382" y="25192"/>
                      <a:pt x="35728" y="23766"/>
                      <a:pt x="35728" y="22103"/>
                    </a:cubicBezTo>
                    <a:lnTo>
                      <a:pt x="35728" y="3089"/>
                    </a:lnTo>
                    <a:cubicBezTo>
                      <a:pt x="35728" y="1347"/>
                      <a:pt x="34302" y="0"/>
                      <a:pt x="32639" y="0"/>
                    </a:cubicBezTo>
                    <a:close/>
                    <a:moveTo>
                      <a:pt x="29549" y="19013"/>
                    </a:moveTo>
                    <a:lnTo>
                      <a:pt x="6258" y="19013"/>
                    </a:lnTo>
                    <a:lnTo>
                      <a:pt x="6258" y="6258"/>
                    </a:lnTo>
                    <a:lnTo>
                      <a:pt x="29549" y="6258"/>
                    </a:lnTo>
                    <a:lnTo>
                      <a:pt x="29549" y="19013"/>
                    </a:lnTo>
                    <a:close/>
                  </a:path>
                </a:pathLst>
              </a:custGeom>
              <a:solidFill>
                <a:srgbClr val="FFFFFF"/>
              </a:solidFill>
              <a:ln w="7922" cap="flat">
                <a:noFill/>
                <a:prstDash val="solid"/>
                <a:miter/>
              </a:ln>
            </p:spPr>
            <p:txBody>
              <a:bodyPr rtlCol="0" anchor="ctr"/>
              <a:lstStyle/>
              <a:p>
                <a:endParaRPr lang="nl-NL" sz="1350"/>
              </a:p>
            </p:txBody>
          </p:sp>
        </p:grpSp>
        <p:pic>
          <p:nvPicPr>
            <p:cNvPr id="56" name="Afbeelding 55">
              <a:extLst>
                <a:ext uri="{FF2B5EF4-FFF2-40B4-BE49-F238E27FC236}">
                  <a16:creationId xmlns:a16="http://schemas.microsoft.com/office/drawing/2014/main" id="{DC2393AC-4675-6604-984B-B4F7425E6083}"/>
                </a:ext>
              </a:extLst>
            </p:cNvPr>
            <p:cNvPicPr>
              <a:picLocks noChangeAspect="1"/>
            </p:cNvPicPr>
            <p:nvPr/>
          </p:nvPicPr>
          <p:blipFill rotWithShape="1">
            <a:blip r:embed="rId4"/>
            <a:srcRect t="2776" b="2708"/>
            <a:stretch/>
          </p:blipFill>
          <p:spPr>
            <a:xfrm>
              <a:off x="5989547" y="1099583"/>
              <a:ext cx="3462615" cy="3272714"/>
            </a:xfrm>
            <a:prstGeom prst="rect">
              <a:avLst/>
            </a:prstGeom>
          </p:spPr>
        </p:pic>
      </p:grpSp>
    </p:spTree>
    <p:extLst>
      <p:ext uri="{BB962C8B-B14F-4D97-AF65-F5344CB8AC3E}">
        <p14:creationId xmlns:p14="http://schemas.microsoft.com/office/powerpoint/2010/main" val="148574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800" fill="hold"/>
                                        <p:tgtEl>
                                          <p:spTgt spid="3"/>
                                        </p:tgtEl>
                                        <p:attrNameLst>
                                          <p:attrName>ppt_x</p:attrName>
                                        </p:attrNameLst>
                                      </p:cBhvr>
                                      <p:tavLst>
                                        <p:tav tm="0">
                                          <p:val>
                                            <p:strVal val="#ppt_x"/>
                                          </p:val>
                                        </p:tav>
                                        <p:tav tm="100000">
                                          <p:val>
                                            <p:strVal val="#ppt_x"/>
                                          </p:val>
                                        </p:tav>
                                      </p:tavLst>
                                    </p:anim>
                                    <p:anim calcmode="lin" valueType="num">
                                      <p:cBhvr additive="base">
                                        <p:cTn id="8" dur="8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800" fill="hold"/>
                                        <p:tgtEl>
                                          <p:spTgt spid="4"/>
                                        </p:tgtEl>
                                        <p:attrNameLst>
                                          <p:attrName>ppt_x</p:attrName>
                                        </p:attrNameLst>
                                      </p:cBhvr>
                                      <p:tavLst>
                                        <p:tav tm="0">
                                          <p:val>
                                            <p:strVal val="#ppt_x"/>
                                          </p:val>
                                        </p:tav>
                                        <p:tav tm="100000">
                                          <p:val>
                                            <p:strVal val="#ppt_x"/>
                                          </p:val>
                                        </p:tav>
                                      </p:tavLst>
                                    </p:anim>
                                    <p:anim calcmode="lin" valueType="num">
                                      <p:cBhvr additive="base">
                                        <p:cTn id="12" dur="8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8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900" fill="hold"/>
                                        <p:tgtEl>
                                          <p:spTgt spid="6"/>
                                        </p:tgtEl>
                                        <p:attrNameLst>
                                          <p:attrName>ppt_x</p:attrName>
                                        </p:attrNameLst>
                                      </p:cBhvr>
                                      <p:tavLst>
                                        <p:tav tm="0">
                                          <p:val>
                                            <p:strVal val="#ppt_x"/>
                                          </p:val>
                                        </p:tav>
                                        <p:tav tm="100000">
                                          <p:val>
                                            <p:strVal val="#ppt_x"/>
                                          </p:val>
                                        </p:tav>
                                      </p:tavLst>
                                    </p:anim>
                                    <p:anim calcmode="lin" valueType="num">
                                      <p:cBhvr additive="base">
                                        <p:cTn id="16" dur="9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893A162-F89F-8EBD-7920-CDD1DF50415C}"/>
              </a:ext>
            </a:extLst>
          </p:cNvPr>
          <p:cNvSpPr>
            <a:spLocks noGrp="1"/>
          </p:cNvSpPr>
          <p:nvPr>
            <p:ph type="body" sz="quarter" idx="10"/>
          </p:nvPr>
        </p:nvSpPr>
        <p:spPr/>
        <p:txBody>
          <a:bodyPr>
            <a:normAutofit fontScale="85000" lnSpcReduction="20000"/>
          </a:bodyPr>
          <a:lstStyle/>
          <a:p>
            <a:endParaRPr lang="nl-NL"/>
          </a:p>
        </p:txBody>
      </p:sp>
      <p:sp>
        <p:nvSpPr>
          <p:cNvPr id="5" name="Vrije vorm: vorm 4">
            <a:extLst>
              <a:ext uri="{FF2B5EF4-FFF2-40B4-BE49-F238E27FC236}">
                <a16:creationId xmlns:a16="http://schemas.microsoft.com/office/drawing/2014/main" id="{0E3EF5D3-FF6A-29D5-C9BD-B5CC3BE2CCAA}"/>
              </a:ext>
            </a:extLst>
          </p:cNvPr>
          <p:cNvSpPr/>
          <p:nvPr/>
        </p:nvSpPr>
        <p:spPr>
          <a:xfrm>
            <a:off x="1" y="857250"/>
            <a:ext cx="6272212" cy="5143500"/>
          </a:xfrm>
          <a:custGeom>
            <a:avLst/>
            <a:gdLst>
              <a:gd name="connsiteX0" fmla="*/ 0 w 12192000"/>
              <a:gd name="connsiteY0" fmla="*/ 0 h 4071747"/>
              <a:gd name="connsiteX1" fmla="*/ 12192000 w 12192000"/>
              <a:gd name="connsiteY1" fmla="*/ 0 h 4071747"/>
              <a:gd name="connsiteX2" fmla="*/ 12192000 w 12192000"/>
              <a:gd name="connsiteY2" fmla="*/ 4071747 h 4071747"/>
              <a:gd name="connsiteX3" fmla="*/ 0 w 12192000"/>
              <a:gd name="connsiteY3" fmla="*/ 4071747 h 4071747"/>
            </a:gdLst>
            <a:ahLst/>
            <a:cxnLst>
              <a:cxn ang="0">
                <a:pos x="connsiteX0" y="connsiteY0"/>
              </a:cxn>
              <a:cxn ang="0">
                <a:pos x="connsiteX1" y="connsiteY1"/>
              </a:cxn>
              <a:cxn ang="0">
                <a:pos x="connsiteX2" y="connsiteY2"/>
              </a:cxn>
              <a:cxn ang="0">
                <a:pos x="connsiteX3" y="connsiteY3"/>
              </a:cxn>
            </a:cxnLst>
            <a:rect l="l" t="t" r="r" b="b"/>
            <a:pathLst>
              <a:path w="12192000" h="4071747">
                <a:moveTo>
                  <a:pt x="0" y="0"/>
                </a:moveTo>
                <a:lnTo>
                  <a:pt x="12192000" y="0"/>
                </a:lnTo>
                <a:lnTo>
                  <a:pt x="12192000" y="4071747"/>
                </a:lnTo>
                <a:lnTo>
                  <a:pt x="0" y="4071747"/>
                </a:lnTo>
                <a:close/>
              </a:path>
            </a:pathLst>
          </a:custGeom>
          <a:solidFill>
            <a:srgbClr val="000000"/>
          </a:solidFill>
          <a:ln w="12695" cap="flat">
            <a:noFill/>
            <a:prstDash val="solid"/>
            <a:miter/>
          </a:ln>
        </p:spPr>
        <p:txBody>
          <a:bodyPr rtlCol="0" anchor="ctr"/>
          <a:lstStyle/>
          <a:p>
            <a:endParaRPr lang="nl-NL" sz="1350"/>
          </a:p>
        </p:txBody>
      </p:sp>
      <p:sp>
        <p:nvSpPr>
          <p:cNvPr id="8" name="Vrije vorm: vorm 7">
            <a:extLst>
              <a:ext uri="{FF2B5EF4-FFF2-40B4-BE49-F238E27FC236}">
                <a16:creationId xmlns:a16="http://schemas.microsoft.com/office/drawing/2014/main" id="{176891F4-C256-CADA-D1BB-4C5FE765215A}"/>
              </a:ext>
            </a:extLst>
          </p:cNvPr>
          <p:cNvSpPr/>
          <p:nvPr/>
        </p:nvSpPr>
        <p:spPr>
          <a:xfrm rot="20520000">
            <a:off x="3918905" y="2888776"/>
            <a:ext cx="5569396" cy="1346264"/>
          </a:xfrm>
          <a:custGeom>
            <a:avLst/>
            <a:gdLst>
              <a:gd name="connsiteX0" fmla="*/ 7425861 w 7425861"/>
              <a:gd name="connsiteY0" fmla="*/ 0 h 1795019"/>
              <a:gd name="connsiteX1" fmla="*/ 6842624 w 7425861"/>
              <a:gd name="connsiteY1" fmla="*/ 1795019 h 1795019"/>
              <a:gd name="connsiteX2" fmla="*/ 0 w 7425861"/>
              <a:gd name="connsiteY2" fmla="*/ 1795019 h 1795019"/>
              <a:gd name="connsiteX3" fmla="*/ 0 w 7425861"/>
              <a:gd name="connsiteY3" fmla="*/ 0 h 1795019"/>
            </a:gdLst>
            <a:ahLst/>
            <a:cxnLst>
              <a:cxn ang="0">
                <a:pos x="connsiteX0" y="connsiteY0"/>
              </a:cxn>
              <a:cxn ang="0">
                <a:pos x="connsiteX1" y="connsiteY1"/>
              </a:cxn>
              <a:cxn ang="0">
                <a:pos x="connsiteX2" y="connsiteY2"/>
              </a:cxn>
              <a:cxn ang="0">
                <a:pos x="connsiteX3" y="connsiteY3"/>
              </a:cxn>
            </a:cxnLst>
            <a:rect l="l" t="t" r="r" b="b"/>
            <a:pathLst>
              <a:path w="7425861" h="1795019">
                <a:moveTo>
                  <a:pt x="7425861" y="0"/>
                </a:moveTo>
                <a:lnTo>
                  <a:pt x="6842624" y="1795019"/>
                </a:lnTo>
                <a:lnTo>
                  <a:pt x="0" y="1795019"/>
                </a:lnTo>
                <a:lnTo>
                  <a:pt x="0" y="0"/>
                </a:lnTo>
                <a:close/>
              </a:path>
            </a:pathLst>
          </a:custGeom>
          <a:solidFill>
            <a:srgbClr val="E2004C"/>
          </a:solidFill>
          <a:ln w="12697" cap="flat">
            <a:noFill/>
            <a:prstDash val="solid"/>
            <a:miter/>
          </a:ln>
        </p:spPr>
        <p:txBody>
          <a:bodyPr rtlCol="0" anchor="ctr"/>
          <a:lstStyle/>
          <a:p>
            <a:endParaRPr lang="nl-NL" sz="1350"/>
          </a:p>
        </p:txBody>
      </p:sp>
      <p:sp>
        <p:nvSpPr>
          <p:cNvPr id="11" name="Vrije vorm: vorm 10">
            <a:extLst>
              <a:ext uri="{FF2B5EF4-FFF2-40B4-BE49-F238E27FC236}">
                <a16:creationId xmlns:a16="http://schemas.microsoft.com/office/drawing/2014/main" id="{462B2B47-7B60-E1E2-A2E6-A9BF812CC00D}"/>
              </a:ext>
            </a:extLst>
          </p:cNvPr>
          <p:cNvSpPr/>
          <p:nvPr/>
        </p:nvSpPr>
        <p:spPr>
          <a:xfrm>
            <a:off x="6272021" y="3186112"/>
            <a:ext cx="2872550" cy="2814637"/>
          </a:xfrm>
          <a:custGeom>
            <a:avLst/>
            <a:gdLst>
              <a:gd name="connsiteX0" fmla="*/ 3829302 w 3830066"/>
              <a:gd name="connsiteY0" fmla="*/ 0 h 3752849"/>
              <a:gd name="connsiteX1" fmla="*/ 3830066 w 3830066"/>
              <a:gd name="connsiteY1" fmla="*/ 0 h 3752849"/>
              <a:gd name="connsiteX2" fmla="*/ 3830066 w 3830066"/>
              <a:gd name="connsiteY2" fmla="*/ 3752849 h 3752849"/>
              <a:gd name="connsiteX3" fmla="*/ 0 w 3830066"/>
              <a:gd name="connsiteY3" fmla="*/ 3752849 h 3752849"/>
              <a:gd name="connsiteX4" fmla="*/ 0 w 3830066"/>
              <a:gd name="connsiteY4" fmla="*/ 1631730 h 3752849"/>
              <a:gd name="connsiteX5" fmla="*/ 3829302 w 3830066"/>
              <a:gd name="connsiteY5" fmla="*/ 387514 h 375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0066" h="3752849">
                <a:moveTo>
                  <a:pt x="3829302" y="0"/>
                </a:moveTo>
                <a:lnTo>
                  <a:pt x="3830066" y="0"/>
                </a:lnTo>
                <a:lnTo>
                  <a:pt x="3830066" y="3752849"/>
                </a:lnTo>
                <a:lnTo>
                  <a:pt x="0" y="3752849"/>
                </a:lnTo>
                <a:lnTo>
                  <a:pt x="0" y="1631730"/>
                </a:lnTo>
                <a:lnTo>
                  <a:pt x="3829302" y="387514"/>
                </a:lnTo>
                <a:close/>
              </a:path>
            </a:pathLst>
          </a:custGeom>
          <a:solidFill>
            <a:srgbClr val="E8E8E8"/>
          </a:solidFill>
          <a:ln w="12697" cap="flat">
            <a:noFill/>
            <a:prstDash val="solid"/>
            <a:miter/>
          </a:ln>
        </p:spPr>
        <p:txBody>
          <a:bodyPr rtlCol="0" anchor="ctr"/>
          <a:lstStyle/>
          <a:p>
            <a:endParaRPr lang="nl-NL" sz="1350"/>
          </a:p>
        </p:txBody>
      </p:sp>
      <p:sp>
        <p:nvSpPr>
          <p:cNvPr id="12" name="Tekstvak 11">
            <a:extLst>
              <a:ext uri="{FF2B5EF4-FFF2-40B4-BE49-F238E27FC236}">
                <a16:creationId xmlns:a16="http://schemas.microsoft.com/office/drawing/2014/main" id="{DE9DE9E5-A850-5B54-90B8-C37066AA3C87}"/>
              </a:ext>
            </a:extLst>
          </p:cNvPr>
          <p:cNvSpPr txBox="1"/>
          <p:nvPr/>
        </p:nvSpPr>
        <p:spPr>
          <a:xfrm>
            <a:off x="602458" y="2518741"/>
            <a:ext cx="3762374" cy="736919"/>
          </a:xfrm>
          <a:prstGeom prst="rect">
            <a:avLst/>
          </a:prstGeom>
          <a:noFill/>
        </p:spPr>
        <p:txBody>
          <a:bodyPr wrap="square" lIns="0" tIns="108000" rIns="0" bIns="0" rtlCol="0">
            <a:spAutoFit/>
          </a:bodyPr>
          <a:lstStyle/>
          <a:p>
            <a:pPr>
              <a:lnSpc>
                <a:spcPct val="80000"/>
              </a:lnSpc>
            </a:pPr>
            <a:r>
              <a:rPr lang="nl-NL" sz="5100" b="1" kern="800" cap="all">
                <a:solidFill>
                  <a:schemeClr val="bg1"/>
                </a:solidFill>
                <a:latin typeface="Arial"/>
                <a:cs typeface="Arial"/>
                <a:sym typeface="Arial"/>
                <a:rtl val="0"/>
              </a:rPr>
              <a:t>Volg ons</a:t>
            </a:r>
            <a:r>
              <a:rPr lang="nl-NL" sz="3375" b="1" kern="800" cap="all">
                <a:solidFill>
                  <a:srgbClr val="E50056"/>
                </a:solidFill>
                <a:latin typeface="Arial"/>
                <a:cs typeface="Arial"/>
                <a:sym typeface="Arial"/>
                <a:rtl val="0"/>
              </a:rPr>
              <a:t>_</a:t>
            </a:r>
            <a:endParaRPr lang="nl-NL" sz="3375" b="1" kern="800">
              <a:solidFill>
                <a:srgbClr val="E50056"/>
              </a:solidFill>
              <a:latin typeface="Arial"/>
              <a:cs typeface="Arial"/>
              <a:sym typeface="Arial"/>
              <a:rtl val="0"/>
            </a:endParaRPr>
          </a:p>
        </p:txBody>
      </p:sp>
      <p:grpSp>
        <p:nvGrpSpPr>
          <p:cNvPr id="53" name="Groep 52">
            <a:extLst>
              <a:ext uri="{FF2B5EF4-FFF2-40B4-BE49-F238E27FC236}">
                <a16:creationId xmlns:a16="http://schemas.microsoft.com/office/drawing/2014/main" id="{79BE4EB9-26F7-C391-B456-B56BE5A7892A}"/>
              </a:ext>
            </a:extLst>
          </p:cNvPr>
          <p:cNvGrpSpPr/>
          <p:nvPr/>
        </p:nvGrpSpPr>
        <p:grpSpPr>
          <a:xfrm>
            <a:off x="602457" y="3598736"/>
            <a:ext cx="1079686" cy="225551"/>
            <a:chOff x="803275" y="3655314"/>
            <a:chExt cx="1439585" cy="300735"/>
          </a:xfrm>
        </p:grpSpPr>
        <p:grpSp>
          <p:nvGrpSpPr>
            <p:cNvPr id="13" name="Groep 12">
              <a:extLst>
                <a:ext uri="{FF2B5EF4-FFF2-40B4-BE49-F238E27FC236}">
                  <a16:creationId xmlns:a16="http://schemas.microsoft.com/office/drawing/2014/main" id="{8C745025-2594-C77E-80D2-73F1D727FECE}"/>
                </a:ext>
              </a:extLst>
            </p:cNvPr>
            <p:cNvGrpSpPr/>
            <p:nvPr/>
          </p:nvGrpSpPr>
          <p:grpSpPr>
            <a:xfrm>
              <a:off x="803275" y="3655314"/>
              <a:ext cx="300736" cy="300735"/>
              <a:chOff x="798068" y="3655314"/>
              <a:chExt cx="300736" cy="300735"/>
            </a:xfrm>
          </p:grpSpPr>
          <p:sp>
            <p:nvSpPr>
              <p:cNvPr id="14" name="Vrije vorm: vorm 13">
                <a:extLst>
                  <a:ext uri="{FF2B5EF4-FFF2-40B4-BE49-F238E27FC236}">
                    <a16:creationId xmlns:a16="http://schemas.microsoft.com/office/drawing/2014/main" id="{5E057453-AD34-79A4-C44C-07501EE5A785}"/>
                  </a:ext>
                </a:extLst>
              </p:cNvPr>
              <p:cNvSpPr/>
              <p:nvPr/>
            </p:nvSpPr>
            <p:spPr>
              <a:xfrm>
                <a:off x="798068" y="3655314"/>
                <a:ext cx="300736" cy="300735"/>
              </a:xfrm>
              <a:custGeom>
                <a:avLst/>
                <a:gdLst>
                  <a:gd name="connsiteX0" fmla="*/ 300736 w 300736"/>
                  <a:gd name="connsiteY0" fmla="*/ 150368 h 300735"/>
                  <a:gd name="connsiteX1" fmla="*/ 150368 w 300736"/>
                  <a:gd name="connsiteY1" fmla="*/ 300736 h 300735"/>
                  <a:gd name="connsiteX2" fmla="*/ 0 w 300736"/>
                  <a:gd name="connsiteY2" fmla="*/ 150368 h 300735"/>
                  <a:gd name="connsiteX3" fmla="*/ 150368 w 300736"/>
                  <a:gd name="connsiteY3" fmla="*/ 0 h 300735"/>
                  <a:gd name="connsiteX4" fmla="*/ 300736 w 300736"/>
                  <a:gd name="connsiteY4" fmla="*/ 150368 h 300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736" h="300735">
                    <a:moveTo>
                      <a:pt x="300736" y="150368"/>
                    </a:moveTo>
                    <a:cubicBezTo>
                      <a:pt x="300736" y="233414"/>
                      <a:pt x="233414" y="300736"/>
                      <a:pt x="150368" y="300736"/>
                    </a:cubicBezTo>
                    <a:cubicBezTo>
                      <a:pt x="67322" y="300736"/>
                      <a:pt x="0" y="233414"/>
                      <a:pt x="0" y="150368"/>
                    </a:cubicBezTo>
                    <a:cubicBezTo>
                      <a:pt x="0" y="67322"/>
                      <a:pt x="67322" y="0"/>
                      <a:pt x="150368" y="0"/>
                    </a:cubicBezTo>
                    <a:cubicBezTo>
                      <a:pt x="233414" y="0"/>
                      <a:pt x="300736" y="67322"/>
                      <a:pt x="300736" y="150368"/>
                    </a:cubicBezTo>
                    <a:close/>
                  </a:path>
                </a:pathLst>
              </a:custGeom>
              <a:solidFill>
                <a:srgbClr val="E2004C"/>
              </a:solidFill>
              <a:ln w="12697" cap="flat">
                <a:noFill/>
                <a:prstDash val="solid"/>
                <a:miter/>
              </a:ln>
            </p:spPr>
            <p:txBody>
              <a:bodyPr rtlCol="0" anchor="ctr"/>
              <a:lstStyle/>
              <a:p>
                <a:endParaRPr lang="nl-NL" sz="1350"/>
              </a:p>
            </p:txBody>
          </p:sp>
          <p:grpSp>
            <p:nvGrpSpPr>
              <p:cNvPr id="15" name="Graphic 2">
                <a:extLst>
                  <a:ext uri="{FF2B5EF4-FFF2-40B4-BE49-F238E27FC236}">
                    <a16:creationId xmlns:a16="http://schemas.microsoft.com/office/drawing/2014/main" id="{37F627C8-A905-7A72-0266-3F14DE1356A3}"/>
                  </a:ext>
                </a:extLst>
              </p:cNvPr>
              <p:cNvGrpSpPr/>
              <p:nvPr/>
            </p:nvGrpSpPr>
            <p:grpSpPr>
              <a:xfrm>
                <a:off x="876808" y="3737483"/>
                <a:ext cx="143383" cy="136525"/>
                <a:chOff x="876808" y="3737483"/>
                <a:chExt cx="143383" cy="136525"/>
              </a:xfrm>
              <a:solidFill>
                <a:srgbClr val="FFFFFF"/>
              </a:solidFill>
            </p:grpSpPr>
            <p:sp>
              <p:nvSpPr>
                <p:cNvPr id="16" name="Vrije vorm: vorm 15">
                  <a:extLst>
                    <a:ext uri="{FF2B5EF4-FFF2-40B4-BE49-F238E27FC236}">
                      <a16:creationId xmlns:a16="http://schemas.microsoft.com/office/drawing/2014/main" id="{6E760C1B-4728-C1D5-B3CA-28D664BA5377}"/>
                    </a:ext>
                  </a:extLst>
                </p:cNvPr>
                <p:cNvSpPr/>
                <p:nvPr/>
              </p:nvSpPr>
              <p:spPr>
                <a:xfrm>
                  <a:off x="876808" y="3737483"/>
                  <a:ext cx="143383" cy="136525"/>
                </a:xfrm>
                <a:custGeom>
                  <a:avLst/>
                  <a:gdLst>
                    <a:gd name="connsiteX0" fmla="*/ 108966 w 143383"/>
                    <a:gd name="connsiteY0" fmla="*/ 136525 h 136525"/>
                    <a:gd name="connsiteX1" fmla="*/ 34417 w 143383"/>
                    <a:gd name="connsiteY1" fmla="*/ 136525 h 136525"/>
                    <a:gd name="connsiteX2" fmla="*/ 0 w 143383"/>
                    <a:gd name="connsiteY2" fmla="*/ 102108 h 136525"/>
                    <a:gd name="connsiteX3" fmla="*/ 0 w 143383"/>
                    <a:gd name="connsiteY3" fmla="*/ 34417 h 136525"/>
                    <a:gd name="connsiteX4" fmla="*/ 34417 w 143383"/>
                    <a:gd name="connsiteY4" fmla="*/ 0 h 136525"/>
                    <a:gd name="connsiteX5" fmla="*/ 108966 w 143383"/>
                    <a:gd name="connsiteY5" fmla="*/ 0 h 136525"/>
                    <a:gd name="connsiteX6" fmla="*/ 143383 w 143383"/>
                    <a:gd name="connsiteY6" fmla="*/ 34417 h 136525"/>
                    <a:gd name="connsiteX7" fmla="*/ 143383 w 143383"/>
                    <a:gd name="connsiteY7" fmla="*/ 102108 h 136525"/>
                    <a:gd name="connsiteX8" fmla="*/ 108966 w 143383"/>
                    <a:gd name="connsiteY8" fmla="*/ 136525 h 136525"/>
                    <a:gd name="connsiteX9" fmla="*/ 34417 w 143383"/>
                    <a:gd name="connsiteY9" fmla="*/ 10287 h 136525"/>
                    <a:gd name="connsiteX10" fmla="*/ 10287 w 143383"/>
                    <a:gd name="connsiteY10" fmla="*/ 34417 h 136525"/>
                    <a:gd name="connsiteX11" fmla="*/ 10287 w 143383"/>
                    <a:gd name="connsiteY11" fmla="*/ 102108 h 136525"/>
                    <a:gd name="connsiteX12" fmla="*/ 34417 w 143383"/>
                    <a:gd name="connsiteY12" fmla="*/ 126238 h 136525"/>
                    <a:gd name="connsiteX13" fmla="*/ 108966 w 143383"/>
                    <a:gd name="connsiteY13" fmla="*/ 126238 h 136525"/>
                    <a:gd name="connsiteX14" fmla="*/ 133096 w 143383"/>
                    <a:gd name="connsiteY14" fmla="*/ 102108 h 136525"/>
                    <a:gd name="connsiteX15" fmla="*/ 133096 w 143383"/>
                    <a:gd name="connsiteY15" fmla="*/ 34417 h 136525"/>
                    <a:gd name="connsiteX16" fmla="*/ 108966 w 143383"/>
                    <a:gd name="connsiteY16" fmla="*/ 10287 h 136525"/>
                    <a:gd name="connsiteX17" fmla="*/ 34417 w 143383"/>
                    <a:gd name="connsiteY17" fmla="*/ 10287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3383" h="136525">
                      <a:moveTo>
                        <a:pt x="108966" y="136525"/>
                      </a:moveTo>
                      <a:lnTo>
                        <a:pt x="34417" y="136525"/>
                      </a:lnTo>
                      <a:cubicBezTo>
                        <a:pt x="15367" y="136525"/>
                        <a:pt x="0" y="121031"/>
                        <a:pt x="0" y="102108"/>
                      </a:cubicBezTo>
                      <a:lnTo>
                        <a:pt x="0" y="34417"/>
                      </a:lnTo>
                      <a:cubicBezTo>
                        <a:pt x="0" y="15367"/>
                        <a:pt x="15494" y="0"/>
                        <a:pt x="34417" y="0"/>
                      </a:cubicBezTo>
                      <a:lnTo>
                        <a:pt x="108966" y="0"/>
                      </a:lnTo>
                      <a:cubicBezTo>
                        <a:pt x="128016" y="0"/>
                        <a:pt x="143383" y="15494"/>
                        <a:pt x="143383" y="34417"/>
                      </a:cubicBezTo>
                      <a:lnTo>
                        <a:pt x="143383" y="102108"/>
                      </a:lnTo>
                      <a:cubicBezTo>
                        <a:pt x="143383" y="121158"/>
                        <a:pt x="127889" y="136525"/>
                        <a:pt x="108966" y="136525"/>
                      </a:cubicBezTo>
                      <a:close/>
                      <a:moveTo>
                        <a:pt x="34417" y="10287"/>
                      </a:moveTo>
                      <a:cubicBezTo>
                        <a:pt x="21082" y="10287"/>
                        <a:pt x="10287" y="21082"/>
                        <a:pt x="10287" y="34417"/>
                      </a:cubicBezTo>
                      <a:lnTo>
                        <a:pt x="10287" y="102108"/>
                      </a:lnTo>
                      <a:cubicBezTo>
                        <a:pt x="10287" y="115443"/>
                        <a:pt x="21082" y="126238"/>
                        <a:pt x="34417" y="126238"/>
                      </a:cubicBezTo>
                      <a:lnTo>
                        <a:pt x="108966" y="126238"/>
                      </a:lnTo>
                      <a:cubicBezTo>
                        <a:pt x="122301" y="126238"/>
                        <a:pt x="133096" y="115443"/>
                        <a:pt x="133096" y="102108"/>
                      </a:cubicBezTo>
                      <a:lnTo>
                        <a:pt x="133096" y="34417"/>
                      </a:lnTo>
                      <a:cubicBezTo>
                        <a:pt x="133096" y="21082"/>
                        <a:pt x="122301" y="10287"/>
                        <a:pt x="108966" y="10287"/>
                      </a:cubicBezTo>
                      <a:lnTo>
                        <a:pt x="34417" y="10287"/>
                      </a:lnTo>
                      <a:close/>
                    </a:path>
                  </a:pathLst>
                </a:custGeom>
                <a:solidFill>
                  <a:srgbClr val="FFFFFF"/>
                </a:solidFill>
                <a:ln w="12697" cap="flat">
                  <a:noFill/>
                  <a:prstDash val="solid"/>
                  <a:miter/>
                </a:ln>
              </p:spPr>
              <p:txBody>
                <a:bodyPr rtlCol="0" anchor="ctr"/>
                <a:lstStyle/>
                <a:p>
                  <a:endParaRPr lang="nl-NL" sz="1350"/>
                </a:p>
              </p:txBody>
            </p:sp>
            <p:sp>
              <p:nvSpPr>
                <p:cNvPr id="17" name="Vrije vorm: vorm 16">
                  <a:extLst>
                    <a:ext uri="{FF2B5EF4-FFF2-40B4-BE49-F238E27FC236}">
                      <a16:creationId xmlns:a16="http://schemas.microsoft.com/office/drawing/2014/main" id="{6648672D-51EF-1B96-31A8-4C2B3649F7EC}"/>
                    </a:ext>
                  </a:extLst>
                </p:cNvPr>
                <p:cNvSpPr/>
                <p:nvPr/>
              </p:nvSpPr>
              <p:spPr>
                <a:xfrm>
                  <a:off x="910716" y="3767835"/>
                  <a:ext cx="75438" cy="75438"/>
                </a:xfrm>
                <a:custGeom>
                  <a:avLst/>
                  <a:gdLst>
                    <a:gd name="connsiteX0" fmla="*/ 37719 w 75438"/>
                    <a:gd name="connsiteY0" fmla="*/ 75438 h 75438"/>
                    <a:gd name="connsiteX1" fmla="*/ 0 w 75438"/>
                    <a:gd name="connsiteY1" fmla="*/ 37719 h 75438"/>
                    <a:gd name="connsiteX2" fmla="*/ 37719 w 75438"/>
                    <a:gd name="connsiteY2" fmla="*/ 0 h 75438"/>
                    <a:gd name="connsiteX3" fmla="*/ 75438 w 75438"/>
                    <a:gd name="connsiteY3" fmla="*/ 37719 h 75438"/>
                    <a:gd name="connsiteX4" fmla="*/ 37719 w 75438"/>
                    <a:gd name="connsiteY4" fmla="*/ 75438 h 75438"/>
                    <a:gd name="connsiteX5" fmla="*/ 37719 w 75438"/>
                    <a:gd name="connsiteY5" fmla="*/ 10287 h 75438"/>
                    <a:gd name="connsiteX6" fmla="*/ 10414 w 75438"/>
                    <a:gd name="connsiteY6" fmla="*/ 37592 h 75438"/>
                    <a:gd name="connsiteX7" fmla="*/ 37719 w 75438"/>
                    <a:gd name="connsiteY7" fmla="*/ 64897 h 75438"/>
                    <a:gd name="connsiteX8" fmla="*/ 65024 w 75438"/>
                    <a:gd name="connsiteY8" fmla="*/ 37592 h 75438"/>
                    <a:gd name="connsiteX9" fmla="*/ 37719 w 75438"/>
                    <a:gd name="connsiteY9" fmla="*/ 1028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38" h="75438">
                      <a:moveTo>
                        <a:pt x="37719" y="75438"/>
                      </a:moveTo>
                      <a:cubicBezTo>
                        <a:pt x="16891" y="75438"/>
                        <a:pt x="0" y="58547"/>
                        <a:pt x="0" y="37719"/>
                      </a:cubicBezTo>
                      <a:cubicBezTo>
                        <a:pt x="0" y="16891"/>
                        <a:pt x="16891" y="0"/>
                        <a:pt x="37719" y="0"/>
                      </a:cubicBezTo>
                      <a:cubicBezTo>
                        <a:pt x="58547" y="0"/>
                        <a:pt x="75438" y="16891"/>
                        <a:pt x="75438" y="37719"/>
                      </a:cubicBezTo>
                      <a:cubicBezTo>
                        <a:pt x="75438" y="58547"/>
                        <a:pt x="58547" y="75438"/>
                        <a:pt x="37719" y="75438"/>
                      </a:cubicBezTo>
                      <a:close/>
                      <a:moveTo>
                        <a:pt x="37719" y="10287"/>
                      </a:moveTo>
                      <a:cubicBezTo>
                        <a:pt x="22606" y="10287"/>
                        <a:pt x="10414" y="22606"/>
                        <a:pt x="10414" y="37592"/>
                      </a:cubicBezTo>
                      <a:cubicBezTo>
                        <a:pt x="10414" y="52578"/>
                        <a:pt x="22733" y="64897"/>
                        <a:pt x="37719" y="64897"/>
                      </a:cubicBezTo>
                      <a:cubicBezTo>
                        <a:pt x="52705" y="64897"/>
                        <a:pt x="65024" y="52578"/>
                        <a:pt x="65024" y="37592"/>
                      </a:cubicBezTo>
                      <a:cubicBezTo>
                        <a:pt x="65024" y="22606"/>
                        <a:pt x="52705" y="10287"/>
                        <a:pt x="37719" y="10287"/>
                      </a:cubicBezTo>
                      <a:close/>
                    </a:path>
                  </a:pathLst>
                </a:custGeom>
                <a:solidFill>
                  <a:srgbClr val="FFFFFF"/>
                </a:solidFill>
                <a:ln w="12697" cap="flat">
                  <a:noFill/>
                  <a:prstDash val="solid"/>
                  <a:miter/>
                </a:ln>
              </p:spPr>
              <p:txBody>
                <a:bodyPr rtlCol="0" anchor="ctr"/>
                <a:lstStyle/>
                <a:p>
                  <a:endParaRPr lang="nl-NL" sz="1350"/>
                </a:p>
              </p:txBody>
            </p:sp>
            <p:sp>
              <p:nvSpPr>
                <p:cNvPr id="18" name="Vrije vorm: vorm 17">
                  <a:extLst>
                    <a:ext uri="{FF2B5EF4-FFF2-40B4-BE49-F238E27FC236}">
                      <a16:creationId xmlns:a16="http://schemas.microsoft.com/office/drawing/2014/main" id="{046907B3-BB2B-5A12-3135-44702EEC8062}"/>
                    </a:ext>
                  </a:extLst>
                </p:cNvPr>
                <p:cNvSpPr/>
                <p:nvPr/>
              </p:nvSpPr>
              <p:spPr>
                <a:xfrm>
                  <a:off x="984250" y="3759200"/>
                  <a:ext cx="12192" cy="12192"/>
                </a:xfrm>
                <a:custGeom>
                  <a:avLst/>
                  <a:gdLst>
                    <a:gd name="connsiteX0" fmla="*/ 12192 w 12192"/>
                    <a:gd name="connsiteY0" fmla="*/ 6096 h 12192"/>
                    <a:gd name="connsiteX1" fmla="*/ 6096 w 12192"/>
                    <a:gd name="connsiteY1" fmla="*/ 12192 h 12192"/>
                    <a:gd name="connsiteX2" fmla="*/ 0 w 12192"/>
                    <a:gd name="connsiteY2" fmla="*/ 6096 h 12192"/>
                    <a:gd name="connsiteX3" fmla="*/ 6096 w 12192"/>
                    <a:gd name="connsiteY3" fmla="*/ 0 h 12192"/>
                    <a:gd name="connsiteX4" fmla="*/ 12192 w 12192"/>
                    <a:gd name="connsiteY4" fmla="*/ 6096 h 12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 h="12192">
                      <a:moveTo>
                        <a:pt x="12192" y="6096"/>
                      </a:moveTo>
                      <a:cubicBezTo>
                        <a:pt x="12192" y="9463"/>
                        <a:pt x="9463" y="12192"/>
                        <a:pt x="6096" y="12192"/>
                      </a:cubicBezTo>
                      <a:cubicBezTo>
                        <a:pt x="2729" y="12192"/>
                        <a:pt x="0" y="9463"/>
                        <a:pt x="0" y="6096"/>
                      </a:cubicBezTo>
                      <a:cubicBezTo>
                        <a:pt x="0" y="2729"/>
                        <a:pt x="2729" y="0"/>
                        <a:pt x="6096" y="0"/>
                      </a:cubicBezTo>
                      <a:cubicBezTo>
                        <a:pt x="9463" y="0"/>
                        <a:pt x="12192" y="2729"/>
                        <a:pt x="12192" y="6096"/>
                      </a:cubicBezTo>
                      <a:close/>
                    </a:path>
                  </a:pathLst>
                </a:custGeom>
                <a:solidFill>
                  <a:srgbClr val="FFFFFF"/>
                </a:solidFill>
                <a:ln w="12697" cap="flat">
                  <a:noFill/>
                  <a:prstDash val="solid"/>
                  <a:miter/>
                </a:ln>
              </p:spPr>
              <p:txBody>
                <a:bodyPr rtlCol="0" anchor="ctr"/>
                <a:lstStyle/>
                <a:p>
                  <a:endParaRPr lang="nl-NL" sz="1350"/>
                </a:p>
              </p:txBody>
            </p:sp>
          </p:grpSp>
        </p:grpSp>
        <p:sp>
          <p:nvSpPr>
            <p:cNvPr id="28" name="Tekstvak 27">
              <a:extLst>
                <a:ext uri="{FF2B5EF4-FFF2-40B4-BE49-F238E27FC236}">
                  <a16:creationId xmlns:a16="http://schemas.microsoft.com/office/drawing/2014/main" id="{1F26B7B4-33FE-C356-FC23-42836AF37903}"/>
                </a:ext>
              </a:extLst>
            </p:cNvPr>
            <p:cNvSpPr txBox="1"/>
            <p:nvPr/>
          </p:nvSpPr>
          <p:spPr>
            <a:xfrm>
              <a:off x="1285331" y="3682571"/>
              <a:ext cx="957529" cy="246222"/>
            </a:xfrm>
            <a:prstGeom prst="rect">
              <a:avLst/>
            </a:prstGeom>
            <a:noFill/>
          </p:spPr>
          <p:txBody>
            <a:bodyPr wrap="none" lIns="0" tIns="0" rIns="0" bIns="0" rtlCol="0" anchor="ctr">
              <a:spAutoFit/>
            </a:bodyPr>
            <a:lstStyle/>
            <a:p>
              <a:r>
                <a:rPr lang="nl-NL" sz="1200">
                  <a:solidFill>
                    <a:srgbClr val="FFFFFF"/>
                  </a:solidFill>
                  <a:latin typeface="Arial"/>
                  <a:cs typeface="Arial"/>
                  <a:sym typeface="Arial"/>
                  <a:rtl val="0"/>
                </a:rPr>
                <a:t>@</a:t>
              </a:r>
              <a:r>
                <a:rPr lang="nl-NL" sz="1200" err="1">
                  <a:solidFill>
                    <a:srgbClr val="FFFFFF"/>
                  </a:solidFill>
                  <a:latin typeface="Arial"/>
                  <a:cs typeface="Arial"/>
                  <a:sym typeface="Arial"/>
                  <a:rtl val="0"/>
                </a:rPr>
                <a:t>han.orm</a:t>
              </a:r>
              <a:endParaRPr lang="nl-NL" sz="1200">
                <a:solidFill>
                  <a:srgbClr val="FFFFFF"/>
                </a:solidFill>
                <a:latin typeface="Arial"/>
                <a:cs typeface="Arial"/>
                <a:sym typeface="Arial"/>
                <a:rtl val="0"/>
              </a:endParaRPr>
            </a:p>
          </p:txBody>
        </p:sp>
      </p:grpSp>
      <p:grpSp>
        <p:nvGrpSpPr>
          <p:cNvPr id="54" name="Groep 53">
            <a:extLst>
              <a:ext uri="{FF2B5EF4-FFF2-40B4-BE49-F238E27FC236}">
                <a16:creationId xmlns:a16="http://schemas.microsoft.com/office/drawing/2014/main" id="{1C7743E9-FA5D-A2E8-AC71-7024B6E31F61}"/>
              </a:ext>
            </a:extLst>
          </p:cNvPr>
          <p:cNvGrpSpPr/>
          <p:nvPr/>
        </p:nvGrpSpPr>
        <p:grpSpPr>
          <a:xfrm>
            <a:off x="602456" y="3942970"/>
            <a:ext cx="1661577" cy="225551"/>
            <a:chOff x="803275" y="4114292"/>
            <a:chExt cx="2215438" cy="300735"/>
          </a:xfrm>
        </p:grpSpPr>
        <p:grpSp>
          <p:nvGrpSpPr>
            <p:cNvPr id="19" name="Groep 18">
              <a:extLst>
                <a:ext uri="{FF2B5EF4-FFF2-40B4-BE49-F238E27FC236}">
                  <a16:creationId xmlns:a16="http://schemas.microsoft.com/office/drawing/2014/main" id="{06004620-35C2-9F09-E22F-80B05392C682}"/>
                </a:ext>
              </a:extLst>
            </p:cNvPr>
            <p:cNvGrpSpPr/>
            <p:nvPr/>
          </p:nvGrpSpPr>
          <p:grpSpPr>
            <a:xfrm>
              <a:off x="803275" y="4114292"/>
              <a:ext cx="300736" cy="300735"/>
              <a:chOff x="798068" y="4114292"/>
              <a:chExt cx="300736" cy="300735"/>
            </a:xfrm>
          </p:grpSpPr>
          <p:sp>
            <p:nvSpPr>
              <p:cNvPr id="20" name="Vrije vorm: vorm 19">
                <a:extLst>
                  <a:ext uri="{FF2B5EF4-FFF2-40B4-BE49-F238E27FC236}">
                    <a16:creationId xmlns:a16="http://schemas.microsoft.com/office/drawing/2014/main" id="{5CB6D404-C50E-44D9-4766-DB438DE17E7F}"/>
                  </a:ext>
                </a:extLst>
              </p:cNvPr>
              <p:cNvSpPr/>
              <p:nvPr/>
            </p:nvSpPr>
            <p:spPr>
              <a:xfrm>
                <a:off x="798068" y="4114292"/>
                <a:ext cx="300736" cy="300735"/>
              </a:xfrm>
              <a:custGeom>
                <a:avLst/>
                <a:gdLst>
                  <a:gd name="connsiteX0" fmla="*/ 300736 w 300736"/>
                  <a:gd name="connsiteY0" fmla="*/ 150368 h 300735"/>
                  <a:gd name="connsiteX1" fmla="*/ 150368 w 300736"/>
                  <a:gd name="connsiteY1" fmla="*/ 300736 h 300735"/>
                  <a:gd name="connsiteX2" fmla="*/ 0 w 300736"/>
                  <a:gd name="connsiteY2" fmla="*/ 150368 h 300735"/>
                  <a:gd name="connsiteX3" fmla="*/ 150368 w 300736"/>
                  <a:gd name="connsiteY3" fmla="*/ 0 h 300735"/>
                  <a:gd name="connsiteX4" fmla="*/ 300736 w 300736"/>
                  <a:gd name="connsiteY4" fmla="*/ 150368 h 300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736" h="300735">
                    <a:moveTo>
                      <a:pt x="300736" y="150368"/>
                    </a:moveTo>
                    <a:cubicBezTo>
                      <a:pt x="300736" y="233414"/>
                      <a:pt x="233414" y="300736"/>
                      <a:pt x="150368" y="300736"/>
                    </a:cubicBezTo>
                    <a:cubicBezTo>
                      <a:pt x="67322" y="300736"/>
                      <a:pt x="0" y="233414"/>
                      <a:pt x="0" y="150368"/>
                    </a:cubicBezTo>
                    <a:cubicBezTo>
                      <a:pt x="0" y="67322"/>
                      <a:pt x="67322" y="0"/>
                      <a:pt x="150368" y="0"/>
                    </a:cubicBezTo>
                    <a:cubicBezTo>
                      <a:pt x="233414" y="0"/>
                      <a:pt x="300736" y="67322"/>
                      <a:pt x="300736" y="150368"/>
                    </a:cubicBezTo>
                    <a:close/>
                  </a:path>
                </a:pathLst>
              </a:custGeom>
              <a:solidFill>
                <a:srgbClr val="E2004C"/>
              </a:solidFill>
              <a:ln w="12697" cap="flat">
                <a:noFill/>
                <a:prstDash val="solid"/>
                <a:miter/>
              </a:ln>
            </p:spPr>
            <p:txBody>
              <a:bodyPr rtlCol="0" anchor="ctr"/>
              <a:lstStyle/>
              <a:p>
                <a:endParaRPr lang="nl-NL" sz="1350"/>
              </a:p>
            </p:txBody>
          </p:sp>
          <p:grpSp>
            <p:nvGrpSpPr>
              <p:cNvPr id="21" name="Graphic 2">
                <a:extLst>
                  <a:ext uri="{FF2B5EF4-FFF2-40B4-BE49-F238E27FC236}">
                    <a16:creationId xmlns:a16="http://schemas.microsoft.com/office/drawing/2014/main" id="{7DCA3887-81D5-71F0-0362-6E46B9CF3F29}"/>
                  </a:ext>
                </a:extLst>
              </p:cNvPr>
              <p:cNvGrpSpPr/>
              <p:nvPr/>
            </p:nvGrpSpPr>
            <p:grpSpPr>
              <a:xfrm>
                <a:off x="881380" y="4197477"/>
                <a:ext cx="134111" cy="134493"/>
                <a:chOff x="881380" y="4197477"/>
                <a:chExt cx="134111" cy="134493"/>
              </a:xfrm>
              <a:solidFill>
                <a:srgbClr val="FFFFFF"/>
              </a:solidFill>
            </p:grpSpPr>
            <p:sp>
              <p:nvSpPr>
                <p:cNvPr id="22" name="Vrije vorm: vorm 21">
                  <a:extLst>
                    <a:ext uri="{FF2B5EF4-FFF2-40B4-BE49-F238E27FC236}">
                      <a16:creationId xmlns:a16="http://schemas.microsoft.com/office/drawing/2014/main" id="{031564B7-2515-D2B2-C4D7-6AE346A87F83}"/>
                    </a:ext>
                  </a:extLst>
                </p:cNvPr>
                <p:cNvSpPr/>
                <p:nvPr/>
              </p:nvSpPr>
              <p:spPr>
                <a:xfrm>
                  <a:off x="883538" y="4241673"/>
                  <a:ext cx="28066" cy="89535"/>
                </a:xfrm>
                <a:custGeom>
                  <a:avLst/>
                  <a:gdLst>
                    <a:gd name="connsiteX0" fmla="*/ 0 w 28066"/>
                    <a:gd name="connsiteY0" fmla="*/ 0 h 89535"/>
                    <a:gd name="connsiteX1" fmla="*/ 28067 w 28066"/>
                    <a:gd name="connsiteY1" fmla="*/ 0 h 89535"/>
                    <a:gd name="connsiteX2" fmla="*/ 28067 w 28066"/>
                    <a:gd name="connsiteY2" fmla="*/ 89535 h 89535"/>
                    <a:gd name="connsiteX3" fmla="*/ 0 w 28066"/>
                    <a:gd name="connsiteY3" fmla="*/ 89535 h 89535"/>
                  </a:gdLst>
                  <a:ahLst/>
                  <a:cxnLst>
                    <a:cxn ang="0">
                      <a:pos x="connsiteX0" y="connsiteY0"/>
                    </a:cxn>
                    <a:cxn ang="0">
                      <a:pos x="connsiteX1" y="connsiteY1"/>
                    </a:cxn>
                    <a:cxn ang="0">
                      <a:pos x="connsiteX2" y="connsiteY2"/>
                    </a:cxn>
                    <a:cxn ang="0">
                      <a:pos x="connsiteX3" y="connsiteY3"/>
                    </a:cxn>
                  </a:cxnLst>
                  <a:rect l="l" t="t" r="r" b="b"/>
                  <a:pathLst>
                    <a:path w="28066" h="89535">
                      <a:moveTo>
                        <a:pt x="0" y="0"/>
                      </a:moveTo>
                      <a:lnTo>
                        <a:pt x="28067" y="0"/>
                      </a:lnTo>
                      <a:lnTo>
                        <a:pt x="28067" y="89535"/>
                      </a:lnTo>
                      <a:lnTo>
                        <a:pt x="0" y="89535"/>
                      </a:lnTo>
                      <a:close/>
                    </a:path>
                  </a:pathLst>
                </a:custGeom>
                <a:solidFill>
                  <a:srgbClr val="FFFFFF"/>
                </a:solidFill>
                <a:ln w="12697" cap="flat">
                  <a:noFill/>
                  <a:prstDash val="solid"/>
                  <a:miter/>
                </a:ln>
              </p:spPr>
              <p:txBody>
                <a:bodyPr rtlCol="0" anchor="ctr"/>
                <a:lstStyle/>
                <a:p>
                  <a:endParaRPr lang="nl-NL" sz="1350"/>
                </a:p>
              </p:txBody>
            </p:sp>
            <p:sp>
              <p:nvSpPr>
                <p:cNvPr id="23" name="Vrije vorm: vorm 22">
                  <a:extLst>
                    <a:ext uri="{FF2B5EF4-FFF2-40B4-BE49-F238E27FC236}">
                      <a16:creationId xmlns:a16="http://schemas.microsoft.com/office/drawing/2014/main" id="{B9301551-A416-20AC-81B2-7455F579AC22}"/>
                    </a:ext>
                  </a:extLst>
                </p:cNvPr>
                <p:cNvSpPr/>
                <p:nvPr/>
              </p:nvSpPr>
              <p:spPr>
                <a:xfrm>
                  <a:off x="928497" y="4239355"/>
                  <a:ext cx="86994" cy="92614"/>
                </a:xfrm>
                <a:custGeom>
                  <a:avLst/>
                  <a:gdLst>
                    <a:gd name="connsiteX0" fmla="*/ 59055 w 86994"/>
                    <a:gd name="connsiteY0" fmla="*/ 285 h 92614"/>
                    <a:gd name="connsiteX1" fmla="*/ 55753 w 86994"/>
                    <a:gd name="connsiteY1" fmla="*/ 31 h 92614"/>
                    <a:gd name="connsiteX2" fmla="*/ 28067 w 86994"/>
                    <a:gd name="connsiteY2" fmla="*/ 12731 h 92614"/>
                    <a:gd name="connsiteX3" fmla="*/ 26797 w 86994"/>
                    <a:gd name="connsiteY3" fmla="*/ 14509 h 92614"/>
                    <a:gd name="connsiteX4" fmla="*/ 26797 w 86994"/>
                    <a:gd name="connsiteY4" fmla="*/ 2571 h 92614"/>
                    <a:gd name="connsiteX5" fmla="*/ 0 w 86994"/>
                    <a:gd name="connsiteY5" fmla="*/ 2571 h 92614"/>
                    <a:gd name="connsiteX6" fmla="*/ 0 w 86994"/>
                    <a:gd name="connsiteY6" fmla="*/ 92106 h 92614"/>
                    <a:gd name="connsiteX7" fmla="*/ 28067 w 86994"/>
                    <a:gd name="connsiteY7" fmla="*/ 92106 h 92614"/>
                    <a:gd name="connsiteX8" fmla="*/ 28067 w 86994"/>
                    <a:gd name="connsiteY8" fmla="*/ 50069 h 92614"/>
                    <a:gd name="connsiteX9" fmla="*/ 30607 w 86994"/>
                    <a:gd name="connsiteY9" fmla="*/ 32035 h 92614"/>
                    <a:gd name="connsiteX10" fmla="*/ 43053 w 86994"/>
                    <a:gd name="connsiteY10" fmla="*/ 25050 h 92614"/>
                    <a:gd name="connsiteX11" fmla="*/ 58928 w 86994"/>
                    <a:gd name="connsiteY11" fmla="*/ 40417 h 92614"/>
                    <a:gd name="connsiteX12" fmla="*/ 58928 w 86994"/>
                    <a:gd name="connsiteY12" fmla="*/ 40417 h 92614"/>
                    <a:gd name="connsiteX13" fmla="*/ 58928 w 86994"/>
                    <a:gd name="connsiteY13" fmla="*/ 92614 h 92614"/>
                    <a:gd name="connsiteX14" fmla="*/ 86995 w 86994"/>
                    <a:gd name="connsiteY14" fmla="*/ 92614 h 92614"/>
                    <a:gd name="connsiteX15" fmla="*/ 86995 w 86994"/>
                    <a:gd name="connsiteY15" fmla="*/ 34194 h 92614"/>
                    <a:gd name="connsiteX16" fmla="*/ 58928 w 86994"/>
                    <a:gd name="connsiteY16" fmla="*/ 412 h 9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994" h="92614">
                      <a:moveTo>
                        <a:pt x="59055" y="285"/>
                      </a:moveTo>
                      <a:cubicBezTo>
                        <a:pt x="58039" y="285"/>
                        <a:pt x="56896" y="31"/>
                        <a:pt x="55753" y="31"/>
                      </a:cubicBezTo>
                      <a:cubicBezTo>
                        <a:pt x="40005" y="-604"/>
                        <a:pt x="31115" y="8667"/>
                        <a:pt x="28067" y="12731"/>
                      </a:cubicBezTo>
                      <a:cubicBezTo>
                        <a:pt x="27305" y="13747"/>
                        <a:pt x="26797" y="14509"/>
                        <a:pt x="26797" y="14509"/>
                      </a:cubicBezTo>
                      <a:lnTo>
                        <a:pt x="26797" y="2571"/>
                      </a:lnTo>
                      <a:lnTo>
                        <a:pt x="0" y="2571"/>
                      </a:lnTo>
                      <a:lnTo>
                        <a:pt x="0" y="92106"/>
                      </a:lnTo>
                      <a:lnTo>
                        <a:pt x="28067" y="92106"/>
                      </a:lnTo>
                      <a:lnTo>
                        <a:pt x="28067" y="50069"/>
                      </a:lnTo>
                      <a:cubicBezTo>
                        <a:pt x="28067" y="43973"/>
                        <a:pt x="27559" y="37496"/>
                        <a:pt x="30607" y="32035"/>
                      </a:cubicBezTo>
                      <a:cubicBezTo>
                        <a:pt x="33147" y="27336"/>
                        <a:pt x="37846" y="25050"/>
                        <a:pt x="43053" y="25050"/>
                      </a:cubicBezTo>
                      <a:cubicBezTo>
                        <a:pt x="58547" y="25050"/>
                        <a:pt x="58928" y="39020"/>
                        <a:pt x="58928" y="40417"/>
                      </a:cubicBezTo>
                      <a:lnTo>
                        <a:pt x="58928" y="40417"/>
                      </a:lnTo>
                      <a:lnTo>
                        <a:pt x="58928" y="92614"/>
                      </a:lnTo>
                      <a:lnTo>
                        <a:pt x="86995" y="92614"/>
                      </a:lnTo>
                      <a:lnTo>
                        <a:pt x="86995" y="34194"/>
                      </a:lnTo>
                      <a:cubicBezTo>
                        <a:pt x="86995" y="14255"/>
                        <a:pt x="76835" y="2444"/>
                        <a:pt x="58928" y="412"/>
                      </a:cubicBezTo>
                      <a:close/>
                    </a:path>
                  </a:pathLst>
                </a:custGeom>
                <a:solidFill>
                  <a:srgbClr val="FFFFFF"/>
                </a:solidFill>
                <a:ln w="12697" cap="flat">
                  <a:noFill/>
                  <a:prstDash val="solid"/>
                  <a:miter/>
                </a:ln>
              </p:spPr>
              <p:txBody>
                <a:bodyPr rtlCol="0" anchor="ctr"/>
                <a:lstStyle/>
                <a:p>
                  <a:endParaRPr lang="nl-NL" sz="1350"/>
                </a:p>
              </p:txBody>
            </p:sp>
            <p:sp>
              <p:nvSpPr>
                <p:cNvPr id="24" name="Vrije vorm: vorm 23">
                  <a:extLst>
                    <a:ext uri="{FF2B5EF4-FFF2-40B4-BE49-F238E27FC236}">
                      <a16:creationId xmlns:a16="http://schemas.microsoft.com/office/drawing/2014/main" id="{4923B121-6618-10C0-032B-DCBCF9A8CED9}"/>
                    </a:ext>
                  </a:extLst>
                </p:cNvPr>
                <p:cNvSpPr/>
                <p:nvPr/>
              </p:nvSpPr>
              <p:spPr>
                <a:xfrm>
                  <a:off x="881380" y="4197477"/>
                  <a:ext cx="32512" cy="32511"/>
                </a:xfrm>
                <a:custGeom>
                  <a:avLst/>
                  <a:gdLst>
                    <a:gd name="connsiteX0" fmla="*/ 32512 w 32512"/>
                    <a:gd name="connsiteY0" fmla="*/ 16256 h 32511"/>
                    <a:gd name="connsiteX1" fmla="*/ 16256 w 32512"/>
                    <a:gd name="connsiteY1" fmla="*/ 32512 h 32511"/>
                    <a:gd name="connsiteX2" fmla="*/ 0 w 32512"/>
                    <a:gd name="connsiteY2" fmla="*/ 16256 h 32511"/>
                    <a:gd name="connsiteX3" fmla="*/ 16256 w 32512"/>
                    <a:gd name="connsiteY3" fmla="*/ 0 h 32511"/>
                    <a:gd name="connsiteX4" fmla="*/ 32512 w 32512"/>
                    <a:gd name="connsiteY4" fmla="*/ 16256 h 32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 h="32511">
                      <a:moveTo>
                        <a:pt x="32512" y="16256"/>
                      </a:moveTo>
                      <a:cubicBezTo>
                        <a:pt x="32512" y="25234"/>
                        <a:pt x="25234" y="32512"/>
                        <a:pt x="16256" y="32512"/>
                      </a:cubicBezTo>
                      <a:cubicBezTo>
                        <a:pt x="7278" y="32512"/>
                        <a:pt x="0" y="25234"/>
                        <a:pt x="0" y="16256"/>
                      </a:cubicBezTo>
                      <a:cubicBezTo>
                        <a:pt x="0" y="7278"/>
                        <a:pt x="7278" y="0"/>
                        <a:pt x="16256" y="0"/>
                      </a:cubicBezTo>
                      <a:cubicBezTo>
                        <a:pt x="25234" y="0"/>
                        <a:pt x="32512" y="7278"/>
                        <a:pt x="32512" y="16256"/>
                      </a:cubicBezTo>
                      <a:close/>
                    </a:path>
                  </a:pathLst>
                </a:custGeom>
                <a:solidFill>
                  <a:srgbClr val="FFFFFF"/>
                </a:solidFill>
                <a:ln w="12697" cap="flat">
                  <a:noFill/>
                  <a:prstDash val="solid"/>
                  <a:miter/>
                </a:ln>
              </p:spPr>
              <p:txBody>
                <a:bodyPr rtlCol="0" anchor="ctr"/>
                <a:lstStyle/>
                <a:p>
                  <a:endParaRPr lang="nl-NL" sz="1350"/>
                </a:p>
              </p:txBody>
            </p:sp>
          </p:grpSp>
        </p:grpSp>
        <p:sp>
          <p:nvSpPr>
            <p:cNvPr id="29" name="Tekstvak 28">
              <a:extLst>
                <a:ext uri="{FF2B5EF4-FFF2-40B4-BE49-F238E27FC236}">
                  <a16:creationId xmlns:a16="http://schemas.microsoft.com/office/drawing/2014/main" id="{5930C028-518D-BBAB-0E95-6F4AA968FBFC}"/>
                </a:ext>
              </a:extLst>
            </p:cNvPr>
            <p:cNvSpPr txBox="1"/>
            <p:nvPr/>
          </p:nvSpPr>
          <p:spPr>
            <a:xfrm>
              <a:off x="1285330" y="4149244"/>
              <a:ext cx="1733383" cy="230832"/>
            </a:xfrm>
            <a:prstGeom prst="rect">
              <a:avLst/>
            </a:prstGeom>
            <a:noFill/>
          </p:spPr>
          <p:txBody>
            <a:bodyPr wrap="none" lIns="0" tIns="0" rIns="0" bIns="0" rtlCol="0" anchor="ctr">
              <a:spAutoFit/>
            </a:bodyPr>
            <a:lstStyle/>
            <a:p>
              <a:pPr algn="l"/>
              <a:r>
                <a:rPr lang="nl-NL" sz="1125">
                  <a:solidFill>
                    <a:srgbClr val="FFFFFF"/>
                  </a:solidFill>
                  <a:latin typeface="Arial"/>
                  <a:cs typeface="Arial"/>
                  <a:sym typeface="Arial"/>
                  <a:rtl val="0"/>
                </a:rPr>
                <a:t>@</a:t>
              </a:r>
              <a:r>
                <a:rPr lang="nl-NL" sz="1125" err="1">
                  <a:solidFill>
                    <a:srgbClr val="FFFFFF"/>
                  </a:solidFill>
                  <a:latin typeface="Arial"/>
                  <a:cs typeface="Arial"/>
                  <a:sym typeface="Arial"/>
                  <a:rtl val="0"/>
                </a:rPr>
                <a:t>han</a:t>
              </a:r>
              <a:r>
                <a:rPr lang="nl-NL" sz="1125">
                  <a:solidFill>
                    <a:srgbClr val="FFFFFF"/>
                  </a:solidFill>
                  <a:latin typeface="Arial"/>
                  <a:cs typeface="Arial"/>
                  <a:sym typeface="Arial"/>
                  <a:rtl val="0"/>
                </a:rPr>
                <a:t> </a:t>
              </a:r>
              <a:r>
                <a:rPr lang="nl-NL" sz="1125" err="1">
                  <a:solidFill>
                    <a:srgbClr val="FFFFFF"/>
                  </a:solidFill>
                  <a:latin typeface="Arial"/>
                  <a:cs typeface="Arial"/>
                  <a:sym typeface="Arial"/>
                  <a:rtl val="0"/>
                </a:rPr>
                <a:t>orm</a:t>
              </a:r>
              <a:r>
                <a:rPr lang="nl-NL" sz="1125">
                  <a:solidFill>
                    <a:srgbClr val="FFFFFF"/>
                  </a:solidFill>
                  <a:latin typeface="Arial"/>
                  <a:cs typeface="Arial"/>
                  <a:sym typeface="Arial"/>
                  <a:rtl val="0"/>
                </a:rPr>
                <a:t> </a:t>
              </a:r>
              <a:r>
                <a:rPr lang="nl-NL" sz="1125" err="1">
                  <a:solidFill>
                    <a:srgbClr val="FFFFFF"/>
                  </a:solidFill>
                  <a:latin typeface="Arial"/>
                  <a:cs typeface="Arial"/>
                  <a:sym typeface="Arial"/>
                  <a:rtl val="0"/>
                </a:rPr>
                <a:t>nijmegen</a:t>
              </a:r>
              <a:endParaRPr lang="nl-NL" sz="1125">
                <a:solidFill>
                  <a:srgbClr val="FFFFFF"/>
                </a:solidFill>
                <a:latin typeface="Arial"/>
                <a:cs typeface="Arial"/>
                <a:sym typeface="Arial"/>
                <a:rtl val="0"/>
              </a:endParaRPr>
            </a:p>
          </p:txBody>
        </p:sp>
      </p:grpSp>
      <p:grpSp>
        <p:nvGrpSpPr>
          <p:cNvPr id="55" name="Groep 54">
            <a:extLst>
              <a:ext uri="{FF2B5EF4-FFF2-40B4-BE49-F238E27FC236}">
                <a16:creationId xmlns:a16="http://schemas.microsoft.com/office/drawing/2014/main" id="{019D0E0B-E41E-51C9-34BE-04542AA5D411}"/>
              </a:ext>
            </a:extLst>
          </p:cNvPr>
          <p:cNvGrpSpPr/>
          <p:nvPr/>
        </p:nvGrpSpPr>
        <p:grpSpPr>
          <a:xfrm>
            <a:off x="602456" y="4286917"/>
            <a:ext cx="1395478" cy="225551"/>
            <a:chOff x="803275" y="4572889"/>
            <a:chExt cx="1860636" cy="300735"/>
          </a:xfrm>
        </p:grpSpPr>
        <p:grpSp>
          <p:nvGrpSpPr>
            <p:cNvPr id="25" name="Groep 24">
              <a:extLst>
                <a:ext uri="{FF2B5EF4-FFF2-40B4-BE49-F238E27FC236}">
                  <a16:creationId xmlns:a16="http://schemas.microsoft.com/office/drawing/2014/main" id="{9F7FFB93-659F-043F-EDD0-E5E85F35C1C9}"/>
                </a:ext>
              </a:extLst>
            </p:cNvPr>
            <p:cNvGrpSpPr/>
            <p:nvPr/>
          </p:nvGrpSpPr>
          <p:grpSpPr>
            <a:xfrm>
              <a:off x="803275" y="4572889"/>
              <a:ext cx="300736" cy="300735"/>
              <a:chOff x="798068" y="4572889"/>
              <a:chExt cx="300736" cy="300735"/>
            </a:xfrm>
          </p:grpSpPr>
          <p:sp>
            <p:nvSpPr>
              <p:cNvPr id="26" name="Vrije vorm: vorm 25">
                <a:extLst>
                  <a:ext uri="{FF2B5EF4-FFF2-40B4-BE49-F238E27FC236}">
                    <a16:creationId xmlns:a16="http://schemas.microsoft.com/office/drawing/2014/main" id="{EFD6D2BB-8BB3-24B8-38FD-9B3AAD787377}"/>
                  </a:ext>
                </a:extLst>
              </p:cNvPr>
              <p:cNvSpPr/>
              <p:nvPr/>
            </p:nvSpPr>
            <p:spPr>
              <a:xfrm>
                <a:off x="798068" y="4572889"/>
                <a:ext cx="300736" cy="300735"/>
              </a:xfrm>
              <a:custGeom>
                <a:avLst/>
                <a:gdLst>
                  <a:gd name="connsiteX0" fmla="*/ 300736 w 300736"/>
                  <a:gd name="connsiteY0" fmla="*/ 150368 h 300735"/>
                  <a:gd name="connsiteX1" fmla="*/ 150368 w 300736"/>
                  <a:gd name="connsiteY1" fmla="*/ 300736 h 300735"/>
                  <a:gd name="connsiteX2" fmla="*/ 0 w 300736"/>
                  <a:gd name="connsiteY2" fmla="*/ 150368 h 300735"/>
                  <a:gd name="connsiteX3" fmla="*/ 150368 w 300736"/>
                  <a:gd name="connsiteY3" fmla="*/ 0 h 300735"/>
                  <a:gd name="connsiteX4" fmla="*/ 300736 w 300736"/>
                  <a:gd name="connsiteY4" fmla="*/ 150368 h 300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736" h="300735">
                    <a:moveTo>
                      <a:pt x="300736" y="150368"/>
                    </a:moveTo>
                    <a:cubicBezTo>
                      <a:pt x="300736" y="233414"/>
                      <a:pt x="233414" y="300736"/>
                      <a:pt x="150368" y="300736"/>
                    </a:cubicBezTo>
                    <a:cubicBezTo>
                      <a:pt x="67322" y="300736"/>
                      <a:pt x="0" y="233414"/>
                      <a:pt x="0" y="150368"/>
                    </a:cubicBezTo>
                    <a:cubicBezTo>
                      <a:pt x="0" y="67322"/>
                      <a:pt x="67322" y="0"/>
                      <a:pt x="150368" y="0"/>
                    </a:cubicBezTo>
                    <a:cubicBezTo>
                      <a:pt x="233414" y="0"/>
                      <a:pt x="300736" y="67322"/>
                      <a:pt x="300736" y="150368"/>
                    </a:cubicBezTo>
                    <a:close/>
                  </a:path>
                </a:pathLst>
              </a:custGeom>
              <a:solidFill>
                <a:srgbClr val="E2004C"/>
              </a:solidFill>
              <a:ln w="12697" cap="flat">
                <a:noFill/>
                <a:prstDash val="solid"/>
                <a:miter/>
              </a:ln>
            </p:spPr>
            <p:txBody>
              <a:bodyPr rtlCol="0" anchor="ctr"/>
              <a:lstStyle/>
              <a:p>
                <a:endParaRPr lang="nl-NL" sz="1350"/>
              </a:p>
            </p:txBody>
          </p:sp>
          <p:sp>
            <p:nvSpPr>
              <p:cNvPr id="27" name="Vrije vorm: vorm 26">
                <a:extLst>
                  <a:ext uri="{FF2B5EF4-FFF2-40B4-BE49-F238E27FC236}">
                    <a16:creationId xmlns:a16="http://schemas.microsoft.com/office/drawing/2014/main" id="{7479C3CE-3B25-B276-D8DE-BE04214D7369}"/>
                  </a:ext>
                </a:extLst>
              </p:cNvPr>
              <p:cNvSpPr/>
              <p:nvPr/>
            </p:nvSpPr>
            <p:spPr>
              <a:xfrm>
                <a:off x="854836" y="4630673"/>
                <a:ext cx="187198" cy="185166"/>
              </a:xfrm>
              <a:custGeom>
                <a:avLst/>
                <a:gdLst>
                  <a:gd name="connsiteX0" fmla="*/ 96393 w 187198"/>
                  <a:gd name="connsiteY0" fmla="*/ 0 h 185166"/>
                  <a:gd name="connsiteX1" fmla="*/ 187198 w 187198"/>
                  <a:gd name="connsiteY1" fmla="*/ 89789 h 185166"/>
                  <a:gd name="connsiteX2" fmla="*/ 187198 w 187198"/>
                  <a:gd name="connsiteY2" fmla="*/ 95377 h 185166"/>
                  <a:gd name="connsiteX3" fmla="*/ 96393 w 187198"/>
                  <a:gd name="connsiteY3" fmla="*/ 185166 h 185166"/>
                  <a:gd name="connsiteX4" fmla="*/ 90805 w 187198"/>
                  <a:gd name="connsiteY4" fmla="*/ 185166 h 185166"/>
                  <a:gd name="connsiteX5" fmla="*/ 0 w 187198"/>
                  <a:gd name="connsiteY5" fmla="*/ 95377 h 185166"/>
                  <a:gd name="connsiteX6" fmla="*/ 0 w 187198"/>
                  <a:gd name="connsiteY6" fmla="*/ 89789 h 185166"/>
                  <a:gd name="connsiteX7" fmla="*/ 90805 w 187198"/>
                  <a:gd name="connsiteY7" fmla="*/ 0 h 185166"/>
                  <a:gd name="connsiteX8" fmla="*/ 96393 w 187198"/>
                  <a:gd name="connsiteY8" fmla="*/ 0 h 185166"/>
                  <a:gd name="connsiteX9" fmla="*/ 111125 w 187198"/>
                  <a:gd name="connsiteY9" fmla="*/ 7366 h 185166"/>
                  <a:gd name="connsiteX10" fmla="*/ 134874 w 187198"/>
                  <a:gd name="connsiteY10" fmla="*/ 40640 h 185166"/>
                  <a:gd name="connsiteX11" fmla="*/ 154686 w 187198"/>
                  <a:gd name="connsiteY11" fmla="*/ 29972 h 185166"/>
                  <a:gd name="connsiteX12" fmla="*/ 111252 w 187198"/>
                  <a:gd name="connsiteY12" fmla="*/ 7366 h 185166"/>
                  <a:gd name="connsiteX13" fmla="*/ 111252 w 187198"/>
                  <a:gd name="connsiteY13" fmla="*/ 7366 h 185166"/>
                  <a:gd name="connsiteX14" fmla="*/ 137033 w 187198"/>
                  <a:gd name="connsiteY14" fmla="*/ 45720 h 185166"/>
                  <a:gd name="connsiteX15" fmla="*/ 144399 w 187198"/>
                  <a:gd name="connsiteY15" fmla="*/ 89789 h 185166"/>
                  <a:gd name="connsiteX16" fmla="*/ 181610 w 187198"/>
                  <a:gd name="connsiteY16" fmla="*/ 89789 h 185166"/>
                  <a:gd name="connsiteX17" fmla="*/ 158496 w 187198"/>
                  <a:gd name="connsiteY17" fmla="*/ 33909 h 185166"/>
                  <a:gd name="connsiteX18" fmla="*/ 137033 w 187198"/>
                  <a:gd name="connsiteY18" fmla="*/ 45720 h 185166"/>
                  <a:gd name="connsiteX19" fmla="*/ 137033 w 187198"/>
                  <a:gd name="connsiteY19" fmla="*/ 45720 h 185166"/>
                  <a:gd name="connsiteX20" fmla="*/ 144399 w 187198"/>
                  <a:gd name="connsiteY20" fmla="*/ 95377 h 185166"/>
                  <a:gd name="connsiteX21" fmla="*/ 138176 w 187198"/>
                  <a:gd name="connsiteY21" fmla="*/ 135382 h 185166"/>
                  <a:gd name="connsiteX22" fmla="*/ 160782 w 187198"/>
                  <a:gd name="connsiteY22" fmla="*/ 148336 h 185166"/>
                  <a:gd name="connsiteX23" fmla="*/ 181610 w 187198"/>
                  <a:gd name="connsiteY23" fmla="*/ 95250 h 185166"/>
                  <a:gd name="connsiteX24" fmla="*/ 144399 w 187198"/>
                  <a:gd name="connsiteY24" fmla="*/ 95250 h 185166"/>
                  <a:gd name="connsiteX25" fmla="*/ 136525 w 187198"/>
                  <a:gd name="connsiteY25" fmla="*/ 141097 h 185166"/>
                  <a:gd name="connsiteX26" fmla="*/ 111125 w 187198"/>
                  <a:gd name="connsiteY26" fmla="*/ 177800 h 185166"/>
                  <a:gd name="connsiteX27" fmla="*/ 155702 w 187198"/>
                  <a:gd name="connsiteY27" fmla="*/ 154051 h 185166"/>
                  <a:gd name="connsiteX28" fmla="*/ 156845 w 187198"/>
                  <a:gd name="connsiteY28" fmla="*/ 152908 h 185166"/>
                  <a:gd name="connsiteX29" fmla="*/ 136525 w 187198"/>
                  <a:gd name="connsiteY29" fmla="*/ 141097 h 185166"/>
                  <a:gd name="connsiteX30" fmla="*/ 136525 w 187198"/>
                  <a:gd name="connsiteY30" fmla="*/ 141097 h 185166"/>
                  <a:gd name="connsiteX31" fmla="*/ 76200 w 187198"/>
                  <a:gd name="connsiteY31" fmla="*/ 177800 h 185166"/>
                  <a:gd name="connsiteX32" fmla="*/ 50800 w 187198"/>
                  <a:gd name="connsiteY32" fmla="*/ 141097 h 185166"/>
                  <a:gd name="connsiteX33" fmla="*/ 30480 w 187198"/>
                  <a:gd name="connsiteY33" fmla="*/ 152908 h 185166"/>
                  <a:gd name="connsiteX34" fmla="*/ 31623 w 187198"/>
                  <a:gd name="connsiteY34" fmla="*/ 154051 h 185166"/>
                  <a:gd name="connsiteX35" fmla="*/ 76200 w 187198"/>
                  <a:gd name="connsiteY35" fmla="*/ 177800 h 185166"/>
                  <a:gd name="connsiteX36" fmla="*/ 76200 w 187198"/>
                  <a:gd name="connsiteY36" fmla="*/ 177800 h 185166"/>
                  <a:gd name="connsiteX37" fmla="*/ 49149 w 187198"/>
                  <a:gd name="connsiteY37" fmla="*/ 135509 h 185166"/>
                  <a:gd name="connsiteX38" fmla="*/ 42926 w 187198"/>
                  <a:gd name="connsiteY38" fmla="*/ 95504 h 185166"/>
                  <a:gd name="connsiteX39" fmla="*/ 5715 w 187198"/>
                  <a:gd name="connsiteY39" fmla="*/ 95504 h 185166"/>
                  <a:gd name="connsiteX40" fmla="*/ 26543 w 187198"/>
                  <a:gd name="connsiteY40" fmla="*/ 148590 h 185166"/>
                  <a:gd name="connsiteX41" fmla="*/ 49149 w 187198"/>
                  <a:gd name="connsiteY41" fmla="*/ 135636 h 185166"/>
                  <a:gd name="connsiteX42" fmla="*/ 49149 w 187198"/>
                  <a:gd name="connsiteY42" fmla="*/ 135636 h 185166"/>
                  <a:gd name="connsiteX43" fmla="*/ 42926 w 187198"/>
                  <a:gd name="connsiteY43" fmla="*/ 89789 h 185166"/>
                  <a:gd name="connsiteX44" fmla="*/ 50292 w 187198"/>
                  <a:gd name="connsiteY44" fmla="*/ 45720 h 185166"/>
                  <a:gd name="connsiteX45" fmla="*/ 28829 w 187198"/>
                  <a:gd name="connsiteY45" fmla="*/ 33909 h 185166"/>
                  <a:gd name="connsiteX46" fmla="*/ 5715 w 187198"/>
                  <a:gd name="connsiteY46" fmla="*/ 89789 h 185166"/>
                  <a:gd name="connsiteX47" fmla="*/ 42926 w 187198"/>
                  <a:gd name="connsiteY47" fmla="*/ 89789 h 185166"/>
                  <a:gd name="connsiteX48" fmla="*/ 51943 w 187198"/>
                  <a:gd name="connsiteY48" fmla="*/ 40640 h 185166"/>
                  <a:gd name="connsiteX49" fmla="*/ 76200 w 187198"/>
                  <a:gd name="connsiteY49" fmla="*/ 7366 h 185166"/>
                  <a:gd name="connsiteX50" fmla="*/ 32766 w 187198"/>
                  <a:gd name="connsiteY50" fmla="*/ 29972 h 185166"/>
                  <a:gd name="connsiteX51" fmla="*/ 51943 w 187198"/>
                  <a:gd name="connsiteY51" fmla="*/ 40640 h 185166"/>
                  <a:gd name="connsiteX52" fmla="*/ 51943 w 187198"/>
                  <a:gd name="connsiteY52" fmla="*/ 40640 h 185166"/>
                  <a:gd name="connsiteX53" fmla="*/ 96520 w 187198"/>
                  <a:gd name="connsiteY53" fmla="*/ 7874 h 185166"/>
                  <a:gd name="connsiteX54" fmla="*/ 96520 w 187198"/>
                  <a:gd name="connsiteY54" fmla="*/ 48514 h 185166"/>
                  <a:gd name="connsiteX55" fmla="*/ 129794 w 187198"/>
                  <a:gd name="connsiteY55" fmla="*/ 42291 h 185166"/>
                  <a:gd name="connsiteX56" fmla="*/ 96520 w 187198"/>
                  <a:gd name="connsiteY56" fmla="*/ 7874 h 185166"/>
                  <a:gd name="connsiteX57" fmla="*/ 96520 w 187198"/>
                  <a:gd name="connsiteY57" fmla="*/ 7874 h 185166"/>
                  <a:gd name="connsiteX58" fmla="*/ 90932 w 187198"/>
                  <a:gd name="connsiteY58" fmla="*/ 7874 h 185166"/>
                  <a:gd name="connsiteX59" fmla="*/ 57658 w 187198"/>
                  <a:gd name="connsiteY59" fmla="*/ 42291 h 185166"/>
                  <a:gd name="connsiteX60" fmla="*/ 90932 w 187198"/>
                  <a:gd name="connsiteY60" fmla="*/ 48514 h 185166"/>
                  <a:gd name="connsiteX61" fmla="*/ 90932 w 187198"/>
                  <a:gd name="connsiteY61" fmla="*/ 7874 h 185166"/>
                  <a:gd name="connsiteX62" fmla="*/ 55372 w 187198"/>
                  <a:gd name="connsiteY62" fmla="*/ 47879 h 185166"/>
                  <a:gd name="connsiteX63" fmla="*/ 48641 w 187198"/>
                  <a:gd name="connsiteY63" fmla="*/ 89662 h 185166"/>
                  <a:gd name="connsiteX64" fmla="*/ 90932 w 187198"/>
                  <a:gd name="connsiteY64" fmla="*/ 89662 h 185166"/>
                  <a:gd name="connsiteX65" fmla="*/ 90932 w 187198"/>
                  <a:gd name="connsiteY65" fmla="*/ 54102 h 185166"/>
                  <a:gd name="connsiteX66" fmla="*/ 55372 w 187198"/>
                  <a:gd name="connsiteY66" fmla="*/ 47879 h 185166"/>
                  <a:gd name="connsiteX67" fmla="*/ 55372 w 187198"/>
                  <a:gd name="connsiteY67" fmla="*/ 47879 h 185166"/>
                  <a:gd name="connsiteX68" fmla="*/ 48641 w 187198"/>
                  <a:gd name="connsiteY68" fmla="*/ 95250 h 185166"/>
                  <a:gd name="connsiteX69" fmla="*/ 54229 w 187198"/>
                  <a:gd name="connsiteY69" fmla="*/ 133604 h 185166"/>
                  <a:gd name="connsiteX70" fmla="*/ 90932 w 187198"/>
                  <a:gd name="connsiteY70" fmla="*/ 126873 h 185166"/>
                  <a:gd name="connsiteX71" fmla="*/ 90932 w 187198"/>
                  <a:gd name="connsiteY71" fmla="*/ 95250 h 185166"/>
                  <a:gd name="connsiteX72" fmla="*/ 48641 w 187198"/>
                  <a:gd name="connsiteY72" fmla="*/ 95250 h 185166"/>
                  <a:gd name="connsiteX73" fmla="*/ 56007 w 187198"/>
                  <a:gd name="connsiteY73" fmla="*/ 138684 h 185166"/>
                  <a:gd name="connsiteX74" fmla="*/ 91059 w 187198"/>
                  <a:gd name="connsiteY74" fmla="*/ 177038 h 185166"/>
                  <a:gd name="connsiteX75" fmla="*/ 91059 w 187198"/>
                  <a:gd name="connsiteY75" fmla="*/ 132461 h 185166"/>
                  <a:gd name="connsiteX76" fmla="*/ 56007 w 187198"/>
                  <a:gd name="connsiteY76" fmla="*/ 138684 h 185166"/>
                  <a:gd name="connsiteX77" fmla="*/ 56007 w 187198"/>
                  <a:gd name="connsiteY77" fmla="*/ 138684 h 185166"/>
                  <a:gd name="connsiteX78" fmla="*/ 96647 w 187198"/>
                  <a:gd name="connsiteY78" fmla="*/ 177038 h 185166"/>
                  <a:gd name="connsiteX79" fmla="*/ 131064 w 187198"/>
                  <a:gd name="connsiteY79" fmla="*/ 138684 h 185166"/>
                  <a:gd name="connsiteX80" fmla="*/ 96647 w 187198"/>
                  <a:gd name="connsiteY80" fmla="*/ 132461 h 185166"/>
                  <a:gd name="connsiteX81" fmla="*/ 96647 w 187198"/>
                  <a:gd name="connsiteY81" fmla="*/ 177038 h 185166"/>
                  <a:gd name="connsiteX82" fmla="*/ 133350 w 187198"/>
                  <a:gd name="connsiteY82" fmla="*/ 133604 h 185166"/>
                  <a:gd name="connsiteX83" fmla="*/ 138430 w 187198"/>
                  <a:gd name="connsiteY83" fmla="*/ 95250 h 185166"/>
                  <a:gd name="connsiteX84" fmla="*/ 96647 w 187198"/>
                  <a:gd name="connsiteY84" fmla="*/ 95250 h 185166"/>
                  <a:gd name="connsiteX85" fmla="*/ 96647 w 187198"/>
                  <a:gd name="connsiteY85" fmla="*/ 126873 h 185166"/>
                  <a:gd name="connsiteX86" fmla="*/ 133350 w 187198"/>
                  <a:gd name="connsiteY86" fmla="*/ 133604 h 185166"/>
                  <a:gd name="connsiteX87" fmla="*/ 133350 w 187198"/>
                  <a:gd name="connsiteY87" fmla="*/ 133604 h 185166"/>
                  <a:gd name="connsiteX88" fmla="*/ 138430 w 187198"/>
                  <a:gd name="connsiteY88" fmla="*/ 89535 h 185166"/>
                  <a:gd name="connsiteX89" fmla="*/ 131699 w 187198"/>
                  <a:gd name="connsiteY89" fmla="*/ 47752 h 185166"/>
                  <a:gd name="connsiteX90" fmla="*/ 96647 w 187198"/>
                  <a:gd name="connsiteY90" fmla="*/ 53975 h 185166"/>
                  <a:gd name="connsiteX91" fmla="*/ 96647 w 187198"/>
                  <a:gd name="connsiteY91" fmla="*/ 89535 h 185166"/>
                  <a:gd name="connsiteX92" fmla="*/ 138430 w 187198"/>
                  <a:gd name="connsiteY92" fmla="*/ 89535 h 18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7198" h="185166">
                    <a:moveTo>
                      <a:pt x="96393" y="0"/>
                    </a:moveTo>
                    <a:cubicBezTo>
                      <a:pt x="145542" y="1651"/>
                      <a:pt x="185547" y="40640"/>
                      <a:pt x="187198" y="89789"/>
                    </a:cubicBezTo>
                    <a:lnTo>
                      <a:pt x="187198" y="95377"/>
                    </a:lnTo>
                    <a:cubicBezTo>
                      <a:pt x="185547" y="144526"/>
                      <a:pt x="145415" y="183388"/>
                      <a:pt x="96393" y="185166"/>
                    </a:cubicBezTo>
                    <a:lnTo>
                      <a:pt x="90805" y="185166"/>
                    </a:lnTo>
                    <a:cubicBezTo>
                      <a:pt x="41656" y="183515"/>
                      <a:pt x="1651" y="144526"/>
                      <a:pt x="0" y="95377"/>
                    </a:cubicBezTo>
                    <a:lnTo>
                      <a:pt x="0" y="89789"/>
                    </a:lnTo>
                    <a:cubicBezTo>
                      <a:pt x="1651" y="40640"/>
                      <a:pt x="41783" y="1778"/>
                      <a:pt x="90805" y="0"/>
                    </a:cubicBezTo>
                    <a:lnTo>
                      <a:pt x="96393" y="0"/>
                    </a:lnTo>
                    <a:close/>
                    <a:moveTo>
                      <a:pt x="111125" y="7366"/>
                    </a:moveTo>
                    <a:cubicBezTo>
                      <a:pt x="122428" y="14732"/>
                      <a:pt x="130302" y="28194"/>
                      <a:pt x="134874" y="40640"/>
                    </a:cubicBezTo>
                    <a:cubicBezTo>
                      <a:pt x="142240" y="37846"/>
                      <a:pt x="148463" y="33909"/>
                      <a:pt x="154686" y="29972"/>
                    </a:cubicBezTo>
                    <a:cubicBezTo>
                      <a:pt x="142875" y="18669"/>
                      <a:pt x="128143" y="10795"/>
                      <a:pt x="111252" y="7366"/>
                    </a:cubicBezTo>
                    <a:lnTo>
                      <a:pt x="111252" y="7366"/>
                    </a:lnTo>
                    <a:close/>
                    <a:moveTo>
                      <a:pt x="137033" y="45720"/>
                    </a:moveTo>
                    <a:cubicBezTo>
                      <a:pt x="141605" y="58674"/>
                      <a:pt x="143764" y="73914"/>
                      <a:pt x="144399" y="89789"/>
                    </a:cubicBezTo>
                    <a:lnTo>
                      <a:pt x="181610" y="89789"/>
                    </a:lnTo>
                    <a:cubicBezTo>
                      <a:pt x="180467" y="68326"/>
                      <a:pt x="171958" y="49149"/>
                      <a:pt x="158496" y="33909"/>
                    </a:cubicBezTo>
                    <a:cubicBezTo>
                      <a:pt x="152273" y="38989"/>
                      <a:pt x="144907" y="42926"/>
                      <a:pt x="137033" y="45720"/>
                    </a:cubicBezTo>
                    <a:lnTo>
                      <a:pt x="137033" y="45720"/>
                    </a:lnTo>
                    <a:close/>
                    <a:moveTo>
                      <a:pt x="144399" y="95377"/>
                    </a:moveTo>
                    <a:cubicBezTo>
                      <a:pt x="143891" y="110109"/>
                      <a:pt x="141605" y="123571"/>
                      <a:pt x="138176" y="135382"/>
                    </a:cubicBezTo>
                    <a:cubicBezTo>
                      <a:pt x="146685" y="138811"/>
                      <a:pt x="153924" y="143256"/>
                      <a:pt x="160782" y="148336"/>
                    </a:cubicBezTo>
                    <a:cubicBezTo>
                      <a:pt x="173228" y="134239"/>
                      <a:pt x="180594" y="115570"/>
                      <a:pt x="181610" y="95250"/>
                    </a:cubicBezTo>
                    <a:lnTo>
                      <a:pt x="144399" y="95250"/>
                    </a:lnTo>
                    <a:close/>
                    <a:moveTo>
                      <a:pt x="136525" y="141097"/>
                    </a:moveTo>
                    <a:cubicBezTo>
                      <a:pt x="131445" y="154686"/>
                      <a:pt x="123571" y="169926"/>
                      <a:pt x="111125" y="177800"/>
                    </a:cubicBezTo>
                    <a:cubicBezTo>
                      <a:pt x="128651" y="174371"/>
                      <a:pt x="143891" y="165989"/>
                      <a:pt x="155702" y="154051"/>
                    </a:cubicBezTo>
                    <a:lnTo>
                      <a:pt x="156845" y="152908"/>
                    </a:lnTo>
                    <a:cubicBezTo>
                      <a:pt x="150622" y="148336"/>
                      <a:pt x="143891" y="144399"/>
                      <a:pt x="136525" y="141097"/>
                    </a:cubicBezTo>
                    <a:lnTo>
                      <a:pt x="136525" y="141097"/>
                    </a:lnTo>
                    <a:close/>
                    <a:moveTo>
                      <a:pt x="76200" y="177800"/>
                    </a:moveTo>
                    <a:cubicBezTo>
                      <a:pt x="63754" y="169926"/>
                      <a:pt x="55880" y="154686"/>
                      <a:pt x="50800" y="141097"/>
                    </a:cubicBezTo>
                    <a:cubicBezTo>
                      <a:pt x="43434" y="144526"/>
                      <a:pt x="36703" y="148463"/>
                      <a:pt x="30480" y="152908"/>
                    </a:cubicBezTo>
                    <a:lnTo>
                      <a:pt x="31623" y="154051"/>
                    </a:lnTo>
                    <a:cubicBezTo>
                      <a:pt x="43434" y="165862"/>
                      <a:pt x="58674" y="174371"/>
                      <a:pt x="76200" y="177800"/>
                    </a:cubicBezTo>
                    <a:lnTo>
                      <a:pt x="76200" y="177800"/>
                    </a:lnTo>
                    <a:close/>
                    <a:moveTo>
                      <a:pt x="49149" y="135509"/>
                    </a:moveTo>
                    <a:cubicBezTo>
                      <a:pt x="45212" y="123698"/>
                      <a:pt x="43561" y="110109"/>
                      <a:pt x="42926" y="95504"/>
                    </a:cubicBezTo>
                    <a:lnTo>
                      <a:pt x="5715" y="95504"/>
                    </a:lnTo>
                    <a:cubicBezTo>
                      <a:pt x="6223" y="115824"/>
                      <a:pt x="14224" y="134493"/>
                      <a:pt x="26543" y="148590"/>
                    </a:cubicBezTo>
                    <a:cubicBezTo>
                      <a:pt x="33274" y="143510"/>
                      <a:pt x="40640" y="138938"/>
                      <a:pt x="49149" y="135636"/>
                    </a:cubicBezTo>
                    <a:lnTo>
                      <a:pt x="49149" y="135636"/>
                    </a:lnTo>
                    <a:close/>
                    <a:moveTo>
                      <a:pt x="42926" y="89789"/>
                    </a:moveTo>
                    <a:cubicBezTo>
                      <a:pt x="43434" y="74041"/>
                      <a:pt x="45720" y="58801"/>
                      <a:pt x="50292" y="45720"/>
                    </a:cubicBezTo>
                    <a:cubicBezTo>
                      <a:pt x="42418" y="42926"/>
                      <a:pt x="35052" y="38989"/>
                      <a:pt x="28829" y="33909"/>
                    </a:cubicBezTo>
                    <a:cubicBezTo>
                      <a:pt x="15240" y="49149"/>
                      <a:pt x="6223" y="68326"/>
                      <a:pt x="5715" y="89789"/>
                    </a:cubicBezTo>
                    <a:lnTo>
                      <a:pt x="42926" y="89789"/>
                    </a:lnTo>
                    <a:close/>
                    <a:moveTo>
                      <a:pt x="51943" y="40640"/>
                    </a:moveTo>
                    <a:cubicBezTo>
                      <a:pt x="57023" y="28194"/>
                      <a:pt x="64897" y="14732"/>
                      <a:pt x="76200" y="7366"/>
                    </a:cubicBezTo>
                    <a:cubicBezTo>
                      <a:pt x="59309" y="10795"/>
                      <a:pt x="44577" y="18669"/>
                      <a:pt x="32766" y="29972"/>
                    </a:cubicBezTo>
                    <a:cubicBezTo>
                      <a:pt x="38354" y="33909"/>
                      <a:pt x="45212" y="37846"/>
                      <a:pt x="51943" y="40640"/>
                    </a:cubicBezTo>
                    <a:lnTo>
                      <a:pt x="51943" y="40640"/>
                    </a:lnTo>
                    <a:close/>
                    <a:moveTo>
                      <a:pt x="96520" y="7874"/>
                    </a:moveTo>
                    <a:lnTo>
                      <a:pt x="96520" y="48514"/>
                    </a:lnTo>
                    <a:cubicBezTo>
                      <a:pt x="108331" y="48006"/>
                      <a:pt x="119634" y="46228"/>
                      <a:pt x="129794" y="42291"/>
                    </a:cubicBezTo>
                    <a:cubicBezTo>
                      <a:pt x="124206" y="28194"/>
                      <a:pt x="112903" y="9525"/>
                      <a:pt x="96520" y="7874"/>
                    </a:cubicBezTo>
                    <a:lnTo>
                      <a:pt x="96520" y="7874"/>
                    </a:lnTo>
                    <a:close/>
                    <a:moveTo>
                      <a:pt x="90932" y="7874"/>
                    </a:moveTo>
                    <a:cubicBezTo>
                      <a:pt x="74549" y="9525"/>
                      <a:pt x="63246" y="28194"/>
                      <a:pt x="57658" y="42291"/>
                    </a:cubicBezTo>
                    <a:cubicBezTo>
                      <a:pt x="67818" y="46228"/>
                      <a:pt x="79121" y="47879"/>
                      <a:pt x="90932" y="48514"/>
                    </a:cubicBezTo>
                    <a:lnTo>
                      <a:pt x="90932" y="7874"/>
                    </a:lnTo>
                    <a:close/>
                    <a:moveTo>
                      <a:pt x="55372" y="47879"/>
                    </a:moveTo>
                    <a:cubicBezTo>
                      <a:pt x="51435" y="59690"/>
                      <a:pt x="49149" y="74422"/>
                      <a:pt x="48641" y="89662"/>
                    </a:cubicBezTo>
                    <a:lnTo>
                      <a:pt x="90932" y="89662"/>
                    </a:lnTo>
                    <a:lnTo>
                      <a:pt x="90932" y="54102"/>
                    </a:lnTo>
                    <a:cubicBezTo>
                      <a:pt x="78486" y="53594"/>
                      <a:pt x="66675" y="51308"/>
                      <a:pt x="55372" y="47879"/>
                    </a:cubicBezTo>
                    <a:lnTo>
                      <a:pt x="55372" y="47879"/>
                    </a:lnTo>
                    <a:close/>
                    <a:moveTo>
                      <a:pt x="48641" y="95250"/>
                    </a:moveTo>
                    <a:cubicBezTo>
                      <a:pt x="49149" y="109347"/>
                      <a:pt x="50927" y="121793"/>
                      <a:pt x="54229" y="133604"/>
                    </a:cubicBezTo>
                    <a:cubicBezTo>
                      <a:pt x="65532" y="129667"/>
                      <a:pt x="77978" y="126873"/>
                      <a:pt x="90932" y="126873"/>
                    </a:cubicBezTo>
                    <a:lnTo>
                      <a:pt x="90932" y="95250"/>
                    </a:lnTo>
                    <a:lnTo>
                      <a:pt x="48641" y="95250"/>
                    </a:lnTo>
                    <a:close/>
                    <a:moveTo>
                      <a:pt x="56007" y="138684"/>
                    </a:moveTo>
                    <a:cubicBezTo>
                      <a:pt x="61595" y="154432"/>
                      <a:pt x="72898" y="174752"/>
                      <a:pt x="91059" y="177038"/>
                    </a:cubicBezTo>
                    <a:lnTo>
                      <a:pt x="91059" y="132461"/>
                    </a:lnTo>
                    <a:cubicBezTo>
                      <a:pt x="78613" y="132969"/>
                      <a:pt x="66802" y="135255"/>
                      <a:pt x="56007" y="138684"/>
                    </a:cubicBezTo>
                    <a:lnTo>
                      <a:pt x="56007" y="138684"/>
                    </a:lnTo>
                    <a:close/>
                    <a:moveTo>
                      <a:pt x="96647" y="177038"/>
                    </a:moveTo>
                    <a:cubicBezTo>
                      <a:pt x="114173" y="174752"/>
                      <a:pt x="125984" y="154432"/>
                      <a:pt x="131064" y="138684"/>
                    </a:cubicBezTo>
                    <a:cubicBezTo>
                      <a:pt x="120396" y="135255"/>
                      <a:pt x="109093" y="133096"/>
                      <a:pt x="96647" y="132461"/>
                    </a:cubicBezTo>
                    <a:lnTo>
                      <a:pt x="96647" y="177038"/>
                    </a:lnTo>
                    <a:close/>
                    <a:moveTo>
                      <a:pt x="133350" y="133604"/>
                    </a:moveTo>
                    <a:cubicBezTo>
                      <a:pt x="136144" y="121793"/>
                      <a:pt x="138430" y="109347"/>
                      <a:pt x="138430" y="95250"/>
                    </a:cubicBezTo>
                    <a:lnTo>
                      <a:pt x="96647" y="95250"/>
                    </a:lnTo>
                    <a:lnTo>
                      <a:pt x="96647" y="126873"/>
                    </a:lnTo>
                    <a:cubicBezTo>
                      <a:pt x="109601" y="126873"/>
                      <a:pt x="122047" y="129159"/>
                      <a:pt x="133350" y="133604"/>
                    </a:cubicBezTo>
                    <a:lnTo>
                      <a:pt x="133350" y="133604"/>
                    </a:lnTo>
                    <a:close/>
                    <a:moveTo>
                      <a:pt x="138430" y="89535"/>
                    </a:moveTo>
                    <a:cubicBezTo>
                      <a:pt x="138430" y="74295"/>
                      <a:pt x="136144" y="59563"/>
                      <a:pt x="131699" y="47752"/>
                    </a:cubicBezTo>
                    <a:cubicBezTo>
                      <a:pt x="121031" y="51181"/>
                      <a:pt x="109093" y="53340"/>
                      <a:pt x="96647" y="53975"/>
                    </a:cubicBezTo>
                    <a:lnTo>
                      <a:pt x="96647" y="89535"/>
                    </a:lnTo>
                    <a:lnTo>
                      <a:pt x="138430" y="89535"/>
                    </a:lnTo>
                    <a:close/>
                  </a:path>
                </a:pathLst>
              </a:custGeom>
              <a:solidFill>
                <a:srgbClr val="FFFFFF"/>
              </a:solidFill>
              <a:ln w="12697" cap="flat">
                <a:noFill/>
                <a:prstDash val="solid"/>
                <a:miter/>
              </a:ln>
            </p:spPr>
            <p:txBody>
              <a:bodyPr rtlCol="0" anchor="ctr"/>
              <a:lstStyle/>
              <a:p>
                <a:endParaRPr lang="nl-NL" sz="1350"/>
              </a:p>
            </p:txBody>
          </p:sp>
        </p:grpSp>
        <p:sp>
          <p:nvSpPr>
            <p:cNvPr id="30" name="Tekstvak 29">
              <a:extLst>
                <a:ext uri="{FF2B5EF4-FFF2-40B4-BE49-F238E27FC236}">
                  <a16:creationId xmlns:a16="http://schemas.microsoft.com/office/drawing/2014/main" id="{4A96B4DC-3470-4DAC-4896-20A7E099C78D}"/>
                </a:ext>
              </a:extLst>
            </p:cNvPr>
            <p:cNvSpPr txBox="1"/>
            <p:nvPr/>
          </p:nvSpPr>
          <p:spPr>
            <a:xfrm>
              <a:off x="1285329" y="4607841"/>
              <a:ext cx="1378582" cy="230832"/>
            </a:xfrm>
            <a:prstGeom prst="rect">
              <a:avLst/>
            </a:prstGeom>
            <a:noFill/>
          </p:spPr>
          <p:txBody>
            <a:bodyPr wrap="none" lIns="0" tIns="0" rIns="0" bIns="0" rtlCol="0" anchor="ctr">
              <a:spAutoFit/>
            </a:bodyPr>
            <a:lstStyle/>
            <a:p>
              <a:pPr algn="l"/>
              <a:r>
                <a:rPr lang="nl-NL" sz="1125">
                  <a:solidFill>
                    <a:srgbClr val="FFFFFF"/>
                  </a:solidFill>
                  <a:latin typeface="Arial"/>
                  <a:cs typeface="Arial"/>
                  <a:sym typeface="Arial"/>
                  <a:rtl val="0"/>
                </a:rPr>
                <a:t>www.han.nl/orm</a:t>
              </a:r>
            </a:p>
          </p:txBody>
        </p:sp>
      </p:grpSp>
      <p:pic>
        <p:nvPicPr>
          <p:cNvPr id="56" name="Picture 2">
            <a:extLst>
              <a:ext uri="{FF2B5EF4-FFF2-40B4-BE49-F238E27FC236}">
                <a16:creationId xmlns:a16="http://schemas.microsoft.com/office/drawing/2014/main" id="{0B9D1C84-AB9C-4A94-999C-4D6C9C508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238" y="978278"/>
            <a:ext cx="1891097" cy="409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3">
            <a:extLst>
              <a:ext uri="{FF2B5EF4-FFF2-40B4-BE49-F238E27FC236}">
                <a16:creationId xmlns:a16="http://schemas.microsoft.com/office/drawing/2014/main" id="{A055B6D7-E818-AF61-7B94-B002F29FC68F}"/>
              </a:ext>
            </a:extLst>
          </p:cNvPr>
          <p:cNvPicPr>
            <a:picLocks noChangeAspect="1"/>
          </p:cNvPicPr>
          <p:nvPr/>
        </p:nvPicPr>
        <p:blipFill>
          <a:blip r:embed="rId4"/>
          <a:stretch>
            <a:fillRect/>
          </a:stretch>
        </p:blipFill>
        <p:spPr>
          <a:xfrm>
            <a:off x="4079631" y="3598135"/>
            <a:ext cx="1760531" cy="747839"/>
          </a:xfrm>
          <a:prstGeom prst="rect">
            <a:avLst/>
          </a:prstGeom>
        </p:spPr>
      </p:pic>
      <p:pic>
        <p:nvPicPr>
          <p:cNvPr id="4" name="Afbeelding 5">
            <a:extLst>
              <a:ext uri="{FF2B5EF4-FFF2-40B4-BE49-F238E27FC236}">
                <a16:creationId xmlns:a16="http://schemas.microsoft.com/office/drawing/2014/main" id="{8B3BE17E-19A8-17B1-725E-BB1749B6A020}"/>
              </a:ext>
            </a:extLst>
          </p:cNvPr>
          <p:cNvPicPr>
            <a:picLocks noChangeAspect="1"/>
          </p:cNvPicPr>
          <p:nvPr/>
        </p:nvPicPr>
        <p:blipFill>
          <a:blip r:embed="rId5"/>
          <a:stretch>
            <a:fillRect/>
          </a:stretch>
        </p:blipFill>
        <p:spPr>
          <a:xfrm>
            <a:off x="4317540" y="4446838"/>
            <a:ext cx="1450214" cy="1450214"/>
          </a:xfrm>
          <a:prstGeom prst="rect">
            <a:avLst/>
          </a:prstGeom>
        </p:spPr>
      </p:pic>
    </p:spTree>
    <p:extLst>
      <p:ext uri="{BB962C8B-B14F-4D97-AF65-F5344CB8AC3E}">
        <p14:creationId xmlns:p14="http://schemas.microsoft.com/office/powerpoint/2010/main" val="422645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800" fill="hold"/>
                                        <p:tgtEl>
                                          <p:spTgt spid="12"/>
                                        </p:tgtEl>
                                        <p:attrNameLst>
                                          <p:attrName>ppt_x</p:attrName>
                                        </p:attrNameLst>
                                      </p:cBhvr>
                                      <p:tavLst>
                                        <p:tav tm="0">
                                          <p:val>
                                            <p:strVal val="#ppt_x"/>
                                          </p:val>
                                        </p:tav>
                                        <p:tav tm="100000">
                                          <p:val>
                                            <p:strVal val="#ppt_x"/>
                                          </p:val>
                                        </p:tav>
                                      </p:tavLst>
                                    </p:anim>
                                    <p:anim calcmode="lin" valueType="num">
                                      <p:cBhvr additive="base">
                                        <p:cTn id="8" dur="8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800" fill="hold"/>
                                        <p:tgtEl>
                                          <p:spTgt spid="5"/>
                                        </p:tgtEl>
                                        <p:attrNameLst>
                                          <p:attrName>ppt_x</p:attrName>
                                        </p:attrNameLst>
                                      </p:cBhvr>
                                      <p:tavLst>
                                        <p:tav tm="0">
                                          <p:val>
                                            <p:strVal val="0-#ppt_w/2"/>
                                          </p:val>
                                        </p:tav>
                                        <p:tav tm="100000">
                                          <p:val>
                                            <p:strVal val="#ppt_x"/>
                                          </p:val>
                                        </p:tav>
                                      </p:tavLst>
                                    </p:anim>
                                    <p:anim calcmode="lin" valueType="num">
                                      <p:cBhvr additive="base">
                                        <p:cTn id="12" dur="8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30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900" fill="hold"/>
                                        <p:tgtEl>
                                          <p:spTgt spid="53"/>
                                        </p:tgtEl>
                                        <p:attrNameLst>
                                          <p:attrName>ppt_x</p:attrName>
                                        </p:attrNameLst>
                                      </p:cBhvr>
                                      <p:tavLst>
                                        <p:tav tm="0">
                                          <p:val>
                                            <p:strVal val="#ppt_x"/>
                                          </p:val>
                                        </p:tav>
                                        <p:tav tm="100000">
                                          <p:val>
                                            <p:strVal val="#ppt_x"/>
                                          </p:val>
                                        </p:tav>
                                      </p:tavLst>
                                    </p:anim>
                                    <p:anim calcmode="lin" valueType="num">
                                      <p:cBhvr additive="base">
                                        <p:cTn id="16" dur="900" fill="hold"/>
                                        <p:tgtEl>
                                          <p:spTgt spid="53"/>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50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800" fill="hold"/>
                                        <p:tgtEl>
                                          <p:spTgt spid="54"/>
                                        </p:tgtEl>
                                        <p:attrNameLst>
                                          <p:attrName>ppt_x</p:attrName>
                                        </p:attrNameLst>
                                      </p:cBhvr>
                                      <p:tavLst>
                                        <p:tav tm="0">
                                          <p:val>
                                            <p:strVal val="#ppt_x"/>
                                          </p:val>
                                        </p:tav>
                                        <p:tav tm="100000">
                                          <p:val>
                                            <p:strVal val="#ppt_x"/>
                                          </p:val>
                                        </p:tav>
                                      </p:tavLst>
                                    </p:anim>
                                    <p:anim calcmode="lin" valueType="num">
                                      <p:cBhvr additive="base">
                                        <p:cTn id="20" dur="800" fill="hold"/>
                                        <p:tgtEl>
                                          <p:spTgt spid="54"/>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70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700" fill="hold"/>
                                        <p:tgtEl>
                                          <p:spTgt spid="55"/>
                                        </p:tgtEl>
                                        <p:attrNameLst>
                                          <p:attrName>ppt_x</p:attrName>
                                        </p:attrNameLst>
                                      </p:cBhvr>
                                      <p:tavLst>
                                        <p:tav tm="0">
                                          <p:val>
                                            <p:strVal val="#ppt_x"/>
                                          </p:val>
                                        </p:tav>
                                        <p:tav tm="100000">
                                          <p:val>
                                            <p:strVal val="#ppt_x"/>
                                          </p:val>
                                        </p:tav>
                                      </p:tavLst>
                                    </p:anim>
                                    <p:anim calcmode="lin" valueType="num">
                                      <p:cBhvr additive="base">
                                        <p:cTn id="24" dur="700" fill="hold"/>
                                        <p:tgtEl>
                                          <p:spTgt spid="55"/>
                                        </p:tgtEl>
                                        <p:attrNameLst>
                                          <p:attrName>ppt_y</p:attrName>
                                        </p:attrNameLst>
                                      </p:cBhvr>
                                      <p:tavLst>
                                        <p:tav tm="0">
                                          <p:val>
                                            <p:strVal val="1+#ppt_h/2"/>
                                          </p:val>
                                        </p:tav>
                                        <p:tav tm="100000">
                                          <p:val>
                                            <p:strVal val="#ppt_y"/>
                                          </p:val>
                                        </p:tav>
                                      </p:tavLst>
                                    </p:anim>
                                  </p:childTnLst>
                                </p:cTn>
                              </p:par>
                              <p:par>
                                <p:cTn id="25" presetID="2" presetClass="entr" presetSubtype="2" decel="100000" fill="hold" grpId="0" nodeType="withEffect">
                                  <p:stCondLst>
                                    <p:cond delay="25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750" fill="hold"/>
                                        <p:tgtEl>
                                          <p:spTgt spid="8"/>
                                        </p:tgtEl>
                                        <p:attrNameLst>
                                          <p:attrName>ppt_x</p:attrName>
                                        </p:attrNameLst>
                                      </p:cBhvr>
                                      <p:tavLst>
                                        <p:tav tm="0">
                                          <p:val>
                                            <p:strVal val="1+#ppt_w/2"/>
                                          </p:val>
                                        </p:tav>
                                        <p:tav tm="100000">
                                          <p:val>
                                            <p:strVal val="#ppt_x"/>
                                          </p:val>
                                        </p:tav>
                                      </p:tavLst>
                                    </p:anim>
                                    <p:anim calcmode="lin" valueType="num">
                                      <p:cBhvr additive="base">
                                        <p:cTn id="28" dur="750" fill="hold"/>
                                        <p:tgtEl>
                                          <p:spTgt spid="8"/>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7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F9455BD8-98FE-4F1E-C61E-C9500A90D361}"/>
              </a:ext>
            </a:extLst>
          </p:cNvPr>
          <p:cNvSpPr/>
          <p:nvPr/>
        </p:nvSpPr>
        <p:spPr>
          <a:xfrm>
            <a:off x="0" y="3704984"/>
            <a:ext cx="9144000" cy="2422703"/>
          </a:xfrm>
          <a:custGeom>
            <a:avLst/>
            <a:gdLst>
              <a:gd name="connsiteX0" fmla="*/ 0 w 9144000"/>
              <a:gd name="connsiteY0" fmla="*/ 0 h 2436780"/>
              <a:gd name="connsiteX1" fmla="*/ 9144000 w 9144000"/>
              <a:gd name="connsiteY1" fmla="*/ 0 h 2436780"/>
              <a:gd name="connsiteX2" fmla="*/ 9144000 w 9144000"/>
              <a:gd name="connsiteY2" fmla="*/ 2436781 h 2436780"/>
              <a:gd name="connsiteX3" fmla="*/ 0 w 9144000"/>
              <a:gd name="connsiteY3" fmla="*/ 2436781 h 2436780"/>
            </a:gdLst>
            <a:ahLst/>
            <a:cxnLst>
              <a:cxn ang="0">
                <a:pos x="connsiteX0" y="connsiteY0"/>
              </a:cxn>
              <a:cxn ang="0">
                <a:pos x="connsiteX1" y="connsiteY1"/>
              </a:cxn>
              <a:cxn ang="0">
                <a:pos x="connsiteX2" y="connsiteY2"/>
              </a:cxn>
              <a:cxn ang="0">
                <a:pos x="connsiteX3" y="connsiteY3"/>
              </a:cxn>
            </a:cxnLst>
            <a:rect l="l" t="t" r="r" b="b"/>
            <a:pathLst>
              <a:path w="9144000" h="2436780">
                <a:moveTo>
                  <a:pt x="0" y="0"/>
                </a:moveTo>
                <a:lnTo>
                  <a:pt x="9144000" y="0"/>
                </a:lnTo>
                <a:lnTo>
                  <a:pt x="9144000" y="2436781"/>
                </a:lnTo>
                <a:lnTo>
                  <a:pt x="0" y="2436781"/>
                </a:lnTo>
                <a:close/>
              </a:path>
            </a:pathLst>
          </a:custGeom>
          <a:solidFill>
            <a:srgbClr val="E2004C"/>
          </a:solidFill>
          <a:ln w="12700" cap="flat">
            <a:noFill/>
            <a:prstDash val="solid"/>
            <a:miter/>
          </a:ln>
        </p:spPr>
        <p:txBody>
          <a:bodyPr lIns="270000" rtlCol="0" anchor="ctr"/>
          <a:lstStyle/>
          <a:p>
            <a:pPr>
              <a:lnSpc>
                <a:spcPct val="90000"/>
              </a:lnSpc>
            </a:pPr>
            <a:endParaRPr lang="nl-NL" sz="1350" b="1" dirty="0">
              <a:solidFill>
                <a:schemeClr val="bg1"/>
              </a:solidFill>
              <a:latin typeface="Arial" panose="020B0604020202020204" pitchFamily="34" charset="0"/>
              <a:cs typeface="Arial" panose="020B0604020202020204" pitchFamily="34" charset="0"/>
            </a:endParaRPr>
          </a:p>
        </p:txBody>
      </p:sp>
      <p:sp>
        <p:nvSpPr>
          <p:cNvPr id="19" name="Tekstvak 18">
            <a:extLst>
              <a:ext uri="{FF2B5EF4-FFF2-40B4-BE49-F238E27FC236}">
                <a16:creationId xmlns:a16="http://schemas.microsoft.com/office/drawing/2014/main" id="{4A01DCE3-EAFE-DFAD-02AA-5EA196BA56F8}"/>
              </a:ext>
            </a:extLst>
          </p:cNvPr>
          <p:cNvSpPr txBox="1"/>
          <p:nvPr/>
        </p:nvSpPr>
        <p:spPr>
          <a:xfrm>
            <a:off x="3877171" y="2368087"/>
            <a:ext cx="4940485" cy="524553"/>
          </a:xfrm>
          <a:prstGeom prst="rect">
            <a:avLst/>
          </a:prstGeom>
          <a:noFill/>
        </p:spPr>
        <p:txBody>
          <a:bodyPr wrap="square" lIns="0" tIns="108000" rIns="0" bIns="0" rtlCol="0">
            <a:spAutoFit/>
          </a:bodyPr>
          <a:lstStyle/>
          <a:p>
            <a:pPr>
              <a:lnSpc>
                <a:spcPct val="80000"/>
              </a:lnSpc>
            </a:pPr>
            <a:r>
              <a:rPr lang="en-US" sz="3375" b="1" kern="800" cap="all" dirty="0">
                <a:latin typeface="Arial"/>
                <a:cs typeface="Arial"/>
                <a:sym typeface="Arial"/>
                <a:rtl val="0"/>
              </a:rPr>
              <a:t>Wat </a:t>
            </a:r>
            <a:r>
              <a:rPr lang="en-US" sz="3375" b="1" kern="800" cap="all" dirty="0" err="1">
                <a:latin typeface="Arial"/>
                <a:cs typeface="Arial"/>
                <a:sym typeface="Arial"/>
                <a:rtl val="0"/>
              </a:rPr>
              <a:t>gaan</a:t>
            </a:r>
            <a:r>
              <a:rPr lang="en-US" sz="3375" b="1" kern="800" cap="all" dirty="0">
                <a:latin typeface="Arial"/>
                <a:cs typeface="Arial"/>
                <a:sym typeface="Arial"/>
                <a:rtl val="0"/>
              </a:rPr>
              <a:t> we </a:t>
            </a:r>
            <a:r>
              <a:rPr lang="en-US" sz="3375" b="1" kern="800" cap="all" dirty="0" err="1">
                <a:latin typeface="Arial"/>
                <a:cs typeface="Arial"/>
                <a:sym typeface="Arial"/>
                <a:rtl val="0"/>
              </a:rPr>
              <a:t>doen</a:t>
            </a:r>
            <a:r>
              <a:rPr lang="en-US" sz="3375" b="1" kern="800" cap="all" dirty="0">
                <a:latin typeface="Arial"/>
                <a:cs typeface="Arial"/>
                <a:sym typeface="Arial"/>
                <a:rtl val="0"/>
              </a:rPr>
              <a:t>?</a:t>
            </a:r>
            <a:endParaRPr lang="nl-NL" sz="3375" b="1" kern="800" dirty="0">
              <a:latin typeface="Arial"/>
              <a:cs typeface="Arial"/>
              <a:sym typeface="Arial"/>
              <a:rtl val="0"/>
            </a:endParaRPr>
          </a:p>
        </p:txBody>
      </p:sp>
      <p:grpSp>
        <p:nvGrpSpPr>
          <p:cNvPr id="23" name="Groep 22">
            <a:extLst>
              <a:ext uri="{FF2B5EF4-FFF2-40B4-BE49-F238E27FC236}">
                <a16:creationId xmlns:a16="http://schemas.microsoft.com/office/drawing/2014/main" id="{6A482FD6-E0E8-BA62-A72E-1FEEBA0E85BE}"/>
              </a:ext>
            </a:extLst>
          </p:cNvPr>
          <p:cNvGrpSpPr/>
          <p:nvPr/>
        </p:nvGrpSpPr>
        <p:grpSpPr>
          <a:xfrm>
            <a:off x="3898497" y="4139661"/>
            <a:ext cx="5542673" cy="1107996"/>
            <a:chOff x="5276805" y="3593408"/>
            <a:chExt cx="6871855" cy="1477327"/>
          </a:xfrm>
        </p:grpSpPr>
        <p:sp>
          <p:nvSpPr>
            <p:cNvPr id="24" name="Tekstvak 23">
              <a:extLst>
                <a:ext uri="{FF2B5EF4-FFF2-40B4-BE49-F238E27FC236}">
                  <a16:creationId xmlns:a16="http://schemas.microsoft.com/office/drawing/2014/main" id="{FCF06E81-FD53-CA02-29AF-0E20C759CE47}"/>
                </a:ext>
              </a:extLst>
            </p:cNvPr>
            <p:cNvSpPr txBox="1"/>
            <p:nvPr/>
          </p:nvSpPr>
          <p:spPr>
            <a:xfrm>
              <a:off x="5276805" y="3593408"/>
              <a:ext cx="6871855" cy="1477327"/>
            </a:xfrm>
            <a:prstGeom prst="rect">
              <a:avLst/>
            </a:prstGeom>
            <a:noFill/>
          </p:spPr>
          <p:txBody>
            <a:bodyPr wrap="square" lIns="0" tIns="0" rIns="0" bIns="0" rtlCol="0" anchor="ctr">
              <a:spAutoFit/>
            </a:bodyPr>
            <a:lstStyle/>
            <a:p>
              <a:pPr marL="285750" indent="-285750" algn="l">
                <a:buFont typeface="Arial" panose="020B0604020202020204" pitchFamily="34" charset="0"/>
                <a:buChar char="•"/>
              </a:pPr>
              <a:r>
                <a:rPr lang="nl-NL" dirty="0">
                  <a:solidFill>
                    <a:srgbClr val="FFFFFF"/>
                  </a:solidFill>
                  <a:latin typeface="Arial"/>
                  <a:cs typeface="Arial"/>
                  <a:sym typeface="Arial"/>
                  <a:rtl val="0"/>
                </a:rPr>
                <a:t>We gaan in vogelvlucht door de opleiding heen</a:t>
              </a:r>
            </a:p>
            <a:p>
              <a:pPr marL="285750" indent="-285750" algn="l">
                <a:buFont typeface="Arial" panose="020B0604020202020204" pitchFamily="34" charset="0"/>
                <a:buChar char="•"/>
              </a:pPr>
              <a:r>
                <a:rPr lang="nl-NL" dirty="0">
                  <a:solidFill>
                    <a:srgbClr val="FFFFFF"/>
                  </a:solidFill>
                  <a:latin typeface="Arial"/>
                  <a:cs typeface="Arial"/>
                  <a:sym typeface="Arial"/>
                  <a:rtl val="0"/>
                </a:rPr>
                <a:t>We kijken kort naar overige voorlichtingsmogelijkheden.</a:t>
              </a:r>
            </a:p>
            <a:p>
              <a:pPr marL="285750" indent="-285750" algn="l">
                <a:buFont typeface="Arial" panose="020B0604020202020204" pitchFamily="34" charset="0"/>
                <a:buChar char="•"/>
              </a:pPr>
              <a:r>
                <a:rPr lang="nl-NL" dirty="0">
                  <a:solidFill>
                    <a:srgbClr val="FFFFFF"/>
                  </a:solidFill>
                  <a:latin typeface="Arial"/>
                  <a:cs typeface="Arial"/>
                  <a:sym typeface="Arial"/>
                  <a:rtl val="0"/>
                </a:rPr>
                <a:t>Er is de mogelijkheid tot stellen van vragen.</a:t>
              </a:r>
            </a:p>
          </p:txBody>
        </p:sp>
        <p:sp>
          <p:nvSpPr>
            <p:cNvPr id="25" name="Graphic 3">
              <a:extLst>
                <a:ext uri="{FF2B5EF4-FFF2-40B4-BE49-F238E27FC236}">
                  <a16:creationId xmlns:a16="http://schemas.microsoft.com/office/drawing/2014/main" id="{7613D007-C47D-7885-3B37-C23F1150AE1B}"/>
                </a:ext>
              </a:extLst>
            </p:cNvPr>
            <p:cNvSpPr/>
            <p:nvPr/>
          </p:nvSpPr>
          <p:spPr>
            <a:xfrm>
              <a:off x="5881565" y="4391061"/>
              <a:ext cx="153187" cy="121166"/>
            </a:xfrm>
            <a:custGeom>
              <a:avLst/>
              <a:gdLst>
                <a:gd name="connsiteX0" fmla="*/ 113919 w 113919"/>
                <a:gd name="connsiteY0" fmla="*/ 45244 h 90106"/>
                <a:gd name="connsiteX1" fmla="*/ 68294 w 113919"/>
                <a:gd name="connsiteY1" fmla="*/ 0 h 90106"/>
                <a:gd name="connsiteX2" fmla="*/ 58769 w 113919"/>
                <a:gd name="connsiteY2" fmla="*/ 9430 h 90106"/>
                <a:gd name="connsiteX3" fmla="*/ 87725 w 113919"/>
                <a:gd name="connsiteY3" fmla="*/ 38386 h 90106"/>
                <a:gd name="connsiteX4" fmla="*/ 0 w 113919"/>
                <a:gd name="connsiteY4" fmla="*/ 38386 h 90106"/>
                <a:gd name="connsiteX5" fmla="*/ 0 w 113919"/>
                <a:gd name="connsiteY5" fmla="*/ 51721 h 90106"/>
                <a:gd name="connsiteX6" fmla="*/ 88487 w 113919"/>
                <a:gd name="connsiteY6" fmla="*/ 51721 h 90106"/>
                <a:gd name="connsiteX7" fmla="*/ 59627 w 113919"/>
                <a:gd name="connsiteY7" fmla="*/ 80582 h 90106"/>
                <a:gd name="connsiteX8" fmla="*/ 69056 w 113919"/>
                <a:gd name="connsiteY8" fmla="*/ 90107 h 90106"/>
                <a:gd name="connsiteX9" fmla="*/ 113919 w 113919"/>
                <a:gd name="connsiteY9" fmla="*/ 45244 h 9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919" h="90106">
                  <a:moveTo>
                    <a:pt x="113919" y="45244"/>
                  </a:moveTo>
                  <a:lnTo>
                    <a:pt x="68294" y="0"/>
                  </a:lnTo>
                  <a:lnTo>
                    <a:pt x="58769" y="9430"/>
                  </a:lnTo>
                  <a:lnTo>
                    <a:pt x="87725" y="38386"/>
                  </a:lnTo>
                  <a:lnTo>
                    <a:pt x="0" y="38386"/>
                  </a:lnTo>
                  <a:lnTo>
                    <a:pt x="0" y="51721"/>
                  </a:lnTo>
                  <a:lnTo>
                    <a:pt x="88487" y="51721"/>
                  </a:lnTo>
                  <a:lnTo>
                    <a:pt x="59627" y="80582"/>
                  </a:lnTo>
                  <a:lnTo>
                    <a:pt x="69056" y="90107"/>
                  </a:lnTo>
                  <a:lnTo>
                    <a:pt x="113919" y="45244"/>
                  </a:lnTo>
                  <a:close/>
                </a:path>
              </a:pathLst>
            </a:custGeom>
            <a:solidFill>
              <a:srgbClr val="D71E57"/>
            </a:solidFill>
            <a:ln w="9525" cap="flat">
              <a:noFill/>
              <a:prstDash val="solid"/>
              <a:miter/>
            </a:ln>
          </p:spPr>
          <p:txBody>
            <a:bodyPr rtlCol="0" anchor="ctr"/>
            <a:lstStyle/>
            <a:p>
              <a:endParaRPr lang="nl-NL" sz="1350"/>
            </a:p>
          </p:txBody>
        </p:sp>
      </p:grpSp>
      <p:sp>
        <p:nvSpPr>
          <p:cNvPr id="28" name="Graphic 3">
            <a:extLst>
              <a:ext uri="{FF2B5EF4-FFF2-40B4-BE49-F238E27FC236}">
                <a16:creationId xmlns:a16="http://schemas.microsoft.com/office/drawing/2014/main" id="{0A8E25DE-26F0-1346-8140-9126A89882CE}"/>
              </a:ext>
            </a:extLst>
          </p:cNvPr>
          <p:cNvSpPr/>
          <p:nvPr/>
        </p:nvSpPr>
        <p:spPr>
          <a:xfrm>
            <a:off x="3663399" y="5172802"/>
            <a:ext cx="122526" cy="90874"/>
          </a:xfrm>
          <a:custGeom>
            <a:avLst/>
            <a:gdLst>
              <a:gd name="connsiteX0" fmla="*/ 113919 w 113919"/>
              <a:gd name="connsiteY0" fmla="*/ 45244 h 90106"/>
              <a:gd name="connsiteX1" fmla="*/ 68294 w 113919"/>
              <a:gd name="connsiteY1" fmla="*/ 0 h 90106"/>
              <a:gd name="connsiteX2" fmla="*/ 58769 w 113919"/>
              <a:gd name="connsiteY2" fmla="*/ 9430 h 90106"/>
              <a:gd name="connsiteX3" fmla="*/ 87725 w 113919"/>
              <a:gd name="connsiteY3" fmla="*/ 38386 h 90106"/>
              <a:gd name="connsiteX4" fmla="*/ 0 w 113919"/>
              <a:gd name="connsiteY4" fmla="*/ 38386 h 90106"/>
              <a:gd name="connsiteX5" fmla="*/ 0 w 113919"/>
              <a:gd name="connsiteY5" fmla="*/ 51721 h 90106"/>
              <a:gd name="connsiteX6" fmla="*/ 88487 w 113919"/>
              <a:gd name="connsiteY6" fmla="*/ 51721 h 90106"/>
              <a:gd name="connsiteX7" fmla="*/ 59627 w 113919"/>
              <a:gd name="connsiteY7" fmla="*/ 80582 h 90106"/>
              <a:gd name="connsiteX8" fmla="*/ 69056 w 113919"/>
              <a:gd name="connsiteY8" fmla="*/ 90107 h 90106"/>
              <a:gd name="connsiteX9" fmla="*/ 113919 w 113919"/>
              <a:gd name="connsiteY9" fmla="*/ 45244 h 9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919" h="90106">
                <a:moveTo>
                  <a:pt x="113919" y="45244"/>
                </a:moveTo>
                <a:lnTo>
                  <a:pt x="68294" y="0"/>
                </a:lnTo>
                <a:lnTo>
                  <a:pt x="58769" y="9430"/>
                </a:lnTo>
                <a:lnTo>
                  <a:pt x="87725" y="38386"/>
                </a:lnTo>
                <a:lnTo>
                  <a:pt x="0" y="38386"/>
                </a:lnTo>
                <a:lnTo>
                  <a:pt x="0" y="51721"/>
                </a:lnTo>
                <a:lnTo>
                  <a:pt x="88487" y="51721"/>
                </a:lnTo>
                <a:lnTo>
                  <a:pt x="59627" y="80582"/>
                </a:lnTo>
                <a:lnTo>
                  <a:pt x="69056" y="90107"/>
                </a:lnTo>
                <a:lnTo>
                  <a:pt x="113919" y="45244"/>
                </a:lnTo>
                <a:close/>
              </a:path>
            </a:pathLst>
          </a:custGeom>
          <a:solidFill>
            <a:srgbClr val="D71E57"/>
          </a:solidFill>
          <a:ln w="9525" cap="flat">
            <a:noFill/>
            <a:prstDash val="solid"/>
            <a:miter/>
          </a:ln>
        </p:spPr>
        <p:txBody>
          <a:bodyPr rtlCol="0" anchor="ctr"/>
          <a:lstStyle/>
          <a:p>
            <a:endParaRPr lang="nl-NL" sz="1350"/>
          </a:p>
        </p:txBody>
      </p:sp>
      <p:sp>
        <p:nvSpPr>
          <p:cNvPr id="34" name="Graphic 3">
            <a:extLst>
              <a:ext uri="{FF2B5EF4-FFF2-40B4-BE49-F238E27FC236}">
                <a16:creationId xmlns:a16="http://schemas.microsoft.com/office/drawing/2014/main" id="{06DE48EA-E59B-45CE-B10E-3E6CCD904F69}"/>
              </a:ext>
            </a:extLst>
          </p:cNvPr>
          <p:cNvSpPr/>
          <p:nvPr/>
        </p:nvSpPr>
        <p:spPr>
          <a:xfrm>
            <a:off x="4386655" y="5422518"/>
            <a:ext cx="164618" cy="90875"/>
          </a:xfrm>
          <a:custGeom>
            <a:avLst/>
            <a:gdLst>
              <a:gd name="connsiteX0" fmla="*/ 113919 w 113919"/>
              <a:gd name="connsiteY0" fmla="*/ 45244 h 90106"/>
              <a:gd name="connsiteX1" fmla="*/ 68294 w 113919"/>
              <a:gd name="connsiteY1" fmla="*/ 0 h 90106"/>
              <a:gd name="connsiteX2" fmla="*/ 58769 w 113919"/>
              <a:gd name="connsiteY2" fmla="*/ 9430 h 90106"/>
              <a:gd name="connsiteX3" fmla="*/ 87725 w 113919"/>
              <a:gd name="connsiteY3" fmla="*/ 38386 h 90106"/>
              <a:gd name="connsiteX4" fmla="*/ 0 w 113919"/>
              <a:gd name="connsiteY4" fmla="*/ 38386 h 90106"/>
              <a:gd name="connsiteX5" fmla="*/ 0 w 113919"/>
              <a:gd name="connsiteY5" fmla="*/ 51721 h 90106"/>
              <a:gd name="connsiteX6" fmla="*/ 88487 w 113919"/>
              <a:gd name="connsiteY6" fmla="*/ 51721 h 90106"/>
              <a:gd name="connsiteX7" fmla="*/ 59627 w 113919"/>
              <a:gd name="connsiteY7" fmla="*/ 80582 h 90106"/>
              <a:gd name="connsiteX8" fmla="*/ 69056 w 113919"/>
              <a:gd name="connsiteY8" fmla="*/ 90107 h 90106"/>
              <a:gd name="connsiteX9" fmla="*/ 113919 w 113919"/>
              <a:gd name="connsiteY9" fmla="*/ 45244 h 9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919" h="90106">
                <a:moveTo>
                  <a:pt x="113919" y="45244"/>
                </a:moveTo>
                <a:lnTo>
                  <a:pt x="68294" y="0"/>
                </a:lnTo>
                <a:lnTo>
                  <a:pt x="58769" y="9430"/>
                </a:lnTo>
                <a:lnTo>
                  <a:pt x="87725" y="38386"/>
                </a:lnTo>
                <a:lnTo>
                  <a:pt x="0" y="38386"/>
                </a:lnTo>
                <a:lnTo>
                  <a:pt x="0" y="51721"/>
                </a:lnTo>
                <a:lnTo>
                  <a:pt x="88487" y="51721"/>
                </a:lnTo>
                <a:lnTo>
                  <a:pt x="59627" y="80582"/>
                </a:lnTo>
                <a:lnTo>
                  <a:pt x="69056" y="90107"/>
                </a:lnTo>
                <a:lnTo>
                  <a:pt x="113919" y="45244"/>
                </a:lnTo>
                <a:close/>
              </a:path>
            </a:pathLst>
          </a:custGeom>
          <a:solidFill>
            <a:srgbClr val="D71E57"/>
          </a:solidFill>
          <a:ln w="9525" cap="flat">
            <a:noFill/>
            <a:prstDash val="solid"/>
            <a:miter/>
          </a:ln>
        </p:spPr>
        <p:txBody>
          <a:bodyPr rtlCol="0" anchor="ctr"/>
          <a:lstStyle/>
          <a:p>
            <a:endParaRPr lang="nl-NL" sz="1350"/>
          </a:p>
        </p:txBody>
      </p:sp>
      <p:sp>
        <p:nvSpPr>
          <p:cNvPr id="37" name="Graphic 3">
            <a:extLst>
              <a:ext uri="{FF2B5EF4-FFF2-40B4-BE49-F238E27FC236}">
                <a16:creationId xmlns:a16="http://schemas.microsoft.com/office/drawing/2014/main" id="{CFB4DCED-EDA4-4281-B873-88626F592FAD}"/>
              </a:ext>
            </a:extLst>
          </p:cNvPr>
          <p:cNvSpPr/>
          <p:nvPr/>
        </p:nvSpPr>
        <p:spPr>
          <a:xfrm>
            <a:off x="4386656" y="5653829"/>
            <a:ext cx="114890" cy="90875"/>
          </a:xfrm>
          <a:custGeom>
            <a:avLst/>
            <a:gdLst>
              <a:gd name="connsiteX0" fmla="*/ 113919 w 113919"/>
              <a:gd name="connsiteY0" fmla="*/ 45244 h 90106"/>
              <a:gd name="connsiteX1" fmla="*/ 68294 w 113919"/>
              <a:gd name="connsiteY1" fmla="*/ 0 h 90106"/>
              <a:gd name="connsiteX2" fmla="*/ 58769 w 113919"/>
              <a:gd name="connsiteY2" fmla="*/ 9430 h 90106"/>
              <a:gd name="connsiteX3" fmla="*/ 87725 w 113919"/>
              <a:gd name="connsiteY3" fmla="*/ 38386 h 90106"/>
              <a:gd name="connsiteX4" fmla="*/ 0 w 113919"/>
              <a:gd name="connsiteY4" fmla="*/ 38386 h 90106"/>
              <a:gd name="connsiteX5" fmla="*/ 0 w 113919"/>
              <a:gd name="connsiteY5" fmla="*/ 51721 h 90106"/>
              <a:gd name="connsiteX6" fmla="*/ 88487 w 113919"/>
              <a:gd name="connsiteY6" fmla="*/ 51721 h 90106"/>
              <a:gd name="connsiteX7" fmla="*/ 59627 w 113919"/>
              <a:gd name="connsiteY7" fmla="*/ 80582 h 90106"/>
              <a:gd name="connsiteX8" fmla="*/ 69056 w 113919"/>
              <a:gd name="connsiteY8" fmla="*/ 90107 h 90106"/>
              <a:gd name="connsiteX9" fmla="*/ 113919 w 113919"/>
              <a:gd name="connsiteY9" fmla="*/ 45244 h 9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919" h="90106">
                <a:moveTo>
                  <a:pt x="113919" y="45244"/>
                </a:moveTo>
                <a:lnTo>
                  <a:pt x="68294" y="0"/>
                </a:lnTo>
                <a:lnTo>
                  <a:pt x="58769" y="9430"/>
                </a:lnTo>
                <a:lnTo>
                  <a:pt x="87725" y="38386"/>
                </a:lnTo>
                <a:lnTo>
                  <a:pt x="0" y="38386"/>
                </a:lnTo>
                <a:lnTo>
                  <a:pt x="0" y="51721"/>
                </a:lnTo>
                <a:lnTo>
                  <a:pt x="88487" y="51721"/>
                </a:lnTo>
                <a:lnTo>
                  <a:pt x="59627" y="80582"/>
                </a:lnTo>
                <a:lnTo>
                  <a:pt x="69056" y="90107"/>
                </a:lnTo>
                <a:lnTo>
                  <a:pt x="113919" y="45244"/>
                </a:lnTo>
                <a:close/>
              </a:path>
            </a:pathLst>
          </a:custGeom>
          <a:solidFill>
            <a:srgbClr val="D71E57"/>
          </a:solidFill>
          <a:ln w="9525" cap="flat">
            <a:noFill/>
            <a:prstDash val="solid"/>
            <a:miter/>
          </a:ln>
        </p:spPr>
        <p:txBody>
          <a:bodyPr rtlCol="0" anchor="ctr"/>
          <a:lstStyle/>
          <a:p>
            <a:endParaRPr lang="nl-NL" sz="1350"/>
          </a:p>
        </p:txBody>
      </p:sp>
      <p:pic>
        <p:nvPicPr>
          <p:cNvPr id="3" name="Afbeelding 2">
            <a:extLst>
              <a:ext uri="{FF2B5EF4-FFF2-40B4-BE49-F238E27FC236}">
                <a16:creationId xmlns:a16="http://schemas.microsoft.com/office/drawing/2014/main" id="{63BA40B4-63A8-8F05-0B25-98021002A895}"/>
              </a:ext>
            </a:extLst>
          </p:cNvPr>
          <p:cNvPicPr>
            <a:picLocks noChangeAspect="1"/>
          </p:cNvPicPr>
          <p:nvPr/>
        </p:nvPicPr>
        <p:blipFill>
          <a:blip r:embed="rId3"/>
          <a:stretch>
            <a:fillRect/>
          </a:stretch>
        </p:blipFill>
        <p:spPr>
          <a:xfrm>
            <a:off x="326344" y="1820336"/>
            <a:ext cx="3224483" cy="3368433"/>
          </a:xfrm>
          <a:prstGeom prst="rect">
            <a:avLst/>
          </a:prstGeom>
        </p:spPr>
      </p:pic>
      <p:sp>
        <p:nvSpPr>
          <p:cNvPr id="2" name="Vrije vorm: vorm 1">
            <a:hlinkClick r:id="" action="ppaction://hlinkshowjump?jump=nextslide"/>
            <a:extLst>
              <a:ext uri="{FF2B5EF4-FFF2-40B4-BE49-F238E27FC236}">
                <a16:creationId xmlns:a16="http://schemas.microsoft.com/office/drawing/2014/main" id="{0A34F4C1-975B-075C-942B-533DFA4BB8F8}"/>
              </a:ext>
            </a:extLst>
          </p:cNvPr>
          <p:cNvSpPr/>
          <p:nvPr/>
        </p:nvSpPr>
        <p:spPr>
          <a:xfrm>
            <a:off x="326344" y="1273424"/>
            <a:ext cx="3224483" cy="546912"/>
          </a:xfrm>
          <a:custGeom>
            <a:avLst/>
            <a:gdLst>
              <a:gd name="connsiteX0" fmla="*/ 0 w 4790948"/>
              <a:gd name="connsiteY0" fmla="*/ 0 h 1453261"/>
              <a:gd name="connsiteX1" fmla="*/ 4790948 w 4790948"/>
              <a:gd name="connsiteY1" fmla="*/ 0 h 1453261"/>
              <a:gd name="connsiteX2" fmla="*/ 4790948 w 4790948"/>
              <a:gd name="connsiteY2" fmla="*/ 1453261 h 1453261"/>
              <a:gd name="connsiteX3" fmla="*/ 0 w 4790948"/>
              <a:gd name="connsiteY3" fmla="*/ 1453261 h 1453261"/>
            </a:gdLst>
            <a:ahLst/>
            <a:cxnLst>
              <a:cxn ang="0">
                <a:pos x="connsiteX0" y="connsiteY0"/>
              </a:cxn>
              <a:cxn ang="0">
                <a:pos x="connsiteX1" y="connsiteY1"/>
              </a:cxn>
              <a:cxn ang="0">
                <a:pos x="connsiteX2" y="connsiteY2"/>
              </a:cxn>
              <a:cxn ang="0">
                <a:pos x="connsiteX3" y="connsiteY3"/>
              </a:cxn>
            </a:cxnLst>
            <a:rect l="l" t="t" r="r" b="b"/>
            <a:pathLst>
              <a:path w="4790948" h="1453261">
                <a:moveTo>
                  <a:pt x="0" y="0"/>
                </a:moveTo>
                <a:lnTo>
                  <a:pt x="4790948" y="0"/>
                </a:lnTo>
                <a:lnTo>
                  <a:pt x="4790948" y="1453261"/>
                </a:lnTo>
                <a:lnTo>
                  <a:pt x="0" y="1453261"/>
                </a:lnTo>
                <a:close/>
              </a:path>
            </a:pathLst>
          </a:custGeom>
          <a:solidFill>
            <a:srgbClr val="000000"/>
          </a:solidFill>
          <a:ln w="12700" cap="flat">
            <a:noFill/>
            <a:prstDash val="solid"/>
            <a:miter/>
          </a:ln>
        </p:spPr>
        <p:txBody>
          <a:bodyPr lIns="540000" rtlCol="0" anchor="ctr"/>
          <a:lstStyle/>
          <a:p>
            <a:pPr>
              <a:lnSpc>
                <a:spcPct val="110000"/>
              </a:lnSpc>
            </a:pPr>
            <a:endParaRPr lang="nl-NL" sz="1500" b="1" cap="all" dirty="0">
              <a:solidFill>
                <a:schemeClr val="bg1"/>
              </a:solidFill>
              <a:latin typeface="Arial" panose="020B0604020202020204" pitchFamily="34" charset="0"/>
              <a:cs typeface="Arial" panose="020B0604020202020204" pitchFamily="34" charset="0"/>
            </a:endParaRPr>
          </a:p>
        </p:txBody>
      </p:sp>
      <p:sp>
        <p:nvSpPr>
          <p:cNvPr id="4" name="Vrije vorm: vorm 3">
            <a:hlinkClick r:id="" action="ppaction://hlinkshowjump?jump=nextslide"/>
            <a:extLst>
              <a:ext uri="{FF2B5EF4-FFF2-40B4-BE49-F238E27FC236}">
                <a16:creationId xmlns:a16="http://schemas.microsoft.com/office/drawing/2014/main" id="{932AB810-F6F7-CF8B-D2A2-CFE08F74E020}"/>
              </a:ext>
            </a:extLst>
          </p:cNvPr>
          <p:cNvSpPr/>
          <p:nvPr/>
        </p:nvSpPr>
        <p:spPr>
          <a:xfrm>
            <a:off x="326343" y="5188769"/>
            <a:ext cx="3224483" cy="546912"/>
          </a:xfrm>
          <a:custGeom>
            <a:avLst/>
            <a:gdLst>
              <a:gd name="connsiteX0" fmla="*/ 0 w 4790948"/>
              <a:gd name="connsiteY0" fmla="*/ 0 h 1453261"/>
              <a:gd name="connsiteX1" fmla="*/ 4790948 w 4790948"/>
              <a:gd name="connsiteY1" fmla="*/ 0 h 1453261"/>
              <a:gd name="connsiteX2" fmla="*/ 4790948 w 4790948"/>
              <a:gd name="connsiteY2" fmla="*/ 1453261 h 1453261"/>
              <a:gd name="connsiteX3" fmla="*/ 0 w 4790948"/>
              <a:gd name="connsiteY3" fmla="*/ 1453261 h 1453261"/>
            </a:gdLst>
            <a:ahLst/>
            <a:cxnLst>
              <a:cxn ang="0">
                <a:pos x="connsiteX0" y="connsiteY0"/>
              </a:cxn>
              <a:cxn ang="0">
                <a:pos x="connsiteX1" y="connsiteY1"/>
              </a:cxn>
              <a:cxn ang="0">
                <a:pos x="connsiteX2" y="connsiteY2"/>
              </a:cxn>
              <a:cxn ang="0">
                <a:pos x="connsiteX3" y="connsiteY3"/>
              </a:cxn>
            </a:cxnLst>
            <a:rect l="l" t="t" r="r" b="b"/>
            <a:pathLst>
              <a:path w="4790948" h="1453261">
                <a:moveTo>
                  <a:pt x="0" y="0"/>
                </a:moveTo>
                <a:lnTo>
                  <a:pt x="4790948" y="0"/>
                </a:lnTo>
                <a:lnTo>
                  <a:pt x="4790948" y="1453261"/>
                </a:lnTo>
                <a:lnTo>
                  <a:pt x="0" y="1453261"/>
                </a:lnTo>
                <a:close/>
              </a:path>
            </a:pathLst>
          </a:custGeom>
          <a:solidFill>
            <a:srgbClr val="000000"/>
          </a:solidFill>
          <a:ln w="12700" cap="flat">
            <a:noFill/>
            <a:prstDash val="solid"/>
            <a:miter/>
          </a:ln>
        </p:spPr>
        <p:txBody>
          <a:bodyPr lIns="540000" rtlCol="0" anchor="ctr"/>
          <a:lstStyle/>
          <a:p>
            <a:pPr>
              <a:lnSpc>
                <a:spcPct val="110000"/>
              </a:lnSpc>
            </a:pPr>
            <a:endParaRPr lang="nl-NL" sz="1500" b="1" cap="all"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021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800" fill="hold"/>
                                        <p:tgtEl>
                                          <p:spTgt spid="19"/>
                                        </p:tgtEl>
                                        <p:attrNameLst>
                                          <p:attrName>ppt_x</p:attrName>
                                        </p:attrNameLst>
                                      </p:cBhvr>
                                      <p:tavLst>
                                        <p:tav tm="0">
                                          <p:val>
                                            <p:strVal val="#ppt_x"/>
                                          </p:val>
                                        </p:tav>
                                        <p:tav tm="100000">
                                          <p:val>
                                            <p:strVal val="#ppt_x"/>
                                          </p:val>
                                        </p:tav>
                                      </p:tavLst>
                                    </p:anim>
                                    <p:anim calcmode="lin" valueType="num">
                                      <p:cBhvr additive="base">
                                        <p:cTn id="8" dur="8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00" fill="hold"/>
                                        <p:tgtEl>
                                          <p:spTgt spid="6"/>
                                        </p:tgtEl>
                                        <p:attrNameLst>
                                          <p:attrName>ppt_x</p:attrName>
                                        </p:attrNameLst>
                                      </p:cBhvr>
                                      <p:tavLst>
                                        <p:tav tm="0">
                                          <p:val>
                                            <p:strVal val="#ppt_x"/>
                                          </p:val>
                                        </p:tav>
                                        <p:tav tm="100000">
                                          <p:val>
                                            <p:strVal val="#ppt_x"/>
                                          </p:val>
                                        </p:tav>
                                      </p:tavLst>
                                    </p:anim>
                                    <p:anim calcmode="lin" valueType="num">
                                      <p:cBhvr additive="base">
                                        <p:cTn id="12" dur="7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9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900" fill="hold"/>
                                        <p:tgtEl>
                                          <p:spTgt spid="23"/>
                                        </p:tgtEl>
                                        <p:attrNameLst>
                                          <p:attrName>ppt_x</p:attrName>
                                        </p:attrNameLst>
                                      </p:cBhvr>
                                      <p:tavLst>
                                        <p:tav tm="0">
                                          <p:val>
                                            <p:strVal val="#ppt_x"/>
                                          </p:val>
                                        </p:tav>
                                        <p:tav tm="100000">
                                          <p:val>
                                            <p:strVal val="#ppt_x"/>
                                          </p:val>
                                        </p:tav>
                                      </p:tavLst>
                                    </p:anim>
                                    <p:anim calcmode="lin" valueType="num">
                                      <p:cBhvr additive="base">
                                        <p:cTn id="16" dur="9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rije vorm: vorm 3">
            <a:extLst>
              <a:ext uri="{FF2B5EF4-FFF2-40B4-BE49-F238E27FC236}">
                <a16:creationId xmlns:a16="http://schemas.microsoft.com/office/drawing/2014/main" id="{372A12FC-145F-BDA4-AA22-11127624D648}"/>
              </a:ext>
            </a:extLst>
          </p:cNvPr>
          <p:cNvSpPr/>
          <p:nvPr/>
        </p:nvSpPr>
        <p:spPr>
          <a:xfrm>
            <a:off x="1" y="3566505"/>
            <a:ext cx="9143999" cy="2434245"/>
          </a:xfrm>
          <a:custGeom>
            <a:avLst/>
            <a:gdLst>
              <a:gd name="connsiteX0" fmla="*/ 0 w 12179315"/>
              <a:gd name="connsiteY0" fmla="*/ 0 h 3245660"/>
              <a:gd name="connsiteX1" fmla="*/ 12179315 w 12179315"/>
              <a:gd name="connsiteY1" fmla="*/ 0 h 3245660"/>
              <a:gd name="connsiteX2" fmla="*/ 12179315 w 12179315"/>
              <a:gd name="connsiteY2" fmla="*/ 3245661 h 3245660"/>
              <a:gd name="connsiteX3" fmla="*/ 0 w 12179315"/>
              <a:gd name="connsiteY3" fmla="*/ 3245661 h 3245660"/>
            </a:gdLst>
            <a:ahLst/>
            <a:cxnLst>
              <a:cxn ang="0">
                <a:pos x="connsiteX0" y="connsiteY0"/>
              </a:cxn>
              <a:cxn ang="0">
                <a:pos x="connsiteX1" y="connsiteY1"/>
              </a:cxn>
              <a:cxn ang="0">
                <a:pos x="connsiteX2" y="connsiteY2"/>
              </a:cxn>
              <a:cxn ang="0">
                <a:pos x="connsiteX3" y="connsiteY3"/>
              </a:cxn>
            </a:cxnLst>
            <a:rect l="l" t="t" r="r" b="b"/>
            <a:pathLst>
              <a:path w="12179315" h="3245660">
                <a:moveTo>
                  <a:pt x="0" y="0"/>
                </a:moveTo>
                <a:lnTo>
                  <a:pt x="12179315" y="0"/>
                </a:lnTo>
                <a:lnTo>
                  <a:pt x="12179315" y="3245661"/>
                </a:lnTo>
                <a:lnTo>
                  <a:pt x="0" y="3245661"/>
                </a:lnTo>
                <a:close/>
              </a:path>
            </a:pathLst>
          </a:custGeom>
          <a:solidFill>
            <a:srgbClr val="E8E8E8"/>
          </a:solidFill>
          <a:ln w="12687" cap="flat">
            <a:noFill/>
            <a:prstDash val="solid"/>
            <a:miter/>
          </a:ln>
        </p:spPr>
        <p:txBody>
          <a:bodyPr rtlCol="0" anchor="ctr"/>
          <a:lstStyle/>
          <a:p>
            <a:endParaRPr lang="nl-NL" sz="1350"/>
          </a:p>
        </p:txBody>
      </p:sp>
      <p:sp>
        <p:nvSpPr>
          <p:cNvPr id="77" name="Vrije vorm: vorm 76">
            <a:extLst>
              <a:ext uri="{FF2B5EF4-FFF2-40B4-BE49-F238E27FC236}">
                <a16:creationId xmlns:a16="http://schemas.microsoft.com/office/drawing/2014/main" id="{9F33A65B-4745-B4C4-0C79-F08B72E89966}"/>
              </a:ext>
            </a:extLst>
          </p:cNvPr>
          <p:cNvSpPr/>
          <p:nvPr/>
        </p:nvSpPr>
        <p:spPr>
          <a:xfrm>
            <a:off x="5790643" y="857250"/>
            <a:ext cx="3353357" cy="5143500"/>
          </a:xfrm>
          <a:custGeom>
            <a:avLst/>
            <a:gdLst>
              <a:gd name="connsiteX0" fmla="*/ 0 w 2873160"/>
              <a:gd name="connsiteY0" fmla="*/ 0 h 4277894"/>
              <a:gd name="connsiteX1" fmla="*/ 2873161 w 2873160"/>
              <a:gd name="connsiteY1" fmla="*/ 0 h 4277894"/>
              <a:gd name="connsiteX2" fmla="*/ 2873161 w 2873160"/>
              <a:gd name="connsiteY2" fmla="*/ 4277895 h 4277894"/>
              <a:gd name="connsiteX3" fmla="*/ 1 w 2873160"/>
              <a:gd name="connsiteY3" fmla="*/ 4277895 h 4277894"/>
            </a:gdLst>
            <a:ahLst/>
            <a:cxnLst>
              <a:cxn ang="0">
                <a:pos x="connsiteX0" y="connsiteY0"/>
              </a:cxn>
              <a:cxn ang="0">
                <a:pos x="connsiteX1" y="connsiteY1"/>
              </a:cxn>
              <a:cxn ang="0">
                <a:pos x="connsiteX2" y="connsiteY2"/>
              </a:cxn>
              <a:cxn ang="0">
                <a:pos x="connsiteX3" y="connsiteY3"/>
              </a:cxn>
            </a:cxnLst>
            <a:rect l="l" t="t" r="r" b="b"/>
            <a:pathLst>
              <a:path w="2873160" h="4277894">
                <a:moveTo>
                  <a:pt x="0" y="0"/>
                </a:moveTo>
                <a:lnTo>
                  <a:pt x="2873161" y="0"/>
                </a:lnTo>
                <a:lnTo>
                  <a:pt x="2873161" y="4277895"/>
                </a:lnTo>
                <a:lnTo>
                  <a:pt x="1" y="4277895"/>
                </a:lnTo>
                <a:close/>
              </a:path>
            </a:pathLst>
          </a:custGeom>
          <a:solidFill>
            <a:srgbClr val="E50056"/>
          </a:solidFill>
          <a:ln w="9525" cap="flat">
            <a:noFill/>
            <a:prstDash val="solid"/>
            <a:miter/>
          </a:ln>
        </p:spPr>
        <p:txBody>
          <a:bodyPr rtlCol="0" anchor="ctr"/>
          <a:lstStyle/>
          <a:p>
            <a:endParaRPr lang="nl-NL"/>
          </a:p>
        </p:txBody>
      </p:sp>
      <p:sp>
        <p:nvSpPr>
          <p:cNvPr id="3" name="Tekstvak 2">
            <a:extLst>
              <a:ext uri="{FF2B5EF4-FFF2-40B4-BE49-F238E27FC236}">
                <a16:creationId xmlns:a16="http://schemas.microsoft.com/office/drawing/2014/main" id="{90D4B0A8-07B6-FB87-5FFA-FFD5CFE5BAB8}"/>
              </a:ext>
            </a:extLst>
          </p:cNvPr>
          <p:cNvSpPr txBox="1"/>
          <p:nvPr/>
        </p:nvSpPr>
        <p:spPr>
          <a:xfrm>
            <a:off x="438763" y="952717"/>
            <a:ext cx="5597913" cy="524553"/>
          </a:xfrm>
          <a:prstGeom prst="rect">
            <a:avLst/>
          </a:prstGeom>
          <a:noFill/>
        </p:spPr>
        <p:txBody>
          <a:bodyPr wrap="square" lIns="0" tIns="108000" rIns="0" bIns="0" rtlCol="0">
            <a:spAutoFit/>
          </a:bodyPr>
          <a:lstStyle/>
          <a:p>
            <a:pPr>
              <a:lnSpc>
                <a:spcPct val="80000"/>
              </a:lnSpc>
            </a:pPr>
            <a:r>
              <a:rPr lang="nl-NL" sz="3375" b="1" kern="800" cap="all">
                <a:latin typeface="Arial"/>
                <a:cs typeface="Arial"/>
                <a:sym typeface="Arial"/>
                <a:rtl val="0"/>
              </a:rPr>
              <a:t>Tot slot….De ouders</a:t>
            </a:r>
            <a:endParaRPr lang="nl-NL" sz="3375" b="1" kern="800">
              <a:solidFill>
                <a:srgbClr val="E50056"/>
              </a:solidFill>
              <a:latin typeface="Arial"/>
              <a:cs typeface="Arial"/>
              <a:sym typeface="Arial"/>
              <a:rtl val="0"/>
            </a:endParaRPr>
          </a:p>
        </p:txBody>
      </p:sp>
      <p:grpSp>
        <p:nvGrpSpPr>
          <p:cNvPr id="37" name="Groep 36">
            <a:extLst>
              <a:ext uri="{FF2B5EF4-FFF2-40B4-BE49-F238E27FC236}">
                <a16:creationId xmlns:a16="http://schemas.microsoft.com/office/drawing/2014/main" id="{F4FA3768-E267-9E16-4146-2745363F18B7}"/>
              </a:ext>
            </a:extLst>
          </p:cNvPr>
          <p:cNvGrpSpPr/>
          <p:nvPr/>
        </p:nvGrpSpPr>
        <p:grpSpPr>
          <a:xfrm>
            <a:off x="1032827" y="5675055"/>
            <a:ext cx="2125313" cy="223647"/>
            <a:chOff x="1355829" y="5270119"/>
            <a:chExt cx="2833751" cy="298196"/>
          </a:xfrm>
        </p:grpSpPr>
        <p:sp>
          <p:nvSpPr>
            <p:cNvPr id="41" name="Vrije vorm: vorm 40">
              <a:extLst>
                <a:ext uri="{FF2B5EF4-FFF2-40B4-BE49-F238E27FC236}">
                  <a16:creationId xmlns:a16="http://schemas.microsoft.com/office/drawing/2014/main" id="{F02ED299-7DB9-A354-E661-99D1850AE301}"/>
                </a:ext>
              </a:extLst>
            </p:cNvPr>
            <p:cNvSpPr/>
            <p:nvPr/>
          </p:nvSpPr>
          <p:spPr>
            <a:xfrm>
              <a:off x="2623036" y="5270119"/>
              <a:ext cx="299338" cy="298196"/>
            </a:xfrm>
            <a:custGeom>
              <a:avLst/>
              <a:gdLst>
                <a:gd name="connsiteX0" fmla="*/ 297434 w 299338"/>
                <a:gd name="connsiteY0" fmla="*/ 143637 h 298196"/>
                <a:gd name="connsiteX1" fmla="*/ 251079 w 299338"/>
                <a:gd name="connsiteY1" fmla="*/ 41148 h 298196"/>
                <a:gd name="connsiteX2" fmla="*/ 242951 w 299338"/>
                <a:gd name="connsiteY2" fmla="*/ 33782 h 298196"/>
                <a:gd name="connsiteX3" fmla="*/ 164338 w 299338"/>
                <a:gd name="connsiteY3" fmla="*/ 762 h 298196"/>
                <a:gd name="connsiteX4" fmla="*/ 153670 w 299338"/>
                <a:gd name="connsiteY4" fmla="*/ 0 h 298196"/>
                <a:gd name="connsiteX5" fmla="*/ 148209 w 299338"/>
                <a:gd name="connsiteY5" fmla="*/ 0 h 298196"/>
                <a:gd name="connsiteX6" fmla="*/ 147066 w 299338"/>
                <a:gd name="connsiteY6" fmla="*/ 381 h 298196"/>
                <a:gd name="connsiteX7" fmla="*/ 143764 w 299338"/>
                <a:gd name="connsiteY7" fmla="*/ 381 h 298196"/>
                <a:gd name="connsiteX8" fmla="*/ 133096 w 299338"/>
                <a:gd name="connsiteY8" fmla="*/ 1143 h 298196"/>
                <a:gd name="connsiteX9" fmla="*/ 54483 w 299338"/>
                <a:gd name="connsiteY9" fmla="*/ 34163 h 298196"/>
                <a:gd name="connsiteX10" fmla="*/ 46355 w 299338"/>
                <a:gd name="connsiteY10" fmla="*/ 41529 h 298196"/>
                <a:gd name="connsiteX11" fmla="*/ 381 w 299338"/>
                <a:gd name="connsiteY11" fmla="*/ 143637 h 298196"/>
                <a:gd name="connsiteX12" fmla="*/ 0 w 299338"/>
                <a:gd name="connsiteY12" fmla="*/ 149098 h 298196"/>
                <a:gd name="connsiteX13" fmla="*/ 381 w 299338"/>
                <a:gd name="connsiteY13" fmla="*/ 154559 h 298196"/>
                <a:gd name="connsiteX14" fmla="*/ 46736 w 299338"/>
                <a:gd name="connsiteY14" fmla="*/ 257048 h 298196"/>
                <a:gd name="connsiteX15" fmla="*/ 54864 w 299338"/>
                <a:gd name="connsiteY15" fmla="*/ 264414 h 298196"/>
                <a:gd name="connsiteX16" fmla="*/ 133477 w 299338"/>
                <a:gd name="connsiteY16" fmla="*/ 297434 h 298196"/>
                <a:gd name="connsiteX17" fmla="*/ 144145 w 299338"/>
                <a:gd name="connsiteY17" fmla="*/ 298196 h 298196"/>
                <a:gd name="connsiteX18" fmla="*/ 155194 w 299338"/>
                <a:gd name="connsiteY18" fmla="*/ 298196 h 298196"/>
                <a:gd name="connsiteX19" fmla="*/ 165862 w 299338"/>
                <a:gd name="connsiteY19" fmla="*/ 297434 h 298196"/>
                <a:gd name="connsiteX20" fmla="*/ 244475 w 299338"/>
                <a:gd name="connsiteY20" fmla="*/ 264414 h 298196"/>
                <a:gd name="connsiteX21" fmla="*/ 252603 w 299338"/>
                <a:gd name="connsiteY21" fmla="*/ 257048 h 298196"/>
                <a:gd name="connsiteX22" fmla="*/ 298958 w 299338"/>
                <a:gd name="connsiteY22" fmla="*/ 154559 h 298196"/>
                <a:gd name="connsiteX23" fmla="*/ 299339 w 299338"/>
                <a:gd name="connsiteY23" fmla="*/ 149098 h 298196"/>
                <a:gd name="connsiteX24" fmla="*/ 297561 w 299338"/>
                <a:gd name="connsiteY24" fmla="*/ 143637 h 298196"/>
                <a:gd name="connsiteX25" fmla="*/ 297561 w 299338"/>
                <a:gd name="connsiteY25" fmla="*/ 143637 h 298196"/>
                <a:gd name="connsiteX26" fmla="*/ 286766 w 299338"/>
                <a:gd name="connsiteY26" fmla="*/ 143637 h 298196"/>
                <a:gd name="connsiteX27" fmla="*/ 226187 w 299338"/>
                <a:gd name="connsiteY27" fmla="*/ 143637 h 298196"/>
                <a:gd name="connsiteX28" fmla="*/ 208534 w 299338"/>
                <a:gd name="connsiteY28" fmla="*/ 69850 h 298196"/>
                <a:gd name="connsiteX29" fmla="*/ 243459 w 299338"/>
                <a:gd name="connsiteY29" fmla="*/ 48514 h 298196"/>
                <a:gd name="connsiteX30" fmla="*/ 286766 w 299338"/>
                <a:gd name="connsiteY30" fmla="*/ 143637 h 298196"/>
                <a:gd name="connsiteX31" fmla="*/ 286766 w 299338"/>
                <a:gd name="connsiteY31" fmla="*/ 143637 h 298196"/>
                <a:gd name="connsiteX32" fmla="*/ 154559 w 299338"/>
                <a:gd name="connsiteY32" fmla="*/ 16891 h 298196"/>
                <a:gd name="connsiteX33" fmla="*/ 193548 w 299338"/>
                <a:gd name="connsiteY33" fmla="*/ 64262 h 298196"/>
                <a:gd name="connsiteX34" fmla="*/ 154559 w 299338"/>
                <a:gd name="connsiteY34" fmla="*/ 71628 h 298196"/>
                <a:gd name="connsiteX35" fmla="*/ 154559 w 299338"/>
                <a:gd name="connsiteY35" fmla="*/ 16891 h 298196"/>
                <a:gd name="connsiteX36" fmla="*/ 154559 w 299338"/>
                <a:gd name="connsiteY36" fmla="*/ 226695 h 298196"/>
                <a:gd name="connsiteX37" fmla="*/ 193548 w 299338"/>
                <a:gd name="connsiteY37" fmla="*/ 234061 h 298196"/>
                <a:gd name="connsiteX38" fmla="*/ 154559 w 299338"/>
                <a:gd name="connsiteY38" fmla="*/ 281432 h 298196"/>
                <a:gd name="connsiteX39" fmla="*/ 154559 w 299338"/>
                <a:gd name="connsiteY39" fmla="*/ 226695 h 298196"/>
                <a:gd name="connsiteX40" fmla="*/ 154559 w 299338"/>
                <a:gd name="connsiteY40" fmla="*/ 216027 h 298196"/>
                <a:gd name="connsiteX41" fmla="*/ 154559 w 299338"/>
                <a:gd name="connsiteY41" fmla="*/ 154686 h 298196"/>
                <a:gd name="connsiteX42" fmla="*/ 215519 w 299338"/>
                <a:gd name="connsiteY42" fmla="*/ 154686 h 298196"/>
                <a:gd name="connsiteX43" fmla="*/ 198628 w 299338"/>
                <a:gd name="connsiteY43" fmla="*/ 224536 h 298196"/>
                <a:gd name="connsiteX44" fmla="*/ 154559 w 299338"/>
                <a:gd name="connsiteY44" fmla="*/ 216027 h 298196"/>
                <a:gd name="connsiteX45" fmla="*/ 154559 w 299338"/>
                <a:gd name="connsiteY45" fmla="*/ 216027 h 298196"/>
                <a:gd name="connsiteX46" fmla="*/ 154559 w 299338"/>
                <a:gd name="connsiteY46" fmla="*/ 143637 h 298196"/>
                <a:gd name="connsiteX47" fmla="*/ 154559 w 299338"/>
                <a:gd name="connsiteY47" fmla="*/ 82296 h 298196"/>
                <a:gd name="connsiteX48" fmla="*/ 198628 w 299338"/>
                <a:gd name="connsiteY48" fmla="*/ 73787 h 298196"/>
                <a:gd name="connsiteX49" fmla="*/ 215519 w 299338"/>
                <a:gd name="connsiteY49" fmla="*/ 143637 h 298196"/>
                <a:gd name="connsiteX50" fmla="*/ 154559 w 299338"/>
                <a:gd name="connsiteY50" fmla="*/ 143637 h 298196"/>
                <a:gd name="connsiteX51" fmla="*/ 235331 w 299338"/>
                <a:gd name="connsiteY51" fmla="*/ 41529 h 298196"/>
                <a:gd name="connsiteX52" fmla="*/ 203708 w 299338"/>
                <a:gd name="connsiteY52" fmla="*/ 60579 h 298196"/>
                <a:gd name="connsiteX53" fmla="*/ 165481 w 299338"/>
                <a:gd name="connsiteY53" fmla="*/ 12065 h 298196"/>
                <a:gd name="connsiteX54" fmla="*/ 235331 w 299338"/>
                <a:gd name="connsiteY54" fmla="*/ 41402 h 298196"/>
                <a:gd name="connsiteX55" fmla="*/ 235331 w 299338"/>
                <a:gd name="connsiteY55" fmla="*/ 41402 h 298196"/>
                <a:gd name="connsiteX56" fmla="*/ 143510 w 299338"/>
                <a:gd name="connsiteY56" fmla="*/ 82296 h 298196"/>
                <a:gd name="connsiteX57" fmla="*/ 143510 w 299338"/>
                <a:gd name="connsiteY57" fmla="*/ 143637 h 298196"/>
                <a:gd name="connsiteX58" fmla="*/ 82550 w 299338"/>
                <a:gd name="connsiteY58" fmla="*/ 143637 h 298196"/>
                <a:gd name="connsiteX59" fmla="*/ 99441 w 299338"/>
                <a:gd name="connsiteY59" fmla="*/ 73787 h 298196"/>
                <a:gd name="connsiteX60" fmla="*/ 143510 w 299338"/>
                <a:gd name="connsiteY60" fmla="*/ 82296 h 298196"/>
                <a:gd name="connsiteX61" fmla="*/ 143510 w 299338"/>
                <a:gd name="connsiteY61" fmla="*/ 82296 h 298196"/>
                <a:gd name="connsiteX62" fmla="*/ 104521 w 299338"/>
                <a:gd name="connsiteY62" fmla="*/ 64262 h 298196"/>
                <a:gd name="connsiteX63" fmla="*/ 143510 w 299338"/>
                <a:gd name="connsiteY63" fmla="*/ 16891 h 298196"/>
                <a:gd name="connsiteX64" fmla="*/ 143510 w 299338"/>
                <a:gd name="connsiteY64" fmla="*/ 71628 h 298196"/>
                <a:gd name="connsiteX65" fmla="*/ 104521 w 299338"/>
                <a:gd name="connsiteY65" fmla="*/ 64262 h 298196"/>
                <a:gd name="connsiteX66" fmla="*/ 104521 w 299338"/>
                <a:gd name="connsiteY66" fmla="*/ 64262 h 298196"/>
                <a:gd name="connsiteX67" fmla="*/ 143510 w 299338"/>
                <a:gd name="connsiteY67" fmla="*/ 154686 h 298196"/>
                <a:gd name="connsiteX68" fmla="*/ 143510 w 299338"/>
                <a:gd name="connsiteY68" fmla="*/ 216027 h 298196"/>
                <a:gd name="connsiteX69" fmla="*/ 99441 w 299338"/>
                <a:gd name="connsiteY69" fmla="*/ 224536 h 298196"/>
                <a:gd name="connsiteX70" fmla="*/ 82550 w 299338"/>
                <a:gd name="connsiteY70" fmla="*/ 154686 h 298196"/>
                <a:gd name="connsiteX71" fmla="*/ 143510 w 299338"/>
                <a:gd name="connsiteY71" fmla="*/ 154686 h 298196"/>
                <a:gd name="connsiteX72" fmla="*/ 143510 w 299338"/>
                <a:gd name="connsiteY72" fmla="*/ 226695 h 298196"/>
                <a:gd name="connsiteX73" fmla="*/ 143510 w 299338"/>
                <a:gd name="connsiteY73" fmla="*/ 281432 h 298196"/>
                <a:gd name="connsiteX74" fmla="*/ 104521 w 299338"/>
                <a:gd name="connsiteY74" fmla="*/ 234061 h 298196"/>
                <a:gd name="connsiteX75" fmla="*/ 143510 w 299338"/>
                <a:gd name="connsiteY75" fmla="*/ 226695 h 298196"/>
                <a:gd name="connsiteX76" fmla="*/ 143510 w 299338"/>
                <a:gd name="connsiteY76" fmla="*/ 226695 h 298196"/>
                <a:gd name="connsiteX77" fmla="*/ 132842 w 299338"/>
                <a:gd name="connsiteY77" fmla="*/ 12192 h 298196"/>
                <a:gd name="connsiteX78" fmla="*/ 94615 w 299338"/>
                <a:gd name="connsiteY78" fmla="*/ 60325 h 298196"/>
                <a:gd name="connsiteX79" fmla="*/ 62992 w 299338"/>
                <a:gd name="connsiteY79" fmla="*/ 41275 h 298196"/>
                <a:gd name="connsiteX80" fmla="*/ 132842 w 299338"/>
                <a:gd name="connsiteY80" fmla="*/ 12192 h 298196"/>
                <a:gd name="connsiteX81" fmla="*/ 132842 w 299338"/>
                <a:gd name="connsiteY81" fmla="*/ 12192 h 298196"/>
                <a:gd name="connsiteX82" fmla="*/ 54610 w 299338"/>
                <a:gd name="connsiteY82" fmla="*/ 48895 h 298196"/>
                <a:gd name="connsiteX83" fmla="*/ 89535 w 299338"/>
                <a:gd name="connsiteY83" fmla="*/ 70231 h 298196"/>
                <a:gd name="connsiteX84" fmla="*/ 71882 w 299338"/>
                <a:gd name="connsiteY84" fmla="*/ 144018 h 298196"/>
                <a:gd name="connsiteX85" fmla="*/ 11303 w 299338"/>
                <a:gd name="connsiteY85" fmla="*/ 144018 h 298196"/>
                <a:gd name="connsiteX86" fmla="*/ 54610 w 299338"/>
                <a:gd name="connsiteY86" fmla="*/ 48895 h 298196"/>
                <a:gd name="connsiteX87" fmla="*/ 54610 w 299338"/>
                <a:gd name="connsiteY87" fmla="*/ 48895 h 298196"/>
                <a:gd name="connsiteX88" fmla="*/ 11303 w 299338"/>
                <a:gd name="connsiteY88" fmla="*/ 154686 h 298196"/>
                <a:gd name="connsiteX89" fmla="*/ 71882 w 299338"/>
                <a:gd name="connsiteY89" fmla="*/ 154686 h 298196"/>
                <a:gd name="connsiteX90" fmla="*/ 89535 w 299338"/>
                <a:gd name="connsiteY90" fmla="*/ 228473 h 298196"/>
                <a:gd name="connsiteX91" fmla="*/ 54610 w 299338"/>
                <a:gd name="connsiteY91" fmla="*/ 249809 h 298196"/>
                <a:gd name="connsiteX92" fmla="*/ 11303 w 299338"/>
                <a:gd name="connsiteY92" fmla="*/ 154686 h 298196"/>
                <a:gd name="connsiteX93" fmla="*/ 11303 w 299338"/>
                <a:gd name="connsiteY93" fmla="*/ 154686 h 298196"/>
                <a:gd name="connsiteX94" fmla="*/ 63119 w 299338"/>
                <a:gd name="connsiteY94" fmla="*/ 256794 h 298196"/>
                <a:gd name="connsiteX95" fmla="*/ 94742 w 299338"/>
                <a:gd name="connsiteY95" fmla="*/ 237744 h 298196"/>
                <a:gd name="connsiteX96" fmla="*/ 132969 w 299338"/>
                <a:gd name="connsiteY96" fmla="*/ 285877 h 298196"/>
                <a:gd name="connsiteX97" fmla="*/ 63119 w 299338"/>
                <a:gd name="connsiteY97" fmla="*/ 256794 h 298196"/>
                <a:gd name="connsiteX98" fmla="*/ 63119 w 299338"/>
                <a:gd name="connsiteY98" fmla="*/ 256794 h 298196"/>
                <a:gd name="connsiteX99" fmla="*/ 165608 w 299338"/>
                <a:gd name="connsiteY99" fmla="*/ 286131 h 298196"/>
                <a:gd name="connsiteX100" fmla="*/ 203835 w 299338"/>
                <a:gd name="connsiteY100" fmla="*/ 237998 h 298196"/>
                <a:gd name="connsiteX101" fmla="*/ 235458 w 299338"/>
                <a:gd name="connsiteY101" fmla="*/ 257048 h 298196"/>
                <a:gd name="connsiteX102" fmla="*/ 165608 w 299338"/>
                <a:gd name="connsiteY102" fmla="*/ 286131 h 298196"/>
                <a:gd name="connsiteX103" fmla="*/ 165608 w 299338"/>
                <a:gd name="connsiteY103" fmla="*/ 286131 h 298196"/>
                <a:gd name="connsiteX104" fmla="*/ 243459 w 299338"/>
                <a:gd name="connsiteY104" fmla="*/ 249809 h 298196"/>
                <a:gd name="connsiteX105" fmla="*/ 208534 w 299338"/>
                <a:gd name="connsiteY105" fmla="*/ 228473 h 298196"/>
                <a:gd name="connsiteX106" fmla="*/ 226187 w 299338"/>
                <a:gd name="connsiteY106" fmla="*/ 154686 h 298196"/>
                <a:gd name="connsiteX107" fmla="*/ 286766 w 299338"/>
                <a:gd name="connsiteY107" fmla="*/ 154686 h 298196"/>
                <a:gd name="connsiteX108" fmla="*/ 243459 w 299338"/>
                <a:gd name="connsiteY108" fmla="*/ 249809 h 298196"/>
                <a:gd name="connsiteX109" fmla="*/ 243459 w 299338"/>
                <a:gd name="connsiteY109" fmla="*/ 249809 h 29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99338" h="298196">
                  <a:moveTo>
                    <a:pt x="297434" y="143637"/>
                  </a:moveTo>
                  <a:cubicBezTo>
                    <a:pt x="295910" y="103632"/>
                    <a:pt x="278638" y="67183"/>
                    <a:pt x="251079" y="41148"/>
                  </a:cubicBezTo>
                  <a:cubicBezTo>
                    <a:pt x="248539" y="38608"/>
                    <a:pt x="245872" y="36322"/>
                    <a:pt x="242951" y="33782"/>
                  </a:cubicBezTo>
                  <a:cubicBezTo>
                    <a:pt x="221234" y="15748"/>
                    <a:pt x="194056" y="4064"/>
                    <a:pt x="164338" y="762"/>
                  </a:cubicBezTo>
                  <a:cubicBezTo>
                    <a:pt x="161036" y="381"/>
                    <a:pt x="157353" y="381"/>
                    <a:pt x="153670" y="0"/>
                  </a:cubicBezTo>
                  <a:lnTo>
                    <a:pt x="148209" y="0"/>
                  </a:lnTo>
                  <a:cubicBezTo>
                    <a:pt x="147447" y="0"/>
                    <a:pt x="147447" y="381"/>
                    <a:pt x="147066" y="381"/>
                  </a:cubicBezTo>
                  <a:lnTo>
                    <a:pt x="143764" y="381"/>
                  </a:lnTo>
                  <a:cubicBezTo>
                    <a:pt x="140081" y="381"/>
                    <a:pt x="136779" y="762"/>
                    <a:pt x="133096" y="1143"/>
                  </a:cubicBezTo>
                  <a:cubicBezTo>
                    <a:pt x="103378" y="4445"/>
                    <a:pt x="76454" y="16256"/>
                    <a:pt x="54483" y="34163"/>
                  </a:cubicBezTo>
                  <a:cubicBezTo>
                    <a:pt x="51562" y="36322"/>
                    <a:pt x="49022" y="38989"/>
                    <a:pt x="46355" y="41529"/>
                  </a:cubicBezTo>
                  <a:cubicBezTo>
                    <a:pt x="19177" y="67564"/>
                    <a:pt x="1905" y="103632"/>
                    <a:pt x="381" y="143637"/>
                  </a:cubicBezTo>
                  <a:cubicBezTo>
                    <a:pt x="381" y="145415"/>
                    <a:pt x="0" y="147320"/>
                    <a:pt x="0" y="149098"/>
                  </a:cubicBezTo>
                  <a:cubicBezTo>
                    <a:pt x="0" y="150876"/>
                    <a:pt x="381" y="152781"/>
                    <a:pt x="381" y="154559"/>
                  </a:cubicBezTo>
                  <a:cubicBezTo>
                    <a:pt x="1905" y="194564"/>
                    <a:pt x="19177" y="231013"/>
                    <a:pt x="46736" y="257048"/>
                  </a:cubicBezTo>
                  <a:cubicBezTo>
                    <a:pt x="49276" y="259588"/>
                    <a:pt x="51943" y="261874"/>
                    <a:pt x="54864" y="264414"/>
                  </a:cubicBezTo>
                  <a:cubicBezTo>
                    <a:pt x="76581" y="282448"/>
                    <a:pt x="103759" y="294132"/>
                    <a:pt x="133477" y="297434"/>
                  </a:cubicBezTo>
                  <a:cubicBezTo>
                    <a:pt x="136779" y="297815"/>
                    <a:pt x="140462" y="297815"/>
                    <a:pt x="144145" y="298196"/>
                  </a:cubicBezTo>
                  <a:lnTo>
                    <a:pt x="155194" y="298196"/>
                  </a:lnTo>
                  <a:cubicBezTo>
                    <a:pt x="158877" y="298196"/>
                    <a:pt x="162179" y="297815"/>
                    <a:pt x="165862" y="297434"/>
                  </a:cubicBezTo>
                  <a:cubicBezTo>
                    <a:pt x="195580" y="294132"/>
                    <a:pt x="222504" y="282321"/>
                    <a:pt x="244475" y="264414"/>
                  </a:cubicBezTo>
                  <a:cubicBezTo>
                    <a:pt x="247396" y="262255"/>
                    <a:pt x="249936" y="259588"/>
                    <a:pt x="252603" y="257048"/>
                  </a:cubicBezTo>
                  <a:cubicBezTo>
                    <a:pt x="279781" y="231013"/>
                    <a:pt x="297434" y="194945"/>
                    <a:pt x="298958" y="154559"/>
                  </a:cubicBezTo>
                  <a:cubicBezTo>
                    <a:pt x="298958" y="152781"/>
                    <a:pt x="299339" y="150876"/>
                    <a:pt x="299339" y="149098"/>
                  </a:cubicBezTo>
                  <a:cubicBezTo>
                    <a:pt x="299339" y="147320"/>
                    <a:pt x="297815" y="145415"/>
                    <a:pt x="297561" y="143637"/>
                  </a:cubicBezTo>
                  <a:lnTo>
                    <a:pt x="297561" y="143637"/>
                  </a:lnTo>
                  <a:close/>
                  <a:moveTo>
                    <a:pt x="286766" y="143637"/>
                  </a:moveTo>
                  <a:lnTo>
                    <a:pt x="226187" y="143637"/>
                  </a:lnTo>
                  <a:cubicBezTo>
                    <a:pt x="225425" y="117221"/>
                    <a:pt x="219202" y="92583"/>
                    <a:pt x="208534" y="69850"/>
                  </a:cubicBezTo>
                  <a:cubicBezTo>
                    <a:pt x="220980" y="64389"/>
                    <a:pt x="233172" y="57023"/>
                    <a:pt x="243459" y="48514"/>
                  </a:cubicBezTo>
                  <a:cubicBezTo>
                    <a:pt x="269240" y="72771"/>
                    <a:pt x="285369" y="106553"/>
                    <a:pt x="286766" y="143637"/>
                  </a:cubicBezTo>
                  <a:lnTo>
                    <a:pt x="286766" y="143637"/>
                  </a:lnTo>
                  <a:close/>
                  <a:moveTo>
                    <a:pt x="154559" y="16891"/>
                  </a:moveTo>
                  <a:cubicBezTo>
                    <a:pt x="170307" y="30099"/>
                    <a:pt x="183642" y="46228"/>
                    <a:pt x="193548" y="64262"/>
                  </a:cubicBezTo>
                  <a:cubicBezTo>
                    <a:pt x="181102" y="68326"/>
                    <a:pt x="168148" y="70866"/>
                    <a:pt x="154559" y="71628"/>
                  </a:cubicBezTo>
                  <a:lnTo>
                    <a:pt x="154559" y="16891"/>
                  </a:lnTo>
                  <a:close/>
                  <a:moveTo>
                    <a:pt x="154559" y="226695"/>
                  </a:moveTo>
                  <a:cubicBezTo>
                    <a:pt x="168148" y="227076"/>
                    <a:pt x="181356" y="229616"/>
                    <a:pt x="193548" y="234061"/>
                  </a:cubicBezTo>
                  <a:cubicBezTo>
                    <a:pt x="183261" y="252095"/>
                    <a:pt x="170053" y="268224"/>
                    <a:pt x="154559" y="281432"/>
                  </a:cubicBezTo>
                  <a:lnTo>
                    <a:pt x="154559" y="226695"/>
                  </a:lnTo>
                  <a:close/>
                  <a:moveTo>
                    <a:pt x="154559" y="216027"/>
                  </a:moveTo>
                  <a:lnTo>
                    <a:pt x="154559" y="154686"/>
                  </a:lnTo>
                  <a:lnTo>
                    <a:pt x="215519" y="154686"/>
                  </a:lnTo>
                  <a:cubicBezTo>
                    <a:pt x="214757" y="179705"/>
                    <a:pt x="208915" y="203200"/>
                    <a:pt x="198628" y="224536"/>
                  </a:cubicBezTo>
                  <a:cubicBezTo>
                    <a:pt x="184658" y="219329"/>
                    <a:pt x="169926" y="216789"/>
                    <a:pt x="154559" y="216027"/>
                  </a:cubicBezTo>
                  <a:lnTo>
                    <a:pt x="154559" y="216027"/>
                  </a:lnTo>
                  <a:close/>
                  <a:moveTo>
                    <a:pt x="154559" y="143637"/>
                  </a:moveTo>
                  <a:lnTo>
                    <a:pt x="154559" y="82296"/>
                  </a:lnTo>
                  <a:cubicBezTo>
                    <a:pt x="169926" y="81534"/>
                    <a:pt x="184658" y="78994"/>
                    <a:pt x="198628" y="73787"/>
                  </a:cubicBezTo>
                  <a:cubicBezTo>
                    <a:pt x="208915" y="95123"/>
                    <a:pt x="214757" y="118618"/>
                    <a:pt x="215519" y="143637"/>
                  </a:cubicBezTo>
                  <a:lnTo>
                    <a:pt x="154559" y="143637"/>
                  </a:lnTo>
                  <a:close/>
                  <a:moveTo>
                    <a:pt x="235331" y="41529"/>
                  </a:moveTo>
                  <a:cubicBezTo>
                    <a:pt x="225806" y="49276"/>
                    <a:pt x="215138" y="55499"/>
                    <a:pt x="203708" y="60579"/>
                  </a:cubicBezTo>
                  <a:cubicBezTo>
                    <a:pt x="193802" y="42164"/>
                    <a:pt x="180594" y="26035"/>
                    <a:pt x="165481" y="12065"/>
                  </a:cubicBezTo>
                  <a:cubicBezTo>
                    <a:pt x="191516" y="15367"/>
                    <a:pt x="215392" y="25654"/>
                    <a:pt x="235331" y="41402"/>
                  </a:cubicBezTo>
                  <a:lnTo>
                    <a:pt x="235331" y="41402"/>
                  </a:lnTo>
                  <a:close/>
                  <a:moveTo>
                    <a:pt x="143510" y="82296"/>
                  </a:moveTo>
                  <a:lnTo>
                    <a:pt x="143510" y="143637"/>
                  </a:lnTo>
                  <a:lnTo>
                    <a:pt x="82550" y="143637"/>
                  </a:lnTo>
                  <a:cubicBezTo>
                    <a:pt x="83312" y="118618"/>
                    <a:pt x="89154" y="95123"/>
                    <a:pt x="99441" y="73787"/>
                  </a:cubicBezTo>
                  <a:cubicBezTo>
                    <a:pt x="113411" y="78994"/>
                    <a:pt x="128524" y="81915"/>
                    <a:pt x="143510" y="82296"/>
                  </a:cubicBezTo>
                  <a:lnTo>
                    <a:pt x="143510" y="82296"/>
                  </a:lnTo>
                  <a:close/>
                  <a:moveTo>
                    <a:pt x="104521" y="64262"/>
                  </a:moveTo>
                  <a:cubicBezTo>
                    <a:pt x="114808" y="46228"/>
                    <a:pt x="128016" y="30099"/>
                    <a:pt x="143510" y="16891"/>
                  </a:cubicBezTo>
                  <a:lnTo>
                    <a:pt x="143510" y="71628"/>
                  </a:lnTo>
                  <a:cubicBezTo>
                    <a:pt x="129921" y="70866"/>
                    <a:pt x="117094" y="68707"/>
                    <a:pt x="104521" y="64262"/>
                  </a:cubicBezTo>
                  <a:lnTo>
                    <a:pt x="104521" y="64262"/>
                  </a:lnTo>
                  <a:close/>
                  <a:moveTo>
                    <a:pt x="143510" y="154686"/>
                  </a:moveTo>
                  <a:lnTo>
                    <a:pt x="143510" y="216027"/>
                  </a:lnTo>
                  <a:cubicBezTo>
                    <a:pt x="128143" y="216789"/>
                    <a:pt x="113411" y="219329"/>
                    <a:pt x="99441" y="224536"/>
                  </a:cubicBezTo>
                  <a:cubicBezTo>
                    <a:pt x="89154" y="203200"/>
                    <a:pt x="83312" y="179705"/>
                    <a:pt x="82550" y="154686"/>
                  </a:cubicBezTo>
                  <a:lnTo>
                    <a:pt x="143510" y="154686"/>
                  </a:lnTo>
                  <a:close/>
                  <a:moveTo>
                    <a:pt x="143510" y="226695"/>
                  </a:moveTo>
                  <a:lnTo>
                    <a:pt x="143510" y="281432"/>
                  </a:lnTo>
                  <a:cubicBezTo>
                    <a:pt x="127762" y="268224"/>
                    <a:pt x="114427" y="252095"/>
                    <a:pt x="104521" y="234061"/>
                  </a:cubicBezTo>
                  <a:cubicBezTo>
                    <a:pt x="116967" y="229997"/>
                    <a:pt x="129921" y="227457"/>
                    <a:pt x="143510" y="226695"/>
                  </a:cubicBezTo>
                  <a:lnTo>
                    <a:pt x="143510" y="226695"/>
                  </a:lnTo>
                  <a:close/>
                  <a:moveTo>
                    <a:pt x="132842" y="12192"/>
                  </a:moveTo>
                  <a:cubicBezTo>
                    <a:pt x="117475" y="26162"/>
                    <a:pt x="104521" y="42291"/>
                    <a:pt x="94615" y="60325"/>
                  </a:cubicBezTo>
                  <a:cubicBezTo>
                    <a:pt x="83185" y="55499"/>
                    <a:pt x="72517" y="48895"/>
                    <a:pt x="62992" y="41275"/>
                  </a:cubicBezTo>
                  <a:cubicBezTo>
                    <a:pt x="82423" y="25781"/>
                    <a:pt x="106299" y="15494"/>
                    <a:pt x="132842" y="12192"/>
                  </a:cubicBezTo>
                  <a:lnTo>
                    <a:pt x="132842" y="12192"/>
                  </a:lnTo>
                  <a:close/>
                  <a:moveTo>
                    <a:pt x="54610" y="48895"/>
                  </a:moveTo>
                  <a:cubicBezTo>
                    <a:pt x="65278" y="57658"/>
                    <a:pt x="76962" y="64643"/>
                    <a:pt x="89535" y="70231"/>
                  </a:cubicBezTo>
                  <a:cubicBezTo>
                    <a:pt x="78867" y="92583"/>
                    <a:pt x="72644" y="117602"/>
                    <a:pt x="71882" y="144018"/>
                  </a:cubicBezTo>
                  <a:lnTo>
                    <a:pt x="11303" y="144018"/>
                  </a:lnTo>
                  <a:cubicBezTo>
                    <a:pt x="12827" y="106553"/>
                    <a:pt x="29337" y="72771"/>
                    <a:pt x="54610" y="48895"/>
                  </a:cubicBezTo>
                  <a:lnTo>
                    <a:pt x="54610" y="48895"/>
                  </a:lnTo>
                  <a:close/>
                  <a:moveTo>
                    <a:pt x="11303" y="154686"/>
                  </a:moveTo>
                  <a:lnTo>
                    <a:pt x="71882" y="154686"/>
                  </a:lnTo>
                  <a:cubicBezTo>
                    <a:pt x="72644" y="181102"/>
                    <a:pt x="78867" y="205740"/>
                    <a:pt x="89535" y="228473"/>
                  </a:cubicBezTo>
                  <a:cubicBezTo>
                    <a:pt x="77089" y="233934"/>
                    <a:pt x="64897" y="241300"/>
                    <a:pt x="54610" y="249809"/>
                  </a:cubicBezTo>
                  <a:cubicBezTo>
                    <a:pt x="29210" y="225552"/>
                    <a:pt x="12700" y="192151"/>
                    <a:pt x="11303" y="154686"/>
                  </a:cubicBezTo>
                  <a:lnTo>
                    <a:pt x="11303" y="154686"/>
                  </a:lnTo>
                  <a:close/>
                  <a:moveTo>
                    <a:pt x="63119" y="256794"/>
                  </a:moveTo>
                  <a:cubicBezTo>
                    <a:pt x="72644" y="249047"/>
                    <a:pt x="83312" y="242824"/>
                    <a:pt x="94742" y="237744"/>
                  </a:cubicBezTo>
                  <a:cubicBezTo>
                    <a:pt x="104648" y="256159"/>
                    <a:pt x="117856" y="272288"/>
                    <a:pt x="132969" y="285877"/>
                  </a:cubicBezTo>
                  <a:cubicBezTo>
                    <a:pt x="106553" y="283337"/>
                    <a:pt x="82677" y="272669"/>
                    <a:pt x="63119" y="256794"/>
                  </a:cubicBezTo>
                  <a:lnTo>
                    <a:pt x="63119" y="256794"/>
                  </a:lnTo>
                  <a:close/>
                  <a:moveTo>
                    <a:pt x="165608" y="286131"/>
                  </a:moveTo>
                  <a:cubicBezTo>
                    <a:pt x="180975" y="272161"/>
                    <a:pt x="193929" y="256032"/>
                    <a:pt x="203835" y="237998"/>
                  </a:cubicBezTo>
                  <a:cubicBezTo>
                    <a:pt x="215265" y="242824"/>
                    <a:pt x="225933" y="249428"/>
                    <a:pt x="235458" y="257048"/>
                  </a:cubicBezTo>
                  <a:cubicBezTo>
                    <a:pt x="215646" y="272542"/>
                    <a:pt x="191770" y="283083"/>
                    <a:pt x="165608" y="286131"/>
                  </a:cubicBezTo>
                  <a:lnTo>
                    <a:pt x="165608" y="286131"/>
                  </a:lnTo>
                  <a:close/>
                  <a:moveTo>
                    <a:pt x="243459" y="249809"/>
                  </a:moveTo>
                  <a:cubicBezTo>
                    <a:pt x="232791" y="241046"/>
                    <a:pt x="221107" y="234061"/>
                    <a:pt x="208534" y="228473"/>
                  </a:cubicBezTo>
                  <a:cubicBezTo>
                    <a:pt x="219202" y="206121"/>
                    <a:pt x="225425" y="181102"/>
                    <a:pt x="226187" y="154686"/>
                  </a:cubicBezTo>
                  <a:lnTo>
                    <a:pt x="286766" y="154686"/>
                  </a:lnTo>
                  <a:cubicBezTo>
                    <a:pt x="285242" y="192151"/>
                    <a:pt x="269113" y="225552"/>
                    <a:pt x="243459" y="249809"/>
                  </a:cubicBezTo>
                  <a:lnTo>
                    <a:pt x="243459" y="249809"/>
                  </a:lnTo>
                  <a:close/>
                </a:path>
              </a:pathLst>
            </a:custGeom>
            <a:solidFill>
              <a:srgbClr val="E2004C"/>
            </a:solidFill>
            <a:ln w="12696" cap="flat">
              <a:noFill/>
              <a:prstDash val="solid"/>
              <a:miter/>
            </a:ln>
          </p:spPr>
          <p:txBody>
            <a:bodyPr rtlCol="0" anchor="ctr"/>
            <a:lstStyle/>
            <a:p>
              <a:endParaRPr lang="nl-NL" sz="1350"/>
            </a:p>
          </p:txBody>
        </p:sp>
        <p:cxnSp>
          <p:nvCxnSpPr>
            <p:cNvPr id="48" name="Rechte verbindingslijn 47">
              <a:extLst>
                <a:ext uri="{FF2B5EF4-FFF2-40B4-BE49-F238E27FC236}">
                  <a16:creationId xmlns:a16="http://schemas.microsoft.com/office/drawing/2014/main" id="{139A05C5-909A-B1E4-8385-7ED547BA6BE1}"/>
                </a:ext>
              </a:extLst>
            </p:cNvPr>
            <p:cNvCxnSpPr>
              <a:cxnSpLocks/>
            </p:cNvCxnSpPr>
            <p:nvPr/>
          </p:nvCxnSpPr>
          <p:spPr>
            <a:xfrm>
              <a:off x="1355829" y="5419217"/>
              <a:ext cx="1101217" cy="0"/>
            </a:xfrm>
            <a:prstGeom prst="line">
              <a:avLst/>
            </a:prstGeom>
            <a:ln w="12700">
              <a:solidFill>
                <a:srgbClr val="D0D0D0"/>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0E4182E0-D28F-4643-F947-936C7FA2E81D}"/>
                </a:ext>
              </a:extLst>
            </p:cNvPr>
            <p:cNvCxnSpPr>
              <a:cxnSpLocks/>
            </p:cNvCxnSpPr>
            <p:nvPr/>
          </p:nvCxnSpPr>
          <p:spPr>
            <a:xfrm>
              <a:off x="3088363" y="5419217"/>
              <a:ext cx="1101217" cy="0"/>
            </a:xfrm>
            <a:prstGeom prst="line">
              <a:avLst/>
            </a:prstGeom>
            <a:ln w="12700">
              <a:solidFill>
                <a:srgbClr val="D0D0D0"/>
              </a:solidFill>
            </a:ln>
          </p:spPr>
          <p:style>
            <a:lnRef idx="1">
              <a:schemeClr val="accent1"/>
            </a:lnRef>
            <a:fillRef idx="0">
              <a:schemeClr val="accent1"/>
            </a:fillRef>
            <a:effectRef idx="0">
              <a:schemeClr val="accent1"/>
            </a:effectRef>
            <a:fontRef idx="minor">
              <a:schemeClr val="tx1"/>
            </a:fontRef>
          </p:style>
        </p:cxnSp>
      </p:grpSp>
      <p:sp>
        <p:nvSpPr>
          <p:cNvPr id="51" name="Tekstvak 50">
            <a:hlinkClick r:id="rId3"/>
            <a:extLst>
              <a:ext uri="{FF2B5EF4-FFF2-40B4-BE49-F238E27FC236}">
                <a16:creationId xmlns:a16="http://schemas.microsoft.com/office/drawing/2014/main" id="{0CA6057E-9F12-AFC3-1410-62413901CBA0}"/>
              </a:ext>
            </a:extLst>
          </p:cNvPr>
          <p:cNvSpPr txBox="1"/>
          <p:nvPr/>
        </p:nvSpPr>
        <p:spPr>
          <a:xfrm>
            <a:off x="308205" y="6020300"/>
            <a:ext cx="3542637" cy="346249"/>
          </a:xfrm>
          <a:prstGeom prst="rect">
            <a:avLst/>
          </a:prstGeom>
          <a:noFill/>
        </p:spPr>
        <p:txBody>
          <a:bodyPr wrap="none" lIns="0" tIns="0" rIns="0" bIns="0" rtlCol="0">
            <a:spAutoFit/>
          </a:bodyPr>
          <a:lstStyle/>
          <a:p>
            <a:pPr algn="ctr"/>
            <a:r>
              <a:rPr lang="nl-NL" sz="1125" b="1" dirty="0">
                <a:solidFill>
                  <a:srgbClr val="E50056"/>
                </a:solidFill>
                <a:latin typeface="Arial" panose="020B0604020202020204" pitchFamily="34" charset="0"/>
                <a:cs typeface="Arial" panose="020B0604020202020204" pitchFamily="34" charset="0"/>
              </a:rPr>
              <a:t>of ga naar deze link:</a:t>
            </a:r>
          </a:p>
          <a:p>
            <a:pPr algn="ctr"/>
            <a:r>
              <a:rPr lang="nl-NL" sz="1125" b="1" dirty="0">
                <a:latin typeface="Arial" panose="020B0604020202020204" pitchFamily="34" charset="0"/>
                <a:cs typeface="Arial" panose="020B0604020202020204" pitchFamily="34" charset="0"/>
              </a:rPr>
              <a:t>www.han.nl/studeren/voltijd/informatie-voor-ouders</a:t>
            </a:r>
          </a:p>
        </p:txBody>
      </p:sp>
      <p:grpSp>
        <p:nvGrpSpPr>
          <p:cNvPr id="52" name="Groep 51">
            <a:extLst>
              <a:ext uri="{FF2B5EF4-FFF2-40B4-BE49-F238E27FC236}">
                <a16:creationId xmlns:a16="http://schemas.microsoft.com/office/drawing/2014/main" id="{56622BE0-E171-070A-63DD-136E780EB467}"/>
              </a:ext>
            </a:extLst>
          </p:cNvPr>
          <p:cNvGrpSpPr/>
          <p:nvPr/>
        </p:nvGrpSpPr>
        <p:grpSpPr>
          <a:xfrm>
            <a:off x="2931397" y="3535870"/>
            <a:ext cx="673695" cy="577427"/>
            <a:chOff x="3908529" y="3571494"/>
            <a:chExt cx="898260" cy="769902"/>
          </a:xfrm>
        </p:grpSpPr>
        <p:sp>
          <p:nvSpPr>
            <p:cNvPr id="53" name="Vrije vorm: vorm 52">
              <a:extLst>
                <a:ext uri="{FF2B5EF4-FFF2-40B4-BE49-F238E27FC236}">
                  <a16:creationId xmlns:a16="http://schemas.microsoft.com/office/drawing/2014/main" id="{B02E1909-DADA-01DB-9762-F0B62FAD128A}"/>
                </a:ext>
              </a:extLst>
            </p:cNvPr>
            <p:cNvSpPr/>
            <p:nvPr/>
          </p:nvSpPr>
          <p:spPr>
            <a:xfrm>
              <a:off x="3908529" y="3571494"/>
              <a:ext cx="408431" cy="295275"/>
            </a:xfrm>
            <a:custGeom>
              <a:avLst/>
              <a:gdLst>
                <a:gd name="connsiteX0" fmla="*/ 393954 w 408431"/>
                <a:gd name="connsiteY0" fmla="*/ 295275 h 295275"/>
                <a:gd name="connsiteX1" fmla="*/ 163068 w 408431"/>
                <a:gd name="connsiteY1" fmla="*/ 54483 h 295275"/>
                <a:gd name="connsiteX2" fmla="*/ 29210 w 408431"/>
                <a:gd name="connsiteY2" fmla="*/ 48387 h 295275"/>
                <a:gd name="connsiteX3" fmla="*/ 60960 w 408431"/>
                <a:gd name="connsiteY3" fmla="*/ 67310 h 295275"/>
                <a:gd name="connsiteX4" fmla="*/ 63627 w 408431"/>
                <a:gd name="connsiteY4" fmla="*/ 77978 h 295275"/>
                <a:gd name="connsiteX5" fmla="*/ 52959 w 408431"/>
                <a:gd name="connsiteY5" fmla="*/ 80645 h 295275"/>
                <a:gd name="connsiteX6" fmla="*/ 3810 w 408431"/>
                <a:gd name="connsiteY6" fmla="*/ 51308 h 295275"/>
                <a:gd name="connsiteX7" fmla="*/ 0 w 408431"/>
                <a:gd name="connsiteY7" fmla="*/ 44704 h 295275"/>
                <a:gd name="connsiteX8" fmla="*/ 3556 w 408431"/>
                <a:gd name="connsiteY8" fmla="*/ 38100 h 295275"/>
                <a:gd name="connsiteX9" fmla="*/ 61087 w 408431"/>
                <a:gd name="connsiteY9" fmla="*/ 1270 h 295275"/>
                <a:gd name="connsiteX10" fmla="*/ 65278 w 408431"/>
                <a:gd name="connsiteY10" fmla="*/ 0 h 295275"/>
                <a:gd name="connsiteX11" fmla="*/ 65278 w 408431"/>
                <a:gd name="connsiteY11" fmla="*/ 0 h 295275"/>
                <a:gd name="connsiteX12" fmla="*/ 71755 w 408431"/>
                <a:gd name="connsiteY12" fmla="*/ 3556 h 295275"/>
                <a:gd name="connsiteX13" fmla="*/ 69342 w 408431"/>
                <a:gd name="connsiteY13" fmla="*/ 14224 h 295275"/>
                <a:gd name="connsiteX14" fmla="*/ 43053 w 408431"/>
                <a:gd name="connsiteY14" fmla="*/ 30988 h 295275"/>
                <a:gd name="connsiteX15" fmla="*/ 79121 w 408431"/>
                <a:gd name="connsiteY15" fmla="*/ 29210 h 295275"/>
                <a:gd name="connsiteX16" fmla="*/ 79121 w 408431"/>
                <a:gd name="connsiteY16" fmla="*/ 29210 h 295275"/>
                <a:gd name="connsiteX17" fmla="*/ 408432 w 408431"/>
                <a:gd name="connsiteY17" fmla="*/ 290322 h 295275"/>
                <a:gd name="connsiteX18" fmla="*/ 393700 w 408431"/>
                <a:gd name="connsiteY18" fmla="*/ 295148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431" h="295275">
                  <a:moveTo>
                    <a:pt x="393954" y="295275"/>
                  </a:moveTo>
                  <a:cubicBezTo>
                    <a:pt x="350520" y="163322"/>
                    <a:pt x="272796" y="82296"/>
                    <a:pt x="163068" y="54483"/>
                  </a:cubicBezTo>
                  <a:cubicBezTo>
                    <a:pt x="106680" y="40132"/>
                    <a:pt x="55753" y="44323"/>
                    <a:pt x="29210" y="48387"/>
                  </a:cubicBezTo>
                  <a:lnTo>
                    <a:pt x="60960" y="67310"/>
                  </a:lnTo>
                  <a:cubicBezTo>
                    <a:pt x="64643" y="69469"/>
                    <a:pt x="65786" y="74295"/>
                    <a:pt x="63627" y="77978"/>
                  </a:cubicBezTo>
                  <a:cubicBezTo>
                    <a:pt x="61468" y="81661"/>
                    <a:pt x="56642" y="82931"/>
                    <a:pt x="52959" y="80645"/>
                  </a:cubicBezTo>
                  <a:lnTo>
                    <a:pt x="3810" y="51308"/>
                  </a:lnTo>
                  <a:cubicBezTo>
                    <a:pt x="1524" y="49911"/>
                    <a:pt x="127" y="47498"/>
                    <a:pt x="0" y="44704"/>
                  </a:cubicBezTo>
                  <a:cubicBezTo>
                    <a:pt x="0" y="42037"/>
                    <a:pt x="1270" y="39497"/>
                    <a:pt x="3556" y="38100"/>
                  </a:cubicBezTo>
                  <a:lnTo>
                    <a:pt x="61087" y="1270"/>
                  </a:lnTo>
                  <a:cubicBezTo>
                    <a:pt x="62357" y="381"/>
                    <a:pt x="63881" y="0"/>
                    <a:pt x="65278" y="0"/>
                  </a:cubicBezTo>
                  <a:lnTo>
                    <a:pt x="65278" y="0"/>
                  </a:lnTo>
                  <a:cubicBezTo>
                    <a:pt x="67818" y="0"/>
                    <a:pt x="70358" y="1270"/>
                    <a:pt x="71755" y="3556"/>
                  </a:cubicBezTo>
                  <a:cubicBezTo>
                    <a:pt x="74041" y="7112"/>
                    <a:pt x="73025" y="11938"/>
                    <a:pt x="69342" y="14224"/>
                  </a:cubicBezTo>
                  <a:lnTo>
                    <a:pt x="43053" y="30988"/>
                  </a:lnTo>
                  <a:cubicBezTo>
                    <a:pt x="53467" y="29972"/>
                    <a:pt x="65659" y="29210"/>
                    <a:pt x="79121" y="29210"/>
                  </a:cubicBezTo>
                  <a:lnTo>
                    <a:pt x="79121" y="29210"/>
                  </a:lnTo>
                  <a:cubicBezTo>
                    <a:pt x="173609" y="29210"/>
                    <a:pt x="334264" y="65024"/>
                    <a:pt x="408432" y="290322"/>
                  </a:cubicBezTo>
                  <a:lnTo>
                    <a:pt x="393700" y="295148"/>
                  </a:lnTo>
                  <a:close/>
                </a:path>
              </a:pathLst>
            </a:custGeom>
            <a:solidFill>
              <a:srgbClr val="D91E57"/>
            </a:solidFill>
            <a:ln w="12696" cap="flat">
              <a:noFill/>
              <a:prstDash val="solid"/>
              <a:miter/>
            </a:ln>
          </p:spPr>
          <p:txBody>
            <a:bodyPr rtlCol="0" anchor="ctr"/>
            <a:lstStyle/>
            <a:p>
              <a:endParaRPr lang="nl-NL" sz="1350"/>
            </a:p>
          </p:txBody>
        </p:sp>
        <p:sp>
          <p:nvSpPr>
            <p:cNvPr id="54" name="Tekstvak 53">
              <a:extLst>
                <a:ext uri="{FF2B5EF4-FFF2-40B4-BE49-F238E27FC236}">
                  <a16:creationId xmlns:a16="http://schemas.microsoft.com/office/drawing/2014/main" id="{A33F3BCA-588A-0596-36B0-990D669C8C49}"/>
                </a:ext>
              </a:extLst>
            </p:cNvPr>
            <p:cNvSpPr txBox="1"/>
            <p:nvPr/>
          </p:nvSpPr>
          <p:spPr>
            <a:xfrm>
              <a:off x="4015974" y="3879731"/>
              <a:ext cx="790815" cy="461665"/>
            </a:xfrm>
            <a:prstGeom prst="rect">
              <a:avLst/>
            </a:prstGeom>
            <a:noFill/>
          </p:spPr>
          <p:txBody>
            <a:bodyPr wrap="none" lIns="0" tIns="0" rIns="0" bIns="0" rtlCol="0">
              <a:spAutoFit/>
            </a:bodyPr>
            <a:lstStyle/>
            <a:p>
              <a:r>
                <a:rPr lang="nl-NL" sz="1125" b="1">
                  <a:solidFill>
                    <a:srgbClr val="E50056"/>
                  </a:solidFill>
                  <a:latin typeface="Arial" panose="020B0604020202020204" pitchFamily="34" charset="0"/>
                  <a:cs typeface="Arial" panose="020B0604020202020204" pitchFamily="34" charset="0"/>
                </a:rPr>
                <a:t>Scan de</a:t>
              </a:r>
            </a:p>
            <a:p>
              <a:r>
                <a:rPr lang="nl-NL" sz="1125" b="1">
                  <a:solidFill>
                    <a:srgbClr val="E50056"/>
                  </a:solidFill>
                  <a:latin typeface="Arial" panose="020B0604020202020204" pitchFamily="34" charset="0"/>
                  <a:cs typeface="Arial" panose="020B0604020202020204" pitchFamily="34" charset="0"/>
                </a:rPr>
                <a:t>QR code</a:t>
              </a:r>
            </a:p>
          </p:txBody>
        </p:sp>
      </p:grpSp>
      <p:grpSp>
        <p:nvGrpSpPr>
          <p:cNvPr id="55" name="Groep 54">
            <a:extLst>
              <a:ext uri="{FF2B5EF4-FFF2-40B4-BE49-F238E27FC236}">
                <a16:creationId xmlns:a16="http://schemas.microsoft.com/office/drawing/2014/main" id="{A0AAB885-E3EC-8FF1-5DA1-8FC339673C15}"/>
              </a:ext>
            </a:extLst>
          </p:cNvPr>
          <p:cNvGrpSpPr/>
          <p:nvPr/>
        </p:nvGrpSpPr>
        <p:grpSpPr>
          <a:xfrm>
            <a:off x="487640" y="1998992"/>
            <a:ext cx="1374743" cy="1374838"/>
            <a:chOff x="1856209" y="2635250"/>
            <a:chExt cx="1832991" cy="1833117"/>
          </a:xfrm>
        </p:grpSpPr>
        <p:sp>
          <p:nvSpPr>
            <p:cNvPr id="57" name="Rechthoek 56">
              <a:extLst>
                <a:ext uri="{FF2B5EF4-FFF2-40B4-BE49-F238E27FC236}">
                  <a16:creationId xmlns:a16="http://schemas.microsoft.com/office/drawing/2014/main" id="{C9EDDD42-FA36-4590-933A-AB76872A1C0E}"/>
                </a:ext>
              </a:extLst>
            </p:cNvPr>
            <p:cNvSpPr/>
            <p:nvPr/>
          </p:nvSpPr>
          <p:spPr>
            <a:xfrm>
              <a:off x="1877647" y="2656690"/>
              <a:ext cx="1790114" cy="1790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grpSp>
          <p:nvGrpSpPr>
            <p:cNvPr id="58" name="Graphic 10">
              <a:extLst>
                <a:ext uri="{FF2B5EF4-FFF2-40B4-BE49-F238E27FC236}">
                  <a16:creationId xmlns:a16="http://schemas.microsoft.com/office/drawing/2014/main" id="{6CABF348-81B3-9099-09DF-F125C90FB99B}"/>
                </a:ext>
              </a:extLst>
            </p:cNvPr>
            <p:cNvGrpSpPr/>
            <p:nvPr/>
          </p:nvGrpSpPr>
          <p:grpSpPr>
            <a:xfrm>
              <a:off x="1856209" y="2635250"/>
              <a:ext cx="1832991" cy="1833117"/>
              <a:chOff x="1980564" y="2635250"/>
              <a:chExt cx="1832991" cy="1833117"/>
            </a:xfrm>
            <a:solidFill>
              <a:srgbClr val="E2004C"/>
            </a:solidFill>
          </p:grpSpPr>
          <p:sp>
            <p:nvSpPr>
              <p:cNvPr id="60" name="Vrije vorm: vorm 59">
                <a:extLst>
                  <a:ext uri="{FF2B5EF4-FFF2-40B4-BE49-F238E27FC236}">
                    <a16:creationId xmlns:a16="http://schemas.microsoft.com/office/drawing/2014/main" id="{3658A951-4C0E-6D52-D2B8-9C3DE5387E62}"/>
                  </a:ext>
                </a:extLst>
              </p:cNvPr>
              <p:cNvSpPr/>
              <p:nvPr/>
            </p:nvSpPr>
            <p:spPr>
              <a:xfrm>
                <a:off x="3278632" y="2635250"/>
                <a:ext cx="534923" cy="534923"/>
              </a:xfrm>
              <a:custGeom>
                <a:avLst/>
                <a:gdLst>
                  <a:gd name="connsiteX0" fmla="*/ 19939 w 534923"/>
                  <a:gd name="connsiteY0" fmla="*/ 39878 h 534923"/>
                  <a:gd name="connsiteX1" fmla="*/ 475107 w 534923"/>
                  <a:gd name="connsiteY1" fmla="*/ 39878 h 534923"/>
                  <a:gd name="connsiteX2" fmla="*/ 495046 w 534923"/>
                  <a:gd name="connsiteY2" fmla="*/ 59817 h 534923"/>
                  <a:gd name="connsiteX3" fmla="*/ 495046 w 534923"/>
                  <a:gd name="connsiteY3" fmla="*/ 514985 h 534923"/>
                  <a:gd name="connsiteX4" fmla="*/ 514985 w 534923"/>
                  <a:gd name="connsiteY4" fmla="*/ 534924 h 534923"/>
                  <a:gd name="connsiteX5" fmla="*/ 514985 w 534923"/>
                  <a:gd name="connsiteY5" fmla="*/ 534924 h 534923"/>
                  <a:gd name="connsiteX6" fmla="*/ 534924 w 534923"/>
                  <a:gd name="connsiteY6" fmla="*/ 514985 h 534923"/>
                  <a:gd name="connsiteX7" fmla="*/ 534924 w 534923"/>
                  <a:gd name="connsiteY7" fmla="*/ 19939 h 534923"/>
                  <a:gd name="connsiteX8" fmla="*/ 514985 w 534923"/>
                  <a:gd name="connsiteY8" fmla="*/ 0 h 534923"/>
                  <a:gd name="connsiteX9" fmla="*/ 19939 w 534923"/>
                  <a:gd name="connsiteY9" fmla="*/ 0 h 534923"/>
                  <a:gd name="connsiteX10" fmla="*/ 0 w 534923"/>
                  <a:gd name="connsiteY10" fmla="*/ 19939 h 534923"/>
                  <a:gd name="connsiteX11" fmla="*/ 0 w 534923"/>
                  <a:gd name="connsiteY11" fmla="*/ 19939 h 534923"/>
                  <a:gd name="connsiteX12" fmla="*/ 19939 w 534923"/>
                  <a:gd name="connsiteY12" fmla="*/ 39878 h 5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4923" h="534923">
                    <a:moveTo>
                      <a:pt x="19939" y="39878"/>
                    </a:moveTo>
                    <a:lnTo>
                      <a:pt x="475107" y="39878"/>
                    </a:lnTo>
                    <a:cubicBezTo>
                      <a:pt x="486156" y="39878"/>
                      <a:pt x="495046" y="48768"/>
                      <a:pt x="495046" y="59817"/>
                    </a:cubicBezTo>
                    <a:lnTo>
                      <a:pt x="495046" y="514985"/>
                    </a:lnTo>
                    <a:cubicBezTo>
                      <a:pt x="495046" y="526034"/>
                      <a:pt x="503936" y="534924"/>
                      <a:pt x="514985" y="534924"/>
                    </a:cubicBezTo>
                    <a:lnTo>
                      <a:pt x="514985" y="534924"/>
                    </a:lnTo>
                    <a:cubicBezTo>
                      <a:pt x="526034" y="534924"/>
                      <a:pt x="534924" y="526034"/>
                      <a:pt x="534924" y="514985"/>
                    </a:cubicBezTo>
                    <a:lnTo>
                      <a:pt x="534924" y="19939"/>
                    </a:lnTo>
                    <a:cubicBezTo>
                      <a:pt x="534924" y="8890"/>
                      <a:pt x="526034" y="0"/>
                      <a:pt x="514985" y="0"/>
                    </a:cubicBezTo>
                    <a:lnTo>
                      <a:pt x="19939" y="0"/>
                    </a:lnTo>
                    <a:cubicBezTo>
                      <a:pt x="8890" y="0"/>
                      <a:pt x="0" y="8890"/>
                      <a:pt x="0" y="19939"/>
                    </a:cubicBezTo>
                    <a:lnTo>
                      <a:pt x="0" y="19939"/>
                    </a:lnTo>
                    <a:cubicBezTo>
                      <a:pt x="0" y="30988"/>
                      <a:pt x="8890" y="39878"/>
                      <a:pt x="19939" y="39878"/>
                    </a:cubicBezTo>
                    <a:close/>
                  </a:path>
                </a:pathLst>
              </a:custGeom>
              <a:solidFill>
                <a:srgbClr val="E2004C"/>
              </a:solidFill>
              <a:ln w="12696" cap="flat">
                <a:noFill/>
                <a:prstDash val="solid"/>
                <a:miter/>
              </a:ln>
            </p:spPr>
            <p:txBody>
              <a:bodyPr rtlCol="0" anchor="ctr"/>
              <a:lstStyle/>
              <a:p>
                <a:endParaRPr lang="nl-NL" sz="1350"/>
              </a:p>
            </p:txBody>
          </p:sp>
          <p:sp>
            <p:nvSpPr>
              <p:cNvPr id="61" name="Vrije vorm: vorm 60">
                <a:extLst>
                  <a:ext uri="{FF2B5EF4-FFF2-40B4-BE49-F238E27FC236}">
                    <a16:creationId xmlns:a16="http://schemas.microsoft.com/office/drawing/2014/main" id="{ABCC031C-F016-9FCF-E863-014791AAF11A}"/>
                  </a:ext>
                </a:extLst>
              </p:cNvPr>
              <p:cNvSpPr/>
              <p:nvPr/>
            </p:nvSpPr>
            <p:spPr>
              <a:xfrm>
                <a:off x="1980564" y="2635250"/>
                <a:ext cx="534924" cy="534923"/>
              </a:xfrm>
              <a:custGeom>
                <a:avLst/>
                <a:gdLst>
                  <a:gd name="connsiteX0" fmla="*/ 39878 w 534924"/>
                  <a:gd name="connsiteY0" fmla="*/ 514985 h 534923"/>
                  <a:gd name="connsiteX1" fmla="*/ 39878 w 534924"/>
                  <a:gd name="connsiteY1" fmla="*/ 59817 h 534923"/>
                  <a:gd name="connsiteX2" fmla="*/ 59817 w 534924"/>
                  <a:gd name="connsiteY2" fmla="*/ 39878 h 534923"/>
                  <a:gd name="connsiteX3" fmla="*/ 514985 w 534924"/>
                  <a:gd name="connsiteY3" fmla="*/ 39878 h 534923"/>
                  <a:gd name="connsiteX4" fmla="*/ 534924 w 534924"/>
                  <a:gd name="connsiteY4" fmla="*/ 19939 h 534923"/>
                  <a:gd name="connsiteX5" fmla="*/ 534924 w 534924"/>
                  <a:gd name="connsiteY5" fmla="*/ 19939 h 534923"/>
                  <a:gd name="connsiteX6" fmla="*/ 514985 w 534924"/>
                  <a:gd name="connsiteY6" fmla="*/ 0 h 534923"/>
                  <a:gd name="connsiteX7" fmla="*/ 19939 w 534924"/>
                  <a:gd name="connsiteY7" fmla="*/ 0 h 534923"/>
                  <a:gd name="connsiteX8" fmla="*/ 0 w 534924"/>
                  <a:gd name="connsiteY8" fmla="*/ 19939 h 534923"/>
                  <a:gd name="connsiteX9" fmla="*/ 0 w 534924"/>
                  <a:gd name="connsiteY9" fmla="*/ 514985 h 534923"/>
                  <a:gd name="connsiteX10" fmla="*/ 19939 w 534924"/>
                  <a:gd name="connsiteY10" fmla="*/ 534924 h 534923"/>
                  <a:gd name="connsiteX11" fmla="*/ 19939 w 534924"/>
                  <a:gd name="connsiteY11" fmla="*/ 534924 h 534923"/>
                  <a:gd name="connsiteX12" fmla="*/ 39878 w 534924"/>
                  <a:gd name="connsiteY12" fmla="*/ 514985 h 5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4924" h="534923">
                    <a:moveTo>
                      <a:pt x="39878" y="514985"/>
                    </a:moveTo>
                    <a:lnTo>
                      <a:pt x="39878" y="59817"/>
                    </a:lnTo>
                    <a:cubicBezTo>
                      <a:pt x="39878" y="48768"/>
                      <a:pt x="48768" y="39878"/>
                      <a:pt x="59817" y="39878"/>
                    </a:cubicBezTo>
                    <a:lnTo>
                      <a:pt x="514985" y="39878"/>
                    </a:lnTo>
                    <a:cubicBezTo>
                      <a:pt x="526034" y="39878"/>
                      <a:pt x="534924" y="30988"/>
                      <a:pt x="534924" y="19939"/>
                    </a:cubicBezTo>
                    <a:lnTo>
                      <a:pt x="534924" y="19939"/>
                    </a:lnTo>
                    <a:cubicBezTo>
                      <a:pt x="534924" y="8890"/>
                      <a:pt x="526034" y="0"/>
                      <a:pt x="514985" y="0"/>
                    </a:cubicBezTo>
                    <a:lnTo>
                      <a:pt x="19939" y="0"/>
                    </a:lnTo>
                    <a:cubicBezTo>
                      <a:pt x="8890" y="0"/>
                      <a:pt x="0" y="8890"/>
                      <a:pt x="0" y="19939"/>
                    </a:cubicBezTo>
                    <a:lnTo>
                      <a:pt x="0" y="514985"/>
                    </a:lnTo>
                    <a:cubicBezTo>
                      <a:pt x="0" y="526034"/>
                      <a:pt x="8890" y="534924"/>
                      <a:pt x="19939" y="534924"/>
                    </a:cubicBezTo>
                    <a:lnTo>
                      <a:pt x="19939" y="534924"/>
                    </a:lnTo>
                    <a:cubicBezTo>
                      <a:pt x="30988" y="534924"/>
                      <a:pt x="39878" y="526034"/>
                      <a:pt x="39878" y="514985"/>
                    </a:cubicBezTo>
                    <a:close/>
                  </a:path>
                </a:pathLst>
              </a:custGeom>
              <a:solidFill>
                <a:srgbClr val="E2004C"/>
              </a:solidFill>
              <a:ln w="12696" cap="flat">
                <a:noFill/>
                <a:prstDash val="solid"/>
                <a:miter/>
              </a:ln>
            </p:spPr>
            <p:txBody>
              <a:bodyPr rtlCol="0" anchor="ctr"/>
              <a:lstStyle/>
              <a:p>
                <a:endParaRPr lang="nl-NL" sz="1350"/>
              </a:p>
            </p:txBody>
          </p:sp>
          <p:sp>
            <p:nvSpPr>
              <p:cNvPr id="62" name="Vrije vorm: vorm 61">
                <a:extLst>
                  <a:ext uri="{FF2B5EF4-FFF2-40B4-BE49-F238E27FC236}">
                    <a16:creationId xmlns:a16="http://schemas.microsoft.com/office/drawing/2014/main" id="{57360A84-1826-D02C-94E2-0476F8C8C7A5}"/>
                  </a:ext>
                </a:extLst>
              </p:cNvPr>
              <p:cNvSpPr/>
              <p:nvPr/>
            </p:nvSpPr>
            <p:spPr>
              <a:xfrm>
                <a:off x="3278632" y="3933444"/>
                <a:ext cx="534923" cy="534923"/>
              </a:xfrm>
              <a:custGeom>
                <a:avLst/>
                <a:gdLst>
                  <a:gd name="connsiteX0" fmla="*/ 495046 w 534923"/>
                  <a:gd name="connsiteY0" fmla="*/ 19939 h 534923"/>
                  <a:gd name="connsiteX1" fmla="*/ 495046 w 534923"/>
                  <a:gd name="connsiteY1" fmla="*/ 475107 h 534923"/>
                  <a:gd name="connsiteX2" fmla="*/ 475107 w 534923"/>
                  <a:gd name="connsiteY2" fmla="*/ 495046 h 534923"/>
                  <a:gd name="connsiteX3" fmla="*/ 19939 w 534923"/>
                  <a:gd name="connsiteY3" fmla="*/ 495046 h 534923"/>
                  <a:gd name="connsiteX4" fmla="*/ 0 w 534923"/>
                  <a:gd name="connsiteY4" fmla="*/ 514985 h 534923"/>
                  <a:gd name="connsiteX5" fmla="*/ 0 w 534923"/>
                  <a:gd name="connsiteY5" fmla="*/ 514985 h 534923"/>
                  <a:gd name="connsiteX6" fmla="*/ 19939 w 534923"/>
                  <a:gd name="connsiteY6" fmla="*/ 534924 h 534923"/>
                  <a:gd name="connsiteX7" fmla="*/ 514985 w 534923"/>
                  <a:gd name="connsiteY7" fmla="*/ 534924 h 534923"/>
                  <a:gd name="connsiteX8" fmla="*/ 534924 w 534923"/>
                  <a:gd name="connsiteY8" fmla="*/ 514985 h 534923"/>
                  <a:gd name="connsiteX9" fmla="*/ 534924 w 534923"/>
                  <a:gd name="connsiteY9" fmla="*/ 19939 h 534923"/>
                  <a:gd name="connsiteX10" fmla="*/ 514985 w 534923"/>
                  <a:gd name="connsiteY10" fmla="*/ 0 h 534923"/>
                  <a:gd name="connsiteX11" fmla="*/ 514985 w 534923"/>
                  <a:gd name="connsiteY11" fmla="*/ 0 h 534923"/>
                  <a:gd name="connsiteX12" fmla="*/ 495046 w 534923"/>
                  <a:gd name="connsiteY12" fmla="*/ 19939 h 5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4923" h="534923">
                    <a:moveTo>
                      <a:pt x="495046" y="19939"/>
                    </a:moveTo>
                    <a:lnTo>
                      <a:pt x="495046" y="475107"/>
                    </a:lnTo>
                    <a:cubicBezTo>
                      <a:pt x="495046" y="486156"/>
                      <a:pt x="486156" y="495046"/>
                      <a:pt x="475107" y="495046"/>
                    </a:cubicBezTo>
                    <a:lnTo>
                      <a:pt x="19939" y="495046"/>
                    </a:lnTo>
                    <a:cubicBezTo>
                      <a:pt x="8890" y="495046"/>
                      <a:pt x="0" y="503936"/>
                      <a:pt x="0" y="514985"/>
                    </a:cubicBezTo>
                    <a:lnTo>
                      <a:pt x="0" y="514985"/>
                    </a:lnTo>
                    <a:cubicBezTo>
                      <a:pt x="0" y="526034"/>
                      <a:pt x="8890" y="534924"/>
                      <a:pt x="19939" y="534924"/>
                    </a:cubicBezTo>
                    <a:lnTo>
                      <a:pt x="514985" y="534924"/>
                    </a:lnTo>
                    <a:cubicBezTo>
                      <a:pt x="526034" y="534924"/>
                      <a:pt x="534924" y="526034"/>
                      <a:pt x="534924" y="514985"/>
                    </a:cubicBezTo>
                    <a:lnTo>
                      <a:pt x="534924" y="19939"/>
                    </a:lnTo>
                    <a:cubicBezTo>
                      <a:pt x="534924" y="8890"/>
                      <a:pt x="526034" y="0"/>
                      <a:pt x="514985" y="0"/>
                    </a:cubicBezTo>
                    <a:lnTo>
                      <a:pt x="514985" y="0"/>
                    </a:lnTo>
                    <a:cubicBezTo>
                      <a:pt x="503936" y="0"/>
                      <a:pt x="495046" y="8890"/>
                      <a:pt x="495046" y="19939"/>
                    </a:cubicBezTo>
                    <a:close/>
                  </a:path>
                </a:pathLst>
              </a:custGeom>
              <a:solidFill>
                <a:srgbClr val="E2004C"/>
              </a:solidFill>
              <a:ln w="12696" cap="flat">
                <a:noFill/>
                <a:prstDash val="solid"/>
                <a:miter/>
              </a:ln>
            </p:spPr>
            <p:txBody>
              <a:bodyPr rtlCol="0" anchor="ctr"/>
              <a:lstStyle/>
              <a:p>
                <a:endParaRPr lang="nl-NL" sz="1350"/>
              </a:p>
            </p:txBody>
          </p:sp>
          <p:sp>
            <p:nvSpPr>
              <p:cNvPr id="63" name="Vrije vorm: vorm 62">
                <a:extLst>
                  <a:ext uri="{FF2B5EF4-FFF2-40B4-BE49-F238E27FC236}">
                    <a16:creationId xmlns:a16="http://schemas.microsoft.com/office/drawing/2014/main" id="{DEC8A597-F11E-028B-07E8-A2B0299DE55C}"/>
                  </a:ext>
                </a:extLst>
              </p:cNvPr>
              <p:cNvSpPr/>
              <p:nvPr/>
            </p:nvSpPr>
            <p:spPr>
              <a:xfrm>
                <a:off x="1980564" y="3933444"/>
                <a:ext cx="534924" cy="534923"/>
              </a:xfrm>
              <a:custGeom>
                <a:avLst/>
                <a:gdLst>
                  <a:gd name="connsiteX0" fmla="*/ 514985 w 534924"/>
                  <a:gd name="connsiteY0" fmla="*/ 495046 h 534923"/>
                  <a:gd name="connsiteX1" fmla="*/ 59817 w 534924"/>
                  <a:gd name="connsiteY1" fmla="*/ 495046 h 534923"/>
                  <a:gd name="connsiteX2" fmla="*/ 39878 w 534924"/>
                  <a:gd name="connsiteY2" fmla="*/ 475107 h 534923"/>
                  <a:gd name="connsiteX3" fmla="*/ 39878 w 534924"/>
                  <a:gd name="connsiteY3" fmla="*/ 19939 h 534923"/>
                  <a:gd name="connsiteX4" fmla="*/ 19939 w 534924"/>
                  <a:gd name="connsiteY4" fmla="*/ 0 h 534923"/>
                  <a:gd name="connsiteX5" fmla="*/ 19939 w 534924"/>
                  <a:gd name="connsiteY5" fmla="*/ 0 h 534923"/>
                  <a:gd name="connsiteX6" fmla="*/ 0 w 534924"/>
                  <a:gd name="connsiteY6" fmla="*/ 19939 h 534923"/>
                  <a:gd name="connsiteX7" fmla="*/ 0 w 534924"/>
                  <a:gd name="connsiteY7" fmla="*/ 514985 h 534923"/>
                  <a:gd name="connsiteX8" fmla="*/ 19939 w 534924"/>
                  <a:gd name="connsiteY8" fmla="*/ 534924 h 534923"/>
                  <a:gd name="connsiteX9" fmla="*/ 514985 w 534924"/>
                  <a:gd name="connsiteY9" fmla="*/ 534924 h 534923"/>
                  <a:gd name="connsiteX10" fmla="*/ 534924 w 534924"/>
                  <a:gd name="connsiteY10" fmla="*/ 514985 h 534923"/>
                  <a:gd name="connsiteX11" fmla="*/ 534924 w 534924"/>
                  <a:gd name="connsiteY11" fmla="*/ 514985 h 534923"/>
                  <a:gd name="connsiteX12" fmla="*/ 514985 w 534924"/>
                  <a:gd name="connsiteY12" fmla="*/ 495046 h 5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4924" h="534923">
                    <a:moveTo>
                      <a:pt x="514985" y="495046"/>
                    </a:moveTo>
                    <a:lnTo>
                      <a:pt x="59817" y="495046"/>
                    </a:lnTo>
                    <a:cubicBezTo>
                      <a:pt x="48768" y="495046"/>
                      <a:pt x="39878" y="486156"/>
                      <a:pt x="39878" y="475107"/>
                    </a:cubicBezTo>
                    <a:lnTo>
                      <a:pt x="39878" y="19939"/>
                    </a:lnTo>
                    <a:cubicBezTo>
                      <a:pt x="39878" y="8890"/>
                      <a:pt x="30988" y="0"/>
                      <a:pt x="19939" y="0"/>
                    </a:cubicBezTo>
                    <a:lnTo>
                      <a:pt x="19939" y="0"/>
                    </a:lnTo>
                    <a:cubicBezTo>
                      <a:pt x="8890" y="0"/>
                      <a:pt x="0" y="8890"/>
                      <a:pt x="0" y="19939"/>
                    </a:cubicBezTo>
                    <a:lnTo>
                      <a:pt x="0" y="514985"/>
                    </a:lnTo>
                    <a:cubicBezTo>
                      <a:pt x="0" y="526034"/>
                      <a:pt x="8890" y="534924"/>
                      <a:pt x="19939" y="534924"/>
                    </a:cubicBezTo>
                    <a:lnTo>
                      <a:pt x="514985" y="534924"/>
                    </a:lnTo>
                    <a:cubicBezTo>
                      <a:pt x="526034" y="534924"/>
                      <a:pt x="534924" y="526034"/>
                      <a:pt x="534924" y="514985"/>
                    </a:cubicBezTo>
                    <a:lnTo>
                      <a:pt x="534924" y="514985"/>
                    </a:lnTo>
                    <a:cubicBezTo>
                      <a:pt x="534924" y="503936"/>
                      <a:pt x="526034" y="495046"/>
                      <a:pt x="514985" y="495046"/>
                    </a:cubicBezTo>
                    <a:close/>
                  </a:path>
                </a:pathLst>
              </a:custGeom>
              <a:solidFill>
                <a:srgbClr val="E2004C"/>
              </a:solidFill>
              <a:ln w="12696" cap="flat">
                <a:noFill/>
                <a:prstDash val="solid"/>
                <a:miter/>
              </a:ln>
            </p:spPr>
            <p:txBody>
              <a:bodyPr rtlCol="0" anchor="ctr"/>
              <a:lstStyle/>
              <a:p>
                <a:endParaRPr lang="nl-NL" sz="1350"/>
              </a:p>
            </p:txBody>
          </p:sp>
        </p:grpSp>
      </p:grpSp>
      <p:pic>
        <p:nvPicPr>
          <p:cNvPr id="7" name="Afbeelding 6">
            <a:extLst>
              <a:ext uri="{FF2B5EF4-FFF2-40B4-BE49-F238E27FC236}">
                <a16:creationId xmlns:a16="http://schemas.microsoft.com/office/drawing/2014/main" id="{FE177A9B-31BE-4A86-8F4C-291ECD7D2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072" y="2058795"/>
            <a:ext cx="1255228" cy="1255228"/>
          </a:xfrm>
          <a:prstGeom prst="rect">
            <a:avLst/>
          </a:prstGeom>
        </p:spPr>
      </p:pic>
      <p:pic>
        <p:nvPicPr>
          <p:cNvPr id="5" name="Afbeelding 4">
            <a:extLst>
              <a:ext uri="{FF2B5EF4-FFF2-40B4-BE49-F238E27FC236}">
                <a16:creationId xmlns:a16="http://schemas.microsoft.com/office/drawing/2014/main" id="{0C96D836-7C88-06B9-D844-545E199461BF}"/>
              </a:ext>
            </a:extLst>
          </p:cNvPr>
          <p:cNvPicPr>
            <a:picLocks noChangeAspect="1"/>
          </p:cNvPicPr>
          <p:nvPr/>
        </p:nvPicPr>
        <p:blipFill>
          <a:blip r:embed="rId5"/>
          <a:stretch>
            <a:fillRect/>
          </a:stretch>
        </p:blipFill>
        <p:spPr>
          <a:xfrm>
            <a:off x="2363350" y="1686029"/>
            <a:ext cx="6383160" cy="4013117"/>
          </a:xfrm>
          <a:prstGeom prst="rect">
            <a:avLst/>
          </a:prstGeom>
        </p:spPr>
      </p:pic>
    </p:spTree>
    <p:extLst>
      <p:ext uri="{BB962C8B-B14F-4D97-AF65-F5344CB8AC3E}">
        <p14:creationId xmlns:p14="http://schemas.microsoft.com/office/powerpoint/2010/main" val="209445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800" fill="hold"/>
                                        <p:tgtEl>
                                          <p:spTgt spid="3"/>
                                        </p:tgtEl>
                                        <p:attrNameLst>
                                          <p:attrName>ppt_x</p:attrName>
                                        </p:attrNameLst>
                                      </p:cBhvr>
                                      <p:tavLst>
                                        <p:tav tm="0">
                                          <p:val>
                                            <p:strVal val="#ppt_x"/>
                                          </p:val>
                                        </p:tav>
                                        <p:tav tm="100000">
                                          <p:val>
                                            <p:strVal val="#ppt_x"/>
                                          </p:val>
                                        </p:tav>
                                      </p:tavLst>
                                    </p:anim>
                                    <p:anim calcmode="lin" valueType="num">
                                      <p:cBhvr additive="base">
                                        <p:cTn id="8" dur="8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800" fill="hold"/>
                                        <p:tgtEl>
                                          <p:spTgt spid="4"/>
                                        </p:tgtEl>
                                        <p:attrNameLst>
                                          <p:attrName>ppt_x</p:attrName>
                                        </p:attrNameLst>
                                      </p:cBhvr>
                                      <p:tavLst>
                                        <p:tav tm="0">
                                          <p:val>
                                            <p:strVal val="#ppt_x"/>
                                          </p:val>
                                        </p:tav>
                                        <p:tav tm="100000">
                                          <p:val>
                                            <p:strVal val="#ppt_x"/>
                                          </p:val>
                                        </p:tav>
                                      </p:tavLst>
                                    </p:anim>
                                    <p:anim calcmode="lin" valueType="num">
                                      <p:cBhvr additive="base">
                                        <p:cTn id="12" dur="8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anim calcmode="lin" valueType="num">
                                      <p:cBhvr additive="base">
                                        <p:cTn id="15" dur="600" fill="hold"/>
                                        <p:tgtEl>
                                          <p:spTgt spid="77"/>
                                        </p:tgtEl>
                                        <p:attrNameLst>
                                          <p:attrName>ppt_x</p:attrName>
                                        </p:attrNameLst>
                                      </p:cBhvr>
                                      <p:tavLst>
                                        <p:tav tm="0">
                                          <p:val>
                                            <p:strVal val="1+#ppt_w/2"/>
                                          </p:val>
                                        </p:tav>
                                        <p:tav tm="100000">
                                          <p:val>
                                            <p:strVal val="#ppt_x"/>
                                          </p:val>
                                        </p:tav>
                                      </p:tavLst>
                                    </p:anim>
                                    <p:anim calcmode="lin" valueType="num">
                                      <p:cBhvr additive="base">
                                        <p:cTn id="16" dur="600" fill="hold"/>
                                        <p:tgtEl>
                                          <p:spTgt spid="7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20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700" fill="hold"/>
                                        <p:tgtEl>
                                          <p:spTgt spid="55"/>
                                        </p:tgtEl>
                                        <p:attrNameLst>
                                          <p:attrName>ppt_x</p:attrName>
                                        </p:attrNameLst>
                                      </p:cBhvr>
                                      <p:tavLst>
                                        <p:tav tm="0">
                                          <p:val>
                                            <p:strVal val="#ppt_x"/>
                                          </p:val>
                                        </p:tav>
                                        <p:tav tm="100000">
                                          <p:val>
                                            <p:strVal val="#ppt_x"/>
                                          </p:val>
                                        </p:tav>
                                      </p:tavLst>
                                    </p:anim>
                                    <p:anim calcmode="lin" valueType="num">
                                      <p:cBhvr additive="base">
                                        <p:cTn id="20" dur="700" fill="hold"/>
                                        <p:tgtEl>
                                          <p:spTgt spid="55"/>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25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700" fill="hold"/>
                                        <p:tgtEl>
                                          <p:spTgt spid="52"/>
                                        </p:tgtEl>
                                        <p:attrNameLst>
                                          <p:attrName>ppt_x</p:attrName>
                                        </p:attrNameLst>
                                      </p:cBhvr>
                                      <p:tavLst>
                                        <p:tav tm="0">
                                          <p:val>
                                            <p:strVal val="#ppt_x"/>
                                          </p:val>
                                        </p:tav>
                                        <p:tav tm="100000">
                                          <p:val>
                                            <p:strVal val="#ppt_x"/>
                                          </p:val>
                                        </p:tav>
                                      </p:tavLst>
                                    </p:anim>
                                    <p:anim calcmode="lin" valueType="num">
                                      <p:cBhvr additive="base">
                                        <p:cTn id="24" dur="700" fill="hold"/>
                                        <p:tgtEl>
                                          <p:spTgt spid="52"/>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50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600" fill="hold"/>
                                        <p:tgtEl>
                                          <p:spTgt spid="37"/>
                                        </p:tgtEl>
                                        <p:attrNameLst>
                                          <p:attrName>ppt_x</p:attrName>
                                        </p:attrNameLst>
                                      </p:cBhvr>
                                      <p:tavLst>
                                        <p:tav tm="0">
                                          <p:val>
                                            <p:strVal val="#ppt_x"/>
                                          </p:val>
                                        </p:tav>
                                        <p:tav tm="100000">
                                          <p:val>
                                            <p:strVal val="#ppt_x"/>
                                          </p:val>
                                        </p:tav>
                                      </p:tavLst>
                                    </p:anim>
                                    <p:anim calcmode="lin" valueType="num">
                                      <p:cBhvr additive="base">
                                        <p:cTn id="28" dur="6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600" fill="hold"/>
                                        <p:tgtEl>
                                          <p:spTgt spid="51"/>
                                        </p:tgtEl>
                                        <p:attrNameLst>
                                          <p:attrName>ppt_x</p:attrName>
                                        </p:attrNameLst>
                                      </p:cBhvr>
                                      <p:tavLst>
                                        <p:tav tm="0">
                                          <p:val>
                                            <p:strVal val="#ppt_x"/>
                                          </p:val>
                                        </p:tav>
                                        <p:tav tm="100000">
                                          <p:val>
                                            <p:strVal val="#ppt_x"/>
                                          </p:val>
                                        </p:tav>
                                      </p:tavLst>
                                    </p:anim>
                                    <p:anim calcmode="lin" valueType="num">
                                      <p:cBhvr additive="base">
                                        <p:cTn id="32" dur="6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7" grpId="0" animBg="1"/>
      <p:bldP spid="3" grpId="0"/>
      <p:bldP spid="5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638C6042-462C-4461-9451-D44B0694A110}"/>
              </a:ext>
            </a:extLst>
          </p:cNvPr>
          <p:cNvSpPr/>
          <p:nvPr/>
        </p:nvSpPr>
        <p:spPr>
          <a:xfrm>
            <a:off x="0" y="85725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2" name="Afbeelding 1" descr="Afbeelding met persoon, person, donker&#10;&#10;Automatisch gegenereerde beschrijving">
            <a:extLst>
              <a:ext uri="{FF2B5EF4-FFF2-40B4-BE49-F238E27FC236}">
                <a16:creationId xmlns:a16="http://schemas.microsoft.com/office/drawing/2014/main" id="{BFAB4622-120A-4A3F-B05F-FFA9FBBE30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858211"/>
            <a:ext cx="6181224" cy="5142539"/>
          </a:xfrm>
          <a:prstGeom prst="rect">
            <a:avLst/>
          </a:prstGeom>
        </p:spPr>
      </p:pic>
      <p:sp>
        <p:nvSpPr>
          <p:cNvPr id="6" name="Tekstvak 5">
            <a:extLst>
              <a:ext uri="{FF2B5EF4-FFF2-40B4-BE49-F238E27FC236}">
                <a16:creationId xmlns:a16="http://schemas.microsoft.com/office/drawing/2014/main" id="{147D8B63-DB2F-41A9-BD2E-2E76510E5D57}"/>
              </a:ext>
            </a:extLst>
          </p:cNvPr>
          <p:cNvSpPr txBox="1"/>
          <p:nvPr/>
        </p:nvSpPr>
        <p:spPr>
          <a:xfrm>
            <a:off x="4648516" y="2910123"/>
            <a:ext cx="505395" cy="1521955"/>
          </a:xfrm>
          <a:prstGeom prst="rect">
            <a:avLst/>
          </a:prstGeom>
          <a:noFill/>
        </p:spPr>
        <p:txBody>
          <a:bodyPr wrap="none" lIns="0" tIns="0" rIns="0" bIns="0" rtlCol="0">
            <a:spAutoFit/>
          </a:bodyPr>
          <a:lstStyle/>
          <a:p>
            <a:r>
              <a:rPr lang="nl-NL" sz="9890" b="1" spc="-596">
                <a:solidFill>
                  <a:srgbClr val="E50056"/>
                </a:solidFill>
                <a:latin typeface="Arial"/>
                <a:cs typeface="Arial"/>
                <a:sym typeface="Arial"/>
                <a:rtl val="0"/>
              </a:rPr>
              <a:t>’’</a:t>
            </a:r>
          </a:p>
        </p:txBody>
      </p:sp>
      <p:sp>
        <p:nvSpPr>
          <p:cNvPr id="10" name="Tekstvak 9">
            <a:extLst>
              <a:ext uri="{FF2B5EF4-FFF2-40B4-BE49-F238E27FC236}">
                <a16:creationId xmlns:a16="http://schemas.microsoft.com/office/drawing/2014/main" id="{4AF79524-C934-48E3-A284-E7759D118F05}"/>
              </a:ext>
            </a:extLst>
          </p:cNvPr>
          <p:cNvSpPr txBox="1"/>
          <p:nvPr/>
        </p:nvSpPr>
        <p:spPr>
          <a:xfrm>
            <a:off x="4719148" y="3727338"/>
            <a:ext cx="3334246" cy="692497"/>
          </a:xfrm>
          <a:prstGeom prst="rect">
            <a:avLst/>
          </a:prstGeom>
          <a:noFill/>
        </p:spPr>
        <p:txBody>
          <a:bodyPr wrap="none" lIns="0" tIns="0" rIns="0" bIns="0" rtlCol="0">
            <a:spAutoFit/>
          </a:bodyPr>
          <a:lstStyle/>
          <a:p>
            <a:pPr algn="l"/>
            <a:r>
              <a:rPr lang="nl-NL" sz="2250" b="1">
                <a:solidFill>
                  <a:srgbClr val="FFFFFF"/>
                </a:solidFill>
                <a:latin typeface="Arial"/>
                <a:cs typeface="Arial"/>
                <a:sym typeface="Arial"/>
                <a:rtl val="0"/>
              </a:rPr>
              <a:t>ZIJN ER NOG VRAGEN?</a:t>
            </a:r>
          </a:p>
          <a:p>
            <a:pPr algn="l"/>
            <a:r>
              <a:rPr lang="nl-NL" sz="2250">
                <a:solidFill>
                  <a:srgbClr val="FFFFFF"/>
                </a:solidFill>
                <a:latin typeface="Arial"/>
                <a:cs typeface="Arial"/>
                <a:sym typeface="Arial"/>
                <a:rtl val="0"/>
              </a:rPr>
              <a:t>STEEK JE HAND OP!</a:t>
            </a:r>
          </a:p>
        </p:txBody>
      </p:sp>
      <p:grpSp>
        <p:nvGrpSpPr>
          <p:cNvPr id="14" name="Groep 13">
            <a:extLst>
              <a:ext uri="{FF2B5EF4-FFF2-40B4-BE49-F238E27FC236}">
                <a16:creationId xmlns:a16="http://schemas.microsoft.com/office/drawing/2014/main" id="{31FB8665-C64E-442A-84DE-3E00790ACB26}"/>
              </a:ext>
            </a:extLst>
          </p:cNvPr>
          <p:cNvGrpSpPr/>
          <p:nvPr/>
        </p:nvGrpSpPr>
        <p:grpSpPr>
          <a:xfrm>
            <a:off x="7655524" y="5600510"/>
            <a:ext cx="886020" cy="193820"/>
            <a:chOff x="10028040" y="6324346"/>
            <a:chExt cx="1181360" cy="258427"/>
          </a:xfrm>
        </p:grpSpPr>
        <p:sp>
          <p:nvSpPr>
            <p:cNvPr id="15" name="Vrije vorm: vorm 14">
              <a:extLst>
                <a:ext uri="{FF2B5EF4-FFF2-40B4-BE49-F238E27FC236}">
                  <a16:creationId xmlns:a16="http://schemas.microsoft.com/office/drawing/2014/main" id="{2D150977-93EA-41EA-A9F0-7DEDA99E6B75}"/>
                </a:ext>
              </a:extLst>
            </p:cNvPr>
            <p:cNvSpPr/>
            <p:nvPr/>
          </p:nvSpPr>
          <p:spPr>
            <a:xfrm>
              <a:off x="10033000" y="6324346"/>
              <a:ext cx="311657" cy="126110"/>
            </a:xfrm>
            <a:custGeom>
              <a:avLst/>
              <a:gdLst>
                <a:gd name="connsiteX0" fmla="*/ 237617 w 311657"/>
                <a:gd name="connsiteY0" fmla="*/ 129143 h 126110"/>
                <a:gd name="connsiteX1" fmla="*/ 311658 w 311657"/>
                <a:gd name="connsiteY1" fmla="*/ 129143 h 126110"/>
                <a:gd name="connsiteX2" fmla="*/ 311658 w 311657"/>
                <a:gd name="connsiteY2" fmla="*/ 118095 h 126110"/>
                <a:gd name="connsiteX3" fmla="*/ 237617 w 311657"/>
                <a:gd name="connsiteY3" fmla="*/ 118095 h 126110"/>
                <a:gd name="connsiteX4" fmla="*/ 49276 w 311657"/>
                <a:gd name="connsiteY4" fmla="*/ 107553 h 126110"/>
                <a:gd name="connsiteX5" fmla="*/ 49276 w 311657"/>
                <a:gd name="connsiteY5" fmla="*/ 61199 h 126110"/>
                <a:gd name="connsiteX6" fmla="*/ 17907 w 311657"/>
                <a:gd name="connsiteY6" fmla="*/ 61199 h 126110"/>
                <a:gd name="connsiteX7" fmla="*/ 17907 w 311657"/>
                <a:gd name="connsiteY7" fmla="*/ 107553 h 126110"/>
                <a:gd name="connsiteX8" fmla="*/ 0 w 311657"/>
                <a:gd name="connsiteY8" fmla="*/ 107553 h 126110"/>
                <a:gd name="connsiteX9" fmla="*/ 0 w 311657"/>
                <a:gd name="connsiteY9" fmla="*/ 3032 h 126110"/>
                <a:gd name="connsiteX10" fmla="*/ 17653 w 311657"/>
                <a:gd name="connsiteY10" fmla="*/ 3032 h 126110"/>
                <a:gd name="connsiteX11" fmla="*/ 17653 w 311657"/>
                <a:gd name="connsiteY11" fmla="*/ 45452 h 126110"/>
                <a:gd name="connsiteX12" fmla="*/ 49022 w 311657"/>
                <a:gd name="connsiteY12" fmla="*/ 45452 h 126110"/>
                <a:gd name="connsiteX13" fmla="*/ 49022 w 311657"/>
                <a:gd name="connsiteY13" fmla="*/ 3032 h 126110"/>
                <a:gd name="connsiteX14" fmla="*/ 66548 w 311657"/>
                <a:gd name="connsiteY14" fmla="*/ 3032 h 126110"/>
                <a:gd name="connsiteX15" fmla="*/ 66548 w 311657"/>
                <a:gd name="connsiteY15" fmla="*/ 107553 h 126110"/>
                <a:gd name="connsiteX16" fmla="*/ 207645 w 311657"/>
                <a:gd name="connsiteY16" fmla="*/ 107553 h 126110"/>
                <a:gd name="connsiteX17" fmla="*/ 177800 w 311657"/>
                <a:gd name="connsiteY17" fmla="*/ 34401 h 126110"/>
                <a:gd name="connsiteX18" fmla="*/ 177800 w 311657"/>
                <a:gd name="connsiteY18" fmla="*/ 34401 h 126110"/>
                <a:gd name="connsiteX19" fmla="*/ 177800 w 311657"/>
                <a:gd name="connsiteY19" fmla="*/ 108189 h 126110"/>
                <a:gd name="connsiteX20" fmla="*/ 161798 w 311657"/>
                <a:gd name="connsiteY20" fmla="*/ 108189 h 126110"/>
                <a:gd name="connsiteX21" fmla="*/ 161798 w 311657"/>
                <a:gd name="connsiteY21" fmla="*/ 3668 h 126110"/>
                <a:gd name="connsiteX22" fmla="*/ 182118 w 311657"/>
                <a:gd name="connsiteY22" fmla="*/ 3668 h 126110"/>
                <a:gd name="connsiteX23" fmla="*/ 211582 w 311657"/>
                <a:gd name="connsiteY23" fmla="*/ 77961 h 126110"/>
                <a:gd name="connsiteX24" fmla="*/ 211582 w 311657"/>
                <a:gd name="connsiteY24" fmla="*/ 77961 h 126110"/>
                <a:gd name="connsiteX25" fmla="*/ 211582 w 311657"/>
                <a:gd name="connsiteY25" fmla="*/ 3668 h 126110"/>
                <a:gd name="connsiteX26" fmla="*/ 226949 w 311657"/>
                <a:gd name="connsiteY26" fmla="*/ 3668 h 126110"/>
                <a:gd name="connsiteX27" fmla="*/ 226949 w 311657"/>
                <a:gd name="connsiteY27" fmla="*/ 108189 h 126110"/>
                <a:gd name="connsiteX28" fmla="*/ 104902 w 311657"/>
                <a:gd name="connsiteY28" fmla="*/ 67295 h 126110"/>
                <a:gd name="connsiteX29" fmla="*/ 115316 w 311657"/>
                <a:gd name="connsiteY29" fmla="*/ 25512 h 126110"/>
                <a:gd name="connsiteX30" fmla="*/ 116332 w 311657"/>
                <a:gd name="connsiteY30" fmla="*/ 25512 h 126110"/>
                <a:gd name="connsiteX31" fmla="*/ 125095 w 311657"/>
                <a:gd name="connsiteY31" fmla="*/ 60564 h 126110"/>
                <a:gd name="connsiteX32" fmla="*/ 126873 w 311657"/>
                <a:gd name="connsiteY32" fmla="*/ 3032 h 126110"/>
                <a:gd name="connsiteX33" fmla="*/ 104775 w 311657"/>
                <a:gd name="connsiteY33" fmla="*/ 3032 h 126110"/>
                <a:gd name="connsiteX34" fmla="*/ 87249 w 311657"/>
                <a:gd name="connsiteY34" fmla="*/ 73137 h 126110"/>
                <a:gd name="connsiteX35" fmla="*/ 72644 w 311657"/>
                <a:gd name="connsiteY35" fmla="*/ 78088 h 126110"/>
                <a:gd name="connsiteX36" fmla="*/ 77216 w 311657"/>
                <a:gd name="connsiteY36" fmla="*/ 91805 h 126110"/>
                <a:gd name="connsiteX37" fmla="*/ 83185 w 311657"/>
                <a:gd name="connsiteY37" fmla="*/ 89902 h 126110"/>
                <a:gd name="connsiteX38" fmla="*/ 78740 w 311657"/>
                <a:gd name="connsiteY38" fmla="*/ 107553 h 126110"/>
                <a:gd name="connsiteX39" fmla="*/ 94869 w 311657"/>
                <a:gd name="connsiteY39" fmla="*/ 107553 h 126110"/>
                <a:gd name="connsiteX40" fmla="*/ 100711 w 311657"/>
                <a:gd name="connsiteY40" fmla="*/ 83930 h 126110"/>
                <a:gd name="connsiteX41" fmla="*/ 128651 w 311657"/>
                <a:gd name="connsiteY41" fmla="*/ 74659 h 126110"/>
                <a:gd name="connsiteX42" fmla="*/ 136906 w 311657"/>
                <a:gd name="connsiteY42" fmla="*/ 107553 h 126110"/>
                <a:gd name="connsiteX43" fmla="*/ 153035 w 311657"/>
                <a:gd name="connsiteY43" fmla="*/ 107553 h 12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1657" h="126110">
                  <a:moveTo>
                    <a:pt x="237617" y="129143"/>
                  </a:moveTo>
                  <a:lnTo>
                    <a:pt x="311658" y="129143"/>
                  </a:lnTo>
                  <a:lnTo>
                    <a:pt x="311658" y="118095"/>
                  </a:lnTo>
                  <a:lnTo>
                    <a:pt x="237617" y="118095"/>
                  </a:lnTo>
                  <a:close/>
                  <a:moveTo>
                    <a:pt x="49276" y="107553"/>
                  </a:moveTo>
                  <a:lnTo>
                    <a:pt x="49276" y="61199"/>
                  </a:lnTo>
                  <a:lnTo>
                    <a:pt x="17907" y="61199"/>
                  </a:lnTo>
                  <a:lnTo>
                    <a:pt x="17907" y="107553"/>
                  </a:lnTo>
                  <a:lnTo>
                    <a:pt x="0" y="107553"/>
                  </a:lnTo>
                  <a:lnTo>
                    <a:pt x="0" y="3032"/>
                  </a:lnTo>
                  <a:lnTo>
                    <a:pt x="17653" y="3032"/>
                  </a:lnTo>
                  <a:lnTo>
                    <a:pt x="17653" y="45452"/>
                  </a:lnTo>
                  <a:lnTo>
                    <a:pt x="49022" y="45452"/>
                  </a:lnTo>
                  <a:lnTo>
                    <a:pt x="49022" y="3032"/>
                  </a:lnTo>
                  <a:lnTo>
                    <a:pt x="66548" y="3032"/>
                  </a:lnTo>
                  <a:lnTo>
                    <a:pt x="66548" y="107553"/>
                  </a:lnTo>
                  <a:close/>
                  <a:moveTo>
                    <a:pt x="207645" y="107553"/>
                  </a:moveTo>
                  <a:lnTo>
                    <a:pt x="177800" y="34401"/>
                  </a:lnTo>
                  <a:lnTo>
                    <a:pt x="177800" y="34401"/>
                  </a:lnTo>
                  <a:lnTo>
                    <a:pt x="177800" y="108189"/>
                  </a:lnTo>
                  <a:lnTo>
                    <a:pt x="161798" y="108189"/>
                  </a:lnTo>
                  <a:lnTo>
                    <a:pt x="161798" y="3668"/>
                  </a:lnTo>
                  <a:lnTo>
                    <a:pt x="182118" y="3668"/>
                  </a:lnTo>
                  <a:lnTo>
                    <a:pt x="211582" y="77961"/>
                  </a:lnTo>
                  <a:lnTo>
                    <a:pt x="211582" y="77961"/>
                  </a:lnTo>
                  <a:lnTo>
                    <a:pt x="211582" y="3668"/>
                  </a:lnTo>
                  <a:lnTo>
                    <a:pt x="226949" y="3668"/>
                  </a:lnTo>
                  <a:lnTo>
                    <a:pt x="226949" y="108189"/>
                  </a:lnTo>
                  <a:close/>
                  <a:moveTo>
                    <a:pt x="104902" y="67295"/>
                  </a:moveTo>
                  <a:lnTo>
                    <a:pt x="115316" y="25512"/>
                  </a:lnTo>
                  <a:lnTo>
                    <a:pt x="116332" y="25512"/>
                  </a:lnTo>
                  <a:lnTo>
                    <a:pt x="125095" y="60564"/>
                  </a:lnTo>
                  <a:close/>
                  <a:moveTo>
                    <a:pt x="126873" y="3032"/>
                  </a:moveTo>
                  <a:lnTo>
                    <a:pt x="104775" y="3032"/>
                  </a:lnTo>
                  <a:lnTo>
                    <a:pt x="87249" y="73137"/>
                  </a:lnTo>
                  <a:lnTo>
                    <a:pt x="72644" y="78088"/>
                  </a:lnTo>
                  <a:lnTo>
                    <a:pt x="77216" y="91805"/>
                  </a:lnTo>
                  <a:lnTo>
                    <a:pt x="83185" y="89902"/>
                  </a:lnTo>
                  <a:lnTo>
                    <a:pt x="78740" y="107553"/>
                  </a:lnTo>
                  <a:lnTo>
                    <a:pt x="94869" y="107553"/>
                  </a:lnTo>
                  <a:lnTo>
                    <a:pt x="100711" y="83930"/>
                  </a:lnTo>
                  <a:lnTo>
                    <a:pt x="128651" y="74659"/>
                  </a:lnTo>
                  <a:lnTo>
                    <a:pt x="136906" y="107553"/>
                  </a:lnTo>
                  <a:lnTo>
                    <a:pt x="153035" y="107553"/>
                  </a:lnTo>
                  <a:close/>
                </a:path>
              </a:pathLst>
            </a:custGeom>
            <a:solidFill>
              <a:srgbClr val="E50056"/>
            </a:solidFill>
            <a:ln w="12700" cap="flat">
              <a:noFill/>
              <a:prstDash val="solid"/>
              <a:miter/>
            </a:ln>
          </p:spPr>
          <p:txBody>
            <a:bodyPr rtlCol="0" anchor="ctr"/>
            <a:lstStyle/>
            <a:p>
              <a:endParaRPr lang="nl-NL" sz="1350"/>
            </a:p>
          </p:txBody>
        </p:sp>
        <p:sp>
          <p:nvSpPr>
            <p:cNvPr id="16" name="Vrije vorm: vorm 15">
              <a:extLst>
                <a:ext uri="{FF2B5EF4-FFF2-40B4-BE49-F238E27FC236}">
                  <a16:creationId xmlns:a16="http://schemas.microsoft.com/office/drawing/2014/main" id="{365F9D9E-025A-4F09-BE93-0E1C11906622}"/>
                </a:ext>
              </a:extLst>
            </p:cNvPr>
            <p:cNvSpPr/>
            <p:nvPr/>
          </p:nvSpPr>
          <p:spPr>
            <a:xfrm>
              <a:off x="10028040" y="6324953"/>
              <a:ext cx="1181360" cy="257820"/>
            </a:xfrm>
            <a:custGeom>
              <a:avLst/>
              <a:gdLst>
                <a:gd name="connsiteX0" fmla="*/ 210953 w 1181360"/>
                <a:gd name="connsiteY0" fmla="*/ 166126 h 257820"/>
                <a:gd name="connsiteX1" fmla="*/ 199523 w 1181360"/>
                <a:gd name="connsiteY1" fmla="*/ 217943 h 257820"/>
                <a:gd name="connsiteX2" fmla="*/ 222637 w 1181360"/>
                <a:gd name="connsiteY2" fmla="*/ 217943 h 257820"/>
                <a:gd name="connsiteX3" fmla="*/ 574300 w 1181360"/>
                <a:gd name="connsiteY3" fmla="*/ 164223 h 257820"/>
                <a:gd name="connsiteX4" fmla="*/ 574300 w 1181360"/>
                <a:gd name="connsiteY4" fmla="*/ 237756 h 257820"/>
                <a:gd name="connsiteX5" fmla="*/ 582682 w 1181360"/>
                <a:gd name="connsiteY5" fmla="*/ 237756 h 257820"/>
                <a:gd name="connsiteX6" fmla="*/ 592080 w 1181360"/>
                <a:gd name="connsiteY6" fmla="*/ 235344 h 257820"/>
                <a:gd name="connsiteX7" fmla="*/ 599446 w 1181360"/>
                <a:gd name="connsiteY7" fmla="*/ 228485 h 257820"/>
                <a:gd name="connsiteX8" fmla="*/ 604272 w 1181360"/>
                <a:gd name="connsiteY8" fmla="*/ 217053 h 257820"/>
                <a:gd name="connsiteX9" fmla="*/ 605923 w 1181360"/>
                <a:gd name="connsiteY9" fmla="*/ 201051 h 257820"/>
                <a:gd name="connsiteX10" fmla="*/ 604272 w 1181360"/>
                <a:gd name="connsiteY10" fmla="*/ 184795 h 257820"/>
                <a:gd name="connsiteX11" fmla="*/ 599446 w 1181360"/>
                <a:gd name="connsiteY11" fmla="*/ 173366 h 257820"/>
                <a:gd name="connsiteX12" fmla="*/ 592080 w 1181360"/>
                <a:gd name="connsiteY12" fmla="*/ 166508 h 257820"/>
                <a:gd name="connsiteX13" fmla="*/ 582682 w 1181360"/>
                <a:gd name="connsiteY13" fmla="*/ 164223 h 257820"/>
                <a:gd name="connsiteX14" fmla="*/ 275723 w 1181360"/>
                <a:gd name="connsiteY14" fmla="*/ 163968 h 257820"/>
                <a:gd name="connsiteX15" fmla="*/ 275723 w 1181360"/>
                <a:gd name="connsiteY15" fmla="*/ 196990 h 257820"/>
                <a:gd name="connsiteX16" fmla="*/ 285883 w 1181360"/>
                <a:gd name="connsiteY16" fmla="*/ 196990 h 257820"/>
                <a:gd name="connsiteX17" fmla="*/ 296043 w 1181360"/>
                <a:gd name="connsiteY17" fmla="*/ 192670 h 257820"/>
                <a:gd name="connsiteX18" fmla="*/ 299901 w 1181360"/>
                <a:gd name="connsiteY18" fmla="*/ 180225 h 257820"/>
                <a:gd name="connsiteX19" fmla="*/ 299980 w 1181360"/>
                <a:gd name="connsiteY19" fmla="*/ 180479 h 257820"/>
                <a:gd name="connsiteX20" fmla="*/ 299980 w 1181360"/>
                <a:gd name="connsiteY20" fmla="*/ 179970 h 257820"/>
                <a:gd name="connsiteX21" fmla="*/ 299901 w 1181360"/>
                <a:gd name="connsiteY21" fmla="*/ 180225 h 257820"/>
                <a:gd name="connsiteX22" fmla="*/ 296043 w 1181360"/>
                <a:gd name="connsiteY22" fmla="*/ 167779 h 257820"/>
                <a:gd name="connsiteX23" fmla="*/ 285883 w 1181360"/>
                <a:gd name="connsiteY23" fmla="*/ 163968 h 257820"/>
                <a:gd name="connsiteX24" fmla="*/ 346970 w 1181360"/>
                <a:gd name="connsiteY24" fmla="*/ 163460 h 257820"/>
                <a:gd name="connsiteX25" fmla="*/ 346970 w 1181360"/>
                <a:gd name="connsiteY25" fmla="*/ 196481 h 257820"/>
                <a:gd name="connsiteX26" fmla="*/ 357003 w 1181360"/>
                <a:gd name="connsiteY26" fmla="*/ 196481 h 257820"/>
                <a:gd name="connsiteX27" fmla="*/ 367163 w 1181360"/>
                <a:gd name="connsiteY27" fmla="*/ 192162 h 257820"/>
                <a:gd name="connsiteX28" fmla="*/ 371146 w 1181360"/>
                <a:gd name="connsiteY28" fmla="*/ 179716 h 257820"/>
                <a:gd name="connsiteX29" fmla="*/ 371227 w 1181360"/>
                <a:gd name="connsiteY29" fmla="*/ 179970 h 257820"/>
                <a:gd name="connsiteX30" fmla="*/ 371227 w 1181360"/>
                <a:gd name="connsiteY30" fmla="*/ 179462 h 257820"/>
                <a:gd name="connsiteX31" fmla="*/ 371146 w 1181360"/>
                <a:gd name="connsiteY31" fmla="*/ 179716 h 257820"/>
                <a:gd name="connsiteX32" fmla="*/ 367163 w 1181360"/>
                <a:gd name="connsiteY32" fmla="*/ 167270 h 257820"/>
                <a:gd name="connsiteX33" fmla="*/ 357003 w 1181360"/>
                <a:gd name="connsiteY33" fmla="*/ 163460 h 257820"/>
                <a:gd name="connsiteX34" fmla="*/ 37725 w 1181360"/>
                <a:gd name="connsiteY34" fmla="*/ 162951 h 257820"/>
                <a:gd name="connsiteX35" fmla="*/ 29216 w 1181360"/>
                <a:gd name="connsiteY35" fmla="*/ 165872 h 257820"/>
                <a:gd name="connsiteX36" fmla="*/ 23247 w 1181360"/>
                <a:gd name="connsiteY36" fmla="*/ 173875 h 257820"/>
                <a:gd name="connsiteX37" fmla="*/ 19564 w 1181360"/>
                <a:gd name="connsiteY37" fmla="*/ 186575 h 257820"/>
                <a:gd name="connsiteX38" fmla="*/ 18421 w 1181360"/>
                <a:gd name="connsiteY38" fmla="*/ 201560 h 257820"/>
                <a:gd name="connsiteX39" fmla="*/ 19564 w 1181360"/>
                <a:gd name="connsiteY39" fmla="*/ 216545 h 257820"/>
                <a:gd name="connsiteX40" fmla="*/ 23247 w 1181360"/>
                <a:gd name="connsiteY40" fmla="*/ 229245 h 257820"/>
                <a:gd name="connsiteX41" fmla="*/ 29216 w 1181360"/>
                <a:gd name="connsiteY41" fmla="*/ 237375 h 257820"/>
                <a:gd name="connsiteX42" fmla="*/ 37725 w 1181360"/>
                <a:gd name="connsiteY42" fmla="*/ 240295 h 257820"/>
                <a:gd name="connsiteX43" fmla="*/ 46361 w 1181360"/>
                <a:gd name="connsiteY43" fmla="*/ 237375 h 257820"/>
                <a:gd name="connsiteX44" fmla="*/ 52330 w 1181360"/>
                <a:gd name="connsiteY44" fmla="*/ 229245 h 257820"/>
                <a:gd name="connsiteX45" fmla="*/ 56013 w 1181360"/>
                <a:gd name="connsiteY45" fmla="*/ 216545 h 257820"/>
                <a:gd name="connsiteX46" fmla="*/ 57156 w 1181360"/>
                <a:gd name="connsiteY46" fmla="*/ 201560 h 257820"/>
                <a:gd name="connsiteX47" fmla="*/ 55886 w 1181360"/>
                <a:gd name="connsiteY47" fmla="*/ 186575 h 257820"/>
                <a:gd name="connsiteX48" fmla="*/ 52203 w 1181360"/>
                <a:gd name="connsiteY48" fmla="*/ 173875 h 257820"/>
                <a:gd name="connsiteX49" fmla="*/ 46107 w 1181360"/>
                <a:gd name="connsiteY49" fmla="*/ 165872 h 257820"/>
                <a:gd name="connsiteX50" fmla="*/ 37725 w 1181360"/>
                <a:gd name="connsiteY50" fmla="*/ 162951 h 257820"/>
                <a:gd name="connsiteX51" fmla="*/ 1065155 w 1181360"/>
                <a:gd name="connsiteY51" fmla="*/ 150506 h 257820"/>
                <a:gd name="connsiteX52" fmla="*/ 1112018 w 1181360"/>
                <a:gd name="connsiteY52" fmla="*/ 150506 h 257820"/>
                <a:gd name="connsiteX53" fmla="*/ 1112018 w 1181360"/>
                <a:gd name="connsiteY53" fmla="*/ 166253 h 257820"/>
                <a:gd name="connsiteX54" fmla="*/ 1082173 w 1181360"/>
                <a:gd name="connsiteY54" fmla="*/ 166253 h 257820"/>
                <a:gd name="connsiteX55" fmla="*/ 1082173 w 1181360"/>
                <a:gd name="connsiteY55" fmla="*/ 193942 h 257820"/>
                <a:gd name="connsiteX56" fmla="*/ 1109859 w 1181360"/>
                <a:gd name="connsiteY56" fmla="*/ 193942 h 257820"/>
                <a:gd name="connsiteX57" fmla="*/ 1109859 w 1181360"/>
                <a:gd name="connsiteY57" fmla="*/ 208418 h 257820"/>
                <a:gd name="connsiteX58" fmla="*/ 1082173 w 1181360"/>
                <a:gd name="connsiteY58" fmla="*/ 208418 h 257820"/>
                <a:gd name="connsiteX59" fmla="*/ 1082173 w 1181360"/>
                <a:gd name="connsiteY59" fmla="*/ 239278 h 257820"/>
                <a:gd name="connsiteX60" fmla="*/ 1113542 w 1181360"/>
                <a:gd name="connsiteY60" fmla="*/ 239278 h 257820"/>
                <a:gd name="connsiteX61" fmla="*/ 1113542 w 1181360"/>
                <a:gd name="connsiteY61" fmla="*/ 255153 h 257820"/>
                <a:gd name="connsiteX62" fmla="*/ 1065155 w 1181360"/>
                <a:gd name="connsiteY62" fmla="*/ 255153 h 257820"/>
                <a:gd name="connsiteX63" fmla="*/ 199777 w 1181360"/>
                <a:gd name="connsiteY63" fmla="*/ 149365 h 257820"/>
                <a:gd name="connsiteX64" fmla="*/ 222383 w 1181360"/>
                <a:gd name="connsiteY64" fmla="*/ 149365 h 257820"/>
                <a:gd name="connsiteX65" fmla="*/ 247783 w 1181360"/>
                <a:gd name="connsiteY65" fmla="*/ 254012 h 257820"/>
                <a:gd name="connsiteX66" fmla="*/ 229495 w 1181360"/>
                <a:gd name="connsiteY66" fmla="*/ 254012 h 257820"/>
                <a:gd name="connsiteX67" fmla="*/ 224288 w 1181360"/>
                <a:gd name="connsiteY67" fmla="*/ 231787 h 257820"/>
                <a:gd name="connsiteX68" fmla="*/ 196729 w 1181360"/>
                <a:gd name="connsiteY68" fmla="*/ 231787 h 257820"/>
                <a:gd name="connsiteX69" fmla="*/ 191395 w 1181360"/>
                <a:gd name="connsiteY69" fmla="*/ 254012 h 257820"/>
                <a:gd name="connsiteX70" fmla="*/ 173615 w 1181360"/>
                <a:gd name="connsiteY70" fmla="*/ 254012 h 257820"/>
                <a:gd name="connsiteX71" fmla="*/ 90430 w 1181360"/>
                <a:gd name="connsiteY71" fmla="*/ 149365 h 257820"/>
                <a:gd name="connsiteX72" fmla="*/ 137420 w 1181360"/>
                <a:gd name="connsiteY72" fmla="*/ 149365 h 257820"/>
                <a:gd name="connsiteX73" fmla="*/ 137420 w 1181360"/>
                <a:gd name="connsiteY73" fmla="*/ 165367 h 257820"/>
                <a:gd name="connsiteX74" fmla="*/ 108210 w 1181360"/>
                <a:gd name="connsiteY74" fmla="*/ 165367 h 257820"/>
                <a:gd name="connsiteX75" fmla="*/ 108210 w 1181360"/>
                <a:gd name="connsiteY75" fmla="*/ 194069 h 257820"/>
                <a:gd name="connsiteX76" fmla="*/ 135134 w 1181360"/>
                <a:gd name="connsiteY76" fmla="*/ 194069 h 257820"/>
                <a:gd name="connsiteX77" fmla="*/ 135134 w 1181360"/>
                <a:gd name="connsiteY77" fmla="*/ 209054 h 257820"/>
                <a:gd name="connsiteX78" fmla="*/ 108337 w 1181360"/>
                <a:gd name="connsiteY78" fmla="*/ 209054 h 257820"/>
                <a:gd name="connsiteX79" fmla="*/ 108337 w 1181360"/>
                <a:gd name="connsiteY79" fmla="*/ 254012 h 257820"/>
                <a:gd name="connsiteX80" fmla="*/ 90430 w 1181360"/>
                <a:gd name="connsiteY80" fmla="*/ 254012 h 257820"/>
                <a:gd name="connsiteX81" fmla="*/ 908818 w 1181360"/>
                <a:gd name="connsiteY81" fmla="*/ 149110 h 257820"/>
                <a:gd name="connsiteX82" fmla="*/ 929011 w 1181360"/>
                <a:gd name="connsiteY82" fmla="*/ 149110 h 257820"/>
                <a:gd name="connsiteX83" fmla="*/ 958475 w 1181360"/>
                <a:gd name="connsiteY83" fmla="*/ 223403 h 257820"/>
                <a:gd name="connsiteX84" fmla="*/ 958475 w 1181360"/>
                <a:gd name="connsiteY84" fmla="*/ 149110 h 257820"/>
                <a:gd name="connsiteX85" fmla="*/ 973842 w 1181360"/>
                <a:gd name="connsiteY85" fmla="*/ 149110 h 257820"/>
                <a:gd name="connsiteX86" fmla="*/ 973842 w 1181360"/>
                <a:gd name="connsiteY86" fmla="*/ 253758 h 257820"/>
                <a:gd name="connsiteX87" fmla="*/ 954411 w 1181360"/>
                <a:gd name="connsiteY87" fmla="*/ 253758 h 257820"/>
                <a:gd name="connsiteX88" fmla="*/ 924693 w 1181360"/>
                <a:gd name="connsiteY88" fmla="*/ 179843 h 257820"/>
                <a:gd name="connsiteX89" fmla="*/ 924693 w 1181360"/>
                <a:gd name="connsiteY89" fmla="*/ 253758 h 257820"/>
                <a:gd name="connsiteX90" fmla="*/ 908818 w 1181360"/>
                <a:gd name="connsiteY90" fmla="*/ 253758 h 257820"/>
                <a:gd name="connsiteX91" fmla="*/ 846334 w 1181360"/>
                <a:gd name="connsiteY91" fmla="*/ 149110 h 257820"/>
                <a:gd name="connsiteX92" fmla="*/ 893324 w 1181360"/>
                <a:gd name="connsiteY92" fmla="*/ 149110 h 257820"/>
                <a:gd name="connsiteX93" fmla="*/ 893324 w 1181360"/>
                <a:gd name="connsiteY93" fmla="*/ 164858 h 257820"/>
                <a:gd name="connsiteX94" fmla="*/ 863352 w 1181360"/>
                <a:gd name="connsiteY94" fmla="*/ 164858 h 257820"/>
                <a:gd name="connsiteX95" fmla="*/ 863352 w 1181360"/>
                <a:gd name="connsiteY95" fmla="*/ 192543 h 257820"/>
                <a:gd name="connsiteX96" fmla="*/ 891038 w 1181360"/>
                <a:gd name="connsiteY96" fmla="*/ 192543 h 257820"/>
                <a:gd name="connsiteX97" fmla="*/ 891038 w 1181360"/>
                <a:gd name="connsiteY97" fmla="*/ 207020 h 257820"/>
                <a:gd name="connsiteX98" fmla="*/ 863352 w 1181360"/>
                <a:gd name="connsiteY98" fmla="*/ 207020 h 257820"/>
                <a:gd name="connsiteX99" fmla="*/ 863352 w 1181360"/>
                <a:gd name="connsiteY99" fmla="*/ 237883 h 257820"/>
                <a:gd name="connsiteX100" fmla="*/ 893959 w 1181360"/>
                <a:gd name="connsiteY100" fmla="*/ 237883 h 257820"/>
                <a:gd name="connsiteX101" fmla="*/ 893959 w 1181360"/>
                <a:gd name="connsiteY101" fmla="*/ 253758 h 257820"/>
                <a:gd name="connsiteX102" fmla="*/ 846334 w 1181360"/>
                <a:gd name="connsiteY102" fmla="*/ 253758 h 257820"/>
                <a:gd name="connsiteX103" fmla="*/ 809758 w 1181360"/>
                <a:gd name="connsiteY103" fmla="*/ 149110 h 257820"/>
                <a:gd name="connsiteX104" fmla="*/ 827538 w 1181360"/>
                <a:gd name="connsiteY104" fmla="*/ 149110 h 257820"/>
                <a:gd name="connsiteX105" fmla="*/ 827538 w 1181360"/>
                <a:gd name="connsiteY105" fmla="*/ 253758 h 257820"/>
                <a:gd name="connsiteX106" fmla="*/ 809758 w 1181360"/>
                <a:gd name="connsiteY106" fmla="*/ 253758 h 257820"/>
                <a:gd name="connsiteX107" fmla="*/ 258959 w 1181360"/>
                <a:gd name="connsiteY107" fmla="*/ 149110 h 257820"/>
                <a:gd name="connsiteX108" fmla="*/ 287915 w 1181360"/>
                <a:gd name="connsiteY108" fmla="*/ 149110 h 257820"/>
                <a:gd name="connsiteX109" fmla="*/ 298202 w 1181360"/>
                <a:gd name="connsiteY109" fmla="*/ 150633 h 257820"/>
                <a:gd name="connsiteX110" fmla="*/ 307727 w 1181360"/>
                <a:gd name="connsiteY110" fmla="*/ 155715 h 257820"/>
                <a:gd name="connsiteX111" fmla="*/ 314712 w 1181360"/>
                <a:gd name="connsiteY111" fmla="*/ 165240 h 257820"/>
                <a:gd name="connsiteX112" fmla="*/ 317379 w 1181360"/>
                <a:gd name="connsiteY112" fmla="*/ 179970 h 257820"/>
                <a:gd name="connsiteX113" fmla="*/ 316744 w 1181360"/>
                <a:gd name="connsiteY113" fmla="*/ 179970 h 257820"/>
                <a:gd name="connsiteX114" fmla="*/ 314331 w 1181360"/>
                <a:gd name="connsiteY114" fmla="*/ 193942 h 257820"/>
                <a:gd name="connsiteX115" fmla="*/ 307854 w 1181360"/>
                <a:gd name="connsiteY115" fmla="*/ 203972 h 257820"/>
                <a:gd name="connsiteX116" fmla="*/ 298710 w 1181360"/>
                <a:gd name="connsiteY116" fmla="*/ 209817 h 257820"/>
                <a:gd name="connsiteX117" fmla="*/ 288169 w 1181360"/>
                <a:gd name="connsiteY117" fmla="*/ 211720 h 257820"/>
                <a:gd name="connsiteX118" fmla="*/ 275469 w 1181360"/>
                <a:gd name="connsiteY118" fmla="*/ 211720 h 257820"/>
                <a:gd name="connsiteX119" fmla="*/ 275469 w 1181360"/>
                <a:gd name="connsiteY119" fmla="*/ 253758 h 257820"/>
                <a:gd name="connsiteX120" fmla="*/ 258959 w 1181360"/>
                <a:gd name="connsiteY120" fmla="*/ 253758 h 257820"/>
                <a:gd name="connsiteX121" fmla="*/ 494163 w 1181360"/>
                <a:gd name="connsiteY121" fmla="*/ 148602 h 257820"/>
                <a:gd name="connsiteX122" fmla="*/ 541153 w 1181360"/>
                <a:gd name="connsiteY122" fmla="*/ 148602 h 257820"/>
                <a:gd name="connsiteX123" fmla="*/ 541153 w 1181360"/>
                <a:gd name="connsiteY123" fmla="*/ 164350 h 257820"/>
                <a:gd name="connsiteX124" fmla="*/ 511181 w 1181360"/>
                <a:gd name="connsiteY124" fmla="*/ 164350 h 257820"/>
                <a:gd name="connsiteX125" fmla="*/ 511181 w 1181360"/>
                <a:gd name="connsiteY125" fmla="*/ 192035 h 257820"/>
                <a:gd name="connsiteX126" fmla="*/ 538359 w 1181360"/>
                <a:gd name="connsiteY126" fmla="*/ 192035 h 257820"/>
                <a:gd name="connsiteX127" fmla="*/ 538359 w 1181360"/>
                <a:gd name="connsiteY127" fmla="*/ 206515 h 257820"/>
                <a:gd name="connsiteX128" fmla="*/ 510673 w 1181360"/>
                <a:gd name="connsiteY128" fmla="*/ 206515 h 257820"/>
                <a:gd name="connsiteX129" fmla="*/ 510673 w 1181360"/>
                <a:gd name="connsiteY129" fmla="*/ 237375 h 257820"/>
                <a:gd name="connsiteX130" fmla="*/ 542169 w 1181360"/>
                <a:gd name="connsiteY130" fmla="*/ 237375 h 257820"/>
                <a:gd name="connsiteX131" fmla="*/ 542169 w 1181360"/>
                <a:gd name="connsiteY131" fmla="*/ 253250 h 257820"/>
                <a:gd name="connsiteX132" fmla="*/ 494163 w 1181360"/>
                <a:gd name="connsiteY132" fmla="*/ 253250 h 257820"/>
                <a:gd name="connsiteX133" fmla="*/ 457079 w 1181360"/>
                <a:gd name="connsiteY133" fmla="*/ 148602 h 257820"/>
                <a:gd name="connsiteX134" fmla="*/ 474859 w 1181360"/>
                <a:gd name="connsiteY134" fmla="*/ 148602 h 257820"/>
                <a:gd name="connsiteX135" fmla="*/ 474859 w 1181360"/>
                <a:gd name="connsiteY135" fmla="*/ 253250 h 257820"/>
                <a:gd name="connsiteX136" fmla="*/ 457587 w 1181360"/>
                <a:gd name="connsiteY136" fmla="*/ 253250 h 257820"/>
                <a:gd name="connsiteX137" fmla="*/ 400183 w 1181360"/>
                <a:gd name="connsiteY137" fmla="*/ 148602 h 257820"/>
                <a:gd name="connsiteX138" fmla="*/ 418090 w 1181360"/>
                <a:gd name="connsiteY138" fmla="*/ 148602 h 257820"/>
                <a:gd name="connsiteX139" fmla="*/ 418090 w 1181360"/>
                <a:gd name="connsiteY139" fmla="*/ 237502 h 257820"/>
                <a:gd name="connsiteX140" fmla="*/ 447046 w 1181360"/>
                <a:gd name="connsiteY140" fmla="*/ 237502 h 257820"/>
                <a:gd name="connsiteX141" fmla="*/ 447046 w 1181360"/>
                <a:gd name="connsiteY141" fmla="*/ 253885 h 257820"/>
                <a:gd name="connsiteX142" fmla="*/ 400183 w 1181360"/>
                <a:gd name="connsiteY142" fmla="*/ 253250 h 257820"/>
                <a:gd name="connsiteX143" fmla="*/ 329063 w 1181360"/>
                <a:gd name="connsiteY143" fmla="*/ 148602 h 257820"/>
                <a:gd name="connsiteX144" fmla="*/ 358019 w 1181360"/>
                <a:gd name="connsiteY144" fmla="*/ 148602 h 257820"/>
                <a:gd name="connsiteX145" fmla="*/ 368306 w 1181360"/>
                <a:gd name="connsiteY145" fmla="*/ 150124 h 257820"/>
                <a:gd name="connsiteX146" fmla="*/ 377831 w 1181360"/>
                <a:gd name="connsiteY146" fmla="*/ 155206 h 257820"/>
                <a:gd name="connsiteX147" fmla="*/ 384816 w 1181360"/>
                <a:gd name="connsiteY147" fmla="*/ 164731 h 257820"/>
                <a:gd name="connsiteX148" fmla="*/ 387483 w 1181360"/>
                <a:gd name="connsiteY148" fmla="*/ 179462 h 257820"/>
                <a:gd name="connsiteX149" fmla="*/ 387864 w 1181360"/>
                <a:gd name="connsiteY149" fmla="*/ 179462 h 257820"/>
                <a:gd name="connsiteX150" fmla="*/ 385451 w 1181360"/>
                <a:gd name="connsiteY150" fmla="*/ 193433 h 257820"/>
                <a:gd name="connsiteX151" fmla="*/ 379101 w 1181360"/>
                <a:gd name="connsiteY151" fmla="*/ 203467 h 257820"/>
                <a:gd name="connsiteX152" fmla="*/ 369957 w 1181360"/>
                <a:gd name="connsiteY152" fmla="*/ 209308 h 257820"/>
                <a:gd name="connsiteX153" fmla="*/ 359289 w 1181360"/>
                <a:gd name="connsiteY153" fmla="*/ 211212 h 257820"/>
                <a:gd name="connsiteX154" fmla="*/ 346589 w 1181360"/>
                <a:gd name="connsiteY154" fmla="*/ 211212 h 257820"/>
                <a:gd name="connsiteX155" fmla="*/ 346589 w 1181360"/>
                <a:gd name="connsiteY155" fmla="*/ 253250 h 257820"/>
                <a:gd name="connsiteX156" fmla="*/ 329063 w 1181360"/>
                <a:gd name="connsiteY156" fmla="*/ 253250 h 257820"/>
                <a:gd name="connsiteX157" fmla="*/ 556393 w 1181360"/>
                <a:gd name="connsiteY157" fmla="*/ 148220 h 257820"/>
                <a:gd name="connsiteX158" fmla="*/ 582682 w 1181360"/>
                <a:gd name="connsiteY158" fmla="*/ 148220 h 257820"/>
                <a:gd name="connsiteX159" fmla="*/ 613289 w 1181360"/>
                <a:gd name="connsiteY159" fmla="*/ 162065 h 257820"/>
                <a:gd name="connsiteX160" fmla="*/ 623703 w 1181360"/>
                <a:gd name="connsiteY160" fmla="*/ 200165 h 257820"/>
                <a:gd name="connsiteX161" fmla="*/ 623703 w 1181360"/>
                <a:gd name="connsiteY161" fmla="*/ 201051 h 257820"/>
                <a:gd name="connsiteX162" fmla="*/ 613289 w 1181360"/>
                <a:gd name="connsiteY162" fmla="*/ 239151 h 257820"/>
                <a:gd name="connsiteX163" fmla="*/ 582555 w 1181360"/>
                <a:gd name="connsiteY163" fmla="*/ 252868 h 257820"/>
                <a:gd name="connsiteX164" fmla="*/ 556393 w 1181360"/>
                <a:gd name="connsiteY164" fmla="*/ 252868 h 257820"/>
                <a:gd name="connsiteX165" fmla="*/ 1156468 w 1181360"/>
                <a:gd name="connsiteY165" fmla="*/ 148093 h 257820"/>
                <a:gd name="connsiteX166" fmla="*/ 1170819 w 1181360"/>
                <a:gd name="connsiteY166" fmla="*/ 150760 h 257820"/>
                <a:gd name="connsiteX167" fmla="*/ 1181360 w 1181360"/>
                <a:gd name="connsiteY167" fmla="*/ 158381 h 257820"/>
                <a:gd name="connsiteX168" fmla="*/ 1171581 w 1181360"/>
                <a:gd name="connsiteY168" fmla="*/ 171081 h 257820"/>
                <a:gd name="connsiteX169" fmla="*/ 1171581 w 1181360"/>
                <a:gd name="connsiteY169" fmla="*/ 170827 h 257820"/>
                <a:gd name="connsiteX170" fmla="*/ 1157103 w 1181360"/>
                <a:gd name="connsiteY170" fmla="*/ 163841 h 257820"/>
                <a:gd name="connsiteX171" fmla="*/ 1152278 w 1181360"/>
                <a:gd name="connsiteY171" fmla="*/ 164604 h 257820"/>
                <a:gd name="connsiteX172" fmla="*/ 1147959 w 1181360"/>
                <a:gd name="connsiteY172" fmla="*/ 167270 h 257820"/>
                <a:gd name="connsiteX173" fmla="*/ 1144911 w 1181360"/>
                <a:gd name="connsiteY173" fmla="*/ 171844 h 257820"/>
                <a:gd name="connsiteX174" fmla="*/ 1143768 w 1181360"/>
                <a:gd name="connsiteY174" fmla="*/ 178445 h 257820"/>
                <a:gd name="connsiteX175" fmla="*/ 1147832 w 1181360"/>
                <a:gd name="connsiteY175" fmla="*/ 188733 h 257820"/>
                <a:gd name="connsiteX176" fmla="*/ 1158246 w 1181360"/>
                <a:gd name="connsiteY176" fmla="*/ 195591 h 257820"/>
                <a:gd name="connsiteX177" fmla="*/ 1166120 w 1181360"/>
                <a:gd name="connsiteY177" fmla="*/ 200037 h 257820"/>
                <a:gd name="connsiteX178" fmla="*/ 1173359 w 1181360"/>
                <a:gd name="connsiteY178" fmla="*/ 206133 h 257820"/>
                <a:gd name="connsiteX179" fmla="*/ 1178693 w 1181360"/>
                <a:gd name="connsiteY179" fmla="*/ 214514 h 257820"/>
                <a:gd name="connsiteX180" fmla="*/ 1180853 w 1181360"/>
                <a:gd name="connsiteY180" fmla="*/ 226070 h 257820"/>
                <a:gd name="connsiteX181" fmla="*/ 1178312 w 1181360"/>
                <a:gd name="connsiteY181" fmla="*/ 239660 h 257820"/>
                <a:gd name="connsiteX182" fmla="*/ 1171835 w 1181360"/>
                <a:gd name="connsiteY182" fmla="*/ 249566 h 257820"/>
                <a:gd name="connsiteX183" fmla="*/ 1162310 w 1181360"/>
                <a:gd name="connsiteY183" fmla="*/ 255662 h 257820"/>
                <a:gd name="connsiteX184" fmla="*/ 1150753 w 1181360"/>
                <a:gd name="connsiteY184" fmla="*/ 257820 h 257820"/>
                <a:gd name="connsiteX185" fmla="*/ 1134624 w 1181360"/>
                <a:gd name="connsiteY185" fmla="*/ 254394 h 257820"/>
                <a:gd name="connsiteX186" fmla="*/ 1122813 w 1181360"/>
                <a:gd name="connsiteY186" fmla="*/ 245756 h 257820"/>
                <a:gd name="connsiteX187" fmla="*/ 1132338 w 1181360"/>
                <a:gd name="connsiteY187" fmla="*/ 233056 h 257820"/>
                <a:gd name="connsiteX188" fmla="*/ 1140593 w 1181360"/>
                <a:gd name="connsiteY188" fmla="*/ 239533 h 257820"/>
                <a:gd name="connsiteX189" fmla="*/ 1150499 w 1181360"/>
                <a:gd name="connsiteY189" fmla="*/ 241945 h 257820"/>
                <a:gd name="connsiteX190" fmla="*/ 1159770 w 1181360"/>
                <a:gd name="connsiteY190" fmla="*/ 238137 h 257820"/>
                <a:gd name="connsiteX191" fmla="*/ 1163453 w 1181360"/>
                <a:gd name="connsiteY191" fmla="*/ 227341 h 257820"/>
                <a:gd name="connsiteX192" fmla="*/ 1159008 w 1181360"/>
                <a:gd name="connsiteY192" fmla="*/ 216545 h 257820"/>
                <a:gd name="connsiteX193" fmla="*/ 1147832 w 1181360"/>
                <a:gd name="connsiteY193" fmla="*/ 209181 h 257820"/>
                <a:gd name="connsiteX194" fmla="*/ 1139704 w 1181360"/>
                <a:gd name="connsiteY194" fmla="*/ 204608 h 257820"/>
                <a:gd name="connsiteX195" fmla="*/ 1133100 w 1181360"/>
                <a:gd name="connsiteY195" fmla="*/ 198639 h 257820"/>
                <a:gd name="connsiteX196" fmla="*/ 1128401 w 1181360"/>
                <a:gd name="connsiteY196" fmla="*/ 190512 h 257820"/>
                <a:gd name="connsiteX197" fmla="*/ 1126750 w 1181360"/>
                <a:gd name="connsiteY197" fmla="*/ 179335 h 257820"/>
                <a:gd name="connsiteX198" fmla="*/ 1129417 w 1181360"/>
                <a:gd name="connsiteY198" fmla="*/ 165367 h 257820"/>
                <a:gd name="connsiteX199" fmla="*/ 1136148 w 1181360"/>
                <a:gd name="connsiteY199" fmla="*/ 155715 h 257820"/>
                <a:gd name="connsiteX200" fmla="*/ 1145673 w 1181360"/>
                <a:gd name="connsiteY200" fmla="*/ 149997 h 257820"/>
                <a:gd name="connsiteX201" fmla="*/ 1156468 w 1181360"/>
                <a:gd name="connsiteY201" fmla="*/ 148093 h 257820"/>
                <a:gd name="connsiteX202" fmla="*/ 37725 w 1181360"/>
                <a:gd name="connsiteY202" fmla="*/ 146695 h 257820"/>
                <a:gd name="connsiteX203" fmla="*/ 53600 w 1181360"/>
                <a:gd name="connsiteY203" fmla="*/ 150633 h 257820"/>
                <a:gd name="connsiteX204" fmla="*/ 65411 w 1181360"/>
                <a:gd name="connsiteY204" fmla="*/ 161810 h 257820"/>
                <a:gd name="connsiteX205" fmla="*/ 72904 w 1181360"/>
                <a:gd name="connsiteY205" fmla="*/ 179081 h 257820"/>
                <a:gd name="connsiteX206" fmla="*/ 75571 w 1181360"/>
                <a:gd name="connsiteY206" fmla="*/ 201560 h 257820"/>
                <a:gd name="connsiteX207" fmla="*/ 72904 w 1181360"/>
                <a:gd name="connsiteY207" fmla="*/ 224039 h 257820"/>
                <a:gd name="connsiteX208" fmla="*/ 65411 w 1181360"/>
                <a:gd name="connsiteY208" fmla="*/ 241440 h 257820"/>
                <a:gd name="connsiteX209" fmla="*/ 53600 w 1181360"/>
                <a:gd name="connsiteY209" fmla="*/ 252614 h 257820"/>
                <a:gd name="connsiteX210" fmla="*/ 37725 w 1181360"/>
                <a:gd name="connsiteY210" fmla="*/ 256552 h 257820"/>
                <a:gd name="connsiteX211" fmla="*/ 21977 w 1181360"/>
                <a:gd name="connsiteY211" fmla="*/ 252614 h 257820"/>
                <a:gd name="connsiteX212" fmla="*/ 10166 w 1181360"/>
                <a:gd name="connsiteY212" fmla="*/ 241440 h 257820"/>
                <a:gd name="connsiteX213" fmla="*/ 2673 w 1181360"/>
                <a:gd name="connsiteY213" fmla="*/ 224039 h 257820"/>
                <a:gd name="connsiteX214" fmla="*/ 6 w 1181360"/>
                <a:gd name="connsiteY214" fmla="*/ 201560 h 257820"/>
                <a:gd name="connsiteX215" fmla="*/ 2546 w 1181360"/>
                <a:gd name="connsiteY215" fmla="*/ 179081 h 257820"/>
                <a:gd name="connsiteX216" fmla="*/ 9912 w 1181360"/>
                <a:gd name="connsiteY216" fmla="*/ 161810 h 257820"/>
                <a:gd name="connsiteX217" fmla="*/ 21850 w 1181360"/>
                <a:gd name="connsiteY217" fmla="*/ 150633 h 257820"/>
                <a:gd name="connsiteX218" fmla="*/ 37725 w 1181360"/>
                <a:gd name="connsiteY218" fmla="*/ 146695 h 257820"/>
                <a:gd name="connsiteX219" fmla="*/ 1027055 w 1181360"/>
                <a:gd name="connsiteY219" fmla="*/ 146444 h 257820"/>
                <a:gd name="connsiteX220" fmla="*/ 1042930 w 1181360"/>
                <a:gd name="connsiteY220" fmla="*/ 149870 h 257820"/>
                <a:gd name="connsiteX221" fmla="*/ 1053979 w 1181360"/>
                <a:gd name="connsiteY221" fmla="*/ 159395 h 257820"/>
                <a:gd name="connsiteX222" fmla="*/ 1043819 w 1181360"/>
                <a:gd name="connsiteY222" fmla="*/ 172095 h 257820"/>
                <a:gd name="connsiteX223" fmla="*/ 1028071 w 1181360"/>
                <a:gd name="connsiteY223" fmla="*/ 163460 h 257820"/>
                <a:gd name="connsiteX224" fmla="*/ 1018800 w 1181360"/>
                <a:gd name="connsiteY224" fmla="*/ 166508 h 257820"/>
                <a:gd name="connsiteX225" fmla="*/ 1012196 w 1181360"/>
                <a:gd name="connsiteY225" fmla="*/ 174637 h 257820"/>
                <a:gd name="connsiteX226" fmla="*/ 1008132 w 1181360"/>
                <a:gd name="connsiteY226" fmla="*/ 187337 h 257820"/>
                <a:gd name="connsiteX227" fmla="*/ 1006862 w 1181360"/>
                <a:gd name="connsiteY227" fmla="*/ 202323 h 257820"/>
                <a:gd name="connsiteX228" fmla="*/ 1008132 w 1181360"/>
                <a:gd name="connsiteY228" fmla="*/ 217181 h 257820"/>
                <a:gd name="connsiteX229" fmla="*/ 1012196 w 1181360"/>
                <a:gd name="connsiteY229" fmla="*/ 229881 h 257820"/>
                <a:gd name="connsiteX230" fmla="*/ 1018927 w 1181360"/>
                <a:gd name="connsiteY230" fmla="*/ 238010 h 257820"/>
                <a:gd name="connsiteX231" fmla="*/ 1028452 w 1181360"/>
                <a:gd name="connsiteY231" fmla="*/ 241058 h 257820"/>
                <a:gd name="connsiteX232" fmla="*/ 1037342 w 1181360"/>
                <a:gd name="connsiteY232" fmla="*/ 238392 h 257820"/>
                <a:gd name="connsiteX233" fmla="*/ 1043692 w 1181360"/>
                <a:gd name="connsiteY233" fmla="*/ 231915 h 257820"/>
                <a:gd name="connsiteX234" fmla="*/ 1053853 w 1181360"/>
                <a:gd name="connsiteY234" fmla="*/ 243852 h 257820"/>
                <a:gd name="connsiteX235" fmla="*/ 1043311 w 1181360"/>
                <a:gd name="connsiteY235" fmla="*/ 253885 h 257820"/>
                <a:gd name="connsiteX236" fmla="*/ 1043311 w 1181360"/>
                <a:gd name="connsiteY236" fmla="*/ 252487 h 257820"/>
                <a:gd name="connsiteX237" fmla="*/ 1027055 w 1181360"/>
                <a:gd name="connsiteY237" fmla="*/ 256425 h 257820"/>
                <a:gd name="connsiteX238" fmla="*/ 1011053 w 1181360"/>
                <a:gd name="connsiteY238" fmla="*/ 252233 h 257820"/>
                <a:gd name="connsiteX239" fmla="*/ 998353 w 1181360"/>
                <a:gd name="connsiteY239" fmla="*/ 240804 h 257820"/>
                <a:gd name="connsiteX240" fmla="*/ 990733 w 1181360"/>
                <a:gd name="connsiteY240" fmla="*/ 223403 h 257820"/>
                <a:gd name="connsiteX241" fmla="*/ 987939 w 1181360"/>
                <a:gd name="connsiteY241" fmla="*/ 201433 h 257820"/>
                <a:gd name="connsiteX242" fmla="*/ 990733 w 1181360"/>
                <a:gd name="connsiteY242" fmla="*/ 179335 h 257820"/>
                <a:gd name="connsiteX243" fmla="*/ 998480 w 1181360"/>
                <a:gd name="connsiteY243" fmla="*/ 161937 h 257820"/>
                <a:gd name="connsiteX244" fmla="*/ 1011180 w 1181360"/>
                <a:gd name="connsiteY244" fmla="*/ 150506 h 257820"/>
                <a:gd name="connsiteX245" fmla="*/ 1027055 w 1181360"/>
                <a:gd name="connsiteY245" fmla="*/ 146444 h 257820"/>
                <a:gd name="connsiteX246" fmla="*/ 698506 w 1181360"/>
                <a:gd name="connsiteY246" fmla="*/ 145300 h 257820"/>
                <a:gd name="connsiteX247" fmla="*/ 712730 w 1181360"/>
                <a:gd name="connsiteY247" fmla="*/ 147966 h 257820"/>
                <a:gd name="connsiteX248" fmla="*/ 723271 w 1181360"/>
                <a:gd name="connsiteY248" fmla="*/ 155587 h 257820"/>
                <a:gd name="connsiteX249" fmla="*/ 713619 w 1181360"/>
                <a:gd name="connsiteY249" fmla="*/ 168287 h 257820"/>
                <a:gd name="connsiteX250" fmla="*/ 713492 w 1181360"/>
                <a:gd name="connsiteY250" fmla="*/ 168033 h 257820"/>
                <a:gd name="connsiteX251" fmla="*/ 699014 w 1181360"/>
                <a:gd name="connsiteY251" fmla="*/ 161048 h 257820"/>
                <a:gd name="connsiteX252" fmla="*/ 694188 w 1181360"/>
                <a:gd name="connsiteY252" fmla="*/ 161810 h 257820"/>
                <a:gd name="connsiteX253" fmla="*/ 689870 w 1181360"/>
                <a:gd name="connsiteY253" fmla="*/ 164477 h 257820"/>
                <a:gd name="connsiteX254" fmla="*/ 686822 w 1181360"/>
                <a:gd name="connsiteY254" fmla="*/ 169047 h 257820"/>
                <a:gd name="connsiteX255" fmla="*/ 685679 w 1181360"/>
                <a:gd name="connsiteY255" fmla="*/ 175651 h 257820"/>
                <a:gd name="connsiteX256" fmla="*/ 689743 w 1181360"/>
                <a:gd name="connsiteY256" fmla="*/ 185939 h 257820"/>
                <a:gd name="connsiteX257" fmla="*/ 700284 w 1181360"/>
                <a:gd name="connsiteY257" fmla="*/ 192798 h 257820"/>
                <a:gd name="connsiteX258" fmla="*/ 708031 w 1181360"/>
                <a:gd name="connsiteY258" fmla="*/ 197244 h 257820"/>
                <a:gd name="connsiteX259" fmla="*/ 715270 w 1181360"/>
                <a:gd name="connsiteY259" fmla="*/ 203340 h 257820"/>
                <a:gd name="connsiteX260" fmla="*/ 720604 w 1181360"/>
                <a:gd name="connsiteY260" fmla="*/ 211720 h 257820"/>
                <a:gd name="connsiteX261" fmla="*/ 722763 w 1181360"/>
                <a:gd name="connsiteY261" fmla="*/ 223276 h 257820"/>
                <a:gd name="connsiteX262" fmla="*/ 720350 w 1181360"/>
                <a:gd name="connsiteY262" fmla="*/ 236866 h 257820"/>
                <a:gd name="connsiteX263" fmla="*/ 713746 w 1181360"/>
                <a:gd name="connsiteY263" fmla="*/ 246773 h 257820"/>
                <a:gd name="connsiteX264" fmla="*/ 704221 w 1181360"/>
                <a:gd name="connsiteY264" fmla="*/ 252868 h 257820"/>
                <a:gd name="connsiteX265" fmla="*/ 692664 w 1181360"/>
                <a:gd name="connsiteY265" fmla="*/ 255026 h 257820"/>
                <a:gd name="connsiteX266" fmla="*/ 676535 w 1181360"/>
                <a:gd name="connsiteY266" fmla="*/ 251597 h 257820"/>
                <a:gd name="connsiteX267" fmla="*/ 664724 w 1181360"/>
                <a:gd name="connsiteY267" fmla="*/ 242962 h 257820"/>
                <a:gd name="connsiteX268" fmla="*/ 674376 w 1181360"/>
                <a:gd name="connsiteY268" fmla="*/ 230262 h 257820"/>
                <a:gd name="connsiteX269" fmla="*/ 682504 w 1181360"/>
                <a:gd name="connsiteY269" fmla="*/ 236739 h 257820"/>
                <a:gd name="connsiteX270" fmla="*/ 692410 w 1181360"/>
                <a:gd name="connsiteY270" fmla="*/ 239151 h 257820"/>
                <a:gd name="connsiteX271" fmla="*/ 701681 w 1181360"/>
                <a:gd name="connsiteY271" fmla="*/ 235344 h 257820"/>
                <a:gd name="connsiteX272" fmla="*/ 705364 w 1181360"/>
                <a:gd name="connsiteY272" fmla="*/ 224548 h 257820"/>
                <a:gd name="connsiteX273" fmla="*/ 700919 w 1181360"/>
                <a:gd name="connsiteY273" fmla="*/ 213751 h 257820"/>
                <a:gd name="connsiteX274" fmla="*/ 689743 w 1181360"/>
                <a:gd name="connsiteY274" fmla="*/ 206387 h 257820"/>
                <a:gd name="connsiteX275" fmla="*/ 681616 w 1181360"/>
                <a:gd name="connsiteY275" fmla="*/ 201814 h 257820"/>
                <a:gd name="connsiteX276" fmla="*/ 675011 w 1181360"/>
                <a:gd name="connsiteY276" fmla="*/ 195845 h 257820"/>
                <a:gd name="connsiteX277" fmla="*/ 670439 w 1181360"/>
                <a:gd name="connsiteY277" fmla="*/ 187719 h 257820"/>
                <a:gd name="connsiteX278" fmla="*/ 668661 w 1181360"/>
                <a:gd name="connsiteY278" fmla="*/ 176541 h 257820"/>
                <a:gd name="connsiteX279" fmla="*/ 671328 w 1181360"/>
                <a:gd name="connsiteY279" fmla="*/ 162570 h 257820"/>
                <a:gd name="connsiteX280" fmla="*/ 678059 w 1181360"/>
                <a:gd name="connsiteY280" fmla="*/ 152918 h 257820"/>
                <a:gd name="connsiteX281" fmla="*/ 687711 w 1181360"/>
                <a:gd name="connsiteY281" fmla="*/ 147203 h 257820"/>
                <a:gd name="connsiteX282" fmla="*/ 698506 w 1181360"/>
                <a:gd name="connsiteY282" fmla="*/ 145300 h 257820"/>
                <a:gd name="connsiteX283" fmla="*/ 771785 w 1181360"/>
                <a:gd name="connsiteY283" fmla="*/ 145045 h 257820"/>
                <a:gd name="connsiteX284" fmla="*/ 787533 w 1181360"/>
                <a:gd name="connsiteY284" fmla="*/ 148475 h 257820"/>
                <a:gd name="connsiteX285" fmla="*/ 798709 w 1181360"/>
                <a:gd name="connsiteY285" fmla="*/ 158000 h 257820"/>
                <a:gd name="connsiteX286" fmla="*/ 788422 w 1181360"/>
                <a:gd name="connsiteY286" fmla="*/ 170700 h 257820"/>
                <a:gd name="connsiteX287" fmla="*/ 772801 w 1181360"/>
                <a:gd name="connsiteY287" fmla="*/ 162065 h 257820"/>
                <a:gd name="connsiteX288" fmla="*/ 763403 w 1181360"/>
                <a:gd name="connsiteY288" fmla="*/ 165112 h 257820"/>
                <a:gd name="connsiteX289" fmla="*/ 756799 w 1181360"/>
                <a:gd name="connsiteY289" fmla="*/ 173239 h 257820"/>
                <a:gd name="connsiteX290" fmla="*/ 752735 w 1181360"/>
                <a:gd name="connsiteY290" fmla="*/ 185939 h 257820"/>
                <a:gd name="connsiteX291" fmla="*/ 751466 w 1181360"/>
                <a:gd name="connsiteY291" fmla="*/ 200924 h 257820"/>
                <a:gd name="connsiteX292" fmla="*/ 752735 w 1181360"/>
                <a:gd name="connsiteY292" fmla="*/ 215785 h 257820"/>
                <a:gd name="connsiteX293" fmla="*/ 756799 w 1181360"/>
                <a:gd name="connsiteY293" fmla="*/ 228485 h 257820"/>
                <a:gd name="connsiteX294" fmla="*/ 763530 w 1181360"/>
                <a:gd name="connsiteY294" fmla="*/ 236612 h 257820"/>
                <a:gd name="connsiteX295" fmla="*/ 773055 w 1181360"/>
                <a:gd name="connsiteY295" fmla="*/ 239660 h 257820"/>
                <a:gd name="connsiteX296" fmla="*/ 782072 w 1181360"/>
                <a:gd name="connsiteY296" fmla="*/ 236993 h 257820"/>
                <a:gd name="connsiteX297" fmla="*/ 788295 w 1181360"/>
                <a:gd name="connsiteY297" fmla="*/ 230516 h 257820"/>
                <a:gd name="connsiteX298" fmla="*/ 798582 w 1181360"/>
                <a:gd name="connsiteY298" fmla="*/ 242453 h 257820"/>
                <a:gd name="connsiteX299" fmla="*/ 787914 w 1181360"/>
                <a:gd name="connsiteY299" fmla="*/ 252487 h 257820"/>
                <a:gd name="connsiteX300" fmla="*/ 787406 w 1181360"/>
                <a:gd name="connsiteY300" fmla="*/ 251092 h 257820"/>
                <a:gd name="connsiteX301" fmla="*/ 771277 w 1181360"/>
                <a:gd name="connsiteY301" fmla="*/ 255026 h 257820"/>
                <a:gd name="connsiteX302" fmla="*/ 755148 w 1181360"/>
                <a:gd name="connsiteY302" fmla="*/ 250837 h 257820"/>
                <a:gd name="connsiteX303" fmla="*/ 743083 w 1181360"/>
                <a:gd name="connsiteY303" fmla="*/ 239406 h 257820"/>
                <a:gd name="connsiteX304" fmla="*/ 735336 w 1181360"/>
                <a:gd name="connsiteY304" fmla="*/ 222008 h 257820"/>
                <a:gd name="connsiteX305" fmla="*/ 732542 w 1181360"/>
                <a:gd name="connsiteY305" fmla="*/ 200037 h 257820"/>
                <a:gd name="connsiteX306" fmla="*/ 735336 w 1181360"/>
                <a:gd name="connsiteY306" fmla="*/ 177940 h 257820"/>
                <a:gd name="connsiteX307" fmla="*/ 743083 w 1181360"/>
                <a:gd name="connsiteY307" fmla="*/ 160539 h 257820"/>
                <a:gd name="connsiteX308" fmla="*/ 755783 w 1181360"/>
                <a:gd name="connsiteY308" fmla="*/ 149110 h 257820"/>
                <a:gd name="connsiteX309" fmla="*/ 771785 w 1181360"/>
                <a:gd name="connsiteY309" fmla="*/ 145045 h 257820"/>
                <a:gd name="connsiteX310" fmla="*/ 689616 w 1181360"/>
                <a:gd name="connsiteY310" fmla="*/ 17156 h 257820"/>
                <a:gd name="connsiteX311" fmla="*/ 689616 w 1181360"/>
                <a:gd name="connsiteY311" fmla="*/ 49414 h 257820"/>
                <a:gd name="connsiteX312" fmla="*/ 699776 w 1181360"/>
                <a:gd name="connsiteY312" fmla="*/ 49414 h 257820"/>
                <a:gd name="connsiteX313" fmla="*/ 710444 w 1181360"/>
                <a:gd name="connsiteY313" fmla="*/ 45349 h 257820"/>
                <a:gd name="connsiteX314" fmla="*/ 714635 w 1181360"/>
                <a:gd name="connsiteY314" fmla="*/ 33793 h 257820"/>
                <a:gd name="connsiteX315" fmla="*/ 714635 w 1181360"/>
                <a:gd name="connsiteY315" fmla="*/ 33158 h 257820"/>
                <a:gd name="connsiteX316" fmla="*/ 713366 w 1181360"/>
                <a:gd name="connsiteY316" fmla="*/ 25285 h 257820"/>
                <a:gd name="connsiteX317" fmla="*/ 709936 w 1181360"/>
                <a:gd name="connsiteY317" fmla="*/ 20458 h 257820"/>
                <a:gd name="connsiteX318" fmla="*/ 705110 w 1181360"/>
                <a:gd name="connsiteY318" fmla="*/ 17918 h 257820"/>
                <a:gd name="connsiteX319" fmla="*/ 699776 w 1181360"/>
                <a:gd name="connsiteY319" fmla="*/ 17156 h 257820"/>
                <a:gd name="connsiteX320" fmla="*/ 902595 w 1181360"/>
                <a:gd name="connsiteY320" fmla="*/ 2933 h 257820"/>
                <a:gd name="connsiteX321" fmla="*/ 921772 w 1181360"/>
                <a:gd name="connsiteY321" fmla="*/ 2933 h 257820"/>
                <a:gd name="connsiteX322" fmla="*/ 937520 w 1181360"/>
                <a:gd name="connsiteY322" fmla="*/ 49541 h 257820"/>
                <a:gd name="connsiteX323" fmla="*/ 953522 w 1181360"/>
                <a:gd name="connsiteY323" fmla="*/ 3187 h 257820"/>
                <a:gd name="connsiteX324" fmla="*/ 972318 w 1181360"/>
                <a:gd name="connsiteY324" fmla="*/ 3187 h 257820"/>
                <a:gd name="connsiteX325" fmla="*/ 946156 w 1181360"/>
                <a:gd name="connsiteY325" fmla="*/ 67447 h 257820"/>
                <a:gd name="connsiteX326" fmla="*/ 946156 w 1181360"/>
                <a:gd name="connsiteY326" fmla="*/ 107454 h 257820"/>
                <a:gd name="connsiteX327" fmla="*/ 928757 w 1181360"/>
                <a:gd name="connsiteY327" fmla="*/ 107454 h 257820"/>
                <a:gd name="connsiteX328" fmla="*/ 928757 w 1181360"/>
                <a:gd name="connsiteY328" fmla="*/ 67447 h 257820"/>
                <a:gd name="connsiteX329" fmla="*/ 840746 w 1181360"/>
                <a:gd name="connsiteY329" fmla="*/ 2933 h 257820"/>
                <a:gd name="connsiteX330" fmla="*/ 897642 w 1181360"/>
                <a:gd name="connsiteY330" fmla="*/ 2933 h 257820"/>
                <a:gd name="connsiteX331" fmla="*/ 897642 w 1181360"/>
                <a:gd name="connsiteY331" fmla="*/ 18045 h 257820"/>
                <a:gd name="connsiteX332" fmla="*/ 877957 w 1181360"/>
                <a:gd name="connsiteY332" fmla="*/ 18045 h 257820"/>
                <a:gd name="connsiteX333" fmla="*/ 877957 w 1181360"/>
                <a:gd name="connsiteY333" fmla="*/ 106945 h 257820"/>
                <a:gd name="connsiteX334" fmla="*/ 860431 w 1181360"/>
                <a:gd name="connsiteY334" fmla="*/ 106945 h 257820"/>
                <a:gd name="connsiteX335" fmla="*/ 860431 w 1181360"/>
                <a:gd name="connsiteY335" fmla="*/ 18045 h 257820"/>
                <a:gd name="connsiteX336" fmla="*/ 840746 w 1181360"/>
                <a:gd name="connsiteY336" fmla="*/ 18045 h 257820"/>
                <a:gd name="connsiteX337" fmla="*/ 812679 w 1181360"/>
                <a:gd name="connsiteY337" fmla="*/ 2425 h 257820"/>
                <a:gd name="connsiteX338" fmla="*/ 830459 w 1181360"/>
                <a:gd name="connsiteY338" fmla="*/ 2425 h 257820"/>
                <a:gd name="connsiteX339" fmla="*/ 830459 w 1181360"/>
                <a:gd name="connsiteY339" fmla="*/ 106945 h 257820"/>
                <a:gd name="connsiteX340" fmla="*/ 812933 w 1181360"/>
                <a:gd name="connsiteY340" fmla="*/ 106945 h 257820"/>
                <a:gd name="connsiteX341" fmla="*/ 672471 w 1181360"/>
                <a:gd name="connsiteY341" fmla="*/ 2425 h 257820"/>
                <a:gd name="connsiteX342" fmla="*/ 702443 w 1181360"/>
                <a:gd name="connsiteY342" fmla="*/ 2425 h 257820"/>
                <a:gd name="connsiteX343" fmla="*/ 714381 w 1181360"/>
                <a:gd name="connsiteY343" fmla="*/ 4074 h 257820"/>
                <a:gd name="connsiteX344" fmla="*/ 723779 w 1181360"/>
                <a:gd name="connsiteY344" fmla="*/ 9537 h 257820"/>
                <a:gd name="connsiteX345" fmla="*/ 730002 w 1181360"/>
                <a:gd name="connsiteY345" fmla="*/ 18808 h 257820"/>
                <a:gd name="connsiteX346" fmla="*/ 732161 w 1181360"/>
                <a:gd name="connsiteY346" fmla="*/ 32268 h 257820"/>
                <a:gd name="connsiteX347" fmla="*/ 730637 w 1181360"/>
                <a:gd name="connsiteY347" fmla="*/ 42937 h 257820"/>
                <a:gd name="connsiteX348" fmla="*/ 726700 w 1181360"/>
                <a:gd name="connsiteY348" fmla="*/ 50812 h 257820"/>
                <a:gd name="connsiteX349" fmla="*/ 721493 w 1181360"/>
                <a:gd name="connsiteY349" fmla="*/ 56145 h 257820"/>
                <a:gd name="connsiteX350" fmla="*/ 715778 w 1181360"/>
                <a:gd name="connsiteY350" fmla="*/ 58812 h 257820"/>
                <a:gd name="connsiteX351" fmla="*/ 734574 w 1181360"/>
                <a:gd name="connsiteY351" fmla="*/ 106945 h 257820"/>
                <a:gd name="connsiteX352" fmla="*/ 715905 w 1181360"/>
                <a:gd name="connsiteY352" fmla="*/ 106945 h 257820"/>
                <a:gd name="connsiteX353" fmla="*/ 699649 w 1181360"/>
                <a:gd name="connsiteY353" fmla="*/ 62368 h 257820"/>
                <a:gd name="connsiteX354" fmla="*/ 689616 w 1181360"/>
                <a:gd name="connsiteY354" fmla="*/ 62368 h 257820"/>
                <a:gd name="connsiteX355" fmla="*/ 689616 w 1181360"/>
                <a:gd name="connsiteY355" fmla="*/ 106945 h 257820"/>
                <a:gd name="connsiteX356" fmla="*/ 672471 w 1181360"/>
                <a:gd name="connsiteY356" fmla="*/ 106945 h 257820"/>
                <a:gd name="connsiteX357" fmla="*/ 610368 w 1181360"/>
                <a:gd name="connsiteY357" fmla="*/ 2425 h 257820"/>
                <a:gd name="connsiteX358" fmla="*/ 657231 w 1181360"/>
                <a:gd name="connsiteY358" fmla="*/ 2425 h 257820"/>
                <a:gd name="connsiteX359" fmla="*/ 657231 w 1181360"/>
                <a:gd name="connsiteY359" fmla="*/ 18045 h 257820"/>
                <a:gd name="connsiteX360" fmla="*/ 627259 w 1181360"/>
                <a:gd name="connsiteY360" fmla="*/ 18045 h 257820"/>
                <a:gd name="connsiteX361" fmla="*/ 627259 w 1181360"/>
                <a:gd name="connsiteY361" fmla="*/ 45858 h 257820"/>
                <a:gd name="connsiteX362" fmla="*/ 654945 w 1181360"/>
                <a:gd name="connsiteY362" fmla="*/ 45858 h 257820"/>
                <a:gd name="connsiteX363" fmla="*/ 654945 w 1181360"/>
                <a:gd name="connsiteY363" fmla="*/ 60337 h 257820"/>
                <a:gd name="connsiteX364" fmla="*/ 627259 w 1181360"/>
                <a:gd name="connsiteY364" fmla="*/ 60337 h 257820"/>
                <a:gd name="connsiteX365" fmla="*/ 627259 w 1181360"/>
                <a:gd name="connsiteY365" fmla="*/ 91198 h 257820"/>
                <a:gd name="connsiteX366" fmla="*/ 658628 w 1181360"/>
                <a:gd name="connsiteY366" fmla="*/ 91198 h 257820"/>
                <a:gd name="connsiteX367" fmla="*/ 658628 w 1181360"/>
                <a:gd name="connsiteY367" fmla="*/ 106945 h 257820"/>
                <a:gd name="connsiteX368" fmla="*/ 610368 w 1181360"/>
                <a:gd name="connsiteY368" fmla="*/ 106945 h 257820"/>
                <a:gd name="connsiteX369" fmla="*/ 525659 w 1181360"/>
                <a:gd name="connsiteY369" fmla="*/ 2425 h 257820"/>
                <a:gd name="connsiteX370" fmla="*/ 545471 w 1181360"/>
                <a:gd name="connsiteY370" fmla="*/ 2425 h 257820"/>
                <a:gd name="connsiteX371" fmla="*/ 562997 w 1181360"/>
                <a:gd name="connsiteY371" fmla="*/ 86243 h 257820"/>
                <a:gd name="connsiteX372" fmla="*/ 580523 w 1181360"/>
                <a:gd name="connsiteY372" fmla="*/ 2425 h 257820"/>
                <a:gd name="connsiteX373" fmla="*/ 599446 w 1181360"/>
                <a:gd name="connsiteY373" fmla="*/ 2425 h 257820"/>
                <a:gd name="connsiteX374" fmla="*/ 573919 w 1181360"/>
                <a:gd name="connsiteY374" fmla="*/ 106945 h 257820"/>
                <a:gd name="connsiteX375" fmla="*/ 551059 w 1181360"/>
                <a:gd name="connsiteY375" fmla="*/ 106945 h 257820"/>
                <a:gd name="connsiteX376" fmla="*/ 497719 w 1181360"/>
                <a:gd name="connsiteY376" fmla="*/ 2425 h 257820"/>
                <a:gd name="connsiteX377" fmla="*/ 515499 w 1181360"/>
                <a:gd name="connsiteY377" fmla="*/ 2425 h 257820"/>
                <a:gd name="connsiteX378" fmla="*/ 515499 w 1181360"/>
                <a:gd name="connsiteY378" fmla="*/ 106945 h 257820"/>
                <a:gd name="connsiteX379" fmla="*/ 497719 w 1181360"/>
                <a:gd name="connsiteY379" fmla="*/ 106945 h 257820"/>
                <a:gd name="connsiteX380" fmla="*/ 413519 w 1181360"/>
                <a:gd name="connsiteY380" fmla="*/ 2424 h 257820"/>
                <a:gd name="connsiteX381" fmla="*/ 433839 w 1181360"/>
                <a:gd name="connsiteY381" fmla="*/ 2424 h 257820"/>
                <a:gd name="connsiteX382" fmla="*/ 463303 w 1181360"/>
                <a:gd name="connsiteY382" fmla="*/ 76718 h 257820"/>
                <a:gd name="connsiteX383" fmla="*/ 463303 w 1181360"/>
                <a:gd name="connsiteY383" fmla="*/ 2424 h 257820"/>
                <a:gd name="connsiteX384" fmla="*/ 478670 w 1181360"/>
                <a:gd name="connsiteY384" fmla="*/ 2424 h 257820"/>
                <a:gd name="connsiteX385" fmla="*/ 478670 w 1181360"/>
                <a:gd name="connsiteY385" fmla="*/ 106945 h 257820"/>
                <a:gd name="connsiteX386" fmla="*/ 459239 w 1181360"/>
                <a:gd name="connsiteY386" fmla="*/ 106945 h 257820"/>
                <a:gd name="connsiteX387" fmla="*/ 429521 w 1181360"/>
                <a:gd name="connsiteY387" fmla="*/ 33157 h 257820"/>
                <a:gd name="connsiteX388" fmla="*/ 429521 w 1181360"/>
                <a:gd name="connsiteY388" fmla="*/ 106945 h 257820"/>
                <a:gd name="connsiteX389" fmla="*/ 413519 w 1181360"/>
                <a:gd name="connsiteY389" fmla="*/ 106945 h 257820"/>
                <a:gd name="connsiteX390" fmla="*/ 329445 w 1181360"/>
                <a:gd name="connsiteY390" fmla="*/ 2424 h 257820"/>
                <a:gd name="connsiteX391" fmla="*/ 347860 w 1181360"/>
                <a:gd name="connsiteY391" fmla="*/ 2424 h 257820"/>
                <a:gd name="connsiteX392" fmla="*/ 347860 w 1181360"/>
                <a:gd name="connsiteY392" fmla="*/ 68337 h 257820"/>
                <a:gd name="connsiteX393" fmla="*/ 347860 w 1181360"/>
                <a:gd name="connsiteY393" fmla="*/ 77607 h 257820"/>
                <a:gd name="connsiteX394" fmla="*/ 350273 w 1181360"/>
                <a:gd name="connsiteY394" fmla="*/ 85610 h 257820"/>
                <a:gd name="connsiteX395" fmla="*/ 354972 w 1181360"/>
                <a:gd name="connsiteY395" fmla="*/ 90943 h 257820"/>
                <a:gd name="connsiteX396" fmla="*/ 362465 w 1181360"/>
                <a:gd name="connsiteY396" fmla="*/ 92974 h 257820"/>
                <a:gd name="connsiteX397" fmla="*/ 369958 w 1181360"/>
                <a:gd name="connsiteY397" fmla="*/ 90943 h 257820"/>
                <a:gd name="connsiteX398" fmla="*/ 374657 w 1181360"/>
                <a:gd name="connsiteY398" fmla="*/ 85610 h 257820"/>
                <a:gd name="connsiteX399" fmla="*/ 377070 w 1181360"/>
                <a:gd name="connsiteY399" fmla="*/ 77607 h 257820"/>
                <a:gd name="connsiteX400" fmla="*/ 377705 w 1181360"/>
                <a:gd name="connsiteY400" fmla="*/ 68337 h 257820"/>
                <a:gd name="connsiteX401" fmla="*/ 377705 w 1181360"/>
                <a:gd name="connsiteY401" fmla="*/ 2424 h 257820"/>
                <a:gd name="connsiteX402" fmla="*/ 395358 w 1181360"/>
                <a:gd name="connsiteY402" fmla="*/ 2424 h 257820"/>
                <a:gd name="connsiteX403" fmla="*/ 395358 w 1181360"/>
                <a:gd name="connsiteY403" fmla="*/ 69862 h 257820"/>
                <a:gd name="connsiteX404" fmla="*/ 393580 w 1181360"/>
                <a:gd name="connsiteY404" fmla="*/ 85356 h 257820"/>
                <a:gd name="connsiteX405" fmla="*/ 387738 w 1181360"/>
                <a:gd name="connsiteY405" fmla="*/ 98056 h 257820"/>
                <a:gd name="connsiteX406" fmla="*/ 377451 w 1181360"/>
                <a:gd name="connsiteY406" fmla="*/ 106564 h 257820"/>
                <a:gd name="connsiteX407" fmla="*/ 362211 w 1181360"/>
                <a:gd name="connsiteY407" fmla="*/ 109612 h 257820"/>
                <a:gd name="connsiteX408" fmla="*/ 346971 w 1181360"/>
                <a:gd name="connsiteY408" fmla="*/ 106564 h 257820"/>
                <a:gd name="connsiteX409" fmla="*/ 336811 w 1181360"/>
                <a:gd name="connsiteY409" fmla="*/ 98056 h 257820"/>
                <a:gd name="connsiteX410" fmla="*/ 331096 w 1181360"/>
                <a:gd name="connsiteY410" fmla="*/ 85356 h 257820"/>
                <a:gd name="connsiteX411" fmla="*/ 329445 w 1181360"/>
                <a:gd name="connsiteY411" fmla="*/ 69862 h 257820"/>
                <a:gd name="connsiteX412" fmla="*/ 775087 w 1181360"/>
                <a:gd name="connsiteY412" fmla="*/ 12 h 257820"/>
                <a:gd name="connsiteX413" fmla="*/ 789311 w 1181360"/>
                <a:gd name="connsiteY413" fmla="*/ 2552 h 257820"/>
                <a:gd name="connsiteX414" fmla="*/ 799979 w 1181360"/>
                <a:gd name="connsiteY414" fmla="*/ 10170 h 257820"/>
                <a:gd name="connsiteX415" fmla="*/ 790200 w 1181360"/>
                <a:gd name="connsiteY415" fmla="*/ 22870 h 257820"/>
                <a:gd name="connsiteX416" fmla="*/ 790200 w 1181360"/>
                <a:gd name="connsiteY416" fmla="*/ 22619 h 257820"/>
                <a:gd name="connsiteX417" fmla="*/ 775722 w 1181360"/>
                <a:gd name="connsiteY417" fmla="*/ 15760 h 257820"/>
                <a:gd name="connsiteX418" fmla="*/ 770769 w 1181360"/>
                <a:gd name="connsiteY418" fmla="*/ 16520 h 257820"/>
                <a:gd name="connsiteX419" fmla="*/ 766451 w 1181360"/>
                <a:gd name="connsiteY419" fmla="*/ 19062 h 257820"/>
                <a:gd name="connsiteX420" fmla="*/ 763530 w 1181360"/>
                <a:gd name="connsiteY420" fmla="*/ 23633 h 257820"/>
                <a:gd name="connsiteX421" fmla="*/ 762387 w 1181360"/>
                <a:gd name="connsiteY421" fmla="*/ 30364 h 257820"/>
                <a:gd name="connsiteX422" fmla="*/ 766324 w 1181360"/>
                <a:gd name="connsiteY422" fmla="*/ 40652 h 257820"/>
                <a:gd name="connsiteX423" fmla="*/ 776866 w 1181360"/>
                <a:gd name="connsiteY423" fmla="*/ 47510 h 257820"/>
                <a:gd name="connsiteX424" fmla="*/ 784739 w 1181360"/>
                <a:gd name="connsiteY424" fmla="*/ 51826 h 257820"/>
                <a:gd name="connsiteX425" fmla="*/ 791978 w 1181360"/>
                <a:gd name="connsiteY425" fmla="*/ 57922 h 257820"/>
                <a:gd name="connsiteX426" fmla="*/ 797312 w 1181360"/>
                <a:gd name="connsiteY426" fmla="*/ 66306 h 257820"/>
                <a:gd name="connsiteX427" fmla="*/ 799344 w 1181360"/>
                <a:gd name="connsiteY427" fmla="*/ 77862 h 257820"/>
                <a:gd name="connsiteX428" fmla="*/ 796931 w 1181360"/>
                <a:gd name="connsiteY428" fmla="*/ 91452 h 257820"/>
                <a:gd name="connsiteX429" fmla="*/ 790454 w 1181360"/>
                <a:gd name="connsiteY429" fmla="*/ 101485 h 257820"/>
                <a:gd name="connsiteX430" fmla="*/ 780802 w 1181360"/>
                <a:gd name="connsiteY430" fmla="*/ 107581 h 257820"/>
                <a:gd name="connsiteX431" fmla="*/ 769372 w 1181360"/>
                <a:gd name="connsiteY431" fmla="*/ 109612 h 257820"/>
                <a:gd name="connsiteX432" fmla="*/ 753116 w 1181360"/>
                <a:gd name="connsiteY432" fmla="*/ 106183 h 257820"/>
                <a:gd name="connsiteX433" fmla="*/ 741305 w 1181360"/>
                <a:gd name="connsiteY433" fmla="*/ 97675 h 257820"/>
                <a:gd name="connsiteX434" fmla="*/ 750957 w 1181360"/>
                <a:gd name="connsiteY434" fmla="*/ 84975 h 257820"/>
                <a:gd name="connsiteX435" fmla="*/ 759212 w 1181360"/>
                <a:gd name="connsiteY435" fmla="*/ 91452 h 257820"/>
                <a:gd name="connsiteX436" fmla="*/ 768991 w 1181360"/>
                <a:gd name="connsiteY436" fmla="*/ 93737 h 257820"/>
                <a:gd name="connsiteX437" fmla="*/ 778389 w 1181360"/>
                <a:gd name="connsiteY437" fmla="*/ 89926 h 257820"/>
                <a:gd name="connsiteX438" fmla="*/ 782072 w 1181360"/>
                <a:gd name="connsiteY438" fmla="*/ 79133 h 257820"/>
                <a:gd name="connsiteX439" fmla="*/ 777627 w 1181360"/>
                <a:gd name="connsiteY439" fmla="*/ 68337 h 257820"/>
                <a:gd name="connsiteX440" fmla="*/ 766324 w 1181360"/>
                <a:gd name="connsiteY440" fmla="*/ 60970 h 257820"/>
                <a:gd name="connsiteX441" fmla="*/ 758323 w 1181360"/>
                <a:gd name="connsiteY441" fmla="*/ 56400 h 257820"/>
                <a:gd name="connsiteX442" fmla="*/ 751592 w 1181360"/>
                <a:gd name="connsiteY442" fmla="*/ 50431 h 257820"/>
                <a:gd name="connsiteX443" fmla="*/ 747020 w 1181360"/>
                <a:gd name="connsiteY443" fmla="*/ 42301 h 257820"/>
                <a:gd name="connsiteX444" fmla="*/ 745369 w 1181360"/>
                <a:gd name="connsiteY444" fmla="*/ 31127 h 257820"/>
                <a:gd name="connsiteX445" fmla="*/ 747909 w 1181360"/>
                <a:gd name="connsiteY445" fmla="*/ 17156 h 257820"/>
                <a:gd name="connsiteX446" fmla="*/ 754767 w 1181360"/>
                <a:gd name="connsiteY446" fmla="*/ 7503 h 257820"/>
                <a:gd name="connsiteX447" fmla="*/ 764292 w 1181360"/>
                <a:gd name="connsiteY447" fmla="*/ 1916 h 257820"/>
                <a:gd name="connsiteX448" fmla="*/ 775087 w 1181360"/>
                <a:gd name="connsiteY448" fmla="*/ 12 h 25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Lst>
              <a:rect l="l" t="t" r="r" b="b"/>
              <a:pathLst>
                <a:path w="1181360" h="257820">
                  <a:moveTo>
                    <a:pt x="210953" y="166126"/>
                  </a:moveTo>
                  <a:lnTo>
                    <a:pt x="199523" y="217943"/>
                  </a:lnTo>
                  <a:lnTo>
                    <a:pt x="222637" y="217943"/>
                  </a:lnTo>
                  <a:close/>
                  <a:moveTo>
                    <a:pt x="574300" y="164223"/>
                  </a:moveTo>
                  <a:lnTo>
                    <a:pt x="574300" y="237756"/>
                  </a:lnTo>
                  <a:lnTo>
                    <a:pt x="582682" y="237756"/>
                  </a:lnTo>
                  <a:cubicBezTo>
                    <a:pt x="585972" y="237756"/>
                    <a:pt x="589197" y="236866"/>
                    <a:pt x="592080" y="235344"/>
                  </a:cubicBezTo>
                  <a:cubicBezTo>
                    <a:pt x="595052" y="233691"/>
                    <a:pt x="597580" y="231279"/>
                    <a:pt x="599446" y="228485"/>
                  </a:cubicBezTo>
                  <a:cubicBezTo>
                    <a:pt x="601694" y="224929"/>
                    <a:pt x="603333" y="221118"/>
                    <a:pt x="604272" y="217053"/>
                  </a:cubicBezTo>
                  <a:cubicBezTo>
                    <a:pt x="605466" y="211848"/>
                    <a:pt x="606025" y="206387"/>
                    <a:pt x="605923" y="201051"/>
                  </a:cubicBezTo>
                  <a:cubicBezTo>
                    <a:pt x="606025" y="195591"/>
                    <a:pt x="605466" y="190131"/>
                    <a:pt x="604272" y="184795"/>
                  </a:cubicBezTo>
                  <a:cubicBezTo>
                    <a:pt x="603333" y="180733"/>
                    <a:pt x="601694" y="176923"/>
                    <a:pt x="599446" y="173366"/>
                  </a:cubicBezTo>
                  <a:cubicBezTo>
                    <a:pt x="597580" y="170573"/>
                    <a:pt x="595052" y="168160"/>
                    <a:pt x="592080" y="166508"/>
                  </a:cubicBezTo>
                  <a:cubicBezTo>
                    <a:pt x="589197" y="164985"/>
                    <a:pt x="585959" y="164095"/>
                    <a:pt x="582682" y="164223"/>
                  </a:cubicBezTo>
                  <a:close/>
                  <a:moveTo>
                    <a:pt x="275723" y="163968"/>
                  </a:moveTo>
                  <a:lnTo>
                    <a:pt x="275723" y="196990"/>
                  </a:lnTo>
                  <a:lnTo>
                    <a:pt x="285883" y="196990"/>
                  </a:lnTo>
                  <a:cubicBezTo>
                    <a:pt x="289756" y="197117"/>
                    <a:pt x="293490" y="195591"/>
                    <a:pt x="296043" y="192670"/>
                  </a:cubicBezTo>
                  <a:lnTo>
                    <a:pt x="299901" y="180225"/>
                  </a:lnTo>
                  <a:lnTo>
                    <a:pt x="299980" y="180479"/>
                  </a:lnTo>
                  <a:lnTo>
                    <a:pt x="299980" y="179970"/>
                  </a:lnTo>
                  <a:lnTo>
                    <a:pt x="299901" y="180225"/>
                  </a:lnTo>
                  <a:lnTo>
                    <a:pt x="296043" y="167779"/>
                  </a:lnTo>
                  <a:cubicBezTo>
                    <a:pt x="293287" y="165240"/>
                    <a:pt x="289643" y="163841"/>
                    <a:pt x="285883" y="163968"/>
                  </a:cubicBezTo>
                  <a:close/>
                  <a:moveTo>
                    <a:pt x="346970" y="163460"/>
                  </a:moveTo>
                  <a:lnTo>
                    <a:pt x="346970" y="196481"/>
                  </a:lnTo>
                  <a:lnTo>
                    <a:pt x="357003" y="196481"/>
                  </a:lnTo>
                  <a:cubicBezTo>
                    <a:pt x="360877" y="196608"/>
                    <a:pt x="364610" y="195083"/>
                    <a:pt x="367163" y="192162"/>
                  </a:cubicBezTo>
                  <a:lnTo>
                    <a:pt x="371146" y="179716"/>
                  </a:lnTo>
                  <a:lnTo>
                    <a:pt x="371227" y="179970"/>
                  </a:lnTo>
                  <a:lnTo>
                    <a:pt x="371227" y="179462"/>
                  </a:lnTo>
                  <a:lnTo>
                    <a:pt x="371146" y="179716"/>
                  </a:lnTo>
                  <a:lnTo>
                    <a:pt x="367163" y="167270"/>
                  </a:lnTo>
                  <a:cubicBezTo>
                    <a:pt x="364407" y="164731"/>
                    <a:pt x="360762" y="163333"/>
                    <a:pt x="357003" y="163460"/>
                  </a:cubicBezTo>
                  <a:close/>
                  <a:moveTo>
                    <a:pt x="37725" y="162951"/>
                  </a:moveTo>
                  <a:cubicBezTo>
                    <a:pt x="34639" y="162951"/>
                    <a:pt x="31654" y="163968"/>
                    <a:pt x="29216" y="165872"/>
                  </a:cubicBezTo>
                  <a:cubicBezTo>
                    <a:pt x="26701" y="168160"/>
                    <a:pt x="24670" y="170827"/>
                    <a:pt x="23247" y="173875"/>
                  </a:cubicBezTo>
                  <a:cubicBezTo>
                    <a:pt x="21393" y="177940"/>
                    <a:pt x="20148" y="182128"/>
                    <a:pt x="19564" y="186575"/>
                  </a:cubicBezTo>
                  <a:cubicBezTo>
                    <a:pt x="18777" y="191526"/>
                    <a:pt x="18395" y="196481"/>
                    <a:pt x="18421" y="201560"/>
                  </a:cubicBezTo>
                  <a:cubicBezTo>
                    <a:pt x="18395" y="206515"/>
                    <a:pt x="18777" y="211593"/>
                    <a:pt x="19564" y="216545"/>
                  </a:cubicBezTo>
                  <a:cubicBezTo>
                    <a:pt x="20148" y="220991"/>
                    <a:pt x="21393" y="225183"/>
                    <a:pt x="23247" y="229245"/>
                  </a:cubicBezTo>
                  <a:cubicBezTo>
                    <a:pt x="24632" y="232293"/>
                    <a:pt x="26663" y="235090"/>
                    <a:pt x="29216" y="237375"/>
                  </a:cubicBezTo>
                  <a:cubicBezTo>
                    <a:pt x="31654" y="239278"/>
                    <a:pt x="34639" y="240295"/>
                    <a:pt x="37725" y="240295"/>
                  </a:cubicBezTo>
                  <a:cubicBezTo>
                    <a:pt x="40849" y="240295"/>
                    <a:pt x="43897" y="239278"/>
                    <a:pt x="46361" y="237375"/>
                  </a:cubicBezTo>
                  <a:cubicBezTo>
                    <a:pt x="48914" y="235090"/>
                    <a:pt x="50945" y="232293"/>
                    <a:pt x="52330" y="229245"/>
                  </a:cubicBezTo>
                  <a:cubicBezTo>
                    <a:pt x="54184" y="225183"/>
                    <a:pt x="55429" y="220991"/>
                    <a:pt x="56013" y="216545"/>
                  </a:cubicBezTo>
                  <a:cubicBezTo>
                    <a:pt x="56800" y="211593"/>
                    <a:pt x="57182" y="206515"/>
                    <a:pt x="57156" y="201560"/>
                  </a:cubicBezTo>
                  <a:cubicBezTo>
                    <a:pt x="57207" y="196481"/>
                    <a:pt x="56775" y="191526"/>
                    <a:pt x="55886" y="186575"/>
                  </a:cubicBezTo>
                  <a:cubicBezTo>
                    <a:pt x="55302" y="182128"/>
                    <a:pt x="54058" y="177940"/>
                    <a:pt x="52203" y="173875"/>
                  </a:cubicBezTo>
                  <a:cubicBezTo>
                    <a:pt x="50730" y="170827"/>
                    <a:pt x="48647" y="168160"/>
                    <a:pt x="46107" y="165872"/>
                  </a:cubicBezTo>
                  <a:cubicBezTo>
                    <a:pt x="43758" y="163968"/>
                    <a:pt x="40786" y="162951"/>
                    <a:pt x="37725" y="162951"/>
                  </a:cubicBezTo>
                  <a:close/>
                  <a:moveTo>
                    <a:pt x="1065155" y="150506"/>
                  </a:moveTo>
                  <a:lnTo>
                    <a:pt x="1112018" y="150506"/>
                  </a:lnTo>
                  <a:lnTo>
                    <a:pt x="1112018" y="166253"/>
                  </a:lnTo>
                  <a:lnTo>
                    <a:pt x="1082173" y="166253"/>
                  </a:lnTo>
                  <a:lnTo>
                    <a:pt x="1082173" y="193942"/>
                  </a:lnTo>
                  <a:lnTo>
                    <a:pt x="1109859" y="193942"/>
                  </a:lnTo>
                  <a:lnTo>
                    <a:pt x="1109859" y="208418"/>
                  </a:lnTo>
                  <a:lnTo>
                    <a:pt x="1082173" y="208418"/>
                  </a:lnTo>
                  <a:lnTo>
                    <a:pt x="1082173" y="239278"/>
                  </a:lnTo>
                  <a:lnTo>
                    <a:pt x="1113542" y="239278"/>
                  </a:lnTo>
                  <a:lnTo>
                    <a:pt x="1113542" y="255153"/>
                  </a:lnTo>
                  <a:lnTo>
                    <a:pt x="1065155" y="255153"/>
                  </a:lnTo>
                  <a:close/>
                  <a:moveTo>
                    <a:pt x="199777" y="149365"/>
                  </a:moveTo>
                  <a:lnTo>
                    <a:pt x="222383" y="149365"/>
                  </a:lnTo>
                  <a:lnTo>
                    <a:pt x="247783" y="254012"/>
                  </a:lnTo>
                  <a:lnTo>
                    <a:pt x="229495" y="254012"/>
                  </a:lnTo>
                  <a:lnTo>
                    <a:pt x="224288" y="231787"/>
                  </a:lnTo>
                  <a:lnTo>
                    <a:pt x="196729" y="231787"/>
                  </a:lnTo>
                  <a:lnTo>
                    <a:pt x="191395" y="254012"/>
                  </a:lnTo>
                  <a:lnTo>
                    <a:pt x="173615" y="254012"/>
                  </a:lnTo>
                  <a:close/>
                  <a:moveTo>
                    <a:pt x="90430" y="149365"/>
                  </a:moveTo>
                  <a:lnTo>
                    <a:pt x="137420" y="149365"/>
                  </a:lnTo>
                  <a:lnTo>
                    <a:pt x="137420" y="165367"/>
                  </a:lnTo>
                  <a:lnTo>
                    <a:pt x="108210" y="165367"/>
                  </a:lnTo>
                  <a:lnTo>
                    <a:pt x="108210" y="194069"/>
                  </a:lnTo>
                  <a:lnTo>
                    <a:pt x="135134" y="194069"/>
                  </a:lnTo>
                  <a:lnTo>
                    <a:pt x="135134" y="209054"/>
                  </a:lnTo>
                  <a:lnTo>
                    <a:pt x="108337" y="209054"/>
                  </a:lnTo>
                  <a:lnTo>
                    <a:pt x="108337" y="254012"/>
                  </a:lnTo>
                  <a:lnTo>
                    <a:pt x="90430" y="254012"/>
                  </a:lnTo>
                  <a:close/>
                  <a:moveTo>
                    <a:pt x="908818" y="149110"/>
                  </a:moveTo>
                  <a:lnTo>
                    <a:pt x="929011" y="149110"/>
                  </a:lnTo>
                  <a:lnTo>
                    <a:pt x="958475" y="223403"/>
                  </a:lnTo>
                  <a:lnTo>
                    <a:pt x="958475" y="149110"/>
                  </a:lnTo>
                  <a:lnTo>
                    <a:pt x="973842" y="149110"/>
                  </a:lnTo>
                  <a:lnTo>
                    <a:pt x="973842" y="253758"/>
                  </a:lnTo>
                  <a:lnTo>
                    <a:pt x="954411" y="253758"/>
                  </a:lnTo>
                  <a:lnTo>
                    <a:pt x="924693" y="179843"/>
                  </a:lnTo>
                  <a:lnTo>
                    <a:pt x="924693" y="253758"/>
                  </a:lnTo>
                  <a:lnTo>
                    <a:pt x="908818" y="253758"/>
                  </a:lnTo>
                  <a:close/>
                  <a:moveTo>
                    <a:pt x="846334" y="149110"/>
                  </a:moveTo>
                  <a:lnTo>
                    <a:pt x="893324" y="149110"/>
                  </a:lnTo>
                  <a:lnTo>
                    <a:pt x="893324" y="164858"/>
                  </a:lnTo>
                  <a:lnTo>
                    <a:pt x="863352" y="164858"/>
                  </a:lnTo>
                  <a:lnTo>
                    <a:pt x="863352" y="192543"/>
                  </a:lnTo>
                  <a:lnTo>
                    <a:pt x="891038" y="192543"/>
                  </a:lnTo>
                  <a:lnTo>
                    <a:pt x="891038" y="207020"/>
                  </a:lnTo>
                  <a:lnTo>
                    <a:pt x="863352" y="207020"/>
                  </a:lnTo>
                  <a:lnTo>
                    <a:pt x="863352" y="237883"/>
                  </a:lnTo>
                  <a:lnTo>
                    <a:pt x="893959" y="237883"/>
                  </a:lnTo>
                  <a:lnTo>
                    <a:pt x="893959" y="253758"/>
                  </a:lnTo>
                  <a:lnTo>
                    <a:pt x="846334" y="253758"/>
                  </a:lnTo>
                  <a:close/>
                  <a:moveTo>
                    <a:pt x="809758" y="149110"/>
                  </a:moveTo>
                  <a:lnTo>
                    <a:pt x="827538" y="149110"/>
                  </a:lnTo>
                  <a:lnTo>
                    <a:pt x="827538" y="253758"/>
                  </a:lnTo>
                  <a:lnTo>
                    <a:pt x="809758" y="253758"/>
                  </a:lnTo>
                  <a:close/>
                  <a:moveTo>
                    <a:pt x="258959" y="149110"/>
                  </a:moveTo>
                  <a:lnTo>
                    <a:pt x="287915" y="149110"/>
                  </a:lnTo>
                  <a:cubicBezTo>
                    <a:pt x="291395" y="149110"/>
                    <a:pt x="294862" y="149619"/>
                    <a:pt x="298202" y="150633"/>
                  </a:cubicBezTo>
                  <a:cubicBezTo>
                    <a:pt x="301708" y="151650"/>
                    <a:pt x="304959" y="153299"/>
                    <a:pt x="307727" y="155715"/>
                  </a:cubicBezTo>
                  <a:cubicBezTo>
                    <a:pt x="310686" y="158381"/>
                    <a:pt x="313061" y="161556"/>
                    <a:pt x="314712" y="165240"/>
                  </a:cubicBezTo>
                  <a:cubicBezTo>
                    <a:pt x="316630" y="169937"/>
                    <a:pt x="317532" y="174892"/>
                    <a:pt x="317379" y="179970"/>
                  </a:cubicBezTo>
                  <a:lnTo>
                    <a:pt x="316744" y="179970"/>
                  </a:lnTo>
                  <a:cubicBezTo>
                    <a:pt x="316871" y="184795"/>
                    <a:pt x="316046" y="189495"/>
                    <a:pt x="314331" y="193942"/>
                  </a:cubicBezTo>
                  <a:cubicBezTo>
                    <a:pt x="312871" y="197749"/>
                    <a:pt x="310674" y="201051"/>
                    <a:pt x="307854" y="203972"/>
                  </a:cubicBezTo>
                  <a:cubicBezTo>
                    <a:pt x="305314" y="206642"/>
                    <a:pt x="302177" y="208673"/>
                    <a:pt x="298710" y="209817"/>
                  </a:cubicBezTo>
                  <a:cubicBezTo>
                    <a:pt x="295344" y="211085"/>
                    <a:pt x="291763" y="211720"/>
                    <a:pt x="288169" y="211720"/>
                  </a:cubicBezTo>
                  <a:lnTo>
                    <a:pt x="275469" y="211720"/>
                  </a:lnTo>
                  <a:lnTo>
                    <a:pt x="275469" y="253758"/>
                  </a:lnTo>
                  <a:lnTo>
                    <a:pt x="258959" y="253758"/>
                  </a:lnTo>
                  <a:close/>
                  <a:moveTo>
                    <a:pt x="494163" y="148602"/>
                  </a:moveTo>
                  <a:lnTo>
                    <a:pt x="541153" y="148602"/>
                  </a:lnTo>
                  <a:lnTo>
                    <a:pt x="541153" y="164350"/>
                  </a:lnTo>
                  <a:lnTo>
                    <a:pt x="511181" y="164350"/>
                  </a:lnTo>
                  <a:lnTo>
                    <a:pt x="511181" y="192035"/>
                  </a:lnTo>
                  <a:lnTo>
                    <a:pt x="538359" y="192035"/>
                  </a:lnTo>
                  <a:lnTo>
                    <a:pt x="538359" y="206515"/>
                  </a:lnTo>
                  <a:lnTo>
                    <a:pt x="510673" y="206515"/>
                  </a:lnTo>
                  <a:lnTo>
                    <a:pt x="510673" y="237375"/>
                  </a:lnTo>
                  <a:lnTo>
                    <a:pt x="542169" y="237375"/>
                  </a:lnTo>
                  <a:lnTo>
                    <a:pt x="542169" y="253250"/>
                  </a:lnTo>
                  <a:lnTo>
                    <a:pt x="494163" y="253250"/>
                  </a:lnTo>
                  <a:close/>
                  <a:moveTo>
                    <a:pt x="457079" y="148602"/>
                  </a:moveTo>
                  <a:lnTo>
                    <a:pt x="474859" y="148602"/>
                  </a:lnTo>
                  <a:lnTo>
                    <a:pt x="474859" y="253250"/>
                  </a:lnTo>
                  <a:lnTo>
                    <a:pt x="457587" y="253250"/>
                  </a:lnTo>
                  <a:close/>
                  <a:moveTo>
                    <a:pt x="400183" y="148602"/>
                  </a:moveTo>
                  <a:lnTo>
                    <a:pt x="418090" y="148602"/>
                  </a:lnTo>
                  <a:lnTo>
                    <a:pt x="418090" y="237502"/>
                  </a:lnTo>
                  <a:lnTo>
                    <a:pt x="447046" y="237502"/>
                  </a:lnTo>
                  <a:lnTo>
                    <a:pt x="447046" y="253885"/>
                  </a:lnTo>
                  <a:lnTo>
                    <a:pt x="400183" y="253250"/>
                  </a:lnTo>
                  <a:close/>
                  <a:moveTo>
                    <a:pt x="329063" y="148602"/>
                  </a:moveTo>
                  <a:lnTo>
                    <a:pt x="358019" y="148602"/>
                  </a:lnTo>
                  <a:cubicBezTo>
                    <a:pt x="361499" y="148602"/>
                    <a:pt x="364966" y="149110"/>
                    <a:pt x="368306" y="150124"/>
                  </a:cubicBezTo>
                  <a:cubicBezTo>
                    <a:pt x="371811" y="151141"/>
                    <a:pt x="375063" y="152794"/>
                    <a:pt x="377831" y="155206"/>
                  </a:cubicBezTo>
                  <a:cubicBezTo>
                    <a:pt x="380828" y="157873"/>
                    <a:pt x="383216" y="161048"/>
                    <a:pt x="384816" y="164731"/>
                  </a:cubicBezTo>
                  <a:cubicBezTo>
                    <a:pt x="386733" y="169428"/>
                    <a:pt x="387636" y="174383"/>
                    <a:pt x="387483" y="179462"/>
                  </a:cubicBezTo>
                  <a:lnTo>
                    <a:pt x="387864" y="179462"/>
                  </a:lnTo>
                  <a:cubicBezTo>
                    <a:pt x="387991" y="184290"/>
                    <a:pt x="387165" y="188987"/>
                    <a:pt x="385451" y="193433"/>
                  </a:cubicBezTo>
                  <a:cubicBezTo>
                    <a:pt x="384041" y="197117"/>
                    <a:pt x="381883" y="200543"/>
                    <a:pt x="379101" y="203467"/>
                  </a:cubicBezTo>
                  <a:cubicBezTo>
                    <a:pt x="376510" y="206006"/>
                    <a:pt x="373386" y="208037"/>
                    <a:pt x="369957" y="209308"/>
                  </a:cubicBezTo>
                  <a:cubicBezTo>
                    <a:pt x="366541" y="210576"/>
                    <a:pt x="362934" y="211212"/>
                    <a:pt x="359289" y="211212"/>
                  </a:cubicBezTo>
                  <a:lnTo>
                    <a:pt x="346589" y="211212"/>
                  </a:lnTo>
                  <a:lnTo>
                    <a:pt x="346589" y="253250"/>
                  </a:lnTo>
                  <a:lnTo>
                    <a:pt x="329063" y="253250"/>
                  </a:lnTo>
                  <a:close/>
                  <a:moveTo>
                    <a:pt x="556393" y="148220"/>
                  </a:moveTo>
                  <a:lnTo>
                    <a:pt x="582682" y="148220"/>
                  </a:lnTo>
                  <a:cubicBezTo>
                    <a:pt x="594531" y="147585"/>
                    <a:pt x="605974" y="152667"/>
                    <a:pt x="613289" y="162065"/>
                  </a:cubicBezTo>
                  <a:cubicBezTo>
                    <a:pt x="620718" y="173366"/>
                    <a:pt x="624376" y="186702"/>
                    <a:pt x="623703" y="200165"/>
                  </a:cubicBezTo>
                  <a:lnTo>
                    <a:pt x="623703" y="201051"/>
                  </a:lnTo>
                  <a:cubicBezTo>
                    <a:pt x="624466" y="214514"/>
                    <a:pt x="620808" y="227977"/>
                    <a:pt x="613289" y="239151"/>
                  </a:cubicBezTo>
                  <a:cubicBezTo>
                    <a:pt x="605910" y="248422"/>
                    <a:pt x="594429" y="253631"/>
                    <a:pt x="582555" y="252868"/>
                  </a:cubicBezTo>
                  <a:lnTo>
                    <a:pt x="556393" y="252868"/>
                  </a:lnTo>
                  <a:close/>
                  <a:moveTo>
                    <a:pt x="1156468" y="148093"/>
                  </a:moveTo>
                  <a:cubicBezTo>
                    <a:pt x="1161383" y="147966"/>
                    <a:pt x="1166260" y="148856"/>
                    <a:pt x="1170819" y="150760"/>
                  </a:cubicBezTo>
                  <a:cubicBezTo>
                    <a:pt x="1174934" y="152285"/>
                    <a:pt x="1178566" y="154952"/>
                    <a:pt x="1181360" y="158381"/>
                  </a:cubicBezTo>
                  <a:lnTo>
                    <a:pt x="1171581" y="171081"/>
                  </a:lnTo>
                  <a:lnTo>
                    <a:pt x="1171581" y="170827"/>
                  </a:lnTo>
                  <a:cubicBezTo>
                    <a:pt x="1168139" y="166381"/>
                    <a:pt x="1162768" y="163714"/>
                    <a:pt x="1157103" y="163841"/>
                  </a:cubicBezTo>
                  <a:cubicBezTo>
                    <a:pt x="1155465" y="163841"/>
                    <a:pt x="1153839" y="164095"/>
                    <a:pt x="1152278" y="164604"/>
                  </a:cubicBezTo>
                  <a:cubicBezTo>
                    <a:pt x="1150664" y="165112"/>
                    <a:pt x="1149191" y="166126"/>
                    <a:pt x="1147959" y="167270"/>
                  </a:cubicBezTo>
                  <a:cubicBezTo>
                    <a:pt x="1146575" y="168542"/>
                    <a:pt x="1145534" y="170064"/>
                    <a:pt x="1144911" y="171844"/>
                  </a:cubicBezTo>
                  <a:cubicBezTo>
                    <a:pt x="1144111" y="174002"/>
                    <a:pt x="1143718" y="176160"/>
                    <a:pt x="1143768" y="178445"/>
                  </a:cubicBezTo>
                  <a:cubicBezTo>
                    <a:pt x="1143476" y="182256"/>
                    <a:pt x="1144975" y="186066"/>
                    <a:pt x="1147832" y="188733"/>
                  </a:cubicBezTo>
                  <a:cubicBezTo>
                    <a:pt x="1150981" y="191526"/>
                    <a:pt x="1154474" y="193815"/>
                    <a:pt x="1158246" y="195591"/>
                  </a:cubicBezTo>
                  <a:cubicBezTo>
                    <a:pt x="1160951" y="196990"/>
                    <a:pt x="1163580" y="198385"/>
                    <a:pt x="1166120" y="200037"/>
                  </a:cubicBezTo>
                  <a:cubicBezTo>
                    <a:pt x="1168813" y="201687"/>
                    <a:pt x="1171251" y="203718"/>
                    <a:pt x="1173359" y="206133"/>
                  </a:cubicBezTo>
                  <a:cubicBezTo>
                    <a:pt x="1175619" y="208545"/>
                    <a:pt x="1177423" y="211466"/>
                    <a:pt x="1178693" y="214514"/>
                  </a:cubicBezTo>
                  <a:cubicBezTo>
                    <a:pt x="1180204" y="218198"/>
                    <a:pt x="1180928" y="222135"/>
                    <a:pt x="1180853" y="226070"/>
                  </a:cubicBezTo>
                  <a:cubicBezTo>
                    <a:pt x="1180903" y="230770"/>
                    <a:pt x="1180039" y="235344"/>
                    <a:pt x="1178312" y="239660"/>
                  </a:cubicBezTo>
                  <a:cubicBezTo>
                    <a:pt x="1176839" y="243343"/>
                    <a:pt x="1174629" y="246773"/>
                    <a:pt x="1171835" y="249566"/>
                  </a:cubicBezTo>
                  <a:cubicBezTo>
                    <a:pt x="1169130" y="252233"/>
                    <a:pt x="1165879" y="254394"/>
                    <a:pt x="1162310" y="255662"/>
                  </a:cubicBezTo>
                  <a:cubicBezTo>
                    <a:pt x="1158614" y="257060"/>
                    <a:pt x="1154703" y="257820"/>
                    <a:pt x="1150753" y="257820"/>
                  </a:cubicBezTo>
                  <a:cubicBezTo>
                    <a:pt x="1145190" y="257820"/>
                    <a:pt x="1139691" y="256679"/>
                    <a:pt x="1134624" y="254394"/>
                  </a:cubicBezTo>
                  <a:cubicBezTo>
                    <a:pt x="1130103" y="252360"/>
                    <a:pt x="1126077" y="249439"/>
                    <a:pt x="1122813" y="245756"/>
                  </a:cubicBezTo>
                  <a:lnTo>
                    <a:pt x="1132338" y="233056"/>
                  </a:lnTo>
                  <a:cubicBezTo>
                    <a:pt x="1134573" y="235849"/>
                    <a:pt x="1137393" y="238010"/>
                    <a:pt x="1140593" y="239533"/>
                  </a:cubicBezTo>
                  <a:cubicBezTo>
                    <a:pt x="1143666" y="241058"/>
                    <a:pt x="1147058" y="241945"/>
                    <a:pt x="1150499" y="241945"/>
                  </a:cubicBezTo>
                  <a:cubicBezTo>
                    <a:pt x="1153979" y="241945"/>
                    <a:pt x="1157331" y="240677"/>
                    <a:pt x="1159770" y="238137"/>
                  </a:cubicBezTo>
                  <a:cubicBezTo>
                    <a:pt x="1162323" y="235090"/>
                    <a:pt x="1163643" y="231279"/>
                    <a:pt x="1163453" y="227341"/>
                  </a:cubicBezTo>
                  <a:cubicBezTo>
                    <a:pt x="1163631" y="223276"/>
                    <a:pt x="1162006" y="219342"/>
                    <a:pt x="1159008" y="216545"/>
                  </a:cubicBezTo>
                  <a:cubicBezTo>
                    <a:pt x="1155618" y="213624"/>
                    <a:pt x="1151858" y="211085"/>
                    <a:pt x="1147832" y="209181"/>
                  </a:cubicBezTo>
                  <a:cubicBezTo>
                    <a:pt x="1145038" y="207783"/>
                    <a:pt x="1142333" y="206260"/>
                    <a:pt x="1139704" y="204608"/>
                  </a:cubicBezTo>
                  <a:cubicBezTo>
                    <a:pt x="1137215" y="202958"/>
                    <a:pt x="1134993" y="200924"/>
                    <a:pt x="1133100" y="198639"/>
                  </a:cubicBezTo>
                  <a:cubicBezTo>
                    <a:pt x="1131132" y="196227"/>
                    <a:pt x="1129544" y="193433"/>
                    <a:pt x="1128401" y="190512"/>
                  </a:cubicBezTo>
                  <a:cubicBezTo>
                    <a:pt x="1127271" y="186829"/>
                    <a:pt x="1126712" y="183145"/>
                    <a:pt x="1126750" y="179335"/>
                  </a:cubicBezTo>
                  <a:cubicBezTo>
                    <a:pt x="1126623" y="174510"/>
                    <a:pt x="1127538" y="169810"/>
                    <a:pt x="1129417" y="165367"/>
                  </a:cubicBezTo>
                  <a:cubicBezTo>
                    <a:pt x="1130928" y="161683"/>
                    <a:pt x="1133214" y="158381"/>
                    <a:pt x="1136148" y="155715"/>
                  </a:cubicBezTo>
                  <a:cubicBezTo>
                    <a:pt x="1138917" y="153172"/>
                    <a:pt x="1142156" y="151268"/>
                    <a:pt x="1145673" y="149997"/>
                  </a:cubicBezTo>
                  <a:cubicBezTo>
                    <a:pt x="1149153" y="148856"/>
                    <a:pt x="1152798" y="148093"/>
                    <a:pt x="1156468" y="148093"/>
                  </a:cubicBezTo>
                  <a:close/>
                  <a:moveTo>
                    <a:pt x="37725" y="146695"/>
                  </a:moveTo>
                  <a:cubicBezTo>
                    <a:pt x="43262" y="146695"/>
                    <a:pt x="48723" y="147966"/>
                    <a:pt x="53600" y="150633"/>
                  </a:cubicBezTo>
                  <a:cubicBezTo>
                    <a:pt x="58375" y="153299"/>
                    <a:pt x="62427" y="157237"/>
                    <a:pt x="65411" y="161810"/>
                  </a:cubicBezTo>
                  <a:cubicBezTo>
                    <a:pt x="68929" y="167016"/>
                    <a:pt x="71469" y="172858"/>
                    <a:pt x="72904" y="179081"/>
                  </a:cubicBezTo>
                  <a:cubicBezTo>
                    <a:pt x="74758" y="186448"/>
                    <a:pt x="75647" y="193942"/>
                    <a:pt x="75571" y="201560"/>
                  </a:cubicBezTo>
                  <a:cubicBezTo>
                    <a:pt x="75647" y="209181"/>
                    <a:pt x="74758" y="216672"/>
                    <a:pt x="72904" y="224039"/>
                  </a:cubicBezTo>
                  <a:cubicBezTo>
                    <a:pt x="71469" y="230262"/>
                    <a:pt x="68929" y="236103"/>
                    <a:pt x="65411" y="241440"/>
                  </a:cubicBezTo>
                  <a:cubicBezTo>
                    <a:pt x="62427" y="246010"/>
                    <a:pt x="58375" y="249948"/>
                    <a:pt x="53600" y="252614"/>
                  </a:cubicBezTo>
                  <a:cubicBezTo>
                    <a:pt x="48749" y="255281"/>
                    <a:pt x="43275" y="256679"/>
                    <a:pt x="37725" y="256552"/>
                  </a:cubicBezTo>
                  <a:cubicBezTo>
                    <a:pt x="32213" y="256679"/>
                    <a:pt x="26778" y="255281"/>
                    <a:pt x="21977" y="252614"/>
                  </a:cubicBezTo>
                  <a:cubicBezTo>
                    <a:pt x="17202" y="249948"/>
                    <a:pt x="13151" y="246010"/>
                    <a:pt x="10166" y="241440"/>
                  </a:cubicBezTo>
                  <a:cubicBezTo>
                    <a:pt x="6648" y="236103"/>
                    <a:pt x="4108" y="230262"/>
                    <a:pt x="2673" y="224039"/>
                  </a:cubicBezTo>
                  <a:cubicBezTo>
                    <a:pt x="819" y="216672"/>
                    <a:pt x="-82" y="209181"/>
                    <a:pt x="6" y="201560"/>
                  </a:cubicBezTo>
                  <a:cubicBezTo>
                    <a:pt x="-58" y="193942"/>
                    <a:pt x="806" y="186448"/>
                    <a:pt x="2546" y="179081"/>
                  </a:cubicBezTo>
                  <a:cubicBezTo>
                    <a:pt x="3994" y="172985"/>
                    <a:pt x="6483" y="167143"/>
                    <a:pt x="9912" y="161810"/>
                  </a:cubicBezTo>
                  <a:cubicBezTo>
                    <a:pt x="12973" y="157237"/>
                    <a:pt x="17062" y="153426"/>
                    <a:pt x="21850" y="150633"/>
                  </a:cubicBezTo>
                  <a:cubicBezTo>
                    <a:pt x="26727" y="147966"/>
                    <a:pt x="32188" y="146695"/>
                    <a:pt x="37725" y="146695"/>
                  </a:cubicBezTo>
                  <a:close/>
                  <a:moveTo>
                    <a:pt x="1027055" y="146444"/>
                  </a:moveTo>
                  <a:cubicBezTo>
                    <a:pt x="1032541" y="146317"/>
                    <a:pt x="1037977" y="147458"/>
                    <a:pt x="1042930" y="149870"/>
                  </a:cubicBezTo>
                  <a:cubicBezTo>
                    <a:pt x="1047400" y="152031"/>
                    <a:pt x="1051223" y="155333"/>
                    <a:pt x="1053979" y="159395"/>
                  </a:cubicBezTo>
                  <a:lnTo>
                    <a:pt x="1043819" y="172095"/>
                  </a:lnTo>
                  <a:cubicBezTo>
                    <a:pt x="1040403" y="166635"/>
                    <a:pt x="1034459" y="163460"/>
                    <a:pt x="1028071" y="163460"/>
                  </a:cubicBezTo>
                  <a:cubicBezTo>
                    <a:pt x="1024719" y="163333"/>
                    <a:pt x="1021454" y="164477"/>
                    <a:pt x="1018800" y="166508"/>
                  </a:cubicBezTo>
                  <a:cubicBezTo>
                    <a:pt x="1015956" y="168669"/>
                    <a:pt x="1013682" y="171462"/>
                    <a:pt x="1012196" y="174637"/>
                  </a:cubicBezTo>
                  <a:cubicBezTo>
                    <a:pt x="1010215" y="178699"/>
                    <a:pt x="1008844" y="182891"/>
                    <a:pt x="1008132" y="187337"/>
                  </a:cubicBezTo>
                  <a:cubicBezTo>
                    <a:pt x="1007243" y="192289"/>
                    <a:pt x="1006811" y="197244"/>
                    <a:pt x="1006862" y="202323"/>
                  </a:cubicBezTo>
                  <a:cubicBezTo>
                    <a:pt x="1006824" y="207274"/>
                    <a:pt x="1007243" y="212229"/>
                    <a:pt x="1008132" y="217181"/>
                  </a:cubicBezTo>
                  <a:cubicBezTo>
                    <a:pt x="1008844" y="221627"/>
                    <a:pt x="1010215" y="225819"/>
                    <a:pt x="1012196" y="229881"/>
                  </a:cubicBezTo>
                  <a:cubicBezTo>
                    <a:pt x="1013720" y="233056"/>
                    <a:pt x="1016044" y="235849"/>
                    <a:pt x="1018927" y="238010"/>
                  </a:cubicBezTo>
                  <a:cubicBezTo>
                    <a:pt x="1021671" y="240041"/>
                    <a:pt x="1025023" y="241185"/>
                    <a:pt x="1028452" y="241058"/>
                  </a:cubicBezTo>
                  <a:cubicBezTo>
                    <a:pt x="1031627" y="241185"/>
                    <a:pt x="1034739" y="240168"/>
                    <a:pt x="1037342" y="238392"/>
                  </a:cubicBezTo>
                  <a:cubicBezTo>
                    <a:pt x="1039856" y="236612"/>
                    <a:pt x="1042016" y="234454"/>
                    <a:pt x="1043692" y="231915"/>
                  </a:cubicBezTo>
                  <a:lnTo>
                    <a:pt x="1053853" y="243852"/>
                  </a:lnTo>
                  <a:cubicBezTo>
                    <a:pt x="1051160" y="247917"/>
                    <a:pt x="1047553" y="251343"/>
                    <a:pt x="1043311" y="253885"/>
                  </a:cubicBezTo>
                  <a:lnTo>
                    <a:pt x="1043311" y="252487"/>
                  </a:lnTo>
                  <a:cubicBezTo>
                    <a:pt x="1038346" y="255281"/>
                    <a:pt x="1032732" y="256552"/>
                    <a:pt x="1027055" y="256425"/>
                  </a:cubicBezTo>
                  <a:cubicBezTo>
                    <a:pt x="1021442" y="256552"/>
                    <a:pt x="1015904" y="255026"/>
                    <a:pt x="1011053" y="252233"/>
                  </a:cubicBezTo>
                  <a:cubicBezTo>
                    <a:pt x="1005999" y="249439"/>
                    <a:pt x="1001642" y="245501"/>
                    <a:pt x="998353" y="240804"/>
                  </a:cubicBezTo>
                  <a:cubicBezTo>
                    <a:pt x="994861" y="235468"/>
                    <a:pt x="992283" y="229626"/>
                    <a:pt x="990733" y="223403"/>
                  </a:cubicBezTo>
                  <a:cubicBezTo>
                    <a:pt x="988777" y="216294"/>
                    <a:pt x="987838" y="208800"/>
                    <a:pt x="987939" y="201433"/>
                  </a:cubicBezTo>
                  <a:cubicBezTo>
                    <a:pt x="987850" y="193942"/>
                    <a:pt x="988790" y="186575"/>
                    <a:pt x="990733" y="179335"/>
                  </a:cubicBezTo>
                  <a:cubicBezTo>
                    <a:pt x="992257" y="173112"/>
                    <a:pt x="994873" y="167270"/>
                    <a:pt x="998480" y="161937"/>
                  </a:cubicBezTo>
                  <a:cubicBezTo>
                    <a:pt x="1001770" y="157237"/>
                    <a:pt x="1006125" y="153299"/>
                    <a:pt x="1011180" y="150506"/>
                  </a:cubicBezTo>
                  <a:cubicBezTo>
                    <a:pt x="1016032" y="147839"/>
                    <a:pt x="1021506" y="146444"/>
                    <a:pt x="1027055" y="146444"/>
                  </a:cubicBezTo>
                  <a:close/>
                  <a:moveTo>
                    <a:pt x="698506" y="145300"/>
                  </a:moveTo>
                  <a:cubicBezTo>
                    <a:pt x="703383" y="145173"/>
                    <a:pt x="708222" y="146062"/>
                    <a:pt x="712730" y="147966"/>
                  </a:cubicBezTo>
                  <a:cubicBezTo>
                    <a:pt x="716845" y="149492"/>
                    <a:pt x="720477" y="152158"/>
                    <a:pt x="723271" y="155587"/>
                  </a:cubicBezTo>
                  <a:lnTo>
                    <a:pt x="713619" y="168287"/>
                  </a:lnTo>
                  <a:lnTo>
                    <a:pt x="713492" y="168033"/>
                  </a:lnTo>
                  <a:cubicBezTo>
                    <a:pt x="710050" y="163587"/>
                    <a:pt x="704678" y="160920"/>
                    <a:pt x="699014" y="161048"/>
                  </a:cubicBezTo>
                  <a:cubicBezTo>
                    <a:pt x="697376" y="161048"/>
                    <a:pt x="695750" y="161302"/>
                    <a:pt x="694188" y="161810"/>
                  </a:cubicBezTo>
                  <a:cubicBezTo>
                    <a:pt x="692575" y="162319"/>
                    <a:pt x="691102" y="163333"/>
                    <a:pt x="689870" y="164477"/>
                  </a:cubicBezTo>
                  <a:cubicBezTo>
                    <a:pt x="688486" y="165745"/>
                    <a:pt x="687445" y="167270"/>
                    <a:pt x="686822" y="169047"/>
                  </a:cubicBezTo>
                  <a:cubicBezTo>
                    <a:pt x="686022" y="171208"/>
                    <a:pt x="685628" y="173366"/>
                    <a:pt x="685679" y="175651"/>
                  </a:cubicBezTo>
                  <a:cubicBezTo>
                    <a:pt x="685387" y="179462"/>
                    <a:pt x="686886" y="183273"/>
                    <a:pt x="689743" y="185939"/>
                  </a:cubicBezTo>
                  <a:cubicBezTo>
                    <a:pt x="692918" y="188733"/>
                    <a:pt x="696461" y="191018"/>
                    <a:pt x="700284" y="192798"/>
                  </a:cubicBezTo>
                  <a:cubicBezTo>
                    <a:pt x="702824" y="194069"/>
                    <a:pt x="705364" y="195591"/>
                    <a:pt x="708031" y="197244"/>
                  </a:cubicBezTo>
                  <a:cubicBezTo>
                    <a:pt x="710724" y="198893"/>
                    <a:pt x="713162" y="200924"/>
                    <a:pt x="715270" y="203340"/>
                  </a:cubicBezTo>
                  <a:cubicBezTo>
                    <a:pt x="717620" y="205752"/>
                    <a:pt x="719436" y="208545"/>
                    <a:pt x="720604" y="211720"/>
                  </a:cubicBezTo>
                  <a:cubicBezTo>
                    <a:pt x="722115" y="215404"/>
                    <a:pt x="722839" y="219342"/>
                    <a:pt x="722763" y="223276"/>
                  </a:cubicBezTo>
                  <a:cubicBezTo>
                    <a:pt x="722788" y="227977"/>
                    <a:pt x="721976" y="232547"/>
                    <a:pt x="720350" y="236866"/>
                  </a:cubicBezTo>
                  <a:cubicBezTo>
                    <a:pt x="718788" y="240550"/>
                    <a:pt x="716541" y="243852"/>
                    <a:pt x="713746" y="246773"/>
                  </a:cubicBezTo>
                  <a:cubicBezTo>
                    <a:pt x="711041" y="249439"/>
                    <a:pt x="707790" y="251597"/>
                    <a:pt x="704221" y="252868"/>
                  </a:cubicBezTo>
                  <a:cubicBezTo>
                    <a:pt x="700525" y="254267"/>
                    <a:pt x="696614" y="255026"/>
                    <a:pt x="692664" y="255026"/>
                  </a:cubicBezTo>
                  <a:cubicBezTo>
                    <a:pt x="687101" y="255026"/>
                    <a:pt x="681602" y="253885"/>
                    <a:pt x="676535" y="251597"/>
                  </a:cubicBezTo>
                  <a:cubicBezTo>
                    <a:pt x="672014" y="249566"/>
                    <a:pt x="667988" y="246645"/>
                    <a:pt x="664724" y="242962"/>
                  </a:cubicBezTo>
                  <a:lnTo>
                    <a:pt x="674376" y="230262"/>
                  </a:lnTo>
                  <a:cubicBezTo>
                    <a:pt x="676548" y="233056"/>
                    <a:pt x="679329" y="235217"/>
                    <a:pt x="682504" y="236739"/>
                  </a:cubicBezTo>
                  <a:cubicBezTo>
                    <a:pt x="685565" y="238265"/>
                    <a:pt x="688969" y="239151"/>
                    <a:pt x="692410" y="239151"/>
                  </a:cubicBezTo>
                  <a:cubicBezTo>
                    <a:pt x="695890" y="239151"/>
                    <a:pt x="699243" y="237883"/>
                    <a:pt x="701681" y="235344"/>
                  </a:cubicBezTo>
                  <a:cubicBezTo>
                    <a:pt x="704297" y="232420"/>
                    <a:pt x="705618" y="228485"/>
                    <a:pt x="705364" y="224548"/>
                  </a:cubicBezTo>
                  <a:cubicBezTo>
                    <a:pt x="705606" y="220483"/>
                    <a:pt x="703967" y="216545"/>
                    <a:pt x="700919" y="213751"/>
                  </a:cubicBezTo>
                  <a:cubicBezTo>
                    <a:pt x="697553" y="210831"/>
                    <a:pt x="693795" y="208291"/>
                    <a:pt x="689743" y="206387"/>
                  </a:cubicBezTo>
                  <a:cubicBezTo>
                    <a:pt x="686949" y="204989"/>
                    <a:pt x="684282" y="203467"/>
                    <a:pt x="681616" y="201814"/>
                  </a:cubicBezTo>
                  <a:cubicBezTo>
                    <a:pt x="679151" y="200165"/>
                    <a:pt x="676929" y="198131"/>
                    <a:pt x="675011" y="195845"/>
                  </a:cubicBezTo>
                  <a:cubicBezTo>
                    <a:pt x="673030" y="193433"/>
                    <a:pt x="671480" y="190640"/>
                    <a:pt x="670439" y="187719"/>
                  </a:cubicBezTo>
                  <a:cubicBezTo>
                    <a:pt x="669207" y="184162"/>
                    <a:pt x="668598" y="180352"/>
                    <a:pt x="668661" y="176541"/>
                  </a:cubicBezTo>
                  <a:cubicBezTo>
                    <a:pt x="668534" y="171717"/>
                    <a:pt x="669449" y="167016"/>
                    <a:pt x="671328" y="162570"/>
                  </a:cubicBezTo>
                  <a:cubicBezTo>
                    <a:pt x="672839" y="158890"/>
                    <a:pt x="675138" y="155587"/>
                    <a:pt x="678059" y="152918"/>
                  </a:cubicBezTo>
                  <a:cubicBezTo>
                    <a:pt x="680866" y="150378"/>
                    <a:pt x="684142" y="148475"/>
                    <a:pt x="687711" y="147203"/>
                  </a:cubicBezTo>
                  <a:cubicBezTo>
                    <a:pt x="691178" y="145935"/>
                    <a:pt x="694823" y="145300"/>
                    <a:pt x="698506" y="145300"/>
                  </a:cubicBezTo>
                  <a:close/>
                  <a:moveTo>
                    <a:pt x="771785" y="145045"/>
                  </a:moveTo>
                  <a:cubicBezTo>
                    <a:pt x="777234" y="144918"/>
                    <a:pt x="782631" y="146062"/>
                    <a:pt x="787533" y="148475"/>
                  </a:cubicBezTo>
                  <a:cubicBezTo>
                    <a:pt x="792041" y="150633"/>
                    <a:pt x="795902" y="153935"/>
                    <a:pt x="798709" y="158000"/>
                  </a:cubicBezTo>
                  <a:lnTo>
                    <a:pt x="788422" y="170700"/>
                  </a:lnTo>
                  <a:cubicBezTo>
                    <a:pt x="785031" y="165367"/>
                    <a:pt x="779138" y="162065"/>
                    <a:pt x="772801" y="162065"/>
                  </a:cubicBezTo>
                  <a:cubicBezTo>
                    <a:pt x="769410" y="161937"/>
                    <a:pt x="766108" y="163078"/>
                    <a:pt x="763403" y="165112"/>
                  </a:cubicBezTo>
                  <a:cubicBezTo>
                    <a:pt x="760584" y="167270"/>
                    <a:pt x="758323" y="170064"/>
                    <a:pt x="756799" y="173239"/>
                  </a:cubicBezTo>
                  <a:cubicBezTo>
                    <a:pt x="754818" y="177304"/>
                    <a:pt x="753446" y="181493"/>
                    <a:pt x="752735" y="185939"/>
                  </a:cubicBezTo>
                  <a:cubicBezTo>
                    <a:pt x="751846" y="190894"/>
                    <a:pt x="751414" y="195845"/>
                    <a:pt x="751466" y="200924"/>
                  </a:cubicBezTo>
                  <a:cubicBezTo>
                    <a:pt x="751427" y="205879"/>
                    <a:pt x="751846" y="210831"/>
                    <a:pt x="752735" y="215785"/>
                  </a:cubicBezTo>
                  <a:cubicBezTo>
                    <a:pt x="753446" y="220228"/>
                    <a:pt x="754818" y="224420"/>
                    <a:pt x="756799" y="228485"/>
                  </a:cubicBezTo>
                  <a:cubicBezTo>
                    <a:pt x="758412" y="231660"/>
                    <a:pt x="760711" y="234454"/>
                    <a:pt x="763530" y="236612"/>
                  </a:cubicBezTo>
                  <a:cubicBezTo>
                    <a:pt x="766273" y="238643"/>
                    <a:pt x="769626" y="239787"/>
                    <a:pt x="773055" y="239660"/>
                  </a:cubicBezTo>
                  <a:cubicBezTo>
                    <a:pt x="776268" y="239787"/>
                    <a:pt x="779418" y="238770"/>
                    <a:pt x="782072" y="236993"/>
                  </a:cubicBezTo>
                  <a:cubicBezTo>
                    <a:pt x="784511" y="235217"/>
                    <a:pt x="786618" y="233056"/>
                    <a:pt x="788295" y="230516"/>
                  </a:cubicBezTo>
                  <a:lnTo>
                    <a:pt x="798582" y="242453"/>
                  </a:lnTo>
                  <a:cubicBezTo>
                    <a:pt x="795839" y="246518"/>
                    <a:pt x="792194" y="249948"/>
                    <a:pt x="787914" y="252487"/>
                  </a:cubicBezTo>
                  <a:lnTo>
                    <a:pt x="787406" y="251092"/>
                  </a:lnTo>
                  <a:cubicBezTo>
                    <a:pt x="782478" y="253885"/>
                    <a:pt x="776916" y="255153"/>
                    <a:pt x="771277" y="255026"/>
                  </a:cubicBezTo>
                  <a:cubicBezTo>
                    <a:pt x="765626" y="255153"/>
                    <a:pt x="760050" y="253631"/>
                    <a:pt x="755148" y="250837"/>
                  </a:cubicBezTo>
                  <a:cubicBezTo>
                    <a:pt x="750310" y="248044"/>
                    <a:pt x="746182" y="244106"/>
                    <a:pt x="743083" y="239406"/>
                  </a:cubicBezTo>
                  <a:cubicBezTo>
                    <a:pt x="739502" y="234073"/>
                    <a:pt x="736873" y="228231"/>
                    <a:pt x="735336" y="222008"/>
                  </a:cubicBezTo>
                  <a:cubicBezTo>
                    <a:pt x="733444" y="214895"/>
                    <a:pt x="732504" y="207401"/>
                    <a:pt x="732542" y="200037"/>
                  </a:cubicBezTo>
                  <a:cubicBezTo>
                    <a:pt x="732517" y="192543"/>
                    <a:pt x="733457" y="185176"/>
                    <a:pt x="735336" y="177940"/>
                  </a:cubicBezTo>
                  <a:cubicBezTo>
                    <a:pt x="736911" y="171717"/>
                    <a:pt x="739527" y="165872"/>
                    <a:pt x="743083" y="160539"/>
                  </a:cubicBezTo>
                  <a:cubicBezTo>
                    <a:pt x="746449" y="155842"/>
                    <a:pt x="750780" y="151904"/>
                    <a:pt x="755783" y="149110"/>
                  </a:cubicBezTo>
                  <a:cubicBezTo>
                    <a:pt x="760673" y="146444"/>
                    <a:pt x="766185" y="145045"/>
                    <a:pt x="771785" y="145045"/>
                  </a:cubicBezTo>
                  <a:close/>
                  <a:moveTo>
                    <a:pt x="689616" y="17156"/>
                  </a:moveTo>
                  <a:lnTo>
                    <a:pt x="689616" y="49414"/>
                  </a:lnTo>
                  <a:lnTo>
                    <a:pt x="699776" y="49414"/>
                  </a:lnTo>
                  <a:cubicBezTo>
                    <a:pt x="703726" y="49541"/>
                    <a:pt x="707574" y="48019"/>
                    <a:pt x="710444" y="45349"/>
                  </a:cubicBezTo>
                  <a:cubicBezTo>
                    <a:pt x="713276" y="42174"/>
                    <a:pt x="714775" y="37985"/>
                    <a:pt x="714635" y="33793"/>
                  </a:cubicBezTo>
                  <a:lnTo>
                    <a:pt x="714635" y="33158"/>
                  </a:lnTo>
                  <a:cubicBezTo>
                    <a:pt x="714737" y="30491"/>
                    <a:pt x="714305" y="27825"/>
                    <a:pt x="713366" y="25285"/>
                  </a:cubicBezTo>
                  <a:cubicBezTo>
                    <a:pt x="712642" y="23378"/>
                    <a:pt x="711460" y="21729"/>
                    <a:pt x="709936" y="20458"/>
                  </a:cubicBezTo>
                  <a:cubicBezTo>
                    <a:pt x="708501" y="19317"/>
                    <a:pt x="706863" y="18427"/>
                    <a:pt x="705110" y="17918"/>
                  </a:cubicBezTo>
                  <a:cubicBezTo>
                    <a:pt x="703370" y="17410"/>
                    <a:pt x="701579" y="17156"/>
                    <a:pt x="699776" y="17156"/>
                  </a:cubicBezTo>
                  <a:close/>
                  <a:moveTo>
                    <a:pt x="902595" y="2933"/>
                  </a:moveTo>
                  <a:lnTo>
                    <a:pt x="921772" y="2933"/>
                  </a:lnTo>
                  <a:lnTo>
                    <a:pt x="937520" y="49541"/>
                  </a:lnTo>
                  <a:lnTo>
                    <a:pt x="953522" y="3187"/>
                  </a:lnTo>
                  <a:lnTo>
                    <a:pt x="972318" y="3187"/>
                  </a:lnTo>
                  <a:lnTo>
                    <a:pt x="946156" y="67447"/>
                  </a:lnTo>
                  <a:lnTo>
                    <a:pt x="946156" y="107454"/>
                  </a:lnTo>
                  <a:lnTo>
                    <a:pt x="928757" y="107454"/>
                  </a:lnTo>
                  <a:lnTo>
                    <a:pt x="928757" y="67447"/>
                  </a:lnTo>
                  <a:close/>
                  <a:moveTo>
                    <a:pt x="840746" y="2933"/>
                  </a:moveTo>
                  <a:lnTo>
                    <a:pt x="897642" y="2933"/>
                  </a:lnTo>
                  <a:lnTo>
                    <a:pt x="897642" y="18045"/>
                  </a:lnTo>
                  <a:lnTo>
                    <a:pt x="877957" y="18045"/>
                  </a:lnTo>
                  <a:lnTo>
                    <a:pt x="877957" y="106945"/>
                  </a:lnTo>
                  <a:lnTo>
                    <a:pt x="860431" y="106945"/>
                  </a:lnTo>
                  <a:lnTo>
                    <a:pt x="860431" y="18045"/>
                  </a:lnTo>
                  <a:lnTo>
                    <a:pt x="840746" y="18045"/>
                  </a:lnTo>
                  <a:close/>
                  <a:moveTo>
                    <a:pt x="812679" y="2425"/>
                  </a:moveTo>
                  <a:lnTo>
                    <a:pt x="830459" y="2425"/>
                  </a:lnTo>
                  <a:lnTo>
                    <a:pt x="830459" y="106945"/>
                  </a:lnTo>
                  <a:lnTo>
                    <a:pt x="812933" y="106945"/>
                  </a:lnTo>
                  <a:close/>
                  <a:moveTo>
                    <a:pt x="672471" y="2425"/>
                  </a:moveTo>
                  <a:lnTo>
                    <a:pt x="702443" y="2425"/>
                  </a:lnTo>
                  <a:cubicBezTo>
                    <a:pt x="706481" y="2425"/>
                    <a:pt x="710508" y="2933"/>
                    <a:pt x="714381" y="4074"/>
                  </a:cubicBezTo>
                  <a:cubicBezTo>
                    <a:pt x="717886" y="5218"/>
                    <a:pt x="721099" y="6995"/>
                    <a:pt x="723779" y="9537"/>
                  </a:cubicBezTo>
                  <a:cubicBezTo>
                    <a:pt x="726510" y="12077"/>
                    <a:pt x="728643" y="15252"/>
                    <a:pt x="730002" y="18808"/>
                  </a:cubicBezTo>
                  <a:cubicBezTo>
                    <a:pt x="731513" y="23124"/>
                    <a:pt x="732237" y="27698"/>
                    <a:pt x="732161" y="32268"/>
                  </a:cubicBezTo>
                  <a:cubicBezTo>
                    <a:pt x="732225" y="35824"/>
                    <a:pt x="731716" y="39508"/>
                    <a:pt x="730637" y="42937"/>
                  </a:cubicBezTo>
                  <a:cubicBezTo>
                    <a:pt x="729735" y="45731"/>
                    <a:pt x="728415" y="48397"/>
                    <a:pt x="726700" y="50812"/>
                  </a:cubicBezTo>
                  <a:cubicBezTo>
                    <a:pt x="725265" y="52843"/>
                    <a:pt x="723512" y="54620"/>
                    <a:pt x="721493" y="56145"/>
                  </a:cubicBezTo>
                  <a:cubicBezTo>
                    <a:pt x="719740" y="57290"/>
                    <a:pt x="717810" y="58176"/>
                    <a:pt x="715778" y="58812"/>
                  </a:cubicBezTo>
                  <a:lnTo>
                    <a:pt x="734574" y="106945"/>
                  </a:lnTo>
                  <a:lnTo>
                    <a:pt x="715905" y="106945"/>
                  </a:lnTo>
                  <a:lnTo>
                    <a:pt x="699649" y="62368"/>
                  </a:lnTo>
                  <a:lnTo>
                    <a:pt x="689616" y="62368"/>
                  </a:lnTo>
                  <a:lnTo>
                    <a:pt x="689616" y="106945"/>
                  </a:lnTo>
                  <a:lnTo>
                    <a:pt x="672471" y="106945"/>
                  </a:lnTo>
                  <a:close/>
                  <a:moveTo>
                    <a:pt x="610368" y="2425"/>
                  </a:moveTo>
                  <a:lnTo>
                    <a:pt x="657231" y="2425"/>
                  </a:lnTo>
                  <a:lnTo>
                    <a:pt x="657231" y="18045"/>
                  </a:lnTo>
                  <a:lnTo>
                    <a:pt x="627259" y="18045"/>
                  </a:lnTo>
                  <a:lnTo>
                    <a:pt x="627259" y="45858"/>
                  </a:lnTo>
                  <a:lnTo>
                    <a:pt x="654945" y="45858"/>
                  </a:lnTo>
                  <a:lnTo>
                    <a:pt x="654945" y="60337"/>
                  </a:lnTo>
                  <a:lnTo>
                    <a:pt x="627259" y="60337"/>
                  </a:lnTo>
                  <a:lnTo>
                    <a:pt x="627259" y="91198"/>
                  </a:lnTo>
                  <a:lnTo>
                    <a:pt x="658628" y="91198"/>
                  </a:lnTo>
                  <a:lnTo>
                    <a:pt x="658628" y="106945"/>
                  </a:lnTo>
                  <a:lnTo>
                    <a:pt x="610368" y="106945"/>
                  </a:lnTo>
                  <a:close/>
                  <a:moveTo>
                    <a:pt x="525659" y="2425"/>
                  </a:moveTo>
                  <a:lnTo>
                    <a:pt x="545471" y="2425"/>
                  </a:lnTo>
                  <a:lnTo>
                    <a:pt x="562997" y="86243"/>
                  </a:lnTo>
                  <a:lnTo>
                    <a:pt x="580523" y="2425"/>
                  </a:lnTo>
                  <a:lnTo>
                    <a:pt x="599446" y="2425"/>
                  </a:lnTo>
                  <a:lnTo>
                    <a:pt x="573919" y="106945"/>
                  </a:lnTo>
                  <a:lnTo>
                    <a:pt x="551059" y="106945"/>
                  </a:lnTo>
                  <a:close/>
                  <a:moveTo>
                    <a:pt x="497719" y="2425"/>
                  </a:moveTo>
                  <a:lnTo>
                    <a:pt x="515499" y="2425"/>
                  </a:lnTo>
                  <a:lnTo>
                    <a:pt x="515499" y="106945"/>
                  </a:lnTo>
                  <a:lnTo>
                    <a:pt x="497719" y="106945"/>
                  </a:lnTo>
                  <a:close/>
                  <a:moveTo>
                    <a:pt x="413519" y="2424"/>
                  </a:moveTo>
                  <a:lnTo>
                    <a:pt x="433839" y="2424"/>
                  </a:lnTo>
                  <a:lnTo>
                    <a:pt x="463303" y="76718"/>
                  </a:lnTo>
                  <a:lnTo>
                    <a:pt x="463303" y="2424"/>
                  </a:lnTo>
                  <a:lnTo>
                    <a:pt x="478670" y="2424"/>
                  </a:lnTo>
                  <a:lnTo>
                    <a:pt x="478670" y="106945"/>
                  </a:lnTo>
                  <a:lnTo>
                    <a:pt x="459239" y="106945"/>
                  </a:lnTo>
                  <a:lnTo>
                    <a:pt x="429521" y="33157"/>
                  </a:lnTo>
                  <a:lnTo>
                    <a:pt x="429521" y="106945"/>
                  </a:lnTo>
                  <a:lnTo>
                    <a:pt x="413519" y="106945"/>
                  </a:lnTo>
                  <a:close/>
                  <a:moveTo>
                    <a:pt x="329445" y="2424"/>
                  </a:moveTo>
                  <a:lnTo>
                    <a:pt x="347860" y="2424"/>
                  </a:lnTo>
                  <a:lnTo>
                    <a:pt x="347860" y="68337"/>
                  </a:lnTo>
                  <a:cubicBezTo>
                    <a:pt x="347657" y="71385"/>
                    <a:pt x="347657" y="74560"/>
                    <a:pt x="347860" y="77607"/>
                  </a:cubicBezTo>
                  <a:cubicBezTo>
                    <a:pt x="348266" y="80401"/>
                    <a:pt x="349079" y="83068"/>
                    <a:pt x="350273" y="85610"/>
                  </a:cubicBezTo>
                  <a:cubicBezTo>
                    <a:pt x="351340" y="87768"/>
                    <a:pt x="352965" y="89545"/>
                    <a:pt x="354972" y="90943"/>
                  </a:cubicBezTo>
                  <a:cubicBezTo>
                    <a:pt x="357207" y="92341"/>
                    <a:pt x="359824" y="93101"/>
                    <a:pt x="362465" y="92974"/>
                  </a:cubicBezTo>
                  <a:cubicBezTo>
                    <a:pt x="365106" y="93101"/>
                    <a:pt x="367723" y="92341"/>
                    <a:pt x="369958" y="90943"/>
                  </a:cubicBezTo>
                  <a:cubicBezTo>
                    <a:pt x="371965" y="89545"/>
                    <a:pt x="373590" y="87768"/>
                    <a:pt x="374657" y="85610"/>
                  </a:cubicBezTo>
                  <a:cubicBezTo>
                    <a:pt x="375851" y="83068"/>
                    <a:pt x="376664" y="80401"/>
                    <a:pt x="377070" y="77607"/>
                  </a:cubicBezTo>
                  <a:cubicBezTo>
                    <a:pt x="377476" y="74560"/>
                    <a:pt x="377692" y="71385"/>
                    <a:pt x="377705" y="68337"/>
                  </a:cubicBezTo>
                  <a:lnTo>
                    <a:pt x="377705" y="2424"/>
                  </a:lnTo>
                  <a:lnTo>
                    <a:pt x="395358" y="2424"/>
                  </a:lnTo>
                  <a:lnTo>
                    <a:pt x="395358" y="69862"/>
                  </a:lnTo>
                  <a:cubicBezTo>
                    <a:pt x="395371" y="75068"/>
                    <a:pt x="394773" y="80274"/>
                    <a:pt x="393580" y="85356"/>
                  </a:cubicBezTo>
                  <a:cubicBezTo>
                    <a:pt x="392475" y="89926"/>
                    <a:pt x="390481" y="94245"/>
                    <a:pt x="387738" y="98056"/>
                  </a:cubicBezTo>
                  <a:cubicBezTo>
                    <a:pt x="385007" y="101612"/>
                    <a:pt x="381490" y="104533"/>
                    <a:pt x="377451" y="106564"/>
                  </a:cubicBezTo>
                  <a:cubicBezTo>
                    <a:pt x="372663" y="108722"/>
                    <a:pt x="367456" y="109739"/>
                    <a:pt x="362211" y="109612"/>
                  </a:cubicBezTo>
                  <a:cubicBezTo>
                    <a:pt x="356966" y="109739"/>
                    <a:pt x="351747" y="108722"/>
                    <a:pt x="346971" y="106564"/>
                  </a:cubicBezTo>
                  <a:cubicBezTo>
                    <a:pt x="342970" y="104533"/>
                    <a:pt x="339491" y="101612"/>
                    <a:pt x="336811" y="98056"/>
                  </a:cubicBezTo>
                  <a:cubicBezTo>
                    <a:pt x="334055" y="94245"/>
                    <a:pt x="332112" y="89926"/>
                    <a:pt x="331096" y="85356"/>
                  </a:cubicBezTo>
                  <a:cubicBezTo>
                    <a:pt x="329978" y="80274"/>
                    <a:pt x="329419" y="75068"/>
                    <a:pt x="329445" y="69862"/>
                  </a:cubicBezTo>
                  <a:close/>
                  <a:moveTo>
                    <a:pt x="775087" y="12"/>
                  </a:moveTo>
                  <a:cubicBezTo>
                    <a:pt x="779951" y="-115"/>
                    <a:pt x="784777" y="772"/>
                    <a:pt x="789311" y="2552"/>
                  </a:cubicBezTo>
                  <a:cubicBezTo>
                    <a:pt x="793413" y="4201"/>
                    <a:pt x="797070" y="6868"/>
                    <a:pt x="799979" y="10170"/>
                  </a:cubicBezTo>
                  <a:lnTo>
                    <a:pt x="790200" y="22870"/>
                  </a:lnTo>
                  <a:lnTo>
                    <a:pt x="790200" y="22619"/>
                  </a:lnTo>
                  <a:cubicBezTo>
                    <a:pt x="786695" y="18173"/>
                    <a:pt x="781348" y="15633"/>
                    <a:pt x="775722" y="15760"/>
                  </a:cubicBezTo>
                  <a:cubicBezTo>
                    <a:pt x="774046" y="15760"/>
                    <a:pt x="772370" y="16015"/>
                    <a:pt x="770769" y="16520"/>
                  </a:cubicBezTo>
                  <a:cubicBezTo>
                    <a:pt x="769169" y="17028"/>
                    <a:pt x="767709" y="17918"/>
                    <a:pt x="766451" y="19062"/>
                  </a:cubicBezTo>
                  <a:cubicBezTo>
                    <a:pt x="765169" y="20331"/>
                    <a:pt x="764178" y="21983"/>
                    <a:pt x="763530" y="23633"/>
                  </a:cubicBezTo>
                  <a:cubicBezTo>
                    <a:pt x="762730" y="25794"/>
                    <a:pt x="762336" y="28079"/>
                    <a:pt x="762387" y="30364"/>
                  </a:cubicBezTo>
                  <a:cubicBezTo>
                    <a:pt x="762070" y="34175"/>
                    <a:pt x="763517" y="37985"/>
                    <a:pt x="766324" y="40652"/>
                  </a:cubicBezTo>
                  <a:cubicBezTo>
                    <a:pt x="769512" y="43445"/>
                    <a:pt x="773055" y="45731"/>
                    <a:pt x="776866" y="47510"/>
                  </a:cubicBezTo>
                  <a:cubicBezTo>
                    <a:pt x="779405" y="48778"/>
                    <a:pt x="782072" y="50177"/>
                    <a:pt x="784739" y="51826"/>
                  </a:cubicBezTo>
                  <a:cubicBezTo>
                    <a:pt x="787380" y="53606"/>
                    <a:pt x="789807" y="55637"/>
                    <a:pt x="791978" y="57922"/>
                  </a:cubicBezTo>
                  <a:cubicBezTo>
                    <a:pt x="794188" y="60465"/>
                    <a:pt x="795991" y="63258"/>
                    <a:pt x="797312" y="66306"/>
                  </a:cubicBezTo>
                  <a:cubicBezTo>
                    <a:pt x="798760" y="69990"/>
                    <a:pt x="799459" y="73924"/>
                    <a:pt x="799344" y="77862"/>
                  </a:cubicBezTo>
                  <a:cubicBezTo>
                    <a:pt x="799446" y="82562"/>
                    <a:pt x="798633" y="87133"/>
                    <a:pt x="796931" y="91452"/>
                  </a:cubicBezTo>
                  <a:cubicBezTo>
                    <a:pt x="795407" y="95135"/>
                    <a:pt x="793223" y="98565"/>
                    <a:pt x="790454" y="101485"/>
                  </a:cubicBezTo>
                  <a:cubicBezTo>
                    <a:pt x="787686" y="104152"/>
                    <a:pt x="784396" y="106183"/>
                    <a:pt x="780802" y="107581"/>
                  </a:cubicBezTo>
                  <a:cubicBezTo>
                    <a:pt x="777145" y="108976"/>
                    <a:pt x="773271" y="109612"/>
                    <a:pt x="769372" y="109612"/>
                  </a:cubicBezTo>
                  <a:cubicBezTo>
                    <a:pt x="763772" y="109739"/>
                    <a:pt x="758222" y="108468"/>
                    <a:pt x="753116" y="106183"/>
                  </a:cubicBezTo>
                  <a:cubicBezTo>
                    <a:pt x="748646" y="104152"/>
                    <a:pt x="744620" y="101231"/>
                    <a:pt x="741305" y="97675"/>
                  </a:cubicBezTo>
                  <a:lnTo>
                    <a:pt x="750957" y="84975"/>
                  </a:lnTo>
                  <a:cubicBezTo>
                    <a:pt x="753231" y="87641"/>
                    <a:pt x="756037" y="89926"/>
                    <a:pt x="759212" y="91452"/>
                  </a:cubicBezTo>
                  <a:cubicBezTo>
                    <a:pt x="762260" y="92974"/>
                    <a:pt x="765600" y="93737"/>
                    <a:pt x="768991" y="93737"/>
                  </a:cubicBezTo>
                  <a:cubicBezTo>
                    <a:pt x="772522" y="93864"/>
                    <a:pt x="775925" y="92469"/>
                    <a:pt x="778389" y="89926"/>
                  </a:cubicBezTo>
                  <a:cubicBezTo>
                    <a:pt x="780992" y="87006"/>
                    <a:pt x="782313" y="83068"/>
                    <a:pt x="782072" y="79133"/>
                  </a:cubicBezTo>
                  <a:cubicBezTo>
                    <a:pt x="782225" y="75068"/>
                    <a:pt x="780599" y="71131"/>
                    <a:pt x="777627" y="68337"/>
                  </a:cubicBezTo>
                  <a:cubicBezTo>
                    <a:pt x="774211" y="65416"/>
                    <a:pt x="770413" y="62877"/>
                    <a:pt x="766324" y="60970"/>
                  </a:cubicBezTo>
                  <a:cubicBezTo>
                    <a:pt x="763568" y="59575"/>
                    <a:pt x="760901" y="58049"/>
                    <a:pt x="758323" y="56400"/>
                  </a:cubicBezTo>
                  <a:cubicBezTo>
                    <a:pt x="755795" y="54747"/>
                    <a:pt x="753523" y="52716"/>
                    <a:pt x="751592" y="50431"/>
                  </a:cubicBezTo>
                  <a:cubicBezTo>
                    <a:pt x="749636" y="48019"/>
                    <a:pt x="748087" y="45222"/>
                    <a:pt x="747020" y="42301"/>
                  </a:cubicBezTo>
                  <a:cubicBezTo>
                    <a:pt x="745814" y="38745"/>
                    <a:pt x="745255" y="34937"/>
                    <a:pt x="745369" y="31127"/>
                  </a:cubicBezTo>
                  <a:cubicBezTo>
                    <a:pt x="745281" y="26299"/>
                    <a:pt x="746144" y="21602"/>
                    <a:pt x="747909" y="17156"/>
                  </a:cubicBezTo>
                  <a:cubicBezTo>
                    <a:pt x="749522" y="13472"/>
                    <a:pt x="751859" y="10170"/>
                    <a:pt x="754767" y="7503"/>
                  </a:cubicBezTo>
                  <a:cubicBezTo>
                    <a:pt x="757498" y="4964"/>
                    <a:pt x="760749" y="3060"/>
                    <a:pt x="764292" y="1916"/>
                  </a:cubicBezTo>
                  <a:cubicBezTo>
                    <a:pt x="767747" y="645"/>
                    <a:pt x="771404" y="12"/>
                    <a:pt x="775087" y="12"/>
                  </a:cubicBezTo>
                  <a:close/>
                </a:path>
              </a:pathLst>
            </a:custGeom>
            <a:solidFill>
              <a:srgbClr val="FFFFFF"/>
            </a:solidFill>
            <a:ln w="12700" cap="flat">
              <a:noFill/>
              <a:prstDash val="solid"/>
              <a:miter/>
            </a:ln>
          </p:spPr>
          <p:txBody>
            <a:bodyPr rtlCol="0" anchor="ctr"/>
            <a:lstStyle/>
            <a:p>
              <a:endParaRPr lang="nl-NL" sz="1350"/>
            </a:p>
          </p:txBody>
        </p:sp>
      </p:grpSp>
      <p:sp>
        <p:nvSpPr>
          <p:cNvPr id="17" name="Vrije vorm: vorm 16">
            <a:extLst>
              <a:ext uri="{FF2B5EF4-FFF2-40B4-BE49-F238E27FC236}">
                <a16:creationId xmlns:a16="http://schemas.microsoft.com/office/drawing/2014/main" id="{04DDD6C8-C248-4372-B9D2-0318F24D6DC8}"/>
              </a:ext>
            </a:extLst>
          </p:cNvPr>
          <p:cNvSpPr/>
          <p:nvPr/>
        </p:nvSpPr>
        <p:spPr>
          <a:xfrm rot="20520000">
            <a:off x="3780984" y="2023692"/>
            <a:ext cx="2377097" cy="475464"/>
          </a:xfrm>
          <a:custGeom>
            <a:avLst/>
            <a:gdLst>
              <a:gd name="connsiteX0" fmla="*/ 966 w 3169463"/>
              <a:gd name="connsiteY0" fmla="*/ 6900 h 633952"/>
              <a:gd name="connsiteX1" fmla="*/ 3170430 w 3169463"/>
              <a:gd name="connsiteY1" fmla="*/ 6900 h 633952"/>
              <a:gd name="connsiteX2" fmla="*/ 3170430 w 3169463"/>
              <a:gd name="connsiteY2" fmla="*/ 640851 h 633952"/>
              <a:gd name="connsiteX3" fmla="*/ 967 w 3169463"/>
              <a:gd name="connsiteY3" fmla="*/ 640851 h 633952"/>
            </a:gdLst>
            <a:ahLst/>
            <a:cxnLst>
              <a:cxn ang="0">
                <a:pos x="connsiteX0" y="connsiteY0"/>
              </a:cxn>
              <a:cxn ang="0">
                <a:pos x="connsiteX1" y="connsiteY1"/>
              </a:cxn>
              <a:cxn ang="0">
                <a:pos x="connsiteX2" y="connsiteY2"/>
              </a:cxn>
              <a:cxn ang="0">
                <a:pos x="connsiteX3" y="connsiteY3"/>
              </a:cxn>
            </a:cxnLst>
            <a:rect l="l" t="t" r="r" b="b"/>
            <a:pathLst>
              <a:path w="3169463" h="633952">
                <a:moveTo>
                  <a:pt x="966" y="6900"/>
                </a:moveTo>
                <a:lnTo>
                  <a:pt x="3170430" y="6900"/>
                </a:lnTo>
                <a:lnTo>
                  <a:pt x="3170430" y="640851"/>
                </a:lnTo>
                <a:lnTo>
                  <a:pt x="967" y="640851"/>
                </a:lnTo>
                <a:close/>
              </a:path>
            </a:pathLst>
          </a:custGeom>
          <a:solidFill>
            <a:srgbClr val="E50056"/>
          </a:solidFill>
          <a:ln w="3971" cap="flat">
            <a:noFill/>
            <a:prstDash val="solid"/>
            <a:miter/>
          </a:ln>
        </p:spPr>
        <p:txBody>
          <a:bodyPr rtlCol="0" anchor="ctr"/>
          <a:lstStyle/>
          <a:p>
            <a:endParaRPr lang="nl-NL" sz="1350"/>
          </a:p>
        </p:txBody>
      </p:sp>
    </p:spTree>
    <p:extLst>
      <p:ext uri="{BB962C8B-B14F-4D97-AF65-F5344CB8AC3E}">
        <p14:creationId xmlns:p14="http://schemas.microsoft.com/office/powerpoint/2010/main" val="91008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6" presetClass="emph" presetSubtype="0" accel="24000" decel="67000" fill="hold" nodeType="withEffect">
                                  <p:stCondLst>
                                    <p:cond delay="0"/>
                                  </p:stCondLst>
                                  <p:childTnLst>
                                    <p:animScale>
                                      <p:cBhvr>
                                        <p:cTn id="9" dur="2000" fill="hold"/>
                                        <p:tgtEl>
                                          <p:spTgt spid="2"/>
                                        </p:tgtEl>
                                      </p:cBhvr>
                                      <p:by x="110000" y="110000"/>
                                    </p:animScale>
                                  </p:childTnLst>
                                </p:cTn>
                              </p:par>
                              <p:par>
                                <p:cTn id="10" presetID="2" presetClass="entr" presetSubtype="1" decel="10000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750" fill="hold"/>
                                        <p:tgtEl>
                                          <p:spTgt spid="17"/>
                                        </p:tgtEl>
                                        <p:attrNameLst>
                                          <p:attrName>ppt_x</p:attrName>
                                        </p:attrNameLst>
                                      </p:cBhvr>
                                      <p:tavLst>
                                        <p:tav tm="0">
                                          <p:val>
                                            <p:strVal val="#ppt_x"/>
                                          </p:val>
                                        </p:tav>
                                        <p:tav tm="100000">
                                          <p:val>
                                            <p:strVal val="#ppt_x"/>
                                          </p:val>
                                        </p:tav>
                                      </p:tavLst>
                                    </p:anim>
                                    <p:anim calcmode="lin" valueType="num">
                                      <p:cBhvr additive="base">
                                        <p:cTn id="13" dur="750" fill="hold"/>
                                        <p:tgtEl>
                                          <p:spTgt spid="17"/>
                                        </p:tgtEl>
                                        <p:attrNameLst>
                                          <p:attrName>ppt_y</p:attrName>
                                        </p:attrNameLst>
                                      </p:cBhvr>
                                      <p:tavLst>
                                        <p:tav tm="0">
                                          <p:val>
                                            <p:strVal val="0-#ppt_h/2"/>
                                          </p:val>
                                        </p:tav>
                                        <p:tav tm="100000">
                                          <p:val>
                                            <p:strVal val="#ppt_y"/>
                                          </p:val>
                                        </p:tav>
                                      </p:tavLst>
                                    </p:anim>
                                  </p:childTnLst>
                                </p:cTn>
                              </p:par>
                              <p:par>
                                <p:cTn id="14" presetID="2" presetClass="entr" presetSubtype="2" decel="100000" fill="hold" grpId="0" nodeType="withEffect">
                                  <p:stCondLst>
                                    <p:cond delay="2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800" fill="hold"/>
                                        <p:tgtEl>
                                          <p:spTgt spid="6"/>
                                        </p:tgtEl>
                                        <p:attrNameLst>
                                          <p:attrName>ppt_x</p:attrName>
                                        </p:attrNameLst>
                                      </p:cBhvr>
                                      <p:tavLst>
                                        <p:tav tm="0">
                                          <p:val>
                                            <p:strVal val="1+#ppt_w/2"/>
                                          </p:val>
                                        </p:tav>
                                        <p:tav tm="100000">
                                          <p:val>
                                            <p:strVal val="#ppt_x"/>
                                          </p:val>
                                        </p:tav>
                                      </p:tavLst>
                                    </p:anim>
                                    <p:anim calcmode="lin" valueType="num">
                                      <p:cBhvr additive="base">
                                        <p:cTn id="17" dur="8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3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00" fill="hold"/>
                                        <p:tgtEl>
                                          <p:spTgt spid="10"/>
                                        </p:tgtEl>
                                        <p:attrNameLst>
                                          <p:attrName>ppt_x</p:attrName>
                                        </p:attrNameLst>
                                      </p:cBhvr>
                                      <p:tavLst>
                                        <p:tav tm="0">
                                          <p:val>
                                            <p:strVal val="1+#ppt_w/2"/>
                                          </p:val>
                                        </p:tav>
                                        <p:tav tm="100000">
                                          <p:val>
                                            <p:strVal val="#ppt_x"/>
                                          </p:val>
                                        </p:tav>
                                      </p:tavLst>
                                    </p:anim>
                                    <p:anim calcmode="lin" valueType="num">
                                      <p:cBhvr additive="base">
                                        <p:cTn id="21" dur="7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Afbeelding 51" descr="Afbeelding met onscherp, vervagen&#10;&#10;Automatisch gegenereerde beschrijving">
            <a:extLst>
              <a:ext uri="{FF2B5EF4-FFF2-40B4-BE49-F238E27FC236}">
                <a16:creationId xmlns:a16="http://schemas.microsoft.com/office/drawing/2014/main" id="{D7613A25-6C51-0C34-6042-8713A2D232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857250"/>
            <a:ext cx="9144000" cy="5143500"/>
          </a:xfrm>
          <a:prstGeom prst="rect">
            <a:avLst/>
          </a:prstGeom>
        </p:spPr>
      </p:pic>
      <p:sp>
        <p:nvSpPr>
          <p:cNvPr id="42" name="Vrije vorm: vorm 41">
            <a:extLst>
              <a:ext uri="{FF2B5EF4-FFF2-40B4-BE49-F238E27FC236}">
                <a16:creationId xmlns:a16="http://schemas.microsoft.com/office/drawing/2014/main" id="{31131B95-F3C6-6ADC-3D9F-111EB2CC0DA4}"/>
              </a:ext>
            </a:extLst>
          </p:cNvPr>
          <p:cNvSpPr/>
          <p:nvPr/>
        </p:nvSpPr>
        <p:spPr>
          <a:xfrm rot="20520000">
            <a:off x="4642982" y="3350737"/>
            <a:ext cx="4033446" cy="806708"/>
          </a:xfrm>
          <a:custGeom>
            <a:avLst/>
            <a:gdLst>
              <a:gd name="connsiteX0" fmla="*/ 0 w 3985649"/>
              <a:gd name="connsiteY0" fmla="*/ 0 h 797148"/>
              <a:gd name="connsiteX1" fmla="*/ 3985650 w 3985649"/>
              <a:gd name="connsiteY1" fmla="*/ 0 h 797148"/>
              <a:gd name="connsiteX2" fmla="*/ 3985650 w 3985649"/>
              <a:gd name="connsiteY2" fmla="*/ 797149 h 797148"/>
              <a:gd name="connsiteX3" fmla="*/ 0 w 3985649"/>
              <a:gd name="connsiteY3" fmla="*/ 797149 h 797148"/>
            </a:gdLst>
            <a:ahLst/>
            <a:cxnLst>
              <a:cxn ang="0">
                <a:pos x="connsiteX0" y="connsiteY0"/>
              </a:cxn>
              <a:cxn ang="0">
                <a:pos x="connsiteX1" y="connsiteY1"/>
              </a:cxn>
              <a:cxn ang="0">
                <a:pos x="connsiteX2" y="connsiteY2"/>
              </a:cxn>
              <a:cxn ang="0">
                <a:pos x="connsiteX3" y="connsiteY3"/>
              </a:cxn>
            </a:cxnLst>
            <a:rect l="l" t="t" r="r" b="b"/>
            <a:pathLst>
              <a:path w="3985649" h="797148">
                <a:moveTo>
                  <a:pt x="0" y="0"/>
                </a:moveTo>
                <a:lnTo>
                  <a:pt x="3985650" y="0"/>
                </a:lnTo>
                <a:lnTo>
                  <a:pt x="3985650" y="797149"/>
                </a:lnTo>
                <a:lnTo>
                  <a:pt x="0" y="797149"/>
                </a:lnTo>
                <a:close/>
              </a:path>
            </a:pathLst>
          </a:custGeom>
          <a:solidFill>
            <a:srgbClr val="E50056"/>
          </a:solidFill>
          <a:ln w="9413" cap="flat">
            <a:noFill/>
            <a:prstDash val="solid"/>
            <a:miter/>
          </a:ln>
        </p:spPr>
        <p:txBody>
          <a:bodyPr rtlCol="0" anchor="ctr"/>
          <a:lstStyle/>
          <a:p>
            <a:endParaRPr lang="nl-NL" sz="1350"/>
          </a:p>
        </p:txBody>
      </p:sp>
      <p:sp>
        <p:nvSpPr>
          <p:cNvPr id="5" name="Vrije vorm: vorm 4">
            <a:extLst>
              <a:ext uri="{FF2B5EF4-FFF2-40B4-BE49-F238E27FC236}">
                <a16:creationId xmlns:a16="http://schemas.microsoft.com/office/drawing/2014/main" id="{4CA5B5CC-C058-25E7-9676-F9A22B627FC9}"/>
              </a:ext>
            </a:extLst>
          </p:cNvPr>
          <p:cNvSpPr/>
          <p:nvPr/>
        </p:nvSpPr>
        <p:spPr>
          <a:xfrm>
            <a:off x="-2" y="857250"/>
            <a:ext cx="6160844" cy="5143500"/>
          </a:xfrm>
          <a:custGeom>
            <a:avLst/>
            <a:gdLst>
              <a:gd name="connsiteX0" fmla="*/ 0 w 5920073"/>
              <a:gd name="connsiteY0" fmla="*/ 0 h 5301710"/>
              <a:gd name="connsiteX1" fmla="*/ 5920074 w 5920073"/>
              <a:gd name="connsiteY1" fmla="*/ 0 h 5301710"/>
              <a:gd name="connsiteX2" fmla="*/ 5920074 w 5920073"/>
              <a:gd name="connsiteY2" fmla="*/ 5301711 h 5301710"/>
              <a:gd name="connsiteX3" fmla="*/ 0 w 5920073"/>
              <a:gd name="connsiteY3" fmla="*/ 5301711 h 5301710"/>
            </a:gdLst>
            <a:ahLst/>
            <a:cxnLst>
              <a:cxn ang="0">
                <a:pos x="connsiteX0" y="connsiteY0"/>
              </a:cxn>
              <a:cxn ang="0">
                <a:pos x="connsiteX1" y="connsiteY1"/>
              </a:cxn>
              <a:cxn ang="0">
                <a:pos x="connsiteX2" y="connsiteY2"/>
              </a:cxn>
              <a:cxn ang="0">
                <a:pos x="connsiteX3" y="connsiteY3"/>
              </a:cxn>
            </a:cxnLst>
            <a:rect l="l" t="t" r="r" b="b"/>
            <a:pathLst>
              <a:path w="5920073" h="5301710">
                <a:moveTo>
                  <a:pt x="0" y="0"/>
                </a:moveTo>
                <a:lnTo>
                  <a:pt x="5920074" y="0"/>
                </a:lnTo>
                <a:lnTo>
                  <a:pt x="5920074" y="5301711"/>
                </a:lnTo>
                <a:lnTo>
                  <a:pt x="0" y="5301711"/>
                </a:lnTo>
                <a:close/>
              </a:path>
            </a:pathLst>
          </a:custGeom>
          <a:solidFill>
            <a:srgbClr val="E2004C"/>
          </a:solidFill>
          <a:ln w="12700" cap="flat">
            <a:noFill/>
            <a:prstDash val="solid"/>
            <a:miter/>
          </a:ln>
        </p:spPr>
        <p:txBody>
          <a:bodyPr lIns="270000" rtlCol="0" anchor="ctr"/>
          <a:lstStyle/>
          <a:p>
            <a:pPr>
              <a:lnSpc>
                <a:spcPct val="90000"/>
              </a:lnSpc>
            </a:pPr>
            <a:endParaRPr lang="nl-NL" sz="1350" b="1">
              <a:solidFill>
                <a:schemeClr val="bg1"/>
              </a:solidFill>
              <a:latin typeface="Arial" panose="020B0604020202020204" pitchFamily="34" charset="0"/>
              <a:cs typeface="Arial" panose="020B0604020202020204" pitchFamily="34" charset="0"/>
            </a:endParaRPr>
          </a:p>
        </p:txBody>
      </p:sp>
      <p:sp>
        <p:nvSpPr>
          <p:cNvPr id="7" name="Tekstvak 6">
            <a:extLst>
              <a:ext uri="{FF2B5EF4-FFF2-40B4-BE49-F238E27FC236}">
                <a16:creationId xmlns:a16="http://schemas.microsoft.com/office/drawing/2014/main" id="{D51E9679-1BCC-BA10-2131-99F8CA5D7234}"/>
              </a:ext>
            </a:extLst>
          </p:cNvPr>
          <p:cNvSpPr txBox="1"/>
          <p:nvPr/>
        </p:nvSpPr>
        <p:spPr>
          <a:xfrm>
            <a:off x="602458" y="1425222"/>
            <a:ext cx="4571318" cy="524553"/>
          </a:xfrm>
          <a:prstGeom prst="rect">
            <a:avLst/>
          </a:prstGeom>
          <a:noFill/>
        </p:spPr>
        <p:txBody>
          <a:bodyPr wrap="square" lIns="0" tIns="108000" rIns="0" bIns="0" rtlCol="0" anchor="t">
            <a:spAutoFit/>
          </a:bodyPr>
          <a:lstStyle/>
          <a:p>
            <a:pPr>
              <a:lnSpc>
                <a:spcPct val="80000"/>
              </a:lnSpc>
            </a:pPr>
            <a:r>
              <a:rPr lang="nl-NL" sz="3375" b="1" kern="800" cap="all" dirty="0">
                <a:solidFill>
                  <a:schemeClr val="bg1"/>
                </a:solidFill>
                <a:latin typeface="Arial"/>
                <a:cs typeface="Arial"/>
                <a:sym typeface="Arial"/>
              </a:rPr>
              <a:t>Wat is ORM?</a:t>
            </a:r>
            <a:endParaRPr lang="nl-NL" sz="3375" b="1" kern="800" dirty="0">
              <a:solidFill>
                <a:srgbClr val="E50056"/>
              </a:solidFill>
              <a:latin typeface="Arial"/>
              <a:cs typeface="Arial"/>
              <a:sym typeface="Arial"/>
            </a:endParaRPr>
          </a:p>
        </p:txBody>
      </p:sp>
      <p:sp>
        <p:nvSpPr>
          <p:cNvPr id="53" name="Tekstvak 52">
            <a:extLst>
              <a:ext uri="{FF2B5EF4-FFF2-40B4-BE49-F238E27FC236}">
                <a16:creationId xmlns:a16="http://schemas.microsoft.com/office/drawing/2014/main" id="{22DB946C-CB8C-322F-DA9B-9BEE41F9273B}"/>
              </a:ext>
            </a:extLst>
          </p:cNvPr>
          <p:cNvSpPr txBox="1"/>
          <p:nvPr/>
        </p:nvSpPr>
        <p:spPr>
          <a:xfrm>
            <a:off x="602457" y="2234310"/>
            <a:ext cx="5240782" cy="2167773"/>
          </a:xfrm>
          <a:prstGeom prst="rect">
            <a:avLst/>
          </a:prstGeom>
          <a:noFill/>
        </p:spPr>
        <p:txBody>
          <a:bodyPr wrap="square" lIns="0" tIns="0" rIns="0" bIns="0" rtlCol="0">
            <a:spAutoFit/>
          </a:bodyPr>
          <a:lstStyle/>
          <a:p>
            <a:pPr marL="202406" indent="-202406">
              <a:lnSpc>
                <a:spcPct val="150000"/>
              </a:lnSpc>
              <a:spcBef>
                <a:spcPts val="450"/>
              </a:spcBef>
              <a:buBlip>
                <a:blip r:embed="rId4"/>
              </a:buBlip>
            </a:pPr>
            <a:r>
              <a:rPr lang="nl-NL" dirty="0">
                <a:solidFill>
                  <a:srgbClr val="FFFFFF"/>
                </a:solidFill>
                <a:latin typeface="Arial"/>
                <a:cs typeface="Arial"/>
                <a:sym typeface="Arial"/>
                <a:rtl val="0"/>
              </a:rPr>
              <a:t> Brede economische studie </a:t>
            </a:r>
          </a:p>
          <a:p>
            <a:pPr marL="202406" indent="-202406">
              <a:lnSpc>
                <a:spcPct val="150000"/>
              </a:lnSpc>
              <a:spcBef>
                <a:spcPts val="450"/>
              </a:spcBef>
              <a:buBlip>
                <a:blip r:embed="rId4"/>
              </a:buBlip>
            </a:pPr>
            <a:r>
              <a:rPr lang="nl-NL" dirty="0">
                <a:solidFill>
                  <a:srgbClr val="FFFFFF"/>
                </a:solidFill>
                <a:latin typeface="Arial"/>
                <a:cs typeface="Arial"/>
                <a:sym typeface="Arial"/>
                <a:rtl val="0"/>
              </a:rPr>
              <a:t> Verschillende vakken</a:t>
            </a:r>
          </a:p>
          <a:p>
            <a:pPr marL="202406" indent="-202406">
              <a:lnSpc>
                <a:spcPct val="150000"/>
              </a:lnSpc>
              <a:spcBef>
                <a:spcPts val="450"/>
              </a:spcBef>
              <a:buBlip>
                <a:blip r:embed="rId4"/>
              </a:buBlip>
            </a:pPr>
            <a:r>
              <a:rPr lang="nl-NL" dirty="0">
                <a:solidFill>
                  <a:srgbClr val="FFFFFF"/>
                </a:solidFill>
                <a:latin typeface="Arial"/>
                <a:cs typeface="Arial"/>
                <a:sym typeface="Arial"/>
                <a:rtl val="0"/>
              </a:rPr>
              <a:t> Ondernemerschap</a:t>
            </a:r>
          </a:p>
          <a:p>
            <a:pPr marL="202406" indent="-202406">
              <a:lnSpc>
                <a:spcPct val="150000"/>
              </a:lnSpc>
              <a:spcBef>
                <a:spcPts val="450"/>
              </a:spcBef>
              <a:buBlip>
                <a:blip r:embed="rId4"/>
              </a:buBlip>
            </a:pPr>
            <a:r>
              <a:rPr lang="nl-NL" dirty="0">
                <a:solidFill>
                  <a:srgbClr val="FFFFFF"/>
                </a:solidFill>
                <a:latin typeface="Arial"/>
                <a:cs typeface="Arial"/>
                <a:sym typeface="Arial"/>
                <a:rtl val="0"/>
              </a:rPr>
              <a:t> Retail Management</a:t>
            </a:r>
          </a:p>
          <a:p>
            <a:pPr marL="202406" indent="-202406">
              <a:lnSpc>
                <a:spcPct val="90000"/>
              </a:lnSpc>
              <a:spcBef>
                <a:spcPts val="450"/>
              </a:spcBef>
              <a:buBlip>
                <a:blip r:embed="rId4"/>
              </a:buBlip>
            </a:pPr>
            <a:endParaRPr lang="nl-NL" dirty="0">
              <a:solidFill>
                <a:srgbClr val="FFFFFF"/>
              </a:solidFill>
              <a:latin typeface="Arial"/>
              <a:cs typeface="Arial"/>
              <a:sym typeface="Arial"/>
              <a:rtl val="0"/>
            </a:endParaRPr>
          </a:p>
        </p:txBody>
      </p:sp>
      <p:pic>
        <p:nvPicPr>
          <p:cNvPr id="3" name="Afbeelding 2">
            <a:extLst>
              <a:ext uri="{FF2B5EF4-FFF2-40B4-BE49-F238E27FC236}">
                <a16:creationId xmlns:a16="http://schemas.microsoft.com/office/drawing/2014/main" id="{FC216D83-1209-1D51-C374-6018029956BE}"/>
              </a:ext>
            </a:extLst>
          </p:cNvPr>
          <p:cNvPicPr>
            <a:picLocks noChangeAspect="1"/>
          </p:cNvPicPr>
          <p:nvPr/>
        </p:nvPicPr>
        <p:blipFill>
          <a:blip r:embed="rId5"/>
          <a:stretch>
            <a:fillRect/>
          </a:stretch>
        </p:blipFill>
        <p:spPr>
          <a:xfrm>
            <a:off x="6160842" y="1208305"/>
            <a:ext cx="2983158" cy="4482467"/>
          </a:xfrm>
          <a:prstGeom prst="rect">
            <a:avLst/>
          </a:prstGeom>
        </p:spPr>
      </p:pic>
      <p:sp>
        <p:nvSpPr>
          <p:cNvPr id="4" name="Vrije vorm: vorm 3">
            <a:hlinkClick r:id="" action="ppaction://hlinkshowjump?jump=nextslide"/>
            <a:extLst>
              <a:ext uri="{FF2B5EF4-FFF2-40B4-BE49-F238E27FC236}">
                <a16:creationId xmlns:a16="http://schemas.microsoft.com/office/drawing/2014/main" id="{2719ACC4-4A0C-2D5F-550E-152DC0A03995}"/>
              </a:ext>
            </a:extLst>
          </p:cNvPr>
          <p:cNvSpPr/>
          <p:nvPr/>
        </p:nvSpPr>
        <p:spPr>
          <a:xfrm>
            <a:off x="6160842" y="857250"/>
            <a:ext cx="2983158" cy="351055"/>
          </a:xfrm>
          <a:custGeom>
            <a:avLst/>
            <a:gdLst>
              <a:gd name="connsiteX0" fmla="*/ 0 w 4790948"/>
              <a:gd name="connsiteY0" fmla="*/ 0 h 1453261"/>
              <a:gd name="connsiteX1" fmla="*/ 4790948 w 4790948"/>
              <a:gd name="connsiteY1" fmla="*/ 0 h 1453261"/>
              <a:gd name="connsiteX2" fmla="*/ 4790948 w 4790948"/>
              <a:gd name="connsiteY2" fmla="*/ 1453261 h 1453261"/>
              <a:gd name="connsiteX3" fmla="*/ 0 w 4790948"/>
              <a:gd name="connsiteY3" fmla="*/ 1453261 h 1453261"/>
            </a:gdLst>
            <a:ahLst/>
            <a:cxnLst>
              <a:cxn ang="0">
                <a:pos x="connsiteX0" y="connsiteY0"/>
              </a:cxn>
              <a:cxn ang="0">
                <a:pos x="connsiteX1" y="connsiteY1"/>
              </a:cxn>
              <a:cxn ang="0">
                <a:pos x="connsiteX2" y="connsiteY2"/>
              </a:cxn>
              <a:cxn ang="0">
                <a:pos x="connsiteX3" y="connsiteY3"/>
              </a:cxn>
            </a:cxnLst>
            <a:rect l="l" t="t" r="r" b="b"/>
            <a:pathLst>
              <a:path w="4790948" h="1453261">
                <a:moveTo>
                  <a:pt x="0" y="0"/>
                </a:moveTo>
                <a:lnTo>
                  <a:pt x="4790948" y="0"/>
                </a:lnTo>
                <a:lnTo>
                  <a:pt x="4790948" y="1453261"/>
                </a:lnTo>
                <a:lnTo>
                  <a:pt x="0" y="1453261"/>
                </a:lnTo>
                <a:close/>
              </a:path>
            </a:pathLst>
          </a:custGeom>
          <a:solidFill>
            <a:srgbClr val="000000"/>
          </a:solidFill>
          <a:ln w="12700" cap="flat">
            <a:noFill/>
            <a:prstDash val="solid"/>
            <a:miter/>
          </a:ln>
        </p:spPr>
        <p:txBody>
          <a:bodyPr lIns="540000" rtlCol="0" anchor="ctr"/>
          <a:lstStyle/>
          <a:p>
            <a:pPr>
              <a:lnSpc>
                <a:spcPct val="110000"/>
              </a:lnSpc>
            </a:pPr>
            <a:endParaRPr lang="nl-NL" sz="1500" b="1" cap="all" dirty="0">
              <a:solidFill>
                <a:schemeClr val="bg1"/>
              </a:solidFill>
              <a:latin typeface="Arial" panose="020B0604020202020204" pitchFamily="34" charset="0"/>
              <a:cs typeface="Arial" panose="020B0604020202020204" pitchFamily="34" charset="0"/>
            </a:endParaRPr>
          </a:p>
        </p:txBody>
      </p:sp>
      <p:sp>
        <p:nvSpPr>
          <p:cNvPr id="6" name="Vrije vorm: vorm 5">
            <a:hlinkClick r:id="" action="ppaction://hlinkshowjump?jump=nextslide"/>
            <a:extLst>
              <a:ext uri="{FF2B5EF4-FFF2-40B4-BE49-F238E27FC236}">
                <a16:creationId xmlns:a16="http://schemas.microsoft.com/office/drawing/2014/main" id="{F38E862C-0E6B-479F-3290-1B0560F4F38A}"/>
              </a:ext>
            </a:extLst>
          </p:cNvPr>
          <p:cNvSpPr/>
          <p:nvPr/>
        </p:nvSpPr>
        <p:spPr>
          <a:xfrm>
            <a:off x="6160842" y="5649695"/>
            <a:ext cx="2983158" cy="351055"/>
          </a:xfrm>
          <a:custGeom>
            <a:avLst/>
            <a:gdLst>
              <a:gd name="connsiteX0" fmla="*/ 0 w 4790948"/>
              <a:gd name="connsiteY0" fmla="*/ 0 h 1453261"/>
              <a:gd name="connsiteX1" fmla="*/ 4790948 w 4790948"/>
              <a:gd name="connsiteY1" fmla="*/ 0 h 1453261"/>
              <a:gd name="connsiteX2" fmla="*/ 4790948 w 4790948"/>
              <a:gd name="connsiteY2" fmla="*/ 1453261 h 1453261"/>
              <a:gd name="connsiteX3" fmla="*/ 0 w 4790948"/>
              <a:gd name="connsiteY3" fmla="*/ 1453261 h 1453261"/>
            </a:gdLst>
            <a:ahLst/>
            <a:cxnLst>
              <a:cxn ang="0">
                <a:pos x="connsiteX0" y="connsiteY0"/>
              </a:cxn>
              <a:cxn ang="0">
                <a:pos x="connsiteX1" y="connsiteY1"/>
              </a:cxn>
              <a:cxn ang="0">
                <a:pos x="connsiteX2" y="connsiteY2"/>
              </a:cxn>
              <a:cxn ang="0">
                <a:pos x="connsiteX3" y="connsiteY3"/>
              </a:cxn>
            </a:cxnLst>
            <a:rect l="l" t="t" r="r" b="b"/>
            <a:pathLst>
              <a:path w="4790948" h="1453261">
                <a:moveTo>
                  <a:pt x="0" y="0"/>
                </a:moveTo>
                <a:lnTo>
                  <a:pt x="4790948" y="0"/>
                </a:lnTo>
                <a:lnTo>
                  <a:pt x="4790948" y="1453261"/>
                </a:lnTo>
                <a:lnTo>
                  <a:pt x="0" y="1453261"/>
                </a:lnTo>
                <a:close/>
              </a:path>
            </a:pathLst>
          </a:custGeom>
          <a:solidFill>
            <a:srgbClr val="000000"/>
          </a:solidFill>
          <a:ln w="12700" cap="flat">
            <a:noFill/>
            <a:prstDash val="solid"/>
            <a:miter/>
          </a:ln>
        </p:spPr>
        <p:txBody>
          <a:bodyPr lIns="540000" rtlCol="0" anchor="ctr"/>
          <a:lstStyle/>
          <a:p>
            <a:pPr>
              <a:lnSpc>
                <a:spcPct val="110000"/>
              </a:lnSpc>
            </a:pPr>
            <a:endParaRPr lang="nl-NL" sz="1500" b="1" cap="all"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779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750"/>
                                        <p:tgtEl>
                                          <p:spTgt spid="52"/>
                                        </p:tgtEl>
                                      </p:cBhvr>
                                    </p:animEffect>
                                  </p:childTnLst>
                                </p:cTn>
                              </p:par>
                              <p:par>
                                <p:cTn id="8" presetID="6" presetClass="emph" presetSubtype="0" decel="100000" fill="hold" nodeType="withEffect">
                                  <p:stCondLst>
                                    <p:cond delay="0"/>
                                  </p:stCondLst>
                                  <p:childTnLst>
                                    <p:animScale>
                                      <p:cBhvr>
                                        <p:cTn id="9" dur="2000" fill="hold"/>
                                        <p:tgtEl>
                                          <p:spTgt spid="52"/>
                                        </p:tgtEl>
                                      </p:cBhvr>
                                      <p:by x="110000" y="110000"/>
                                    </p:animScale>
                                  </p:childTnLst>
                                </p:cTn>
                              </p:par>
                              <p:par>
                                <p:cTn id="10" presetID="2" presetClass="entr" presetSubtype="1" decel="10000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800" fill="hold"/>
                                        <p:tgtEl>
                                          <p:spTgt spid="7"/>
                                        </p:tgtEl>
                                        <p:attrNameLst>
                                          <p:attrName>ppt_x</p:attrName>
                                        </p:attrNameLst>
                                      </p:cBhvr>
                                      <p:tavLst>
                                        <p:tav tm="0">
                                          <p:val>
                                            <p:strVal val="#ppt_x"/>
                                          </p:val>
                                        </p:tav>
                                        <p:tav tm="100000">
                                          <p:val>
                                            <p:strVal val="#ppt_x"/>
                                          </p:val>
                                        </p:tav>
                                      </p:tavLst>
                                    </p:anim>
                                    <p:anim calcmode="lin" valueType="num">
                                      <p:cBhvr additive="base">
                                        <p:cTn id="13" dur="800" fill="hold"/>
                                        <p:tgtEl>
                                          <p:spTgt spid="7"/>
                                        </p:tgtEl>
                                        <p:attrNameLst>
                                          <p:attrName>ppt_y</p:attrName>
                                        </p:attrNameLst>
                                      </p:cBhvr>
                                      <p:tavLst>
                                        <p:tav tm="0">
                                          <p:val>
                                            <p:strVal val="0-#ppt_h/2"/>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800" fill="hold"/>
                                        <p:tgtEl>
                                          <p:spTgt spid="5"/>
                                        </p:tgtEl>
                                        <p:attrNameLst>
                                          <p:attrName>ppt_x</p:attrName>
                                        </p:attrNameLst>
                                      </p:cBhvr>
                                      <p:tavLst>
                                        <p:tav tm="0">
                                          <p:val>
                                            <p:strVal val="0-#ppt_w/2"/>
                                          </p:val>
                                        </p:tav>
                                        <p:tav tm="100000">
                                          <p:val>
                                            <p:strVal val="#ppt_x"/>
                                          </p:val>
                                        </p:tav>
                                      </p:tavLst>
                                    </p:anim>
                                    <p:anim calcmode="lin" valueType="num">
                                      <p:cBhvr additive="base">
                                        <p:cTn id="17" dur="800" fill="hold"/>
                                        <p:tgtEl>
                                          <p:spTgt spid="5"/>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25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750" fill="hold"/>
                                        <p:tgtEl>
                                          <p:spTgt spid="42"/>
                                        </p:tgtEl>
                                        <p:attrNameLst>
                                          <p:attrName>ppt_x</p:attrName>
                                        </p:attrNameLst>
                                      </p:cBhvr>
                                      <p:tavLst>
                                        <p:tav tm="0">
                                          <p:val>
                                            <p:strVal val="1+#ppt_w/2"/>
                                          </p:val>
                                        </p:tav>
                                        <p:tav tm="100000">
                                          <p:val>
                                            <p:strVal val="#ppt_x"/>
                                          </p:val>
                                        </p:tav>
                                      </p:tavLst>
                                    </p:anim>
                                    <p:anim calcmode="lin" valueType="num">
                                      <p:cBhvr additive="base">
                                        <p:cTn id="21" dur="75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Afbeelding 51" descr="Afbeelding met onscherp, vervagen&#10;&#10;Automatisch gegenereerde beschrijving">
            <a:extLst>
              <a:ext uri="{FF2B5EF4-FFF2-40B4-BE49-F238E27FC236}">
                <a16:creationId xmlns:a16="http://schemas.microsoft.com/office/drawing/2014/main" id="{D7613A25-6C51-0C34-6042-8713A2D232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857250"/>
            <a:ext cx="9144000" cy="5143500"/>
          </a:xfrm>
          <a:prstGeom prst="rect">
            <a:avLst/>
          </a:prstGeom>
        </p:spPr>
      </p:pic>
      <p:sp>
        <p:nvSpPr>
          <p:cNvPr id="42" name="Vrije vorm: vorm 41">
            <a:extLst>
              <a:ext uri="{FF2B5EF4-FFF2-40B4-BE49-F238E27FC236}">
                <a16:creationId xmlns:a16="http://schemas.microsoft.com/office/drawing/2014/main" id="{31131B95-F3C6-6ADC-3D9F-111EB2CC0DA4}"/>
              </a:ext>
            </a:extLst>
          </p:cNvPr>
          <p:cNvSpPr/>
          <p:nvPr/>
        </p:nvSpPr>
        <p:spPr>
          <a:xfrm rot="20520000">
            <a:off x="4642982" y="3350737"/>
            <a:ext cx="4033446" cy="806708"/>
          </a:xfrm>
          <a:custGeom>
            <a:avLst/>
            <a:gdLst>
              <a:gd name="connsiteX0" fmla="*/ 0 w 3985649"/>
              <a:gd name="connsiteY0" fmla="*/ 0 h 797148"/>
              <a:gd name="connsiteX1" fmla="*/ 3985650 w 3985649"/>
              <a:gd name="connsiteY1" fmla="*/ 0 h 797148"/>
              <a:gd name="connsiteX2" fmla="*/ 3985650 w 3985649"/>
              <a:gd name="connsiteY2" fmla="*/ 797149 h 797148"/>
              <a:gd name="connsiteX3" fmla="*/ 0 w 3985649"/>
              <a:gd name="connsiteY3" fmla="*/ 797149 h 797148"/>
            </a:gdLst>
            <a:ahLst/>
            <a:cxnLst>
              <a:cxn ang="0">
                <a:pos x="connsiteX0" y="connsiteY0"/>
              </a:cxn>
              <a:cxn ang="0">
                <a:pos x="connsiteX1" y="connsiteY1"/>
              </a:cxn>
              <a:cxn ang="0">
                <a:pos x="connsiteX2" y="connsiteY2"/>
              </a:cxn>
              <a:cxn ang="0">
                <a:pos x="connsiteX3" y="connsiteY3"/>
              </a:cxn>
            </a:cxnLst>
            <a:rect l="l" t="t" r="r" b="b"/>
            <a:pathLst>
              <a:path w="3985649" h="797148">
                <a:moveTo>
                  <a:pt x="0" y="0"/>
                </a:moveTo>
                <a:lnTo>
                  <a:pt x="3985650" y="0"/>
                </a:lnTo>
                <a:lnTo>
                  <a:pt x="3985650" y="797149"/>
                </a:lnTo>
                <a:lnTo>
                  <a:pt x="0" y="797149"/>
                </a:lnTo>
                <a:close/>
              </a:path>
            </a:pathLst>
          </a:custGeom>
          <a:solidFill>
            <a:srgbClr val="E50056"/>
          </a:solidFill>
          <a:ln w="9413" cap="flat">
            <a:noFill/>
            <a:prstDash val="solid"/>
            <a:miter/>
          </a:ln>
        </p:spPr>
        <p:txBody>
          <a:bodyPr rtlCol="0" anchor="ctr"/>
          <a:lstStyle/>
          <a:p>
            <a:endParaRPr lang="nl-NL" sz="1350"/>
          </a:p>
        </p:txBody>
      </p:sp>
      <p:sp>
        <p:nvSpPr>
          <p:cNvPr id="5" name="Vrije vorm: vorm 4">
            <a:extLst>
              <a:ext uri="{FF2B5EF4-FFF2-40B4-BE49-F238E27FC236}">
                <a16:creationId xmlns:a16="http://schemas.microsoft.com/office/drawing/2014/main" id="{4CA5B5CC-C058-25E7-9676-F9A22B627FC9}"/>
              </a:ext>
            </a:extLst>
          </p:cNvPr>
          <p:cNvSpPr/>
          <p:nvPr/>
        </p:nvSpPr>
        <p:spPr>
          <a:xfrm>
            <a:off x="-2" y="857250"/>
            <a:ext cx="7370958" cy="5143500"/>
          </a:xfrm>
          <a:custGeom>
            <a:avLst/>
            <a:gdLst>
              <a:gd name="connsiteX0" fmla="*/ 0 w 5920073"/>
              <a:gd name="connsiteY0" fmla="*/ 0 h 5301710"/>
              <a:gd name="connsiteX1" fmla="*/ 5920074 w 5920073"/>
              <a:gd name="connsiteY1" fmla="*/ 0 h 5301710"/>
              <a:gd name="connsiteX2" fmla="*/ 5920074 w 5920073"/>
              <a:gd name="connsiteY2" fmla="*/ 5301711 h 5301710"/>
              <a:gd name="connsiteX3" fmla="*/ 0 w 5920073"/>
              <a:gd name="connsiteY3" fmla="*/ 5301711 h 5301710"/>
            </a:gdLst>
            <a:ahLst/>
            <a:cxnLst>
              <a:cxn ang="0">
                <a:pos x="connsiteX0" y="connsiteY0"/>
              </a:cxn>
              <a:cxn ang="0">
                <a:pos x="connsiteX1" y="connsiteY1"/>
              </a:cxn>
              <a:cxn ang="0">
                <a:pos x="connsiteX2" y="connsiteY2"/>
              </a:cxn>
              <a:cxn ang="0">
                <a:pos x="connsiteX3" y="connsiteY3"/>
              </a:cxn>
            </a:cxnLst>
            <a:rect l="l" t="t" r="r" b="b"/>
            <a:pathLst>
              <a:path w="5920073" h="5301710">
                <a:moveTo>
                  <a:pt x="0" y="0"/>
                </a:moveTo>
                <a:lnTo>
                  <a:pt x="5920074" y="0"/>
                </a:lnTo>
                <a:lnTo>
                  <a:pt x="5920074" y="5301711"/>
                </a:lnTo>
                <a:lnTo>
                  <a:pt x="0" y="5301711"/>
                </a:lnTo>
                <a:close/>
              </a:path>
            </a:pathLst>
          </a:custGeom>
          <a:solidFill>
            <a:srgbClr val="E2004C"/>
          </a:solidFill>
          <a:ln w="12700" cap="flat">
            <a:noFill/>
            <a:prstDash val="solid"/>
            <a:miter/>
          </a:ln>
        </p:spPr>
        <p:txBody>
          <a:bodyPr lIns="270000" rtlCol="0" anchor="ctr"/>
          <a:lstStyle/>
          <a:p>
            <a:pPr>
              <a:lnSpc>
                <a:spcPct val="90000"/>
              </a:lnSpc>
            </a:pPr>
            <a:endParaRPr lang="nl-NL" sz="1350" b="1">
              <a:solidFill>
                <a:schemeClr val="bg1"/>
              </a:solidFill>
              <a:latin typeface="Arial" panose="020B0604020202020204" pitchFamily="34" charset="0"/>
              <a:cs typeface="Arial" panose="020B0604020202020204" pitchFamily="34" charset="0"/>
            </a:endParaRPr>
          </a:p>
        </p:txBody>
      </p:sp>
      <p:sp>
        <p:nvSpPr>
          <p:cNvPr id="7" name="Tekstvak 6">
            <a:extLst>
              <a:ext uri="{FF2B5EF4-FFF2-40B4-BE49-F238E27FC236}">
                <a16:creationId xmlns:a16="http://schemas.microsoft.com/office/drawing/2014/main" id="{D51E9679-1BCC-BA10-2131-99F8CA5D7234}"/>
              </a:ext>
            </a:extLst>
          </p:cNvPr>
          <p:cNvSpPr txBox="1"/>
          <p:nvPr/>
        </p:nvSpPr>
        <p:spPr>
          <a:xfrm>
            <a:off x="602458" y="1425222"/>
            <a:ext cx="4571318" cy="524553"/>
          </a:xfrm>
          <a:prstGeom prst="rect">
            <a:avLst/>
          </a:prstGeom>
          <a:noFill/>
        </p:spPr>
        <p:txBody>
          <a:bodyPr wrap="square" lIns="0" tIns="108000" rIns="0" bIns="0" rtlCol="0" anchor="t">
            <a:spAutoFit/>
          </a:bodyPr>
          <a:lstStyle/>
          <a:p>
            <a:pPr>
              <a:lnSpc>
                <a:spcPct val="80000"/>
              </a:lnSpc>
            </a:pPr>
            <a:r>
              <a:rPr lang="nl-NL" sz="3375" b="1" kern="800" cap="all" err="1">
                <a:solidFill>
                  <a:schemeClr val="bg1"/>
                </a:solidFill>
                <a:latin typeface="Arial"/>
                <a:cs typeface="Arial"/>
                <a:sym typeface="Arial"/>
              </a:rPr>
              <a:t>Orm</a:t>
            </a:r>
            <a:r>
              <a:rPr lang="nl-NL" sz="3375" b="1" kern="800" cap="all">
                <a:solidFill>
                  <a:schemeClr val="bg1"/>
                </a:solidFill>
                <a:latin typeface="Arial"/>
                <a:cs typeface="Arial"/>
                <a:sym typeface="Arial"/>
              </a:rPr>
              <a:t> leidt op voor</a:t>
            </a:r>
            <a:endParaRPr lang="nl-NL" sz="3375" b="1" kern="800">
              <a:solidFill>
                <a:srgbClr val="E50056"/>
              </a:solidFill>
              <a:latin typeface="Arial"/>
              <a:cs typeface="Arial"/>
              <a:sym typeface="Arial"/>
            </a:endParaRPr>
          </a:p>
        </p:txBody>
      </p:sp>
      <p:sp>
        <p:nvSpPr>
          <p:cNvPr id="53" name="Tekstvak 52">
            <a:extLst>
              <a:ext uri="{FF2B5EF4-FFF2-40B4-BE49-F238E27FC236}">
                <a16:creationId xmlns:a16="http://schemas.microsoft.com/office/drawing/2014/main" id="{22DB946C-CB8C-322F-DA9B-9BEE41F9273B}"/>
              </a:ext>
            </a:extLst>
          </p:cNvPr>
          <p:cNvSpPr txBox="1"/>
          <p:nvPr/>
        </p:nvSpPr>
        <p:spPr>
          <a:xfrm>
            <a:off x="602457" y="2234310"/>
            <a:ext cx="5631075" cy="3127010"/>
          </a:xfrm>
          <a:prstGeom prst="rect">
            <a:avLst/>
          </a:prstGeom>
          <a:noFill/>
        </p:spPr>
        <p:txBody>
          <a:bodyPr wrap="square" lIns="0" tIns="0" rIns="0" bIns="0" rtlCol="0">
            <a:spAutoFit/>
          </a:bodyPr>
          <a:lstStyle/>
          <a:p>
            <a:pPr marL="202406" indent="-202406">
              <a:lnSpc>
                <a:spcPct val="150000"/>
              </a:lnSpc>
              <a:spcBef>
                <a:spcPts val="450"/>
              </a:spcBef>
              <a:buBlip>
                <a:blip r:embed="rId4"/>
              </a:buBlip>
            </a:pPr>
            <a:r>
              <a:rPr lang="nl-NL" dirty="0">
                <a:solidFill>
                  <a:srgbClr val="FFFFFF"/>
                </a:solidFill>
                <a:latin typeface="Arial"/>
                <a:cs typeface="Arial"/>
                <a:sym typeface="Arial"/>
                <a:rtl val="0"/>
              </a:rPr>
              <a:t> Zelfstandig ondernemer </a:t>
            </a:r>
          </a:p>
          <a:p>
            <a:pPr marL="202406" indent="-202406">
              <a:lnSpc>
                <a:spcPct val="150000"/>
              </a:lnSpc>
              <a:spcBef>
                <a:spcPts val="450"/>
              </a:spcBef>
              <a:buBlip>
                <a:blip r:embed="rId4"/>
              </a:buBlip>
            </a:pPr>
            <a:r>
              <a:rPr lang="nl-NL" dirty="0">
                <a:solidFill>
                  <a:srgbClr val="FFFFFF"/>
                </a:solidFill>
                <a:latin typeface="Arial"/>
                <a:cs typeface="Arial"/>
                <a:sym typeface="Arial"/>
                <a:rtl val="0"/>
              </a:rPr>
              <a:t> Ondernemende manager</a:t>
            </a:r>
          </a:p>
          <a:p>
            <a:pPr marL="202406" indent="-202406">
              <a:lnSpc>
                <a:spcPct val="150000"/>
              </a:lnSpc>
              <a:spcBef>
                <a:spcPts val="450"/>
              </a:spcBef>
              <a:buBlip>
                <a:blip r:embed="rId4"/>
              </a:buBlip>
            </a:pPr>
            <a:r>
              <a:rPr lang="nl-NL" dirty="0">
                <a:solidFill>
                  <a:srgbClr val="FFFFFF"/>
                </a:solidFill>
                <a:latin typeface="Arial"/>
                <a:cs typeface="Arial"/>
                <a:sym typeface="Arial"/>
                <a:rtl val="0"/>
              </a:rPr>
              <a:t> </a:t>
            </a:r>
            <a:r>
              <a:rPr lang="nl-NL" dirty="0">
                <a:solidFill>
                  <a:schemeClr val="bg1"/>
                </a:solidFill>
                <a:latin typeface="Arial" panose="020B0604020202020204" pitchFamily="34" charset="0"/>
                <a:cs typeface="Arial" panose="020B0604020202020204" pitchFamily="34" charset="0"/>
                <a:sym typeface="Arial"/>
                <a:rtl val="0"/>
              </a:rPr>
              <a:t>Managementfunctie in het MKB </a:t>
            </a:r>
          </a:p>
          <a:p>
            <a:pPr>
              <a:lnSpc>
                <a:spcPct val="150000"/>
              </a:lnSpc>
              <a:spcBef>
                <a:spcPts val="450"/>
              </a:spcBef>
            </a:pPr>
            <a:r>
              <a:rPr lang="nl-NL" dirty="0">
                <a:solidFill>
                  <a:schemeClr val="bg1"/>
                </a:solidFill>
                <a:latin typeface="Arial" panose="020B0604020202020204" pitchFamily="34" charset="0"/>
                <a:cs typeface="Arial" panose="020B0604020202020204" pitchFamily="34" charset="0"/>
                <a:sym typeface="Arial"/>
                <a:rtl val="0"/>
              </a:rPr>
              <a:t>    </a:t>
            </a:r>
            <a:r>
              <a:rPr lang="nl-NL" dirty="0">
                <a:solidFill>
                  <a:schemeClr val="bg1"/>
                </a:solidFill>
                <a:latin typeface="Arial" panose="020B0604020202020204" pitchFamily="34" charset="0"/>
                <a:cs typeface="Arial" panose="020B0604020202020204" pitchFamily="34" charset="0"/>
              </a:rPr>
              <a:t>(productmanager, brandmanager, regiomanager)</a:t>
            </a:r>
          </a:p>
          <a:p>
            <a:pPr marL="202406" indent="-202406">
              <a:lnSpc>
                <a:spcPct val="150000"/>
              </a:lnSpc>
              <a:spcBef>
                <a:spcPts val="450"/>
              </a:spcBef>
              <a:buBlip>
                <a:blip r:embed="rId4"/>
              </a:buBlip>
            </a:pPr>
            <a:r>
              <a:rPr lang="nl-NL" dirty="0">
                <a:solidFill>
                  <a:schemeClr val="bg1"/>
                </a:solidFill>
                <a:latin typeface="Arial" panose="020B0604020202020204" pitchFamily="34" charset="0"/>
                <a:cs typeface="Arial" panose="020B0604020202020204" pitchFamily="34" charset="0"/>
              </a:rPr>
              <a:t> Ondernemingsopvolger (bijv. familieonderneming)</a:t>
            </a:r>
          </a:p>
          <a:p>
            <a:pPr marL="202406" indent="-202406">
              <a:lnSpc>
                <a:spcPct val="150000"/>
              </a:lnSpc>
              <a:spcBef>
                <a:spcPts val="450"/>
              </a:spcBef>
              <a:buBlip>
                <a:blip r:embed="rId4"/>
              </a:buBlip>
            </a:pPr>
            <a:r>
              <a:rPr lang="nl-NL" dirty="0">
                <a:solidFill>
                  <a:schemeClr val="bg1"/>
                </a:solidFill>
                <a:latin typeface="Arial" panose="020B0604020202020204" pitchFamily="34" charset="0"/>
                <a:cs typeface="Arial" panose="020B0604020202020204" pitchFamily="34" charset="0"/>
              </a:rPr>
              <a:t> Assistent directeur / eigenaar </a:t>
            </a:r>
          </a:p>
          <a:p>
            <a:pPr marL="202406" indent="-202406">
              <a:lnSpc>
                <a:spcPct val="90000"/>
              </a:lnSpc>
              <a:spcBef>
                <a:spcPts val="450"/>
              </a:spcBef>
              <a:buBlip>
                <a:blip r:embed="rId4"/>
              </a:buBlip>
            </a:pPr>
            <a:endParaRPr lang="nl-NL" dirty="0">
              <a:solidFill>
                <a:srgbClr val="FFFFFF"/>
              </a:solidFill>
              <a:latin typeface="Arial"/>
              <a:cs typeface="Arial"/>
              <a:sym typeface="Arial"/>
              <a:rtl val="0"/>
            </a:endParaRPr>
          </a:p>
        </p:txBody>
      </p:sp>
      <p:pic>
        <p:nvPicPr>
          <p:cNvPr id="6" name="Afbeelding 5">
            <a:extLst>
              <a:ext uri="{FF2B5EF4-FFF2-40B4-BE49-F238E27FC236}">
                <a16:creationId xmlns:a16="http://schemas.microsoft.com/office/drawing/2014/main" id="{36EB37BA-E3A5-5C61-E4D8-4B43F9FD7182}"/>
              </a:ext>
            </a:extLst>
          </p:cNvPr>
          <p:cNvPicPr>
            <a:picLocks noChangeAspect="1"/>
          </p:cNvPicPr>
          <p:nvPr/>
        </p:nvPicPr>
        <p:blipFill>
          <a:blip r:embed="rId5"/>
          <a:stretch>
            <a:fillRect/>
          </a:stretch>
        </p:blipFill>
        <p:spPr>
          <a:xfrm>
            <a:off x="6570967" y="1272098"/>
            <a:ext cx="2573033" cy="4313803"/>
          </a:xfrm>
          <a:prstGeom prst="rect">
            <a:avLst/>
          </a:prstGeom>
        </p:spPr>
      </p:pic>
      <p:sp>
        <p:nvSpPr>
          <p:cNvPr id="2" name="Vrije vorm: vorm 1">
            <a:hlinkClick r:id="" action="ppaction://hlinkshowjump?jump=nextslide"/>
            <a:extLst>
              <a:ext uri="{FF2B5EF4-FFF2-40B4-BE49-F238E27FC236}">
                <a16:creationId xmlns:a16="http://schemas.microsoft.com/office/drawing/2014/main" id="{7D869259-DCD7-44FF-5543-C9A5ABEAB523}"/>
              </a:ext>
            </a:extLst>
          </p:cNvPr>
          <p:cNvSpPr/>
          <p:nvPr/>
        </p:nvSpPr>
        <p:spPr>
          <a:xfrm>
            <a:off x="6570967" y="857248"/>
            <a:ext cx="2573033" cy="414849"/>
          </a:xfrm>
          <a:custGeom>
            <a:avLst/>
            <a:gdLst>
              <a:gd name="connsiteX0" fmla="*/ 0 w 4790948"/>
              <a:gd name="connsiteY0" fmla="*/ 0 h 1453261"/>
              <a:gd name="connsiteX1" fmla="*/ 4790948 w 4790948"/>
              <a:gd name="connsiteY1" fmla="*/ 0 h 1453261"/>
              <a:gd name="connsiteX2" fmla="*/ 4790948 w 4790948"/>
              <a:gd name="connsiteY2" fmla="*/ 1453261 h 1453261"/>
              <a:gd name="connsiteX3" fmla="*/ 0 w 4790948"/>
              <a:gd name="connsiteY3" fmla="*/ 1453261 h 1453261"/>
            </a:gdLst>
            <a:ahLst/>
            <a:cxnLst>
              <a:cxn ang="0">
                <a:pos x="connsiteX0" y="connsiteY0"/>
              </a:cxn>
              <a:cxn ang="0">
                <a:pos x="connsiteX1" y="connsiteY1"/>
              </a:cxn>
              <a:cxn ang="0">
                <a:pos x="connsiteX2" y="connsiteY2"/>
              </a:cxn>
              <a:cxn ang="0">
                <a:pos x="connsiteX3" y="connsiteY3"/>
              </a:cxn>
            </a:cxnLst>
            <a:rect l="l" t="t" r="r" b="b"/>
            <a:pathLst>
              <a:path w="4790948" h="1453261">
                <a:moveTo>
                  <a:pt x="0" y="0"/>
                </a:moveTo>
                <a:lnTo>
                  <a:pt x="4790948" y="0"/>
                </a:lnTo>
                <a:lnTo>
                  <a:pt x="4790948" y="1453261"/>
                </a:lnTo>
                <a:lnTo>
                  <a:pt x="0" y="1453261"/>
                </a:lnTo>
                <a:close/>
              </a:path>
            </a:pathLst>
          </a:custGeom>
          <a:solidFill>
            <a:srgbClr val="000000"/>
          </a:solidFill>
          <a:ln w="12700" cap="flat">
            <a:noFill/>
            <a:prstDash val="solid"/>
            <a:miter/>
          </a:ln>
        </p:spPr>
        <p:txBody>
          <a:bodyPr lIns="540000" rtlCol="0" anchor="ctr"/>
          <a:lstStyle/>
          <a:p>
            <a:pPr>
              <a:lnSpc>
                <a:spcPct val="110000"/>
              </a:lnSpc>
            </a:pPr>
            <a:endParaRPr lang="nl-NL" sz="1500" b="1" cap="all" dirty="0">
              <a:solidFill>
                <a:schemeClr val="bg1"/>
              </a:solidFill>
              <a:latin typeface="Arial" panose="020B0604020202020204" pitchFamily="34" charset="0"/>
              <a:cs typeface="Arial" panose="020B0604020202020204" pitchFamily="34" charset="0"/>
            </a:endParaRPr>
          </a:p>
        </p:txBody>
      </p:sp>
      <p:sp>
        <p:nvSpPr>
          <p:cNvPr id="3" name="Vrije vorm: vorm 2">
            <a:hlinkClick r:id="" action="ppaction://hlinkshowjump?jump=nextslide"/>
            <a:extLst>
              <a:ext uri="{FF2B5EF4-FFF2-40B4-BE49-F238E27FC236}">
                <a16:creationId xmlns:a16="http://schemas.microsoft.com/office/drawing/2014/main" id="{77B6A0EA-4DA9-A1F5-01B3-F580E0C85D49}"/>
              </a:ext>
            </a:extLst>
          </p:cNvPr>
          <p:cNvSpPr/>
          <p:nvPr/>
        </p:nvSpPr>
        <p:spPr>
          <a:xfrm>
            <a:off x="6570966" y="5583549"/>
            <a:ext cx="2573033" cy="414849"/>
          </a:xfrm>
          <a:custGeom>
            <a:avLst/>
            <a:gdLst>
              <a:gd name="connsiteX0" fmla="*/ 0 w 4790948"/>
              <a:gd name="connsiteY0" fmla="*/ 0 h 1453261"/>
              <a:gd name="connsiteX1" fmla="*/ 4790948 w 4790948"/>
              <a:gd name="connsiteY1" fmla="*/ 0 h 1453261"/>
              <a:gd name="connsiteX2" fmla="*/ 4790948 w 4790948"/>
              <a:gd name="connsiteY2" fmla="*/ 1453261 h 1453261"/>
              <a:gd name="connsiteX3" fmla="*/ 0 w 4790948"/>
              <a:gd name="connsiteY3" fmla="*/ 1453261 h 1453261"/>
            </a:gdLst>
            <a:ahLst/>
            <a:cxnLst>
              <a:cxn ang="0">
                <a:pos x="connsiteX0" y="connsiteY0"/>
              </a:cxn>
              <a:cxn ang="0">
                <a:pos x="connsiteX1" y="connsiteY1"/>
              </a:cxn>
              <a:cxn ang="0">
                <a:pos x="connsiteX2" y="connsiteY2"/>
              </a:cxn>
              <a:cxn ang="0">
                <a:pos x="connsiteX3" y="connsiteY3"/>
              </a:cxn>
            </a:cxnLst>
            <a:rect l="l" t="t" r="r" b="b"/>
            <a:pathLst>
              <a:path w="4790948" h="1453261">
                <a:moveTo>
                  <a:pt x="0" y="0"/>
                </a:moveTo>
                <a:lnTo>
                  <a:pt x="4790948" y="0"/>
                </a:lnTo>
                <a:lnTo>
                  <a:pt x="4790948" y="1453261"/>
                </a:lnTo>
                <a:lnTo>
                  <a:pt x="0" y="1453261"/>
                </a:lnTo>
                <a:close/>
              </a:path>
            </a:pathLst>
          </a:custGeom>
          <a:solidFill>
            <a:srgbClr val="000000"/>
          </a:solidFill>
          <a:ln w="12700" cap="flat">
            <a:noFill/>
            <a:prstDash val="solid"/>
            <a:miter/>
          </a:ln>
        </p:spPr>
        <p:txBody>
          <a:bodyPr lIns="540000" rtlCol="0" anchor="ctr"/>
          <a:lstStyle/>
          <a:p>
            <a:pPr>
              <a:lnSpc>
                <a:spcPct val="110000"/>
              </a:lnSpc>
            </a:pPr>
            <a:endParaRPr lang="nl-NL" sz="1500" b="1" cap="all"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689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750"/>
                                        <p:tgtEl>
                                          <p:spTgt spid="52"/>
                                        </p:tgtEl>
                                      </p:cBhvr>
                                    </p:animEffect>
                                  </p:childTnLst>
                                </p:cTn>
                              </p:par>
                              <p:par>
                                <p:cTn id="8" presetID="6" presetClass="emph" presetSubtype="0" decel="100000" fill="hold" nodeType="withEffect">
                                  <p:stCondLst>
                                    <p:cond delay="0"/>
                                  </p:stCondLst>
                                  <p:childTnLst>
                                    <p:animScale>
                                      <p:cBhvr>
                                        <p:cTn id="9" dur="2000" fill="hold"/>
                                        <p:tgtEl>
                                          <p:spTgt spid="52"/>
                                        </p:tgtEl>
                                      </p:cBhvr>
                                      <p:by x="110000" y="110000"/>
                                    </p:animScale>
                                  </p:childTnLst>
                                </p:cTn>
                              </p:par>
                              <p:par>
                                <p:cTn id="10" presetID="2" presetClass="entr" presetSubtype="1" decel="10000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800" fill="hold"/>
                                        <p:tgtEl>
                                          <p:spTgt spid="7"/>
                                        </p:tgtEl>
                                        <p:attrNameLst>
                                          <p:attrName>ppt_x</p:attrName>
                                        </p:attrNameLst>
                                      </p:cBhvr>
                                      <p:tavLst>
                                        <p:tav tm="0">
                                          <p:val>
                                            <p:strVal val="#ppt_x"/>
                                          </p:val>
                                        </p:tav>
                                        <p:tav tm="100000">
                                          <p:val>
                                            <p:strVal val="#ppt_x"/>
                                          </p:val>
                                        </p:tav>
                                      </p:tavLst>
                                    </p:anim>
                                    <p:anim calcmode="lin" valueType="num">
                                      <p:cBhvr additive="base">
                                        <p:cTn id="13" dur="800" fill="hold"/>
                                        <p:tgtEl>
                                          <p:spTgt spid="7"/>
                                        </p:tgtEl>
                                        <p:attrNameLst>
                                          <p:attrName>ppt_y</p:attrName>
                                        </p:attrNameLst>
                                      </p:cBhvr>
                                      <p:tavLst>
                                        <p:tav tm="0">
                                          <p:val>
                                            <p:strVal val="0-#ppt_h/2"/>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800" fill="hold"/>
                                        <p:tgtEl>
                                          <p:spTgt spid="5"/>
                                        </p:tgtEl>
                                        <p:attrNameLst>
                                          <p:attrName>ppt_x</p:attrName>
                                        </p:attrNameLst>
                                      </p:cBhvr>
                                      <p:tavLst>
                                        <p:tav tm="0">
                                          <p:val>
                                            <p:strVal val="0-#ppt_w/2"/>
                                          </p:val>
                                        </p:tav>
                                        <p:tav tm="100000">
                                          <p:val>
                                            <p:strVal val="#ppt_x"/>
                                          </p:val>
                                        </p:tav>
                                      </p:tavLst>
                                    </p:anim>
                                    <p:anim calcmode="lin" valueType="num">
                                      <p:cBhvr additive="base">
                                        <p:cTn id="17" dur="800" fill="hold"/>
                                        <p:tgtEl>
                                          <p:spTgt spid="5"/>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25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750" fill="hold"/>
                                        <p:tgtEl>
                                          <p:spTgt spid="42"/>
                                        </p:tgtEl>
                                        <p:attrNameLst>
                                          <p:attrName>ppt_x</p:attrName>
                                        </p:attrNameLst>
                                      </p:cBhvr>
                                      <p:tavLst>
                                        <p:tav tm="0">
                                          <p:val>
                                            <p:strVal val="1+#ppt_w/2"/>
                                          </p:val>
                                        </p:tav>
                                        <p:tav tm="100000">
                                          <p:val>
                                            <p:strVal val="#ppt_x"/>
                                          </p:val>
                                        </p:tav>
                                      </p:tavLst>
                                    </p:anim>
                                    <p:anim calcmode="lin" valueType="num">
                                      <p:cBhvr additive="base">
                                        <p:cTn id="21" dur="75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rije vorm: vorm 3">
            <a:extLst>
              <a:ext uri="{FF2B5EF4-FFF2-40B4-BE49-F238E27FC236}">
                <a16:creationId xmlns:a16="http://schemas.microsoft.com/office/drawing/2014/main" id="{9F064447-640C-62E0-EA9F-247313760712}"/>
              </a:ext>
            </a:extLst>
          </p:cNvPr>
          <p:cNvSpPr/>
          <p:nvPr/>
        </p:nvSpPr>
        <p:spPr>
          <a:xfrm>
            <a:off x="0" y="680002"/>
            <a:ext cx="9144001" cy="1519859"/>
          </a:xfrm>
          <a:custGeom>
            <a:avLst/>
            <a:gdLst>
              <a:gd name="connsiteX0" fmla="*/ 0 w 12192000"/>
              <a:gd name="connsiteY0" fmla="*/ 0 h 3249041"/>
              <a:gd name="connsiteX1" fmla="*/ 12192000 w 12192000"/>
              <a:gd name="connsiteY1" fmla="*/ 0 h 3249041"/>
              <a:gd name="connsiteX2" fmla="*/ 12192000 w 12192000"/>
              <a:gd name="connsiteY2" fmla="*/ 3249041 h 3249041"/>
              <a:gd name="connsiteX3" fmla="*/ 0 w 12192000"/>
              <a:gd name="connsiteY3" fmla="*/ 3249041 h 3249041"/>
            </a:gdLst>
            <a:ahLst/>
            <a:cxnLst>
              <a:cxn ang="0">
                <a:pos x="connsiteX0" y="connsiteY0"/>
              </a:cxn>
              <a:cxn ang="0">
                <a:pos x="connsiteX1" y="connsiteY1"/>
              </a:cxn>
              <a:cxn ang="0">
                <a:pos x="connsiteX2" y="connsiteY2"/>
              </a:cxn>
              <a:cxn ang="0">
                <a:pos x="connsiteX3" y="connsiteY3"/>
              </a:cxn>
            </a:cxnLst>
            <a:rect l="l" t="t" r="r" b="b"/>
            <a:pathLst>
              <a:path w="12192000" h="3249041">
                <a:moveTo>
                  <a:pt x="0" y="0"/>
                </a:moveTo>
                <a:lnTo>
                  <a:pt x="12192000" y="0"/>
                </a:lnTo>
                <a:lnTo>
                  <a:pt x="12192000" y="3249041"/>
                </a:lnTo>
                <a:lnTo>
                  <a:pt x="0" y="3249041"/>
                </a:lnTo>
                <a:close/>
              </a:path>
            </a:pathLst>
          </a:custGeom>
          <a:solidFill>
            <a:srgbClr val="E2004C"/>
          </a:solidFill>
          <a:ln w="12700" cap="flat">
            <a:noFill/>
            <a:prstDash val="solid"/>
            <a:miter/>
          </a:ln>
        </p:spPr>
        <p:txBody>
          <a:bodyPr lIns="270000" rtlCol="0" anchor="ctr"/>
          <a:lstStyle/>
          <a:p>
            <a:pPr>
              <a:lnSpc>
                <a:spcPct val="90000"/>
              </a:lnSpc>
            </a:pPr>
            <a:endParaRPr lang="nl-NL" sz="1350" b="1">
              <a:solidFill>
                <a:schemeClr val="bg1"/>
              </a:solidFill>
              <a:latin typeface="Arial" panose="020B0604020202020204" pitchFamily="34" charset="0"/>
              <a:cs typeface="Arial" panose="020B0604020202020204" pitchFamily="34" charset="0"/>
            </a:endParaRPr>
          </a:p>
        </p:txBody>
      </p:sp>
      <p:pic>
        <p:nvPicPr>
          <p:cNvPr id="13" name="Afbeelding 12">
            <a:extLst>
              <a:ext uri="{FF2B5EF4-FFF2-40B4-BE49-F238E27FC236}">
                <a16:creationId xmlns:a16="http://schemas.microsoft.com/office/drawing/2014/main" id="{B29EA239-6940-4500-B5E7-6B07F2FDE6E1}"/>
              </a:ext>
            </a:extLst>
          </p:cNvPr>
          <p:cNvPicPr>
            <a:picLocks noChangeAspect="1"/>
          </p:cNvPicPr>
          <p:nvPr/>
        </p:nvPicPr>
        <p:blipFill>
          <a:blip r:embed="rId3"/>
          <a:stretch>
            <a:fillRect/>
          </a:stretch>
        </p:blipFill>
        <p:spPr>
          <a:xfrm>
            <a:off x="0" y="2912166"/>
            <a:ext cx="9144001" cy="2518894"/>
          </a:xfrm>
          <a:prstGeom prst="rect">
            <a:avLst/>
          </a:prstGeom>
          <a:noFill/>
        </p:spPr>
      </p:pic>
      <p:sp>
        <p:nvSpPr>
          <p:cNvPr id="3" name="Tekstvak 2">
            <a:extLst>
              <a:ext uri="{FF2B5EF4-FFF2-40B4-BE49-F238E27FC236}">
                <a16:creationId xmlns:a16="http://schemas.microsoft.com/office/drawing/2014/main" id="{566BC9E0-563F-C4B1-EEC6-A5D9B1245F63}"/>
              </a:ext>
            </a:extLst>
          </p:cNvPr>
          <p:cNvSpPr txBox="1"/>
          <p:nvPr/>
        </p:nvSpPr>
        <p:spPr>
          <a:xfrm>
            <a:off x="112059" y="1233429"/>
            <a:ext cx="8150578" cy="750975"/>
          </a:xfrm>
          <a:prstGeom prst="rect">
            <a:avLst/>
          </a:prstGeom>
          <a:noFill/>
        </p:spPr>
        <p:txBody>
          <a:bodyPr wrap="square" rtlCol="0">
            <a:spAutoFit/>
          </a:bodyPr>
          <a:lstStyle/>
          <a:p>
            <a:pPr>
              <a:lnSpc>
                <a:spcPct val="80000"/>
              </a:lnSpc>
            </a:pPr>
            <a:r>
              <a:rPr lang="nl-NL" sz="3100" b="1" kern="800" cap="all">
                <a:solidFill>
                  <a:schemeClr val="bg1"/>
                </a:solidFill>
                <a:latin typeface="Arial"/>
                <a:cs typeface="Arial"/>
                <a:sym typeface="Arial"/>
                <a:rtl val="0"/>
              </a:rPr>
              <a:t>Vier fasen van ondernemerschap</a:t>
            </a:r>
          </a:p>
          <a:p>
            <a:endParaRPr lang="nl-NL">
              <a:solidFill>
                <a:schemeClr val="bg1"/>
              </a:solidFill>
            </a:endParaRPr>
          </a:p>
        </p:txBody>
      </p:sp>
    </p:spTree>
    <p:extLst>
      <p:ext uri="{BB962C8B-B14F-4D97-AF65-F5344CB8AC3E}">
        <p14:creationId xmlns:p14="http://schemas.microsoft.com/office/powerpoint/2010/main" val="422770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00" fill="hold"/>
                                        <p:tgtEl>
                                          <p:spTgt spid="4"/>
                                        </p:tgtEl>
                                        <p:attrNameLst>
                                          <p:attrName>ppt_x</p:attrName>
                                        </p:attrNameLst>
                                      </p:cBhvr>
                                      <p:tavLst>
                                        <p:tav tm="0">
                                          <p:val>
                                            <p:strVal val="#ppt_x"/>
                                          </p:val>
                                        </p:tav>
                                        <p:tav tm="100000">
                                          <p:val>
                                            <p:strVal val="#ppt_x"/>
                                          </p:val>
                                        </p:tav>
                                      </p:tavLst>
                                    </p:anim>
                                    <p:anim calcmode="lin" valueType="num">
                                      <p:cBhvr additive="base">
                                        <p:cTn id="8" dur="8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Vrije vorm: vorm 60">
            <a:extLst>
              <a:ext uri="{FF2B5EF4-FFF2-40B4-BE49-F238E27FC236}">
                <a16:creationId xmlns:a16="http://schemas.microsoft.com/office/drawing/2014/main" id="{5FE03F7C-0CD0-0A6C-8EDE-20C4135792DE}"/>
              </a:ext>
            </a:extLst>
          </p:cNvPr>
          <p:cNvSpPr/>
          <p:nvPr/>
        </p:nvSpPr>
        <p:spPr>
          <a:xfrm>
            <a:off x="-1" y="857251"/>
            <a:ext cx="9144001" cy="3295481"/>
          </a:xfrm>
          <a:custGeom>
            <a:avLst/>
            <a:gdLst>
              <a:gd name="connsiteX0" fmla="*/ 0 w 12192000"/>
              <a:gd name="connsiteY0" fmla="*/ 0 h 3249041"/>
              <a:gd name="connsiteX1" fmla="*/ 12192000 w 12192000"/>
              <a:gd name="connsiteY1" fmla="*/ 0 h 3249041"/>
              <a:gd name="connsiteX2" fmla="*/ 12192000 w 12192000"/>
              <a:gd name="connsiteY2" fmla="*/ 3249041 h 3249041"/>
              <a:gd name="connsiteX3" fmla="*/ 0 w 12192000"/>
              <a:gd name="connsiteY3" fmla="*/ 3249041 h 3249041"/>
            </a:gdLst>
            <a:ahLst/>
            <a:cxnLst>
              <a:cxn ang="0">
                <a:pos x="connsiteX0" y="connsiteY0"/>
              </a:cxn>
              <a:cxn ang="0">
                <a:pos x="connsiteX1" y="connsiteY1"/>
              </a:cxn>
              <a:cxn ang="0">
                <a:pos x="connsiteX2" y="connsiteY2"/>
              </a:cxn>
              <a:cxn ang="0">
                <a:pos x="connsiteX3" y="connsiteY3"/>
              </a:cxn>
            </a:cxnLst>
            <a:rect l="l" t="t" r="r" b="b"/>
            <a:pathLst>
              <a:path w="12192000" h="3249041">
                <a:moveTo>
                  <a:pt x="0" y="0"/>
                </a:moveTo>
                <a:lnTo>
                  <a:pt x="12192000" y="0"/>
                </a:lnTo>
                <a:lnTo>
                  <a:pt x="12192000" y="3249041"/>
                </a:lnTo>
                <a:lnTo>
                  <a:pt x="0" y="3249041"/>
                </a:lnTo>
                <a:close/>
              </a:path>
            </a:pathLst>
          </a:custGeom>
          <a:solidFill>
            <a:srgbClr val="000000"/>
          </a:solidFill>
          <a:ln w="12700" cap="flat">
            <a:noFill/>
            <a:prstDash val="solid"/>
            <a:miter/>
          </a:ln>
        </p:spPr>
        <p:txBody>
          <a:bodyPr rtlCol="0" anchor="ctr"/>
          <a:lstStyle/>
          <a:p>
            <a:endParaRPr lang="nl-NL" sz="1350"/>
          </a:p>
        </p:txBody>
      </p:sp>
      <p:sp>
        <p:nvSpPr>
          <p:cNvPr id="5" name="Tekstvak 4">
            <a:extLst>
              <a:ext uri="{FF2B5EF4-FFF2-40B4-BE49-F238E27FC236}">
                <a16:creationId xmlns:a16="http://schemas.microsoft.com/office/drawing/2014/main" id="{9855EDF6-E03E-B2DF-E826-A9591A6B9AAB}"/>
              </a:ext>
            </a:extLst>
          </p:cNvPr>
          <p:cNvSpPr txBox="1"/>
          <p:nvPr/>
        </p:nvSpPr>
        <p:spPr>
          <a:xfrm>
            <a:off x="602455" y="1127708"/>
            <a:ext cx="7939088" cy="940051"/>
          </a:xfrm>
          <a:prstGeom prst="rect">
            <a:avLst/>
          </a:prstGeom>
          <a:noFill/>
        </p:spPr>
        <p:txBody>
          <a:bodyPr wrap="square" lIns="0" tIns="108000" rIns="0" bIns="0" rtlCol="0">
            <a:spAutoFit/>
          </a:bodyPr>
          <a:lstStyle/>
          <a:p>
            <a:pPr>
              <a:lnSpc>
                <a:spcPct val="80000"/>
              </a:lnSpc>
            </a:pPr>
            <a:r>
              <a:rPr lang="nl-NL" sz="3375" b="1" kern="800" cap="all">
                <a:solidFill>
                  <a:schemeClr val="bg1"/>
                </a:solidFill>
                <a:latin typeface="Arial"/>
                <a:cs typeface="Arial"/>
                <a:sym typeface="Arial"/>
                <a:rtl val="0"/>
              </a:rPr>
              <a:t>ORM-visie op leren: </a:t>
            </a:r>
          </a:p>
          <a:p>
            <a:pPr>
              <a:lnSpc>
                <a:spcPct val="80000"/>
              </a:lnSpc>
            </a:pPr>
            <a:r>
              <a:rPr lang="nl-NL" sz="3375" b="1" kern="800" cap="all">
                <a:solidFill>
                  <a:schemeClr val="bg1"/>
                </a:solidFill>
                <a:latin typeface="Arial"/>
                <a:cs typeface="Arial"/>
                <a:sym typeface="Arial"/>
                <a:rtl val="0"/>
              </a:rPr>
              <a:t>‘je voelt je thuis bij ORM’</a:t>
            </a:r>
            <a:endParaRPr lang="nl-NL" sz="3375" b="1" kern="800">
              <a:solidFill>
                <a:srgbClr val="E50056"/>
              </a:solidFill>
              <a:latin typeface="Arial"/>
              <a:cs typeface="Arial"/>
              <a:sym typeface="Arial"/>
              <a:rtl val="0"/>
            </a:endParaRPr>
          </a:p>
        </p:txBody>
      </p:sp>
      <p:sp>
        <p:nvSpPr>
          <p:cNvPr id="24" name="Vrije vorm: vorm 23">
            <a:hlinkClick r:id="rId3" action="ppaction://hlinksldjump"/>
            <a:extLst>
              <a:ext uri="{FF2B5EF4-FFF2-40B4-BE49-F238E27FC236}">
                <a16:creationId xmlns:a16="http://schemas.microsoft.com/office/drawing/2014/main" id="{27D6599D-650C-4550-891A-E76DF5560300}"/>
              </a:ext>
            </a:extLst>
          </p:cNvPr>
          <p:cNvSpPr/>
          <p:nvPr/>
        </p:nvSpPr>
        <p:spPr>
          <a:xfrm>
            <a:off x="4121016" y="4565747"/>
            <a:ext cx="163110" cy="99330"/>
          </a:xfrm>
          <a:custGeom>
            <a:avLst/>
            <a:gdLst>
              <a:gd name="connsiteX0" fmla="*/ 152019 w 152019"/>
              <a:gd name="connsiteY0" fmla="*/ 60325 h 120142"/>
              <a:gd name="connsiteX1" fmla="*/ 91059 w 152019"/>
              <a:gd name="connsiteY1" fmla="*/ 0 h 120142"/>
              <a:gd name="connsiteX2" fmla="*/ 78486 w 152019"/>
              <a:gd name="connsiteY2" fmla="*/ 12573 h 120142"/>
              <a:gd name="connsiteX3" fmla="*/ 116967 w 152019"/>
              <a:gd name="connsiteY3" fmla="*/ 51181 h 120142"/>
              <a:gd name="connsiteX4" fmla="*/ 0 w 152019"/>
              <a:gd name="connsiteY4" fmla="*/ 51181 h 120142"/>
              <a:gd name="connsiteX5" fmla="*/ 0 w 152019"/>
              <a:gd name="connsiteY5" fmla="*/ 68961 h 120142"/>
              <a:gd name="connsiteX6" fmla="*/ 118110 w 152019"/>
              <a:gd name="connsiteY6" fmla="*/ 68961 h 120142"/>
              <a:gd name="connsiteX7" fmla="*/ 79502 w 152019"/>
              <a:gd name="connsiteY7" fmla="*/ 107442 h 120142"/>
              <a:gd name="connsiteX8" fmla="*/ 92202 w 152019"/>
              <a:gd name="connsiteY8" fmla="*/ 120142 h 120142"/>
              <a:gd name="connsiteX9" fmla="*/ 152019 w 152019"/>
              <a:gd name="connsiteY9" fmla="*/ 60325 h 1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19" h="120142">
                <a:moveTo>
                  <a:pt x="152019" y="60325"/>
                </a:moveTo>
                <a:lnTo>
                  <a:pt x="91059" y="0"/>
                </a:lnTo>
                <a:lnTo>
                  <a:pt x="78486" y="12573"/>
                </a:lnTo>
                <a:lnTo>
                  <a:pt x="116967" y="51181"/>
                </a:lnTo>
                <a:lnTo>
                  <a:pt x="0" y="51181"/>
                </a:lnTo>
                <a:lnTo>
                  <a:pt x="0" y="68961"/>
                </a:lnTo>
                <a:lnTo>
                  <a:pt x="118110" y="68961"/>
                </a:lnTo>
                <a:lnTo>
                  <a:pt x="79502" y="107442"/>
                </a:lnTo>
                <a:lnTo>
                  <a:pt x="92202" y="120142"/>
                </a:lnTo>
                <a:lnTo>
                  <a:pt x="152019" y="60325"/>
                </a:lnTo>
                <a:close/>
              </a:path>
            </a:pathLst>
          </a:custGeom>
          <a:solidFill>
            <a:srgbClr val="FFFFFF"/>
          </a:solidFill>
          <a:ln w="12700" cap="flat">
            <a:noFill/>
            <a:prstDash val="solid"/>
            <a:miter/>
          </a:ln>
        </p:spPr>
        <p:txBody>
          <a:bodyPr rtlCol="0" anchor="ctr"/>
          <a:lstStyle/>
          <a:p>
            <a:endParaRPr lang="nl-NL" sz="1350"/>
          </a:p>
        </p:txBody>
      </p:sp>
      <p:sp>
        <p:nvSpPr>
          <p:cNvPr id="25" name="Vrije vorm: vorm 24">
            <a:hlinkClick r:id="rId3" action="ppaction://hlinksldjump"/>
            <a:extLst>
              <a:ext uri="{FF2B5EF4-FFF2-40B4-BE49-F238E27FC236}">
                <a16:creationId xmlns:a16="http://schemas.microsoft.com/office/drawing/2014/main" id="{7923569B-61D5-46CC-AC06-E97CDD597702}"/>
              </a:ext>
            </a:extLst>
          </p:cNvPr>
          <p:cNvSpPr/>
          <p:nvPr/>
        </p:nvSpPr>
        <p:spPr>
          <a:xfrm>
            <a:off x="4273416" y="4718147"/>
            <a:ext cx="163110" cy="99330"/>
          </a:xfrm>
          <a:custGeom>
            <a:avLst/>
            <a:gdLst>
              <a:gd name="connsiteX0" fmla="*/ 152019 w 152019"/>
              <a:gd name="connsiteY0" fmla="*/ 60325 h 120142"/>
              <a:gd name="connsiteX1" fmla="*/ 91059 w 152019"/>
              <a:gd name="connsiteY1" fmla="*/ 0 h 120142"/>
              <a:gd name="connsiteX2" fmla="*/ 78486 w 152019"/>
              <a:gd name="connsiteY2" fmla="*/ 12573 h 120142"/>
              <a:gd name="connsiteX3" fmla="*/ 116967 w 152019"/>
              <a:gd name="connsiteY3" fmla="*/ 51181 h 120142"/>
              <a:gd name="connsiteX4" fmla="*/ 0 w 152019"/>
              <a:gd name="connsiteY4" fmla="*/ 51181 h 120142"/>
              <a:gd name="connsiteX5" fmla="*/ 0 w 152019"/>
              <a:gd name="connsiteY5" fmla="*/ 68961 h 120142"/>
              <a:gd name="connsiteX6" fmla="*/ 118110 w 152019"/>
              <a:gd name="connsiteY6" fmla="*/ 68961 h 120142"/>
              <a:gd name="connsiteX7" fmla="*/ 79502 w 152019"/>
              <a:gd name="connsiteY7" fmla="*/ 107442 h 120142"/>
              <a:gd name="connsiteX8" fmla="*/ 92202 w 152019"/>
              <a:gd name="connsiteY8" fmla="*/ 120142 h 120142"/>
              <a:gd name="connsiteX9" fmla="*/ 152019 w 152019"/>
              <a:gd name="connsiteY9" fmla="*/ 60325 h 12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19" h="120142">
                <a:moveTo>
                  <a:pt x="152019" y="60325"/>
                </a:moveTo>
                <a:lnTo>
                  <a:pt x="91059" y="0"/>
                </a:lnTo>
                <a:lnTo>
                  <a:pt x="78486" y="12573"/>
                </a:lnTo>
                <a:lnTo>
                  <a:pt x="116967" y="51181"/>
                </a:lnTo>
                <a:lnTo>
                  <a:pt x="0" y="51181"/>
                </a:lnTo>
                <a:lnTo>
                  <a:pt x="0" y="68961"/>
                </a:lnTo>
                <a:lnTo>
                  <a:pt x="118110" y="68961"/>
                </a:lnTo>
                <a:lnTo>
                  <a:pt x="79502" y="107442"/>
                </a:lnTo>
                <a:lnTo>
                  <a:pt x="92202" y="120142"/>
                </a:lnTo>
                <a:lnTo>
                  <a:pt x="152019" y="60325"/>
                </a:lnTo>
                <a:close/>
              </a:path>
            </a:pathLst>
          </a:custGeom>
          <a:solidFill>
            <a:srgbClr val="FFFFFF"/>
          </a:solidFill>
          <a:ln w="12700" cap="flat">
            <a:noFill/>
            <a:prstDash val="solid"/>
            <a:miter/>
          </a:ln>
        </p:spPr>
        <p:txBody>
          <a:bodyPr rtlCol="0" anchor="ctr"/>
          <a:lstStyle/>
          <a:p>
            <a:endParaRPr lang="nl-NL" sz="1350"/>
          </a:p>
        </p:txBody>
      </p:sp>
      <p:grpSp>
        <p:nvGrpSpPr>
          <p:cNvPr id="13" name="Groep 12">
            <a:extLst>
              <a:ext uri="{FF2B5EF4-FFF2-40B4-BE49-F238E27FC236}">
                <a16:creationId xmlns:a16="http://schemas.microsoft.com/office/drawing/2014/main" id="{0C3A6634-A0A2-4FE0-89CA-2839E617385D}"/>
              </a:ext>
            </a:extLst>
          </p:cNvPr>
          <p:cNvGrpSpPr/>
          <p:nvPr/>
        </p:nvGrpSpPr>
        <p:grpSpPr>
          <a:xfrm>
            <a:off x="602453" y="2339043"/>
            <a:ext cx="5877066" cy="4508325"/>
            <a:chOff x="602454" y="2346206"/>
            <a:chExt cx="5084669" cy="3037405"/>
          </a:xfrm>
        </p:grpSpPr>
        <p:grpSp>
          <p:nvGrpSpPr>
            <p:cNvPr id="7" name="Groep 6">
              <a:extLst>
                <a:ext uri="{FF2B5EF4-FFF2-40B4-BE49-F238E27FC236}">
                  <a16:creationId xmlns:a16="http://schemas.microsoft.com/office/drawing/2014/main" id="{7884D2B4-F036-487C-A5EE-85D7BBFF1C81}"/>
                </a:ext>
              </a:extLst>
            </p:cNvPr>
            <p:cNvGrpSpPr/>
            <p:nvPr/>
          </p:nvGrpSpPr>
          <p:grpSpPr>
            <a:xfrm>
              <a:off x="602455" y="2346206"/>
              <a:ext cx="5084668" cy="615799"/>
              <a:chOff x="602455" y="2346206"/>
              <a:chExt cx="5084668" cy="615799"/>
            </a:xfrm>
          </p:grpSpPr>
          <p:sp>
            <p:nvSpPr>
              <p:cNvPr id="49" name="Vrije vorm: vorm 48">
                <a:extLst>
                  <a:ext uri="{FF2B5EF4-FFF2-40B4-BE49-F238E27FC236}">
                    <a16:creationId xmlns:a16="http://schemas.microsoft.com/office/drawing/2014/main" id="{217E2A39-D6CF-040D-3422-A45F53FCB870}"/>
                  </a:ext>
                </a:extLst>
              </p:cNvPr>
              <p:cNvSpPr/>
              <p:nvPr/>
            </p:nvSpPr>
            <p:spPr>
              <a:xfrm>
                <a:off x="1070061" y="2951399"/>
                <a:ext cx="4149455" cy="6884"/>
              </a:xfrm>
              <a:custGeom>
                <a:avLst/>
                <a:gdLst>
                  <a:gd name="connsiteX0" fmla="*/ 0 w 3019170"/>
                  <a:gd name="connsiteY0" fmla="*/ 0 h 12700"/>
                  <a:gd name="connsiteX1" fmla="*/ 3019171 w 3019170"/>
                  <a:gd name="connsiteY1" fmla="*/ 0 h 12700"/>
                </a:gdLst>
                <a:ahLst/>
                <a:cxnLst>
                  <a:cxn ang="0">
                    <a:pos x="connsiteX0" y="connsiteY0"/>
                  </a:cxn>
                  <a:cxn ang="0">
                    <a:pos x="connsiteX1" y="connsiteY1"/>
                  </a:cxn>
                </a:cxnLst>
                <a:rect l="l" t="t" r="r" b="b"/>
                <a:pathLst>
                  <a:path w="3019170" h="12700">
                    <a:moveTo>
                      <a:pt x="0" y="0"/>
                    </a:moveTo>
                    <a:lnTo>
                      <a:pt x="3019171" y="0"/>
                    </a:lnTo>
                  </a:path>
                </a:pathLst>
              </a:custGeom>
              <a:ln w="9525" cap="flat">
                <a:solidFill>
                  <a:srgbClr val="FFFFFF">
                    <a:alpha val="30000"/>
                  </a:srgbClr>
                </a:solidFill>
                <a:prstDash val="solid"/>
                <a:miter/>
              </a:ln>
            </p:spPr>
            <p:txBody>
              <a:bodyPr rtlCol="0" anchor="ctr"/>
              <a:lstStyle/>
              <a:p>
                <a:endParaRPr lang="nl-NL" sz="1350"/>
              </a:p>
            </p:txBody>
          </p:sp>
          <p:sp>
            <p:nvSpPr>
              <p:cNvPr id="40" name="Vrije vorm: vorm 39">
                <a:hlinkClick r:id="rId4" action="ppaction://hlinksldjump"/>
                <a:extLst>
                  <a:ext uri="{FF2B5EF4-FFF2-40B4-BE49-F238E27FC236}">
                    <a16:creationId xmlns:a16="http://schemas.microsoft.com/office/drawing/2014/main" id="{E7FAB3B9-6F86-B3BB-2CD9-BC840507A664}"/>
                  </a:ext>
                </a:extLst>
              </p:cNvPr>
              <p:cNvSpPr/>
              <p:nvPr/>
            </p:nvSpPr>
            <p:spPr>
              <a:xfrm>
                <a:off x="602455" y="2346206"/>
                <a:ext cx="5084668" cy="615799"/>
              </a:xfrm>
              <a:custGeom>
                <a:avLst/>
                <a:gdLst>
                  <a:gd name="connsiteX0" fmla="*/ 0 w 3699637"/>
                  <a:gd name="connsiteY0" fmla="*/ 0 h 1136014"/>
                  <a:gd name="connsiteX1" fmla="*/ 3699637 w 3699637"/>
                  <a:gd name="connsiteY1" fmla="*/ 0 h 1136014"/>
                  <a:gd name="connsiteX2" fmla="*/ 3699637 w 3699637"/>
                  <a:gd name="connsiteY2" fmla="*/ 1136015 h 1136014"/>
                  <a:gd name="connsiteX3" fmla="*/ 0 w 3699637"/>
                  <a:gd name="connsiteY3" fmla="*/ 1136015 h 1136014"/>
                </a:gdLst>
                <a:ahLst/>
                <a:cxnLst>
                  <a:cxn ang="0">
                    <a:pos x="connsiteX0" y="connsiteY0"/>
                  </a:cxn>
                  <a:cxn ang="0">
                    <a:pos x="connsiteX1" y="connsiteY1"/>
                  </a:cxn>
                  <a:cxn ang="0">
                    <a:pos x="connsiteX2" y="connsiteY2"/>
                  </a:cxn>
                  <a:cxn ang="0">
                    <a:pos x="connsiteX3" y="connsiteY3"/>
                  </a:cxn>
                </a:cxnLst>
                <a:rect l="l" t="t" r="r" b="b"/>
                <a:pathLst>
                  <a:path w="3699637" h="1136014">
                    <a:moveTo>
                      <a:pt x="0" y="0"/>
                    </a:moveTo>
                    <a:lnTo>
                      <a:pt x="3699637" y="0"/>
                    </a:lnTo>
                    <a:lnTo>
                      <a:pt x="3699637" y="1136015"/>
                    </a:lnTo>
                    <a:lnTo>
                      <a:pt x="0" y="1136015"/>
                    </a:lnTo>
                    <a:close/>
                  </a:path>
                </a:pathLst>
              </a:custGeom>
              <a:solidFill>
                <a:srgbClr val="E2004C"/>
              </a:solidFill>
              <a:ln w="12700" cap="flat">
                <a:noFill/>
                <a:prstDash val="solid"/>
                <a:miter/>
              </a:ln>
            </p:spPr>
            <p:txBody>
              <a:bodyPr lIns="270000" rtlCol="0" anchor="ctr"/>
              <a:lstStyle/>
              <a:p>
                <a:pPr>
                  <a:lnSpc>
                    <a:spcPct val="90000"/>
                  </a:lnSpc>
                </a:pPr>
                <a:r>
                  <a:rPr lang="nl-NL" sz="1350" b="1" dirty="0">
                    <a:solidFill>
                      <a:schemeClr val="bg1"/>
                    </a:solidFill>
                    <a:latin typeface="Arial" panose="020B0604020202020204" pitchFamily="34" charset="0"/>
                    <a:cs typeface="Arial" panose="020B0604020202020204" pitchFamily="34" charset="0"/>
                  </a:rPr>
                  <a:t>1. Bij ons leer je door te doen</a:t>
                </a:r>
              </a:p>
            </p:txBody>
          </p:sp>
        </p:grpSp>
        <p:sp>
          <p:nvSpPr>
            <p:cNvPr id="23" name="Vrije vorm: vorm 22">
              <a:hlinkClick r:id="rId4" action="ppaction://hlinksldjump"/>
              <a:extLst>
                <a:ext uri="{FF2B5EF4-FFF2-40B4-BE49-F238E27FC236}">
                  <a16:creationId xmlns:a16="http://schemas.microsoft.com/office/drawing/2014/main" id="{EB1BE3B7-37F1-46A2-AF60-73CA6AAB479F}"/>
                </a:ext>
              </a:extLst>
            </p:cNvPr>
            <p:cNvSpPr/>
            <p:nvPr/>
          </p:nvSpPr>
          <p:spPr>
            <a:xfrm>
              <a:off x="602454" y="2959642"/>
              <a:ext cx="5084668" cy="615799"/>
            </a:xfrm>
            <a:custGeom>
              <a:avLst/>
              <a:gdLst>
                <a:gd name="connsiteX0" fmla="*/ 0 w 3699637"/>
                <a:gd name="connsiteY0" fmla="*/ 0 h 1136014"/>
                <a:gd name="connsiteX1" fmla="*/ 3699637 w 3699637"/>
                <a:gd name="connsiteY1" fmla="*/ 0 h 1136014"/>
                <a:gd name="connsiteX2" fmla="*/ 3699637 w 3699637"/>
                <a:gd name="connsiteY2" fmla="*/ 1136015 h 1136014"/>
                <a:gd name="connsiteX3" fmla="*/ 0 w 3699637"/>
                <a:gd name="connsiteY3" fmla="*/ 1136015 h 1136014"/>
              </a:gdLst>
              <a:ahLst/>
              <a:cxnLst>
                <a:cxn ang="0">
                  <a:pos x="connsiteX0" y="connsiteY0"/>
                </a:cxn>
                <a:cxn ang="0">
                  <a:pos x="connsiteX1" y="connsiteY1"/>
                </a:cxn>
                <a:cxn ang="0">
                  <a:pos x="connsiteX2" y="connsiteY2"/>
                </a:cxn>
                <a:cxn ang="0">
                  <a:pos x="connsiteX3" y="connsiteY3"/>
                </a:cxn>
              </a:cxnLst>
              <a:rect l="l" t="t" r="r" b="b"/>
              <a:pathLst>
                <a:path w="3699637" h="1136014">
                  <a:moveTo>
                    <a:pt x="0" y="0"/>
                  </a:moveTo>
                  <a:lnTo>
                    <a:pt x="3699637" y="0"/>
                  </a:lnTo>
                  <a:lnTo>
                    <a:pt x="3699637" y="1136015"/>
                  </a:lnTo>
                  <a:lnTo>
                    <a:pt x="0" y="1136015"/>
                  </a:lnTo>
                  <a:close/>
                </a:path>
              </a:pathLst>
            </a:custGeom>
            <a:solidFill>
              <a:srgbClr val="E2004C"/>
            </a:solidFill>
            <a:ln w="12700" cap="flat">
              <a:noFill/>
              <a:prstDash val="solid"/>
              <a:miter/>
            </a:ln>
          </p:spPr>
          <p:txBody>
            <a:bodyPr lIns="270000" rtlCol="0" anchor="ctr"/>
            <a:lstStyle/>
            <a:p>
              <a:pPr>
                <a:lnSpc>
                  <a:spcPct val="90000"/>
                </a:lnSpc>
              </a:pPr>
              <a:r>
                <a:rPr lang="nl-NL" sz="1350" b="1">
                  <a:solidFill>
                    <a:schemeClr val="bg1"/>
                  </a:solidFill>
                  <a:latin typeface="Arial" panose="020B0604020202020204" pitchFamily="34" charset="0"/>
                  <a:cs typeface="Arial" panose="020B0604020202020204" pitchFamily="34" charset="0"/>
                </a:rPr>
                <a:t>2. We betrekken de praktijk</a:t>
              </a:r>
            </a:p>
          </p:txBody>
        </p:sp>
        <p:sp>
          <p:nvSpPr>
            <p:cNvPr id="26" name="Vrije vorm: vorm 25">
              <a:hlinkClick r:id="rId4" action="ppaction://hlinksldjump"/>
              <a:extLst>
                <a:ext uri="{FF2B5EF4-FFF2-40B4-BE49-F238E27FC236}">
                  <a16:creationId xmlns:a16="http://schemas.microsoft.com/office/drawing/2014/main" id="{0CF0E2E8-BC40-4186-8228-4BD696C6FAB2}"/>
                </a:ext>
              </a:extLst>
            </p:cNvPr>
            <p:cNvSpPr/>
            <p:nvPr/>
          </p:nvSpPr>
          <p:spPr>
            <a:xfrm>
              <a:off x="602454" y="3545835"/>
              <a:ext cx="5084668" cy="615799"/>
            </a:xfrm>
            <a:custGeom>
              <a:avLst/>
              <a:gdLst>
                <a:gd name="connsiteX0" fmla="*/ 0 w 3699637"/>
                <a:gd name="connsiteY0" fmla="*/ 0 h 1136014"/>
                <a:gd name="connsiteX1" fmla="*/ 3699637 w 3699637"/>
                <a:gd name="connsiteY1" fmla="*/ 0 h 1136014"/>
                <a:gd name="connsiteX2" fmla="*/ 3699637 w 3699637"/>
                <a:gd name="connsiteY2" fmla="*/ 1136015 h 1136014"/>
                <a:gd name="connsiteX3" fmla="*/ 0 w 3699637"/>
                <a:gd name="connsiteY3" fmla="*/ 1136015 h 1136014"/>
              </a:gdLst>
              <a:ahLst/>
              <a:cxnLst>
                <a:cxn ang="0">
                  <a:pos x="connsiteX0" y="connsiteY0"/>
                </a:cxn>
                <a:cxn ang="0">
                  <a:pos x="connsiteX1" y="connsiteY1"/>
                </a:cxn>
                <a:cxn ang="0">
                  <a:pos x="connsiteX2" y="connsiteY2"/>
                </a:cxn>
                <a:cxn ang="0">
                  <a:pos x="connsiteX3" y="connsiteY3"/>
                </a:cxn>
              </a:cxnLst>
              <a:rect l="l" t="t" r="r" b="b"/>
              <a:pathLst>
                <a:path w="3699637" h="1136014">
                  <a:moveTo>
                    <a:pt x="0" y="0"/>
                  </a:moveTo>
                  <a:lnTo>
                    <a:pt x="3699637" y="0"/>
                  </a:lnTo>
                  <a:lnTo>
                    <a:pt x="3699637" y="1136015"/>
                  </a:lnTo>
                  <a:lnTo>
                    <a:pt x="0" y="1136015"/>
                  </a:lnTo>
                  <a:close/>
                </a:path>
              </a:pathLst>
            </a:custGeom>
            <a:solidFill>
              <a:srgbClr val="E2004C"/>
            </a:solidFill>
            <a:ln w="12700" cap="flat">
              <a:noFill/>
              <a:prstDash val="solid"/>
              <a:miter/>
            </a:ln>
          </p:spPr>
          <p:txBody>
            <a:bodyPr lIns="270000" rtlCol="0" anchor="ctr"/>
            <a:lstStyle/>
            <a:p>
              <a:pPr>
                <a:lnSpc>
                  <a:spcPct val="90000"/>
                </a:lnSpc>
              </a:pPr>
              <a:r>
                <a:rPr lang="nl-NL" sz="1350" b="1">
                  <a:solidFill>
                    <a:schemeClr val="bg1"/>
                  </a:solidFill>
                  <a:latin typeface="Arial" panose="020B0604020202020204" pitchFamily="34" charset="0"/>
                  <a:cs typeface="Arial" panose="020B0604020202020204" pitchFamily="34" charset="0"/>
                </a:rPr>
                <a:t>3. Ons onderwijs is breed, doelgericht en actueel</a:t>
              </a:r>
            </a:p>
          </p:txBody>
        </p:sp>
        <p:sp>
          <p:nvSpPr>
            <p:cNvPr id="27" name="Vrije vorm: vorm 26">
              <a:hlinkClick r:id="rId4" action="ppaction://hlinksldjump"/>
              <a:extLst>
                <a:ext uri="{FF2B5EF4-FFF2-40B4-BE49-F238E27FC236}">
                  <a16:creationId xmlns:a16="http://schemas.microsoft.com/office/drawing/2014/main" id="{79DFE526-9FAA-42B6-92C3-84901FBCCCC4}"/>
                </a:ext>
              </a:extLst>
            </p:cNvPr>
            <p:cNvSpPr/>
            <p:nvPr/>
          </p:nvSpPr>
          <p:spPr>
            <a:xfrm>
              <a:off x="602454" y="4157790"/>
              <a:ext cx="5084668" cy="615799"/>
            </a:xfrm>
            <a:custGeom>
              <a:avLst/>
              <a:gdLst>
                <a:gd name="connsiteX0" fmla="*/ 0 w 3699637"/>
                <a:gd name="connsiteY0" fmla="*/ 0 h 1136014"/>
                <a:gd name="connsiteX1" fmla="*/ 3699637 w 3699637"/>
                <a:gd name="connsiteY1" fmla="*/ 0 h 1136014"/>
                <a:gd name="connsiteX2" fmla="*/ 3699637 w 3699637"/>
                <a:gd name="connsiteY2" fmla="*/ 1136015 h 1136014"/>
                <a:gd name="connsiteX3" fmla="*/ 0 w 3699637"/>
                <a:gd name="connsiteY3" fmla="*/ 1136015 h 1136014"/>
              </a:gdLst>
              <a:ahLst/>
              <a:cxnLst>
                <a:cxn ang="0">
                  <a:pos x="connsiteX0" y="connsiteY0"/>
                </a:cxn>
                <a:cxn ang="0">
                  <a:pos x="connsiteX1" y="connsiteY1"/>
                </a:cxn>
                <a:cxn ang="0">
                  <a:pos x="connsiteX2" y="connsiteY2"/>
                </a:cxn>
                <a:cxn ang="0">
                  <a:pos x="connsiteX3" y="connsiteY3"/>
                </a:cxn>
              </a:cxnLst>
              <a:rect l="l" t="t" r="r" b="b"/>
              <a:pathLst>
                <a:path w="3699637" h="1136014">
                  <a:moveTo>
                    <a:pt x="0" y="0"/>
                  </a:moveTo>
                  <a:lnTo>
                    <a:pt x="3699637" y="0"/>
                  </a:lnTo>
                  <a:lnTo>
                    <a:pt x="3699637" y="1136015"/>
                  </a:lnTo>
                  <a:lnTo>
                    <a:pt x="0" y="1136015"/>
                  </a:lnTo>
                  <a:close/>
                </a:path>
              </a:pathLst>
            </a:custGeom>
            <a:solidFill>
              <a:srgbClr val="E2004C"/>
            </a:solidFill>
            <a:ln w="12700" cap="flat">
              <a:noFill/>
              <a:prstDash val="solid"/>
              <a:miter/>
            </a:ln>
          </p:spPr>
          <p:txBody>
            <a:bodyPr lIns="270000" rtlCol="0" anchor="ctr"/>
            <a:lstStyle/>
            <a:p>
              <a:pPr>
                <a:lnSpc>
                  <a:spcPct val="90000"/>
                </a:lnSpc>
              </a:pPr>
              <a:r>
                <a:rPr lang="nl-NL" sz="1350" b="1">
                  <a:solidFill>
                    <a:schemeClr val="bg1"/>
                  </a:solidFill>
                  <a:latin typeface="Arial" panose="020B0604020202020204" pitchFamily="34" charset="0"/>
                  <a:cs typeface="Arial" panose="020B0604020202020204" pitchFamily="34" charset="0"/>
                </a:rPr>
                <a:t>4. We dagen je uit en geven je eigen verantwoordelijkheid</a:t>
              </a:r>
            </a:p>
          </p:txBody>
        </p:sp>
        <p:sp>
          <p:nvSpPr>
            <p:cNvPr id="28" name="Vrije vorm: vorm 27">
              <a:hlinkClick r:id="rId4" action="ppaction://hlinksldjump"/>
              <a:extLst>
                <a:ext uri="{FF2B5EF4-FFF2-40B4-BE49-F238E27FC236}">
                  <a16:creationId xmlns:a16="http://schemas.microsoft.com/office/drawing/2014/main" id="{D71F82F6-2686-4D56-BFCB-1DDE2AC043F6}"/>
                </a:ext>
              </a:extLst>
            </p:cNvPr>
            <p:cNvSpPr/>
            <p:nvPr/>
          </p:nvSpPr>
          <p:spPr>
            <a:xfrm>
              <a:off x="602454" y="4767812"/>
              <a:ext cx="5084668" cy="615799"/>
            </a:xfrm>
            <a:custGeom>
              <a:avLst/>
              <a:gdLst>
                <a:gd name="connsiteX0" fmla="*/ 0 w 3699637"/>
                <a:gd name="connsiteY0" fmla="*/ 0 h 1136014"/>
                <a:gd name="connsiteX1" fmla="*/ 3699637 w 3699637"/>
                <a:gd name="connsiteY1" fmla="*/ 0 h 1136014"/>
                <a:gd name="connsiteX2" fmla="*/ 3699637 w 3699637"/>
                <a:gd name="connsiteY2" fmla="*/ 1136015 h 1136014"/>
                <a:gd name="connsiteX3" fmla="*/ 0 w 3699637"/>
                <a:gd name="connsiteY3" fmla="*/ 1136015 h 1136014"/>
              </a:gdLst>
              <a:ahLst/>
              <a:cxnLst>
                <a:cxn ang="0">
                  <a:pos x="connsiteX0" y="connsiteY0"/>
                </a:cxn>
                <a:cxn ang="0">
                  <a:pos x="connsiteX1" y="connsiteY1"/>
                </a:cxn>
                <a:cxn ang="0">
                  <a:pos x="connsiteX2" y="connsiteY2"/>
                </a:cxn>
                <a:cxn ang="0">
                  <a:pos x="connsiteX3" y="connsiteY3"/>
                </a:cxn>
              </a:cxnLst>
              <a:rect l="l" t="t" r="r" b="b"/>
              <a:pathLst>
                <a:path w="3699637" h="1136014">
                  <a:moveTo>
                    <a:pt x="0" y="0"/>
                  </a:moveTo>
                  <a:lnTo>
                    <a:pt x="3699637" y="0"/>
                  </a:lnTo>
                  <a:lnTo>
                    <a:pt x="3699637" y="1136015"/>
                  </a:lnTo>
                  <a:lnTo>
                    <a:pt x="0" y="1136015"/>
                  </a:lnTo>
                  <a:close/>
                </a:path>
              </a:pathLst>
            </a:custGeom>
            <a:solidFill>
              <a:srgbClr val="E2004C"/>
            </a:solidFill>
            <a:ln w="12700" cap="flat">
              <a:noFill/>
              <a:prstDash val="solid"/>
              <a:miter/>
            </a:ln>
          </p:spPr>
          <p:txBody>
            <a:bodyPr lIns="270000" rtlCol="0" anchor="ctr"/>
            <a:lstStyle/>
            <a:p>
              <a:pPr>
                <a:lnSpc>
                  <a:spcPct val="90000"/>
                </a:lnSpc>
              </a:pPr>
              <a:r>
                <a:rPr lang="nl-NL" sz="1350" b="1">
                  <a:solidFill>
                    <a:schemeClr val="bg1"/>
                  </a:solidFill>
                  <a:latin typeface="Arial" panose="020B0604020202020204" pitchFamily="34" charset="0"/>
                  <a:cs typeface="Arial" panose="020B0604020202020204" pitchFamily="34" charset="0"/>
                </a:rPr>
                <a:t>5. Jouw ontwikkeling staat centraal</a:t>
              </a:r>
            </a:p>
          </p:txBody>
        </p:sp>
      </p:grpSp>
      <p:pic>
        <p:nvPicPr>
          <p:cNvPr id="3" name="Afbeelding 2">
            <a:extLst>
              <a:ext uri="{FF2B5EF4-FFF2-40B4-BE49-F238E27FC236}">
                <a16:creationId xmlns:a16="http://schemas.microsoft.com/office/drawing/2014/main" id="{21C40947-FD87-FF64-35DA-AC6D892CEE7C}"/>
              </a:ext>
            </a:extLst>
          </p:cNvPr>
          <p:cNvPicPr>
            <a:picLocks noChangeAspect="1"/>
          </p:cNvPicPr>
          <p:nvPr/>
        </p:nvPicPr>
        <p:blipFill>
          <a:blip r:embed="rId5"/>
          <a:stretch>
            <a:fillRect/>
          </a:stretch>
        </p:blipFill>
        <p:spPr>
          <a:xfrm>
            <a:off x="6479519" y="2338216"/>
            <a:ext cx="2666077" cy="3891763"/>
          </a:xfrm>
          <a:prstGeom prst="rect">
            <a:avLst/>
          </a:prstGeom>
        </p:spPr>
      </p:pic>
    </p:spTree>
    <p:extLst>
      <p:ext uri="{BB962C8B-B14F-4D97-AF65-F5344CB8AC3E}">
        <p14:creationId xmlns:p14="http://schemas.microsoft.com/office/powerpoint/2010/main" val="25087433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800" fill="hold"/>
                                        <p:tgtEl>
                                          <p:spTgt spid="5"/>
                                        </p:tgtEl>
                                        <p:attrNameLst>
                                          <p:attrName>ppt_x</p:attrName>
                                        </p:attrNameLst>
                                      </p:cBhvr>
                                      <p:tavLst>
                                        <p:tav tm="0">
                                          <p:val>
                                            <p:strVal val="#ppt_x"/>
                                          </p:val>
                                        </p:tav>
                                        <p:tav tm="100000">
                                          <p:val>
                                            <p:strVal val="#ppt_x"/>
                                          </p:val>
                                        </p:tav>
                                      </p:tavLst>
                                    </p:anim>
                                    <p:anim calcmode="lin" valueType="num">
                                      <p:cBhvr additive="base">
                                        <p:cTn id="8" dur="8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800" fill="hold"/>
                                        <p:tgtEl>
                                          <p:spTgt spid="61"/>
                                        </p:tgtEl>
                                        <p:attrNameLst>
                                          <p:attrName>ppt_x</p:attrName>
                                        </p:attrNameLst>
                                      </p:cBhvr>
                                      <p:tavLst>
                                        <p:tav tm="0">
                                          <p:val>
                                            <p:strVal val="#ppt_x"/>
                                          </p:val>
                                        </p:tav>
                                        <p:tav tm="100000">
                                          <p:val>
                                            <p:strVal val="#ppt_x"/>
                                          </p:val>
                                        </p:tav>
                                      </p:tavLst>
                                    </p:anim>
                                    <p:anim calcmode="lin" valueType="num">
                                      <p:cBhvr additive="base">
                                        <p:cTn id="12" dur="800" fill="hold"/>
                                        <p:tgtEl>
                                          <p:spTgt spid="6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Vrije vorm: vorm 60">
            <a:extLst>
              <a:ext uri="{FF2B5EF4-FFF2-40B4-BE49-F238E27FC236}">
                <a16:creationId xmlns:a16="http://schemas.microsoft.com/office/drawing/2014/main" id="{5FE03F7C-0CD0-0A6C-8EDE-20C4135792DE}"/>
              </a:ext>
            </a:extLst>
          </p:cNvPr>
          <p:cNvSpPr/>
          <p:nvPr/>
        </p:nvSpPr>
        <p:spPr>
          <a:xfrm>
            <a:off x="-1" y="857251"/>
            <a:ext cx="9144001" cy="3295481"/>
          </a:xfrm>
          <a:custGeom>
            <a:avLst/>
            <a:gdLst>
              <a:gd name="connsiteX0" fmla="*/ 0 w 12192000"/>
              <a:gd name="connsiteY0" fmla="*/ 0 h 3249041"/>
              <a:gd name="connsiteX1" fmla="*/ 12192000 w 12192000"/>
              <a:gd name="connsiteY1" fmla="*/ 0 h 3249041"/>
              <a:gd name="connsiteX2" fmla="*/ 12192000 w 12192000"/>
              <a:gd name="connsiteY2" fmla="*/ 3249041 h 3249041"/>
              <a:gd name="connsiteX3" fmla="*/ 0 w 12192000"/>
              <a:gd name="connsiteY3" fmla="*/ 3249041 h 3249041"/>
            </a:gdLst>
            <a:ahLst/>
            <a:cxnLst>
              <a:cxn ang="0">
                <a:pos x="connsiteX0" y="connsiteY0"/>
              </a:cxn>
              <a:cxn ang="0">
                <a:pos x="connsiteX1" y="connsiteY1"/>
              </a:cxn>
              <a:cxn ang="0">
                <a:pos x="connsiteX2" y="connsiteY2"/>
              </a:cxn>
              <a:cxn ang="0">
                <a:pos x="connsiteX3" y="connsiteY3"/>
              </a:cxn>
            </a:cxnLst>
            <a:rect l="l" t="t" r="r" b="b"/>
            <a:pathLst>
              <a:path w="12192000" h="3249041">
                <a:moveTo>
                  <a:pt x="0" y="0"/>
                </a:moveTo>
                <a:lnTo>
                  <a:pt x="12192000" y="0"/>
                </a:lnTo>
                <a:lnTo>
                  <a:pt x="12192000" y="3249041"/>
                </a:lnTo>
                <a:lnTo>
                  <a:pt x="0" y="3249041"/>
                </a:lnTo>
                <a:close/>
              </a:path>
            </a:pathLst>
          </a:custGeom>
          <a:solidFill>
            <a:srgbClr val="000000"/>
          </a:solidFill>
          <a:ln w="12700" cap="flat">
            <a:noFill/>
            <a:prstDash val="solid"/>
            <a:miter/>
          </a:ln>
        </p:spPr>
        <p:txBody>
          <a:bodyPr rtlCol="0" anchor="ctr"/>
          <a:lstStyle/>
          <a:p>
            <a:endParaRPr lang="nl-NL" sz="1350"/>
          </a:p>
        </p:txBody>
      </p:sp>
      <p:sp>
        <p:nvSpPr>
          <p:cNvPr id="5" name="Tekstvak 4">
            <a:extLst>
              <a:ext uri="{FF2B5EF4-FFF2-40B4-BE49-F238E27FC236}">
                <a16:creationId xmlns:a16="http://schemas.microsoft.com/office/drawing/2014/main" id="{9855EDF6-E03E-B2DF-E826-A9591A6B9AAB}"/>
              </a:ext>
            </a:extLst>
          </p:cNvPr>
          <p:cNvSpPr txBox="1"/>
          <p:nvPr/>
        </p:nvSpPr>
        <p:spPr>
          <a:xfrm>
            <a:off x="602456" y="1425222"/>
            <a:ext cx="7939088" cy="524553"/>
          </a:xfrm>
          <a:prstGeom prst="rect">
            <a:avLst/>
          </a:prstGeom>
          <a:noFill/>
        </p:spPr>
        <p:txBody>
          <a:bodyPr wrap="square" lIns="0" tIns="108000" rIns="0" bIns="0" rtlCol="0">
            <a:spAutoFit/>
          </a:bodyPr>
          <a:lstStyle/>
          <a:p>
            <a:pPr>
              <a:lnSpc>
                <a:spcPct val="80000"/>
              </a:lnSpc>
            </a:pPr>
            <a:r>
              <a:rPr lang="nl-NL" sz="3375" b="1" kern="800" cap="all">
                <a:solidFill>
                  <a:schemeClr val="bg1"/>
                </a:solidFill>
                <a:latin typeface="Arial"/>
                <a:cs typeface="Arial"/>
                <a:sym typeface="Arial"/>
                <a:rtl val="0"/>
              </a:rPr>
              <a:t>Kenmerken ORM</a:t>
            </a:r>
            <a:endParaRPr lang="nl-NL" sz="3375" b="1" kern="800">
              <a:solidFill>
                <a:srgbClr val="E50056"/>
              </a:solidFill>
              <a:latin typeface="Arial"/>
              <a:cs typeface="Arial"/>
              <a:sym typeface="Arial"/>
              <a:rtl val="0"/>
            </a:endParaRPr>
          </a:p>
        </p:txBody>
      </p:sp>
      <p:sp>
        <p:nvSpPr>
          <p:cNvPr id="49" name="Vrije vorm: vorm 48">
            <a:extLst>
              <a:ext uri="{FF2B5EF4-FFF2-40B4-BE49-F238E27FC236}">
                <a16:creationId xmlns:a16="http://schemas.microsoft.com/office/drawing/2014/main" id="{217E2A39-D6CF-040D-3422-A45F53FCB870}"/>
              </a:ext>
            </a:extLst>
          </p:cNvPr>
          <p:cNvSpPr/>
          <p:nvPr/>
        </p:nvSpPr>
        <p:spPr>
          <a:xfrm>
            <a:off x="857632" y="3136625"/>
            <a:ext cx="2264378" cy="9525"/>
          </a:xfrm>
          <a:custGeom>
            <a:avLst/>
            <a:gdLst>
              <a:gd name="connsiteX0" fmla="*/ 0 w 3019170"/>
              <a:gd name="connsiteY0" fmla="*/ 0 h 12700"/>
              <a:gd name="connsiteX1" fmla="*/ 3019171 w 3019170"/>
              <a:gd name="connsiteY1" fmla="*/ 0 h 12700"/>
            </a:gdLst>
            <a:ahLst/>
            <a:cxnLst>
              <a:cxn ang="0">
                <a:pos x="connsiteX0" y="connsiteY0"/>
              </a:cxn>
              <a:cxn ang="0">
                <a:pos x="connsiteX1" y="connsiteY1"/>
              </a:cxn>
            </a:cxnLst>
            <a:rect l="l" t="t" r="r" b="b"/>
            <a:pathLst>
              <a:path w="3019170" h="12700">
                <a:moveTo>
                  <a:pt x="0" y="0"/>
                </a:moveTo>
                <a:lnTo>
                  <a:pt x="3019171" y="0"/>
                </a:lnTo>
              </a:path>
            </a:pathLst>
          </a:custGeom>
          <a:ln w="9525" cap="flat">
            <a:solidFill>
              <a:srgbClr val="FFFFFF">
                <a:alpha val="30000"/>
              </a:srgbClr>
            </a:solidFill>
            <a:prstDash val="solid"/>
            <a:miter/>
          </a:ln>
        </p:spPr>
        <p:txBody>
          <a:bodyPr rtlCol="0" anchor="ctr"/>
          <a:lstStyle/>
          <a:p>
            <a:endParaRPr lang="nl-NL" sz="1350"/>
          </a:p>
        </p:txBody>
      </p:sp>
      <p:pic>
        <p:nvPicPr>
          <p:cNvPr id="4" name="Afbeelding 3">
            <a:extLst>
              <a:ext uri="{FF2B5EF4-FFF2-40B4-BE49-F238E27FC236}">
                <a16:creationId xmlns:a16="http://schemas.microsoft.com/office/drawing/2014/main" id="{3443832F-F082-E253-1737-F15390C57C93}"/>
              </a:ext>
            </a:extLst>
          </p:cNvPr>
          <p:cNvPicPr>
            <a:picLocks noChangeAspect="1"/>
          </p:cNvPicPr>
          <p:nvPr/>
        </p:nvPicPr>
        <p:blipFill>
          <a:blip r:embed="rId3"/>
          <a:stretch>
            <a:fillRect/>
          </a:stretch>
        </p:blipFill>
        <p:spPr>
          <a:xfrm>
            <a:off x="3507102" y="3215166"/>
            <a:ext cx="5506979" cy="3011074"/>
          </a:xfrm>
          <a:prstGeom prst="rect">
            <a:avLst/>
          </a:prstGeom>
        </p:spPr>
      </p:pic>
      <p:grpSp>
        <p:nvGrpSpPr>
          <p:cNvPr id="6" name="Groep 5">
            <a:extLst>
              <a:ext uri="{FF2B5EF4-FFF2-40B4-BE49-F238E27FC236}">
                <a16:creationId xmlns:a16="http://schemas.microsoft.com/office/drawing/2014/main" id="{E2132A11-7BD3-5A39-A131-13D4FC9017FA}"/>
              </a:ext>
            </a:extLst>
          </p:cNvPr>
          <p:cNvGrpSpPr/>
          <p:nvPr/>
        </p:nvGrpSpPr>
        <p:grpSpPr>
          <a:xfrm>
            <a:off x="602455" y="2504991"/>
            <a:ext cx="2774730" cy="3353792"/>
            <a:chOff x="602455" y="2504991"/>
            <a:chExt cx="2774730" cy="3353792"/>
          </a:xfrm>
        </p:grpSpPr>
        <p:sp>
          <p:nvSpPr>
            <p:cNvPr id="7" name="Vrije vorm: vorm 6">
              <a:hlinkClick r:id="rId4" action="ppaction://hlinksldjump"/>
              <a:extLst>
                <a:ext uri="{FF2B5EF4-FFF2-40B4-BE49-F238E27FC236}">
                  <a16:creationId xmlns:a16="http://schemas.microsoft.com/office/drawing/2014/main" id="{579DD86A-38D3-2C39-5CFB-9DC4497EB70C}"/>
                </a:ext>
              </a:extLst>
            </p:cNvPr>
            <p:cNvSpPr/>
            <p:nvPr/>
          </p:nvSpPr>
          <p:spPr>
            <a:xfrm>
              <a:off x="602457" y="2504991"/>
              <a:ext cx="2774728" cy="852011"/>
            </a:xfrm>
            <a:custGeom>
              <a:avLst/>
              <a:gdLst>
                <a:gd name="connsiteX0" fmla="*/ 0 w 3699637"/>
                <a:gd name="connsiteY0" fmla="*/ 0 h 1136014"/>
                <a:gd name="connsiteX1" fmla="*/ 3699637 w 3699637"/>
                <a:gd name="connsiteY1" fmla="*/ 0 h 1136014"/>
                <a:gd name="connsiteX2" fmla="*/ 3699637 w 3699637"/>
                <a:gd name="connsiteY2" fmla="*/ 1136015 h 1136014"/>
                <a:gd name="connsiteX3" fmla="*/ 0 w 3699637"/>
                <a:gd name="connsiteY3" fmla="*/ 1136015 h 1136014"/>
              </a:gdLst>
              <a:ahLst/>
              <a:cxnLst>
                <a:cxn ang="0">
                  <a:pos x="connsiteX0" y="connsiteY0"/>
                </a:cxn>
                <a:cxn ang="0">
                  <a:pos x="connsiteX1" y="connsiteY1"/>
                </a:cxn>
                <a:cxn ang="0">
                  <a:pos x="connsiteX2" y="connsiteY2"/>
                </a:cxn>
                <a:cxn ang="0">
                  <a:pos x="connsiteX3" y="connsiteY3"/>
                </a:cxn>
              </a:cxnLst>
              <a:rect l="l" t="t" r="r" b="b"/>
              <a:pathLst>
                <a:path w="3699637" h="1136014">
                  <a:moveTo>
                    <a:pt x="0" y="0"/>
                  </a:moveTo>
                  <a:lnTo>
                    <a:pt x="3699637" y="0"/>
                  </a:lnTo>
                  <a:lnTo>
                    <a:pt x="3699637" y="1136015"/>
                  </a:lnTo>
                  <a:lnTo>
                    <a:pt x="0" y="1136015"/>
                  </a:lnTo>
                  <a:close/>
                </a:path>
              </a:pathLst>
            </a:custGeom>
            <a:solidFill>
              <a:srgbClr val="E2004C"/>
            </a:solidFill>
            <a:ln w="12700" cap="flat">
              <a:noFill/>
              <a:prstDash val="solid"/>
              <a:miter/>
            </a:ln>
          </p:spPr>
          <p:txBody>
            <a:bodyPr lIns="270000" rtlCol="0" anchor="ctr"/>
            <a:lstStyle/>
            <a:p>
              <a:pPr>
                <a:lnSpc>
                  <a:spcPct val="90000"/>
                </a:lnSpc>
              </a:pPr>
              <a:r>
                <a:rPr lang="nl-NL" sz="1350" b="1">
                  <a:solidFill>
                    <a:schemeClr val="bg1"/>
                  </a:solidFill>
                  <a:latin typeface="Arial" panose="020B0604020202020204" pitchFamily="34" charset="0"/>
                  <a:cs typeface="Arial" panose="020B0604020202020204" pitchFamily="34" charset="0"/>
                </a:rPr>
                <a:t>Persoonlijk &amp; Dichtbij</a:t>
              </a:r>
            </a:p>
          </p:txBody>
        </p:sp>
        <p:grpSp>
          <p:nvGrpSpPr>
            <p:cNvPr id="8" name="Groep 7">
              <a:extLst>
                <a:ext uri="{FF2B5EF4-FFF2-40B4-BE49-F238E27FC236}">
                  <a16:creationId xmlns:a16="http://schemas.microsoft.com/office/drawing/2014/main" id="{22E37BB0-2863-66CB-50C9-49F9525C857B}"/>
                </a:ext>
              </a:extLst>
            </p:cNvPr>
            <p:cNvGrpSpPr/>
            <p:nvPr/>
          </p:nvGrpSpPr>
          <p:grpSpPr>
            <a:xfrm>
              <a:off x="602457" y="3345851"/>
              <a:ext cx="2774728" cy="856773"/>
              <a:chOff x="803275" y="3045517"/>
              <a:chExt cx="3699637" cy="1142364"/>
            </a:xfrm>
          </p:grpSpPr>
          <p:sp>
            <p:nvSpPr>
              <p:cNvPr id="11" name="Vrije vorm: vorm 10">
                <a:hlinkClick r:id="rId5" action="ppaction://hlinksldjump"/>
                <a:extLst>
                  <a:ext uri="{FF2B5EF4-FFF2-40B4-BE49-F238E27FC236}">
                    <a16:creationId xmlns:a16="http://schemas.microsoft.com/office/drawing/2014/main" id="{ECCC5284-02E3-FA2A-6862-74C64D0D697D}"/>
                  </a:ext>
                </a:extLst>
              </p:cNvPr>
              <p:cNvSpPr/>
              <p:nvPr/>
            </p:nvSpPr>
            <p:spPr>
              <a:xfrm>
                <a:off x="803275" y="3045517"/>
                <a:ext cx="3699637" cy="1136014"/>
              </a:xfrm>
              <a:custGeom>
                <a:avLst/>
                <a:gdLst>
                  <a:gd name="connsiteX0" fmla="*/ 0 w 3699637"/>
                  <a:gd name="connsiteY0" fmla="*/ 0 h 1136014"/>
                  <a:gd name="connsiteX1" fmla="*/ 3699637 w 3699637"/>
                  <a:gd name="connsiteY1" fmla="*/ 0 h 1136014"/>
                  <a:gd name="connsiteX2" fmla="*/ 3699637 w 3699637"/>
                  <a:gd name="connsiteY2" fmla="*/ 1136015 h 1136014"/>
                  <a:gd name="connsiteX3" fmla="*/ 0 w 3699637"/>
                  <a:gd name="connsiteY3" fmla="*/ 1136015 h 1136014"/>
                </a:gdLst>
                <a:ahLst/>
                <a:cxnLst>
                  <a:cxn ang="0">
                    <a:pos x="connsiteX0" y="connsiteY0"/>
                  </a:cxn>
                  <a:cxn ang="0">
                    <a:pos x="connsiteX1" y="connsiteY1"/>
                  </a:cxn>
                  <a:cxn ang="0">
                    <a:pos x="connsiteX2" y="connsiteY2"/>
                  </a:cxn>
                  <a:cxn ang="0">
                    <a:pos x="connsiteX3" y="connsiteY3"/>
                  </a:cxn>
                </a:cxnLst>
                <a:rect l="l" t="t" r="r" b="b"/>
                <a:pathLst>
                  <a:path w="3699637" h="1136014">
                    <a:moveTo>
                      <a:pt x="0" y="0"/>
                    </a:moveTo>
                    <a:lnTo>
                      <a:pt x="3699637" y="0"/>
                    </a:lnTo>
                    <a:lnTo>
                      <a:pt x="3699637" y="1136015"/>
                    </a:lnTo>
                    <a:lnTo>
                      <a:pt x="0" y="1136015"/>
                    </a:lnTo>
                    <a:close/>
                  </a:path>
                </a:pathLst>
              </a:custGeom>
              <a:solidFill>
                <a:srgbClr val="E2004C"/>
              </a:solidFill>
              <a:ln w="12700" cap="flat">
                <a:noFill/>
                <a:prstDash val="solid"/>
                <a:miter/>
              </a:ln>
            </p:spPr>
            <p:txBody>
              <a:bodyPr lIns="270000" rtlCol="0" anchor="ctr"/>
              <a:lstStyle/>
              <a:p>
                <a:pPr>
                  <a:lnSpc>
                    <a:spcPct val="90000"/>
                  </a:lnSpc>
                </a:pPr>
                <a:r>
                  <a:rPr lang="nl-NL" sz="1350" b="1">
                    <a:solidFill>
                      <a:schemeClr val="bg1"/>
                    </a:solidFill>
                    <a:latin typeface="Arial" panose="020B0604020202020204" pitchFamily="34" charset="0"/>
                    <a:cs typeface="Arial" panose="020B0604020202020204" pitchFamily="34" charset="0"/>
                  </a:rPr>
                  <a:t>Locatie Nijmegen</a:t>
                </a:r>
              </a:p>
            </p:txBody>
          </p:sp>
          <p:sp>
            <p:nvSpPr>
              <p:cNvPr id="12" name="Vrije vorm: vorm 11">
                <a:extLst>
                  <a:ext uri="{FF2B5EF4-FFF2-40B4-BE49-F238E27FC236}">
                    <a16:creationId xmlns:a16="http://schemas.microsoft.com/office/drawing/2014/main" id="{DF48CA3B-8A4F-7C19-91FB-72BB135C4F3D}"/>
                  </a:ext>
                </a:extLst>
              </p:cNvPr>
              <p:cNvSpPr/>
              <p:nvPr/>
            </p:nvSpPr>
            <p:spPr>
              <a:xfrm>
                <a:off x="1143508" y="4175181"/>
                <a:ext cx="3019170" cy="12700"/>
              </a:xfrm>
              <a:custGeom>
                <a:avLst/>
                <a:gdLst>
                  <a:gd name="connsiteX0" fmla="*/ 0 w 3019170"/>
                  <a:gd name="connsiteY0" fmla="*/ 0 h 12700"/>
                  <a:gd name="connsiteX1" fmla="*/ 3019171 w 3019170"/>
                  <a:gd name="connsiteY1" fmla="*/ 0 h 12700"/>
                </a:gdLst>
                <a:ahLst/>
                <a:cxnLst>
                  <a:cxn ang="0">
                    <a:pos x="connsiteX0" y="connsiteY0"/>
                  </a:cxn>
                  <a:cxn ang="0">
                    <a:pos x="connsiteX1" y="connsiteY1"/>
                  </a:cxn>
                </a:cxnLst>
                <a:rect l="l" t="t" r="r" b="b"/>
                <a:pathLst>
                  <a:path w="3019170" h="12700">
                    <a:moveTo>
                      <a:pt x="0" y="0"/>
                    </a:moveTo>
                    <a:lnTo>
                      <a:pt x="3019171" y="0"/>
                    </a:lnTo>
                  </a:path>
                </a:pathLst>
              </a:custGeom>
              <a:ln w="9525" cap="flat">
                <a:solidFill>
                  <a:srgbClr val="FFFFFF">
                    <a:alpha val="30000"/>
                  </a:srgbClr>
                </a:solidFill>
                <a:prstDash val="solid"/>
                <a:miter/>
              </a:ln>
            </p:spPr>
            <p:txBody>
              <a:bodyPr rtlCol="0" anchor="ctr"/>
              <a:lstStyle/>
              <a:p>
                <a:endParaRPr lang="nl-NL" sz="1350"/>
              </a:p>
            </p:txBody>
          </p:sp>
        </p:grpSp>
        <p:sp>
          <p:nvSpPr>
            <p:cNvPr id="9" name="Vrije vorm: vorm 8">
              <a:hlinkClick r:id="rId6" action="ppaction://hlinksldjump"/>
              <a:extLst>
                <a:ext uri="{FF2B5EF4-FFF2-40B4-BE49-F238E27FC236}">
                  <a16:creationId xmlns:a16="http://schemas.microsoft.com/office/drawing/2014/main" id="{795E44D1-7AC1-7A20-118D-616BCEF5E0EA}"/>
                </a:ext>
              </a:extLst>
            </p:cNvPr>
            <p:cNvSpPr/>
            <p:nvPr/>
          </p:nvSpPr>
          <p:spPr>
            <a:xfrm>
              <a:off x="602456" y="4181948"/>
              <a:ext cx="2774728" cy="852011"/>
            </a:xfrm>
            <a:custGeom>
              <a:avLst/>
              <a:gdLst>
                <a:gd name="connsiteX0" fmla="*/ 0 w 3699637"/>
                <a:gd name="connsiteY0" fmla="*/ 0 h 1136014"/>
                <a:gd name="connsiteX1" fmla="*/ 3699637 w 3699637"/>
                <a:gd name="connsiteY1" fmla="*/ 0 h 1136014"/>
                <a:gd name="connsiteX2" fmla="*/ 3699637 w 3699637"/>
                <a:gd name="connsiteY2" fmla="*/ 1136015 h 1136014"/>
                <a:gd name="connsiteX3" fmla="*/ 0 w 3699637"/>
                <a:gd name="connsiteY3" fmla="*/ 1136015 h 1136014"/>
              </a:gdLst>
              <a:ahLst/>
              <a:cxnLst>
                <a:cxn ang="0">
                  <a:pos x="connsiteX0" y="connsiteY0"/>
                </a:cxn>
                <a:cxn ang="0">
                  <a:pos x="connsiteX1" y="connsiteY1"/>
                </a:cxn>
                <a:cxn ang="0">
                  <a:pos x="connsiteX2" y="connsiteY2"/>
                </a:cxn>
                <a:cxn ang="0">
                  <a:pos x="connsiteX3" y="connsiteY3"/>
                </a:cxn>
              </a:cxnLst>
              <a:rect l="l" t="t" r="r" b="b"/>
              <a:pathLst>
                <a:path w="3699637" h="1136014">
                  <a:moveTo>
                    <a:pt x="0" y="0"/>
                  </a:moveTo>
                  <a:lnTo>
                    <a:pt x="3699637" y="0"/>
                  </a:lnTo>
                  <a:lnTo>
                    <a:pt x="3699637" y="1136015"/>
                  </a:lnTo>
                  <a:lnTo>
                    <a:pt x="0" y="1136015"/>
                  </a:lnTo>
                  <a:close/>
                </a:path>
              </a:pathLst>
            </a:custGeom>
            <a:solidFill>
              <a:srgbClr val="E2004C"/>
            </a:solidFill>
            <a:ln w="12700" cap="flat">
              <a:noFill/>
              <a:prstDash val="solid"/>
              <a:miter/>
            </a:ln>
          </p:spPr>
          <p:txBody>
            <a:bodyPr lIns="270000" rtlCol="0" anchor="ctr"/>
            <a:lstStyle/>
            <a:p>
              <a:pPr>
                <a:lnSpc>
                  <a:spcPct val="90000"/>
                </a:lnSpc>
              </a:pPr>
              <a:r>
                <a:rPr lang="nl-NL" sz="1350" b="1">
                  <a:solidFill>
                    <a:schemeClr val="bg1"/>
                  </a:solidFill>
                  <a:latin typeface="Arial" panose="020B0604020202020204" pitchFamily="34" charset="0"/>
                  <a:cs typeface="Arial" panose="020B0604020202020204" pitchFamily="34" charset="0"/>
                </a:rPr>
                <a:t>Startmoment september</a:t>
              </a:r>
            </a:p>
          </p:txBody>
        </p:sp>
        <p:sp>
          <p:nvSpPr>
            <p:cNvPr id="10" name="Vrije vorm: vorm 9">
              <a:hlinkClick r:id="rId6" action="ppaction://hlinksldjump"/>
              <a:extLst>
                <a:ext uri="{FF2B5EF4-FFF2-40B4-BE49-F238E27FC236}">
                  <a16:creationId xmlns:a16="http://schemas.microsoft.com/office/drawing/2014/main" id="{1492DB21-AB53-E7A4-61F2-943F2A730B7A}"/>
                </a:ext>
              </a:extLst>
            </p:cNvPr>
            <p:cNvSpPr/>
            <p:nvPr/>
          </p:nvSpPr>
          <p:spPr>
            <a:xfrm>
              <a:off x="602455" y="5006772"/>
              <a:ext cx="2774728" cy="852011"/>
            </a:xfrm>
            <a:custGeom>
              <a:avLst/>
              <a:gdLst>
                <a:gd name="connsiteX0" fmla="*/ 0 w 3699637"/>
                <a:gd name="connsiteY0" fmla="*/ 0 h 1136014"/>
                <a:gd name="connsiteX1" fmla="*/ 3699637 w 3699637"/>
                <a:gd name="connsiteY1" fmla="*/ 0 h 1136014"/>
                <a:gd name="connsiteX2" fmla="*/ 3699637 w 3699637"/>
                <a:gd name="connsiteY2" fmla="*/ 1136015 h 1136014"/>
                <a:gd name="connsiteX3" fmla="*/ 0 w 3699637"/>
                <a:gd name="connsiteY3" fmla="*/ 1136015 h 1136014"/>
              </a:gdLst>
              <a:ahLst/>
              <a:cxnLst>
                <a:cxn ang="0">
                  <a:pos x="connsiteX0" y="connsiteY0"/>
                </a:cxn>
                <a:cxn ang="0">
                  <a:pos x="connsiteX1" y="connsiteY1"/>
                </a:cxn>
                <a:cxn ang="0">
                  <a:pos x="connsiteX2" y="connsiteY2"/>
                </a:cxn>
                <a:cxn ang="0">
                  <a:pos x="connsiteX3" y="connsiteY3"/>
                </a:cxn>
              </a:cxnLst>
              <a:rect l="l" t="t" r="r" b="b"/>
              <a:pathLst>
                <a:path w="3699637" h="1136014">
                  <a:moveTo>
                    <a:pt x="0" y="0"/>
                  </a:moveTo>
                  <a:lnTo>
                    <a:pt x="3699637" y="0"/>
                  </a:lnTo>
                  <a:lnTo>
                    <a:pt x="3699637" y="1136015"/>
                  </a:lnTo>
                  <a:lnTo>
                    <a:pt x="0" y="1136015"/>
                  </a:lnTo>
                  <a:close/>
                </a:path>
              </a:pathLst>
            </a:custGeom>
            <a:solidFill>
              <a:srgbClr val="E2004C"/>
            </a:solidFill>
            <a:ln w="12700" cap="flat">
              <a:noFill/>
              <a:prstDash val="solid"/>
              <a:miter/>
            </a:ln>
          </p:spPr>
          <p:txBody>
            <a:bodyPr lIns="270000" rtlCol="0" anchor="ctr"/>
            <a:lstStyle/>
            <a:p>
              <a:pPr>
                <a:lnSpc>
                  <a:spcPct val="90000"/>
                </a:lnSpc>
              </a:pPr>
              <a:r>
                <a:rPr lang="en-US" sz="1350" b="1" dirty="0" err="1">
                  <a:solidFill>
                    <a:schemeClr val="bg1"/>
                  </a:solidFill>
                  <a:latin typeface="Arial" panose="020B0604020202020204" pitchFamily="34" charset="0"/>
                  <a:cs typeface="Arial" panose="020B0604020202020204" pitchFamily="34" charset="0"/>
                </a:rPr>
                <a:t>Aanwezigheid</a:t>
              </a:r>
              <a:r>
                <a:rPr lang="en-US" sz="1350" b="1" dirty="0">
                  <a:solidFill>
                    <a:schemeClr val="bg1"/>
                  </a:solidFill>
                  <a:latin typeface="Arial" panose="020B0604020202020204" pitchFamily="34" charset="0"/>
                  <a:cs typeface="Arial" panose="020B0604020202020204" pitchFamily="34" charset="0"/>
                </a:rPr>
                <a:t> </a:t>
              </a:r>
              <a:r>
                <a:rPr lang="en-US" sz="1350" b="1" dirty="0" err="1">
                  <a:solidFill>
                    <a:schemeClr val="bg1"/>
                  </a:solidFill>
                  <a:latin typeface="Arial" panose="020B0604020202020204" pitchFamily="34" charset="0"/>
                  <a:cs typeface="Arial" panose="020B0604020202020204" pitchFamily="34" charset="0"/>
                </a:rPr>
                <a:t>tijdens</a:t>
              </a:r>
              <a:r>
                <a:rPr lang="en-US" sz="1350" b="1" dirty="0">
                  <a:solidFill>
                    <a:schemeClr val="bg1"/>
                  </a:solidFill>
                  <a:latin typeface="Arial" panose="020B0604020202020204" pitchFamily="34" charset="0"/>
                  <a:cs typeface="Arial" panose="020B0604020202020204" pitchFamily="34" charset="0"/>
                </a:rPr>
                <a:t> de lessen </a:t>
              </a:r>
              <a:r>
                <a:rPr lang="en-US" sz="1350" b="1" dirty="0" err="1">
                  <a:solidFill>
                    <a:schemeClr val="bg1"/>
                  </a:solidFill>
                  <a:latin typeface="Arial" panose="020B0604020202020204" pitchFamily="34" charset="0"/>
                  <a:cs typeface="Arial" panose="020B0604020202020204" pitchFamily="34" charset="0"/>
                </a:rPr>
                <a:t>verwacht</a:t>
              </a:r>
              <a:endParaRPr lang="nl-NL" sz="135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78434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800" fill="hold"/>
                                        <p:tgtEl>
                                          <p:spTgt spid="5"/>
                                        </p:tgtEl>
                                        <p:attrNameLst>
                                          <p:attrName>ppt_x</p:attrName>
                                        </p:attrNameLst>
                                      </p:cBhvr>
                                      <p:tavLst>
                                        <p:tav tm="0">
                                          <p:val>
                                            <p:strVal val="#ppt_x"/>
                                          </p:val>
                                        </p:tav>
                                        <p:tav tm="100000">
                                          <p:val>
                                            <p:strVal val="#ppt_x"/>
                                          </p:val>
                                        </p:tav>
                                      </p:tavLst>
                                    </p:anim>
                                    <p:anim calcmode="lin" valueType="num">
                                      <p:cBhvr additive="base">
                                        <p:cTn id="8" dur="8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800" fill="hold"/>
                                        <p:tgtEl>
                                          <p:spTgt spid="61"/>
                                        </p:tgtEl>
                                        <p:attrNameLst>
                                          <p:attrName>ppt_x</p:attrName>
                                        </p:attrNameLst>
                                      </p:cBhvr>
                                      <p:tavLst>
                                        <p:tav tm="0">
                                          <p:val>
                                            <p:strVal val="#ppt_x"/>
                                          </p:val>
                                        </p:tav>
                                        <p:tav tm="100000">
                                          <p:val>
                                            <p:strVal val="#ppt_x"/>
                                          </p:val>
                                        </p:tav>
                                      </p:tavLst>
                                    </p:anim>
                                    <p:anim calcmode="lin" valueType="num">
                                      <p:cBhvr additive="base">
                                        <p:cTn id="12" dur="800" fill="hold"/>
                                        <p:tgtEl>
                                          <p:spTgt spid="6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 grpId="0"/>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52C2FF67-855C-4134-8AAD-9C1F8377E13B}" vid="{64D69D68-478E-485A-9D8F-3E39E9D15AB2}"/>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7FA5945E23B74DBD82C32F696DFB44" ma:contentTypeVersion="0" ma:contentTypeDescription="Een nieuw document maken." ma:contentTypeScope="" ma:versionID="8d7f9bc3b0362c5fb127a3f8f0102fec">
  <xsd:schema xmlns:xsd="http://www.w3.org/2001/XMLSchema" xmlns:xs="http://www.w3.org/2001/XMLSchema" xmlns:p="http://schemas.microsoft.com/office/2006/metadata/properties" targetNamespace="http://schemas.microsoft.com/office/2006/metadata/properties" ma:root="true" ma:fieldsID="4026c954aec35dea8a68741baf22be7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EE6C45-BFDF-4347-B185-192DC69DEDCF}"/>
</file>

<file path=customXml/itemProps2.xml><?xml version="1.0" encoding="utf-8"?>
<ds:datastoreItem xmlns:ds="http://schemas.openxmlformats.org/officeDocument/2006/customXml" ds:itemID="{9F3738C1-7854-4954-A818-50D727F1BC85}">
  <ds:schemaRefs>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purl.org/dc/terms/"/>
    <ds:schemaRef ds:uri="0cf51a91-7570-4fd7-9f54-5ca47cacaf61"/>
    <ds:schemaRef ds:uri="http://schemas.microsoft.com/office/2006/documentManagement/types"/>
    <ds:schemaRef ds:uri="67f86cc4-92ff-4d73-b636-d74518f146c7"/>
    <ds:schemaRef ds:uri="http://www.w3.org/XML/1998/namespace"/>
    <ds:schemaRef ds:uri="http://purl.org/dc/dcmitype/"/>
  </ds:schemaRefs>
</ds:datastoreItem>
</file>

<file path=customXml/itemProps3.xml><?xml version="1.0" encoding="utf-8"?>
<ds:datastoreItem xmlns:ds="http://schemas.openxmlformats.org/officeDocument/2006/customXml" ds:itemID="{E3DE706C-DDCA-45E9-8367-6AA512A3CB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4977</Words>
  <Application>Microsoft Office PowerPoint</Application>
  <PresentationFormat>Diavoorstelling (4:3)</PresentationFormat>
  <Paragraphs>609</Paragraphs>
  <Slides>41</Slides>
  <Notes>40</Notes>
  <HiddenSlides>0</HiddenSlides>
  <MMClips>3</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41</vt:i4>
      </vt:variant>
    </vt:vector>
  </HeadingPairs>
  <TitlesOfParts>
    <vt:vector size="49" baseType="lpstr">
      <vt:lpstr>Arial</vt:lpstr>
      <vt:lpstr>Avenir Next Condensed</vt:lpstr>
      <vt:lpstr>Calibri</vt:lpstr>
      <vt:lpstr>Lucida Grande</vt:lpstr>
      <vt:lpstr>Raleway</vt:lpstr>
      <vt:lpstr>Roboto</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Film ondernemersmarkt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Hogeschool van Arnhem en Nijmegen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Rozario-Prins Astrid de</dc:creator>
  <cp:lastModifiedBy>Patricia van Laar</cp:lastModifiedBy>
  <cp:revision>2</cp:revision>
  <cp:lastPrinted>2019-11-07T12:00:14Z</cp:lastPrinted>
  <dcterms:created xsi:type="dcterms:W3CDTF">2020-09-28T13:40:30Z</dcterms:created>
  <dcterms:modified xsi:type="dcterms:W3CDTF">2024-11-13T07:48:34Z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0x0101004A7FA5945E23B74DBD82C32F696DFB44</vt:lpwstr>
  </property>
  <property fmtid="{D5CDD505-2E9C-101B-9397-08002B2CF9AE}" pid="3" name="MediaServiceImageTags">
    <vt:lpwstr/>
  </property>
</Properties>
</file>