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handoutMasterIdLst>
    <p:handoutMasterId r:id="rId21"/>
  </p:handoutMasterIdLst>
  <p:sldIdLst>
    <p:sldId id="268" r:id="rId5"/>
    <p:sldId id="283" r:id="rId6"/>
    <p:sldId id="269" r:id="rId7"/>
    <p:sldId id="276" r:id="rId8"/>
    <p:sldId id="266" r:id="rId9"/>
    <p:sldId id="274" r:id="rId10"/>
    <p:sldId id="280" r:id="rId11"/>
    <p:sldId id="271" r:id="rId12"/>
    <p:sldId id="282" r:id="rId13"/>
    <p:sldId id="273" r:id="rId14"/>
    <p:sldId id="272" r:id="rId15"/>
    <p:sldId id="277" r:id="rId16"/>
    <p:sldId id="278" r:id="rId17"/>
    <p:sldId id="279" r:id="rId18"/>
    <p:sldId id="263" r:id="rId19"/>
  </p:sldIdLst>
  <p:sldSz cx="24384000" cy="13716000"/>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C00FF"/>
    <a:srgbClr val="FF00FF"/>
    <a:srgbClr val="FF3399"/>
    <a:srgbClr val="FF0000"/>
    <a:srgbClr val="E50856"/>
    <a:srgbClr val="FF005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34412" autoAdjust="0"/>
    <p:restoredTop sz="86481" autoAdjust="0"/>
  </p:normalViewPr>
  <p:slideViewPr>
    <p:cSldViewPr snapToGrid="0">
      <p:cViewPr varScale="1">
        <p:scale>
          <a:sx n="17" d="100"/>
          <a:sy n="17" d="100"/>
        </p:scale>
        <p:origin x="1524" y="11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nssen Peter (SUOO)" userId="37fa20d3-cae9-4939-b116-a8964fba972d" providerId="ADAL" clId="{53759C4A-C9E4-4FBA-B22D-2F04368CE642}"/>
    <pc:docChg chg="modSld">
      <pc:chgData name="Janssen Peter (SUOO)" userId="37fa20d3-cae9-4939-b116-a8964fba972d" providerId="ADAL" clId="{53759C4A-C9E4-4FBA-B22D-2F04368CE642}" dt="2020-02-13T11:10:33.237" v="36" actId="20577"/>
      <pc:docMkLst>
        <pc:docMk/>
      </pc:docMkLst>
      <pc:sldChg chg="modSp">
        <pc:chgData name="Janssen Peter (SUOO)" userId="37fa20d3-cae9-4939-b116-a8964fba972d" providerId="ADAL" clId="{53759C4A-C9E4-4FBA-B22D-2F04368CE642}" dt="2020-02-13T11:10:33.237" v="36" actId="20577"/>
        <pc:sldMkLst>
          <pc:docMk/>
          <pc:sldMk cId="2477916150" sldId="283"/>
        </pc:sldMkLst>
        <pc:spChg chg="mod">
          <ac:chgData name="Janssen Peter (SUOO)" userId="37fa20d3-cae9-4939-b116-a8964fba972d" providerId="ADAL" clId="{53759C4A-C9E4-4FBA-B22D-2F04368CE642}" dt="2020-02-13T11:10:33.237" v="36" actId="20577"/>
          <ac:spMkLst>
            <pc:docMk/>
            <pc:sldMk cId="2477916150" sldId="283"/>
            <ac:spMk id="3" creationId="{E1B27262-419C-4887-AE84-5775B99D02F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58B502-8ACD-4501-8730-32508BB74390}"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en-US"/>
        </a:p>
      </dgm:t>
    </dgm:pt>
    <dgm:pt modelId="{67777E2A-6B16-416E-8337-A173F4C3CFF6}">
      <dgm:prSet phldrT="[Tekst]"/>
      <dgm:spPr/>
      <dgm:t>
        <a:bodyPr/>
        <a:lstStyle/>
        <a:p>
          <a:r>
            <a:rPr lang="nl-NL" dirty="0"/>
            <a:t>Ergotherapeutisch handelen</a:t>
          </a:r>
          <a:endParaRPr lang="en-US" dirty="0"/>
        </a:p>
      </dgm:t>
    </dgm:pt>
    <dgm:pt modelId="{7CF1C839-77B3-4555-B69F-7F91FEA6834A}" type="parTrans" cxnId="{61EA8E39-D0C5-4708-8FCC-972BEDF7D247}">
      <dgm:prSet/>
      <dgm:spPr/>
      <dgm:t>
        <a:bodyPr/>
        <a:lstStyle/>
        <a:p>
          <a:endParaRPr lang="en-US"/>
        </a:p>
      </dgm:t>
    </dgm:pt>
    <dgm:pt modelId="{D9410D28-35FE-401C-AA18-A532A58CFC89}" type="sibTrans" cxnId="{61EA8E39-D0C5-4708-8FCC-972BEDF7D247}">
      <dgm:prSet/>
      <dgm:spPr/>
      <dgm:t>
        <a:bodyPr/>
        <a:lstStyle/>
        <a:p>
          <a:endParaRPr lang="en-US"/>
        </a:p>
      </dgm:t>
    </dgm:pt>
    <dgm:pt modelId="{018CFBBE-63C0-437F-A314-F7E52F890E41}">
      <dgm:prSet phldrT="[Tekst]"/>
      <dgm:spPr/>
      <dgm:t>
        <a:bodyPr/>
        <a:lstStyle/>
        <a:p>
          <a:r>
            <a:rPr lang="nl-NL" dirty="0"/>
            <a:t>Werkcolleges</a:t>
          </a:r>
          <a:endParaRPr lang="en-US" dirty="0"/>
        </a:p>
      </dgm:t>
    </dgm:pt>
    <dgm:pt modelId="{799DE3FE-E3CF-4AE9-826C-CA84E1B4D8C8}" type="parTrans" cxnId="{9D7AF004-44C6-4F91-A5F4-67299A1D181A}">
      <dgm:prSet/>
      <dgm:spPr/>
      <dgm:t>
        <a:bodyPr/>
        <a:lstStyle/>
        <a:p>
          <a:endParaRPr lang="en-US"/>
        </a:p>
      </dgm:t>
    </dgm:pt>
    <dgm:pt modelId="{6EFA4D52-69B6-4B8A-B3C2-0E721FE452DE}" type="sibTrans" cxnId="{9D7AF004-44C6-4F91-A5F4-67299A1D181A}">
      <dgm:prSet/>
      <dgm:spPr/>
      <dgm:t>
        <a:bodyPr/>
        <a:lstStyle/>
        <a:p>
          <a:endParaRPr lang="en-US"/>
        </a:p>
      </dgm:t>
    </dgm:pt>
    <dgm:pt modelId="{0F20081F-FF39-42AC-8BA8-010B3A095691}">
      <dgm:prSet phldrT="[Tekst]"/>
      <dgm:spPr/>
      <dgm:t>
        <a:bodyPr/>
        <a:lstStyle/>
        <a:p>
          <a:r>
            <a:rPr lang="nl-NL" dirty="0"/>
            <a:t>Beroepsontwikkeling</a:t>
          </a:r>
          <a:endParaRPr lang="en-US" dirty="0"/>
        </a:p>
      </dgm:t>
    </dgm:pt>
    <dgm:pt modelId="{FB3FB2AA-F389-420E-921A-8DB7419A7B3D}" type="parTrans" cxnId="{2FB3D686-1258-4608-B377-737E71CCE45A}">
      <dgm:prSet/>
      <dgm:spPr/>
      <dgm:t>
        <a:bodyPr/>
        <a:lstStyle/>
        <a:p>
          <a:endParaRPr lang="en-US"/>
        </a:p>
      </dgm:t>
    </dgm:pt>
    <dgm:pt modelId="{2F561866-B139-4E90-B4B9-F20D54ED6699}" type="sibTrans" cxnId="{2FB3D686-1258-4608-B377-737E71CCE45A}">
      <dgm:prSet/>
      <dgm:spPr/>
      <dgm:t>
        <a:bodyPr/>
        <a:lstStyle/>
        <a:p>
          <a:endParaRPr lang="en-US"/>
        </a:p>
      </dgm:t>
    </dgm:pt>
    <dgm:pt modelId="{5F2F60AA-85DF-4C02-895D-F5E04CCE3792}">
      <dgm:prSet phldrT="[Tekst]"/>
      <dgm:spPr/>
      <dgm:t>
        <a:bodyPr/>
        <a:lstStyle/>
        <a:p>
          <a:r>
            <a:rPr lang="nl-NL" dirty="0"/>
            <a:t>Werkcolleges</a:t>
          </a:r>
          <a:endParaRPr lang="en-US" dirty="0"/>
        </a:p>
      </dgm:t>
    </dgm:pt>
    <dgm:pt modelId="{64E51B39-4D6C-4DBC-A4C0-D91F7F06A625}" type="parTrans" cxnId="{CE800C6F-79DE-4C7C-87B5-83C2AA8D33B6}">
      <dgm:prSet/>
      <dgm:spPr/>
      <dgm:t>
        <a:bodyPr/>
        <a:lstStyle/>
        <a:p>
          <a:endParaRPr lang="en-US"/>
        </a:p>
      </dgm:t>
    </dgm:pt>
    <dgm:pt modelId="{6EB7CE89-F7F9-4E4C-B55A-673BF17FB357}" type="sibTrans" cxnId="{CE800C6F-79DE-4C7C-87B5-83C2AA8D33B6}">
      <dgm:prSet/>
      <dgm:spPr/>
      <dgm:t>
        <a:bodyPr/>
        <a:lstStyle/>
        <a:p>
          <a:endParaRPr lang="en-US"/>
        </a:p>
      </dgm:t>
    </dgm:pt>
    <dgm:pt modelId="{43C84892-D6EA-4FB2-986F-4602FD3556CB}">
      <dgm:prSet phldrT="[Tekst]"/>
      <dgm:spPr/>
      <dgm:t>
        <a:bodyPr/>
        <a:lstStyle/>
        <a:p>
          <a:r>
            <a:rPr lang="nl-NL" dirty="0"/>
            <a:t>Werkplaats</a:t>
          </a:r>
          <a:endParaRPr lang="en-US" dirty="0"/>
        </a:p>
      </dgm:t>
    </dgm:pt>
    <dgm:pt modelId="{863971EA-FE5C-4FAF-8549-1C0A706AC09A}" type="parTrans" cxnId="{6C67FF5A-D95D-4C98-8140-DD7AE394D06B}">
      <dgm:prSet/>
      <dgm:spPr/>
      <dgm:t>
        <a:bodyPr/>
        <a:lstStyle/>
        <a:p>
          <a:endParaRPr lang="en-US"/>
        </a:p>
      </dgm:t>
    </dgm:pt>
    <dgm:pt modelId="{5F08341E-A146-4F49-8671-8CB336A014E3}" type="sibTrans" cxnId="{6C67FF5A-D95D-4C98-8140-DD7AE394D06B}">
      <dgm:prSet/>
      <dgm:spPr/>
      <dgm:t>
        <a:bodyPr/>
        <a:lstStyle/>
        <a:p>
          <a:endParaRPr lang="en-US"/>
        </a:p>
      </dgm:t>
    </dgm:pt>
    <dgm:pt modelId="{C504DCB6-AD8F-488D-B2AD-5234267E0567}">
      <dgm:prSet phldrT="[Tekst]"/>
      <dgm:spPr/>
      <dgm:t>
        <a:bodyPr/>
        <a:lstStyle/>
        <a:p>
          <a:r>
            <a:rPr lang="nl-NL" dirty="0"/>
            <a:t>Persoonlijke en professionele ontwikkeling</a:t>
          </a:r>
          <a:endParaRPr lang="en-US" dirty="0"/>
        </a:p>
      </dgm:t>
    </dgm:pt>
    <dgm:pt modelId="{03DE1197-BF08-4DBB-92E5-A8F9B888E750}" type="parTrans" cxnId="{C0DBF786-9669-4D19-8989-9E6ED12C1109}">
      <dgm:prSet/>
      <dgm:spPr/>
      <dgm:t>
        <a:bodyPr/>
        <a:lstStyle/>
        <a:p>
          <a:endParaRPr lang="en-US"/>
        </a:p>
      </dgm:t>
    </dgm:pt>
    <dgm:pt modelId="{94CA09DD-BE06-43D9-8621-E82B03B67FAE}" type="sibTrans" cxnId="{C0DBF786-9669-4D19-8989-9E6ED12C1109}">
      <dgm:prSet/>
      <dgm:spPr/>
      <dgm:t>
        <a:bodyPr/>
        <a:lstStyle/>
        <a:p>
          <a:endParaRPr lang="en-US"/>
        </a:p>
      </dgm:t>
    </dgm:pt>
    <dgm:pt modelId="{B886FEC5-0015-438A-9A9D-E24F114B6054}">
      <dgm:prSet phldrT="[Tekst]"/>
      <dgm:spPr/>
      <dgm:t>
        <a:bodyPr/>
        <a:lstStyle/>
        <a:p>
          <a:r>
            <a:rPr lang="nl-NL" dirty="0"/>
            <a:t>Werkcolleges</a:t>
          </a:r>
          <a:endParaRPr lang="en-US" dirty="0"/>
        </a:p>
      </dgm:t>
    </dgm:pt>
    <dgm:pt modelId="{4F2DD869-41CE-4A9E-89C7-A441F4B6839D}" type="parTrans" cxnId="{36FB30AD-0488-4D21-94CA-7329E0503299}">
      <dgm:prSet/>
      <dgm:spPr/>
      <dgm:t>
        <a:bodyPr/>
        <a:lstStyle/>
        <a:p>
          <a:endParaRPr lang="en-US"/>
        </a:p>
      </dgm:t>
    </dgm:pt>
    <dgm:pt modelId="{343D5074-B8B7-4408-A0F7-B4C0FB7C10C3}" type="sibTrans" cxnId="{36FB30AD-0488-4D21-94CA-7329E0503299}">
      <dgm:prSet/>
      <dgm:spPr/>
      <dgm:t>
        <a:bodyPr/>
        <a:lstStyle/>
        <a:p>
          <a:endParaRPr lang="en-US"/>
        </a:p>
      </dgm:t>
    </dgm:pt>
    <dgm:pt modelId="{2F2140BF-1C51-42EA-A2D5-DCD06B9E8FC5}">
      <dgm:prSet phldrT="[Tekst]"/>
      <dgm:spPr/>
      <dgm:t>
        <a:bodyPr/>
        <a:lstStyle/>
        <a:p>
          <a:r>
            <a:rPr lang="nl-NL" dirty="0"/>
            <a:t>Werkplaats</a:t>
          </a:r>
          <a:endParaRPr lang="en-US" dirty="0"/>
        </a:p>
      </dgm:t>
    </dgm:pt>
    <dgm:pt modelId="{B59099EF-DC65-4F51-8AF8-54CB4507B2A8}" type="parTrans" cxnId="{D8DF6162-0752-4D4D-9CA0-E4C5652E6B19}">
      <dgm:prSet/>
      <dgm:spPr/>
      <dgm:t>
        <a:bodyPr/>
        <a:lstStyle/>
        <a:p>
          <a:endParaRPr lang="en-US"/>
        </a:p>
      </dgm:t>
    </dgm:pt>
    <dgm:pt modelId="{040E702A-7A5B-4239-997C-F198959D6FD5}" type="sibTrans" cxnId="{D8DF6162-0752-4D4D-9CA0-E4C5652E6B19}">
      <dgm:prSet/>
      <dgm:spPr/>
      <dgm:t>
        <a:bodyPr/>
        <a:lstStyle/>
        <a:p>
          <a:endParaRPr lang="en-US"/>
        </a:p>
      </dgm:t>
    </dgm:pt>
    <dgm:pt modelId="{C7FC5EDD-C625-454B-A68B-D53418903B2D}">
      <dgm:prSet phldrT="[Tekst]"/>
      <dgm:spPr/>
      <dgm:t>
        <a:bodyPr/>
        <a:lstStyle/>
        <a:p>
          <a:r>
            <a:rPr lang="nl-NL" dirty="0"/>
            <a:t>Werkplaats</a:t>
          </a:r>
          <a:endParaRPr lang="en-US" dirty="0"/>
        </a:p>
      </dgm:t>
    </dgm:pt>
    <dgm:pt modelId="{88098FBA-073E-4D04-9624-7FB05D27D769}" type="parTrans" cxnId="{7AD34C59-B2C0-4CB0-B73A-0BFA6A9AC25E}">
      <dgm:prSet/>
      <dgm:spPr/>
      <dgm:t>
        <a:bodyPr/>
        <a:lstStyle/>
        <a:p>
          <a:endParaRPr lang="en-US"/>
        </a:p>
      </dgm:t>
    </dgm:pt>
    <dgm:pt modelId="{8898F23F-0E00-4AAB-8500-5882670B15CC}" type="sibTrans" cxnId="{7AD34C59-B2C0-4CB0-B73A-0BFA6A9AC25E}">
      <dgm:prSet/>
      <dgm:spPr/>
      <dgm:t>
        <a:bodyPr/>
        <a:lstStyle/>
        <a:p>
          <a:endParaRPr lang="en-US"/>
        </a:p>
      </dgm:t>
    </dgm:pt>
    <dgm:pt modelId="{C40CCCC4-CEFB-4C6B-9786-882F44232432}">
      <dgm:prSet phldrT="[Tekst]"/>
      <dgm:spPr/>
      <dgm:t>
        <a:bodyPr/>
        <a:lstStyle/>
        <a:p>
          <a:r>
            <a:rPr lang="nl-NL" dirty="0"/>
            <a:t>Workshops</a:t>
          </a:r>
          <a:endParaRPr lang="en-US" dirty="0"/>
        </a:p>
      </dgm:t>
    </dgm:pt>
    <dgm:pt modelId="{E857A098-6A52-4B33-B67B-7C4B045D89C2}" type="parTrans" cxnId="{8BA8784D-6FF9-41E8-B696-5121E68B5956}">
      <dgm:prSet/>
      <dgm:spPr/>
      <dgm:t>
        <a:bodyPr/>
        <a:lstStyle/>
        <a:p>
          <a:endParaRPr lang="en-US"/>
        </a:p>
      </dgm:t>
    </dgm:pt>
    <dgm:pt modelId="{9A443DF7-2714-4D1F-8321-699CC98DA44D}" type="sibTrans" cxnId="{8BA8784D-6FF9-41E8-B696-5121E68B5956}">
      <dgm:prSet/>
      <dgm:spPr/>
      <dgm:t>
        <a:bodyPr/>
        <a:lstStyle/>
        <a:p>
          <a:endParaRPr lang="en-US"/>
        </a:p>
      </dgm:t>
    </dgm:pt>
    <dgm:pt modelId="{6203D2D3-C3AF-4A42-9339-349F6E5C6FE3}">
      <dgm:prSet phldrT="[Tekst]"/>
      <dgm:spPr/>
      <dgm:t>
        <a:bodyPr/>
        <a:lstStyle/>
        <a:p>
          <a:endParaRPr lang="en-US" dirty="0"/>
        </a:p>
      </dgm:t>
    </dgm:pt>
    <dgm:pt modelId="{3829750B-01CE-44FE-B621-1E6FC3B359D7}" type="parTrans" cxnId="{D3503DF9-45EE-4D43-AF5D-6129BD3A0899}">
      <dgm:prSet/>
      <dgm:spPr/>
      <dgm:t>
        <a:bodyPr/>
        <a:lstStyle/>
        <a:p>
          <a:endParaRPr lang="en-US"/>
        </a:p>
      </dgm:t>
    </dgm:pt>
    <dgm:pt modelId="{7A9E17EC-B45D-4A9D-9BEC-CC066ABEE719}" type="sibTrans" cxnId="{D3503DF9-45EE-4D43-AF5D-6129BD3A0899}">
      <dgm:prSet/>
      <dgm:spPr/>
      <dgm:t>
        <a:bodyPr/>
        <a:lstStyle/>
        <a:p>
          <a:endParaRPr lang="en-US"/>
        </a:p>
      </dgm:t>
    </dgm:pt>
    <dgm:pt modelId="{4CDB681F-97E1-4C4F-9B41-C71C9022C43E}">
      <dgm:prSet phldrT="[Tekst]"/>
      <dgm:spPr/>
      <dgm:t>
        <a:bodyPr/>
        <a:lstStyle/>
        <a:p>
          <a:r>
            <a:rPr lang="nl-NL" dirty="0"/>
            <a:t>Workshops</a:t>
          </a:r>
          <a:endParaRPr lang="en-US" dirty="0"/>
        </a:p>
      </dgm:t>
    </dgm:pt>
    <dgm:pt modelId="{0A9633F6-08D9-496D-8B66-842CDE362065}" type="parTrans" cxnId="{A30585E3-19AA-4351-80E9-AE22E94AF7E3}">
      <dgm:prSet/>
      <dgm:spPr/>
      <dgm:t>
        <a:bodyPr/>
        <a:lstStyle/>
        <a:p>
          <a:endParaRPr lang="en-US"/>
        </a:p>
      </dgm:t>
    </dgm:pt>
    <dgm:pt modelId="{21334FBE-EE6C-40BA-88AB-13C507D9741C}" type="sibTrans" cxnId="{A30585E3-19AA-4351-80E9-AE22E94AF7E3}">
      <dgm:prSet/>
      <dgm:spPr/>
      <dgm:t>
        <a:bodyPr/>
        <a:lstStyle/>
        <a:p>
          <a:endParaRPr lang="en-US"/>
        </a:p>
      </dgm:t>
    </dgm:pt>
    <dgm:pt modelId="{DE8E8C30-D512-4559-9AB8-1A3BB2D17068}">
      <dgm:prSet phldrT="[Tekst]"/>
      <dgm:spPr/>
      <dgm:t>
        <a:bodyPr/>
        <a:lstStyle/>
        <a:p>
          <a:r>
            <a:rPr lang="nl-NL" dirty="0"/>
            <a:t>Werkcolleges</a:t>
          </a:r>
          <a:endParaRPr lang="en-US" dirty="0"/>
        </a:p>
      </dgm:t>
    </dgm:pt>
    <dgm:pt modelId="{06158058-64F3-4665-9A09-40B3A161DDAC}" type="parTrans" cxnId="{BD3808BD-7165-41BF-8BB4-E364895AC5BD}">
      <dgm:prSet/>
      <dgm:spPr/>
      <dgm:t>
        <a:bodyPr/>
        <a:lstStyle/>
        <a:p>
          <a:endParaRPr lang="en-US"/>
        </a:p>
      </dgm:t>
    </dgm:pt>
    <dgm:pt modelId="{BA103369-F43E-40D0-A461-021D282ED35F}" type="sibTrans" cxnId="{BD3808BD-7165-41BF-8BB4-E364895AC5BD}">
      <dgm:prSet/>
      <dgm:spPr/>
      <dgm:t>
        <a:bodyPr/>
        <a:lstStyle/>
        <a:p>
          <a:endParaRPr lang="en-US"/>
        </a:p>
      </dgm:t>
    </dgm:pt>
    <dgm:pt modelId="{17C6A9BB-31FF-478F-A97B-7212C4EF2898}">
      <dgm:prSet phldrT="[Tekst]"/>
      <dgm:spPr/>
      <dgm:t>
        <a:bodyPr/>
        <a:lstStyle/>
        <a:p>
          <a:endParaRPr lang="en-US" dirty="0"/>
        </a:p>
      </dgm:t>
    </dgm:pt>
    <dgm:pt modelId="{9D59E715-0363-425B-87B9-336C203FA8FD}" type="parTrans" cxnId="{2CD33D4B-649D-4BD2-982B-10D694AC6362}">
      <dgm:prSet/>
      <dgm:spPr/>
      <dgm:t>
        <a:bodyPr/>
        <a:lstStyle/>
        <a:p>
          <a:endParaRPr lang="en-US"/>
        </a:p>
      </dgm:t>
    </dgm:pt>
    <dgm:pt modelId="{F8FE30EE-12EA-4488-9448-2EFAA686E357}" type="sibTrans" cxnId="{2CD33D4B-649D-4BD2-982B-10D694AC6362}">
      <dgm:prSet/>
      <dgm:spPr/>
      <dgm:t>
        <a:bodyPr/>
        <a:lstStyle/>
        <a:p>
          <a:endParaRPr lang="en-US"/>
        </a:p>
      </dgm:t>
    </dgm:pt>
    <dgm:pt modelId="{E7301E3D-DFDC-452A-8580-94ABCA820FCE}">
      <dgm:prSet phldrT="[Tekst]"/>
      <dgm:spPr/>
      <dgm:t>
        <a:bodyPr/>
        <a:lstStyle/>
        <a:p>
          <a:r>
            <a:rPr lang="nl-NL" dirty="0"/>
            <a:t>Ergotherapeutisch handelen</a:t>
          </a:r>
          <a:endParaRPr lang="en-US" dirty="0"/>
        </a:p>
      </dgm:t>
    </dgm:pt>
    <dgm:pt modelId="{04362099-90D2-4B9A-8C03-3A39A577C84D}" type="parTrans" cxnId="{B7D53E53-DC29-4AA5-9E9A-4438E2AA14CD}">
      <dgm:prSet/>
      <dgm:spPr/>
      <dgm:t>
        <a:bodyPr/>
        <a:lstStyle/>
        <a:p>
          <a:endParaRPr lang="en-US"/>
        </a:p>
      </dgm:t>
    </dgm:pt>
    <dgm:pt modelId="{D0D3CE4B-4AE7-4AC7-ACAB-41DBD950E130}" type="sibTrans" cxnId="{B7D53E53-DC29-4AA5-9E9A-4438E2AA14CD}">
      <dgm:prSet/>
      <dgm:spPr/>
      <dgm:t>
        <a:bodyPr/>
        <a:lstStyle/>
        <a:p>
          <a:endParaRPr lang="en-US"/>
        </a:p>
      </dgm:t>
    </dgm:pt>
    <dgm:pt modelId="{65EAEF7D-B676-4E13-80A4-669EC2AEF40F}">
      <dgm:prSet phldrT="[Tekst]"/>
      <dgm:spPr/>
      <dgm:t>
        <a:bodyPr/>
        <a:lstStyle/>
        <a:p>
          <a:r>
            <a:rPr lang="nl-NL" dirty="0"/>
            <a:t>Workshops</a:t>
          </a:r>
          <a:endParaRPr lang="en-US" dirty="0"/>
        </a:p>
      </dgm:t>
    </dgm:pt>
    <dgm:pt modelId="{78C91312-4BBD-45CE-90A4-63E8161D8505}" type="parTrans" cxnId="{CC224166-A347-4B28-AA36-B8C9D79707FB}">
      <dgm:prSet/>
      <dgm:spPr/>
      <dgm:t>
        <a:bodyPr/>
        <a:lstStyle/>
        <a:p>
          <a:endParaRPr lang="en-US"/>
        </a:p>
      </dgm:t>
    </dgm:pt>
    <dgm:pt modelId="{E5A324C2-D7DB-4572-A64B-08FA152C9446}" type="sibTrans" cxnId="{CC224166-A347-4B28-AA36-B8C9D79707FB}">
      <dgm:prSet/>
      <dgm:spPr/>
      <dgm:t>
        <a:bodyPr/>
        <a:lstStyle/>
        <a:p>
          <a:endParaRPr lang="en-US"/>
        </a:p>
      </dgm:t>
    </dgm:pt>
    <dgm:pt modelId="{A67FD245-AD39-4DC7-AEF4-0DEA4E34FBD6}">
      <dgm:prSet phldrT="[Tekst]"/>
      <dgm:spPr/>
      <dgm:t>
        <a:bodyPr/>
        <a:lstStyle/>
        <a:p>
          <a:r>
            <a:rPr lang="nl-NL" dirty="0"/>
            <a:t>Werkplaats</a:t>
          </a:r>
          <a:endParaRPr lang="en-US" dirty="0"/>
        </a:p>
      </dgm:t>
    </dgm:pt>
    <dgm:pt modelId="{68E78B2B-62EE-487F-A269-DE77345E3494}" type="parTrans" cxnId="{5696EACF-8824-4DC9-B7AE-0434A7445F9F}">
      <dgm:prSet/>
      <dgm:spPr/>
      <dgm:t>
        <a:bodyPr/>
        <a:lstStyle/>
        <a:p>
          <a:endParaRPr lang="en-US"/>
        </a:p>
      </dgm:t>
    </dgm:pt>
    <dgm:pt modelId="{CE147A07-FD21-4933-B3F2-D0B6E213CDD9}" type="sibTrans" cxnId="{5696EACF-8824-4DC9-B7AE-0434A7445F9F}">
      <dgm:prSet/>
      <dgm:spPr/>
      <dgm:t>
        <a:bodyPr/>
        <a:lstStyle/>
        <a:p>
          <a:endParaRPr lang="en-US"/>
        </a:p>
      </dgm:t>
    </dgm:pt>
    <dgm:pt modelId="{E90C444A-34C7-4E56-AA45-589E1831339D}">
      <dgm:prSet phldrT="[Tekst]"/>
      <dgm:spPr/>
      <dgm:t>
        <a:bodyPr/>
        <a:lstStyle/>
        <a:p>
          <a:r>
            <a:rPr lang="nl-NL"/>
            <a:t>Workhops</a:t>
          </a:r>
          <a:endParaRPr lang="en-US" dirty="0"/>
        </a:p>
      </dgm:t>
    </dgm:pt>
    <dgm:pt modelId="{321178D3-F971-4FB7-8254-D517BA7FA233}" type="parTrans" cxnId="{9C7A8C33-CCAC-4C7C-A8E7-C56A0658F3BA}">
      <dgm:prSet/>
      <dgm:spPr/>
      <dgm:t>
        <a:bodyPr/>
        <a:lstStyle/>
        <a:p>
          <a:endParaRPr lang="en-US"/>
        </a:p>
      </dgm:t>
    </dgm:pt>
    <dgm:pt modelId="{CE64A2A8-8DED-493E-98C8-4446BA1C1193}" type="sibTrans" cxnId="{9C7A8C33-CCAC-4C7C-A8E7-C56A0658F3BA}">
      <dgm:prSet/>
      <dgm:spPr/>
      <dgm:t>
        <a:bodyPr/>
        <a:lstStyle/>
        <a:p>
          <a:endParaRPr lang="en-US"/>
        </a:p>
      </dgm:t>
    </dgm:pt>
    <dgm:pt modelId="{69F29525-FA6E-47E2-810B-5416E7CA3D57}" type="pres">
      <dgm:prSet presAssocID="{5458B502-8ACD-4501-8730-32508BB74390}" presName="Name0" presStyleCnt="0">
        <dgm:presLayoutVars>
          <dgm:dir/>
          <dgm:animLvl val="lvl"/>
          <dgm:resizeHandles val="exact"/>
        </dgm:presLayoutVars>
      </dgm:prSet>
      <dgm:spPr/>
    </dgm:pt>
    <dgm:pt modelId="{860BC149-3772-4ADA-9A45-090B3FEFA181}" type="pres">
      <dgm:prSet presAssocID="{67777E2A-6B16-416E-8337-A173F4C3CFF6}" presName="composite" presStyleCnt="0"/>
      <dgm:spPr/>
    </dgm:pt>
    <dgm:pt modelId="{18518BBC-7A62-4242-9627-4DCC1869EF28}" type="pres">
      <dgm:prSet presAssocID="{67777E2A-6B16-416E-8337-A173F4C3CFF6}" presName="parTx" presStyleLbl="alignNode1" presStyleIdx="0" presStyleCnt="4">
        <dgm:presLayoutVars>
          <dgm:chMax val="0"/>
          <dgm:chPref val="0"/>
          <dgm:bulletEnabled val="1"/>
        </dgm:presLayoutVars>
      </dgm:prSet>
      <dgm:spPr/>
    </dgm:pt>
    <dgm:pt modelId="{8AFFFA39-F001-42D1-B85B-E249647C2755}" type="pres">
      <dgm:prSet presAssocID="{67777E2A-6B16-416E-8337-A173F4C3CFF6}" presName="desTx" presStyleLbl="alignAccFollowNode1" presStyleIdx="0" presStyleCnt="4" custLinFactNeighborX="-1923" custLinFactNeighborY="-3352">
        <dgm:presLayoutVars>
          <dgm:bulletEnabled val="1"/>
        </dgm:presLayoutVars>
      </dgm:prSet>
      <dgm:spPr/>
    </dgm:pt>
    <dgm:pt modelId="{18F0C496-3CB6-45E5-97BC-7CFC5A2647A9}" type="pres">
      <dgm:prSet presAssocID="{D9410D28-35FE-401C-AA18-A532A58CFC89}" presName="space" presStyleCnt="0"/>
      <dgm:spPr/>
    </dgm:pt>
    <dgm:pt modelId="{63E296DA-7B78-46FA-A50F-3EF4AE72E751}" type="pres">
      <dgm:prSet presAssocID="{0F20081F-FF39-42AC-8BA8-010B3A095691}" presName="composite" presStyleCnt="0"/>
      <dgm:spPr/>
    </dgm:pt>
    <dgm:pt modelId="{50EF73C8-5362-474A-B061-0226A9C5C2CA}" type="pres">
      <dgm:prSet presAssocID="{0F20081F-FF39-42AC-8BA8-010B3A095691}" presName="parTx" presStyleLbl="alignNode1" presStyleIdx="1" presStyleCnt="4">
        <dgm:presLayoutVars>
          <dgm:chMax val="0"/>
          <dgm:chPref val="0"/>
          <dgm:bulletEnabled val="1"/>
        </dgm:presLayoutVars>
      </dgm:prSet>
      <dgm:spPr/>
    </dgm:pt>
    <dgm:pt modelId="{D48344FC-6494-4499-B7DF-1277D3E85D15}" type="pres">
      <dgm:prSet presAssocID="{0F20081F-FF39-42AC-8BA8-010B3A095691}" presName="desTx" presStyleLbl="alignAccFollowNode1" presStyleIdx="1" presStyleCnt="4">
        <dgm:presLayoutVars>
          <dgm:bulletEnabled val="1"/>
        </dgm:presLayoutVars>
      </dgm:prSet>
      <dgm:spPr/>
    </dgm:pt>
    <dgm:pt modelId="{897555CD-4F56-4C6C-8FBA-500784D364BA}" type="pres">
      <dgm:prSet presAssocID="{2F561866-B139-4E90-B4B9-F20D54ED6699}" presName="space" presStyleCnt="0"/>
      <dgm:spPr/>
    </dgm:pt>
    <dgm:pt modelId="{83B92961-5850-4430-8EC8-D24C5C9E42C1}" type="pres">
      <dgm:prSet presAssocID="{C504DCB6-AD8F-488D-B2AD-5234267E0567}" presName="composite" presStyleCnt="0"/>
      <dgm:spPr/>
    </dgm:pt>
    <dgm:pt modelId="{E856C6BE-9C17-4C66-86A5-18ADB941B4F6}" type="pres">
      <dgm:prSet presAssocID="{C504DCB6-AD8F-488D-B2AD-5234267E0567}" presName="parTx" presStyleLbl="alignNode1" presStyleIdx="2" presStyleCnt="4">
        <dgm:presLayoutVars>
          <dgm:chMax val="0"/>
          <dgm:chPref val="0"/>
          <dgm:bulletEnabled val="1"/>
        </dgm:presLayoutVars>
      </dgm:prSet>
      <dgm:spPr/>
    </dgm:pt>
    <dgm:pt modelId="{B7A7612C-33AF-4143-980B-4153DCB7CFA1}" type="pres">
      <dgm:prSet presAssocID="{C504DCB6-AD8F-488D-B2AD-5234267E0567}" presName="desTx" presStyleLbl="alignAccFollowNode1" presStyleIdx="2" presStyleCnt="4">
        <dgm:presLayoutVars>
          <dgm:bulletEnabled val="1"/>
        </dgm:presLayoutVars>
      </dgm:prSet>
      <dgm:spPr/>
    </dgm:pt>
    <dgm:pt modelId="{66FEC85A-599E-43EA-A836-BE1C31896FD4}" type="pres">
      <dgm:prSet presAssocID="{94CA09DD-BE06-43D9-8621-E82B03B67FAE}" presName="space" presStyleCnt="0"/>
      <dgm:spPr/>
    </dgm:pt>
    <dgm:pt modelId="{302F6413-25D4-4A5C-B43C-FCD3D0EB71A1}" type="pres">
      <dgm:prSet presAssocID="{E7301E3D-DFDC-452A-8580-94ABCA820FCE}" presName="composite" presStyleCnt="0"/>
      <dgm:spPr/>
    </dgm:pt>
    <dgm:pt modelId="{4381573C-20E8-427F-A7E1-464A094863F0}" type="pres">
      <dgm:prSet presAssocID="{E7301E3D-DFDC-452A-8580-94ABCA820FCE}" presName="parTx" presStyleLbl="alignNode1" presStyleIdx="3" presStyleCnt="4">
        <dgm:presLayoutVars>
          <dgm:chMax val="0"/>
          <dgm:chPref val="0"/>
          <dgm:bulletEnabled val="1"/>
        </dgm:presLayoutVars>
      </dgm:prSet>
      <dgm:spPr/>
    </dgm:pt>
    <dgm:pt modelId="{2A3EF762-6245-4551-86A3-2E8976301A3B}" type="pres">
      <dgm:prSet presAssocID="{E7301E3D-DFDC-452A-8580-94ABCA820FCE}" presName="desTx" presStyleLbl="alignAccFollowNode1" presStyleIdx="3" presStyleCnt="4">
        <dgm:presLayoutVars>
          <dgm:bulletEnabled val="1"/>
        </dgm:presLayoutVars>
      </dgm:prSet>
      <dgm:spPr/>
    </dgm:pt>
  </dgm:ptLst>
  <dgm:cxnLst>
    <dgm:cxn modelId="{A55E5600-0A02-4B33-9A44-0D4BEBCC7D58}" type="presOf" srcId="{E7301E3D-DFDC-452A-8580-94ABCA820FCE}" destId="{4381573C-20E8-427F-A7E1-464A094863F0}" srcOrd="0" destOrd="0" presId="urn:microsoft.com/office/officeart/2005/8/layout/hList1"/>
    <dgm:cxn modelId="{9D7AF004-44C6-4F91-A5F4-67299A1D181A}" srcId="{67777E2A-6B16-416E-8337-A173F4C3CFF6}" destId="{018CFBBE-63C0-437F-A314-F7E52F890E41}" srcOrd="0" destOrd="0" parTransId="{799DE3FE-E3CF-4AE9-826C-CA84E1B4D8C8}" sibTransId="{6EFA4D52-69B6-4B8A-B3C2-0E721FE452DE}"/>
    <dgm:cxn modelId="{6CB40120-4AF3-4774-BF28-3E8D76EB482C}" type="presOf" srcId="{A67FD245-AD39-4DC7-AEF4-0DEA4E34FBD6}" destId="{2A3EF762-6245-4551-86A3-2E8976301A3B}" srcOrd="0" destOrd="1" presId="urn:microsoft.com/office/officeart/2005/8/layout/hList1"/>
    <dgm:cxn modelId="{DC38FA2D-2324-4ECA-9CB0-00A7A90ECC01}" type="presOf" srcId="{018CFBBE-63C0-437F-A314-F7E52F890E41}" destId="{8AFFFA39-F001-42D1-B85B-E249647C2755}" srcOrd="0" destOrd="0" presId="urn:microsoft.com/office/officeart/2005/8/layout/hList1"/>
    <dgm:cxn modelId="{74989A30-8DE2-4DDD-9C73-B0B1679F6E1E}" type="presOf" srcId="{17C6A9BB-31FF-478F-A97B-7212C4EF2898}" destId="{2A3EF762-6245-4551-86A3-2E8976301A3B}" srcOrd="0" destOrd="3" presId="urn:microsoft.com/office/officeart/2005/8/layout/hList1"/>
    <dgm:cxn modelId="{9C7A8C33-CCAC-4C7C-A8E7-C56A0658F3BA}" srcId="{E7301E3D-DFDC-452A-8580-94ABCA820FCE}" destId="{E90C444A-34C7-4E56-AA45-589E1831339D}" srcOrd="2" destOrd="0" parTransId="{321178D3-F971-4FB7-8254-D517BA7FA233}" sibTransId="{CE64A2A8-8DED-493E-98C8-4446BA1C1193}"/>
    <dgm:cxn modelId="{61EA8E39-D0C5-4708-8FCC-972BEDF7D247}" srcId="{5458B502-8ACD-4501-8730-32508BB74390}" destId="{67777E2A-6B16-416E-8337-A173F4C3CFF6}" srcOrd="0" destOrd="0" parTransId="{7CF1C839-77B3-4555-B69F-7F91FEA6834A}" sibTransId="{D9410D28-35FE-401C-AA18-A532A58CFC89}"/>
    <dgm:cxn modelId="{3EEEB960-7B91-4317-86D5-16B96FE8273B}" type="presOf" srcId="{0F20081F-FF39-42AC-8BA8-010B3A095691}" destId="{50EF73C8-5362-474A-B061-0226A9C5C2CA}" srcOrd="0" destOrd="0" presId="urn:microsoft.com/office/officeart/2005/8/layout/hList1"/>
    <dgm:cxn modelId="{D8DF6162-0752-4D4D-9CA0-E4C5652E6B19}" srcId="{C504DCB6-AD8F-488D-B2AD-5234267E0567}" destId="{2F2140BF-1C51-42EA-A2D5-DCD06B9E8FC5}" srcOrd="1" destOrd="0" parTransId="{B59099EF-DC65-4F51-8AF8-54CB4507B2A8}" sibTransId="{040E702A-7A5B-4239-997C-F198959D6FD5}"/>
    <dgm:cxn modelId="{CC224166-A347-4B28-AA36-B8C9D79707FB}" srcId="{C504DCB6-AD8F-488D-B2AD-5234267E0567}" destId="{65EAEF7D-B676-4E13-80A4-669EC2AEF40F}" srcOrd="2" destOrd="0" parTransId="{78C91312-4BBD-45CE-90A4-63E8161D8505}" sibTransId="{E5A324C2-D7DB-4572-A64B-08FA152C9446}"/>
    <dgm:cxn modelId="{2CD33D4B-649D-4BD2-982B-10D694AC6362}" srcId="{E7301E3D-DFDC-452A-8580-94ABCA820FCE}" destId="{17C6A9BB-31FF-478F-A97B-7212C4EF2898}" srcOrd="3" destOrd="0" parTransId="{9D59E715-0363-425B-87B9-336C203FA8FD}" sibTransId="{F8FE30EE-12EA-4488-9448-2EFAA686E357}"/>
    <dgm:cxn modelId="{6509674D-01BC-4470-B62A-E3E909DCBA48}" type="presOf" srcId="{E90C444A-34C7-4E56-AA45-589E1831339D}" destId="{2A3EF762-6245-4551-86A3-2E8976301A3B}" srcOrd="0" destOrd="2" presId="urn:microsoft.com/office/officeart/2005/8/layout/hList1"/>
    <dgm:cxn modelId="{8BA8784D-6FF9-41E8-B696-5121E68B5956}" srcId="{67777E2A-6B16-416E-8337-A173F4C3CFF6}" destId="{C40CCCC4-CEFB-4C6B-9786-882F44232432}" srcOrd="2" destOrd="0" parTransId="{E857A098-6A52-4B33-B67B-7C4B045D89C2}" sibTransId="{9A443DF7-2714-4D1F-8321-699CC98DA44D}"/>
    <dgm:cxn modelId="{8319786E-1A42-48A4-9E3F-817217B981EE}" type="presOf" srcId="{5F2F60AA-85DF-4C02-895D-F5E04CCE3792}" destId="{D48344FC-6494-4499-B7DF-1277D3E85D15}" srcOrd="0" destOrd="0" presId="urn:microsoft.com/office/officeart/2005/8/layout/hList1"/>
    <dgm:cxn modelId="{CE800C6F-79DE-4C7C-87B5-83C2AA8D33B6}" srcId="{0F20081F-FF39-42AC-8BA8-010B3A095691}" destId="{5F2F60AA-85DF-4C02-895D-F5E04CCE3792}" srcOrd="0" destOrd="0" parTransId="{64E51B39-4D6C-4DBC-A4C0-D91F7F06A625}" sibTransId="{6EB7CE89-F7F9-4E4C-B55A-673BF17FB357}"/>
    <dgm:cxn modelId="{C81CFA6F-77BA-453A-8882-E41ED6F90FD4}" type="presOf" srcId="{67777E2A-6B16-416E-8337-A173F4C3CFF6}" destId="{18518BBC-7A62-4242-9627-4DCC1869EF28}" srcOrd="0" destOrd="0" presId="urn:microsoft.com/office/officeart/2005/8/layout/hList1"/>
    <dgm:cxn modelId="{B7D53E53-DC29-4AA5-9E9A-4438E2AA14CD}" srcId="{5458B502-8ACD-4501-8730-32508BB74390}" destId="{E7301E3D-DFDC-452A-8580-94ABCA820FCE}" srcOrd="3" destOrd="0" parTransId="{04362099-90D2-4B9A-8C03-3A39A577C84D}" sibTransId="{D0D3CE4B-4AE7-4AC7-ACAB-41DBD950E130}"/>
    <dgm:cxn modelId="{4B550C79-6CC7-4786-9970-0E79CCF26274}" type="presOf" srcId="{C504DCB6-AD8F-488D-B2AD-5234267E0567}" destId="{E856C6BE-9C17-4C66-86A5-18ADB941B4F6}" srcOrd="0" destOrd="0" presId="urn:microsoft.com/office/officeart/2005/8/layout/hList1"/>
    <dgm:cxn modelId="{7AD34C59-B2C0-4CB0-B73A-0BFA6A9AC25E}" srcId="{67777E2A-6B16-416E-8337-A173F4C3CFF6}" destId="{C7FC5EDD-C625-454B-A68B-D53418903B2D}" srcOrd="1" destOrd="0" parTransId="{88098FBA-073E-4D04-9624-7FB05D27D769}" sibTransId="{8898F23F-0E00-4AAB-8500-5882670B15CC}"/>
    <dgm:cxn modelId="{6C67FF5A-D95D-4C98-8140-DD7AE394D06B}" srcId="{0F20081F-FF39-42AC-8BA8-010B3A095691}" destId="{43C84892-D6EA-4FB2-986F-4602FD3556CB}" srcOrd="1" destOrd="0" parTransId="{863971EA-FE5C-4FAF-8549-1C0A706AC09A}" sibTransId="{5F08341E-A146-4F49-8671-8CB336A014E3}"/>
    <dgm:cxn modelId="{EFF16D7B-E457-4FBA-A9B9-48B3487C0768}" type="presOf" srcId="{6203D2D3-C3AF-4A42-9339-349F6E5C6FE3}" destId="{8AFFFA39-F001-42D1-B85B-E249647C2755}" srcOrd="0" destOrd="3" presId="urn:microsoft.com/office/officeart/2005/8/layout/hList1"/>
    <dgm:cxn modelId="{D3E27981-037F-4A71-83A6-0774489E7756}" type="presOf" srcId="{B886FEC5-0015-438A-9A9D-E24F114B6054}" destId="{B7A7612C-33AF-4143-980B-4153DCB7CFA1}" srcOrd="0" destOrd="0" presId="urn:microsoft.com/office/officeart/2005/8/layout/hList1"/>
    <dgm:cxn modelId="{E6D63A85-DA06-47A2-92FB-7E1C66D75C66}" type="presOf" srcId="{65EAEF7D-B676-4E13-80A4-669EC2AEF40F}" destId="{B7A7612C-33AF-4143-980B-4153DCB7CFA1}" srcOrd="0" destOrd="2" presId="urn:microsoft.com/office/officeart/2005/8/layout/hList1"/>
    <dgm:cxn modelId="{2FB3D686-1258-4608-B377-737E71CCE45A}" srcId="{5458B502-8ACD-4501-8730-32508BB74390}" destId="{0F20081F-FF39-42AC-8BA8-010B3A095691}" srcOrd="1" destOrd="0" parTransId="{FB3FB2AA-F389-420E-921A-8DB7419A7B3D}" sibTransId="{2F561866-B139-4E90-B4B9-F20D54ED6699}"/>
    <dgm:cxn modelId="{C0DBF786-9669-4D19-8989-9E6ED12C1109}" srcId="{5458B502-8ACD-4501-8730-32508BB74390}" destId="{C504DCB6-AD8F-488D-B2AD-5234267E0567}" srcOrd="2" destOrd="0" parTransId="{03DE1197-BF08-4DBB-92E5-A8F9B888E750}" sibTransId="{94CA09DD-BE06-43D9-8621-E82B03B67FAE}"/>
    <dgm:cxn modelId="{6F65E487-DECA-4CBA-A8F9-F2AE5C6A31CD}" type="presOf" srcId="{2F2140BF-1C51-42EA-A2D5-DCD06B9E8FC5}" destId="{B7A7612C-33AF-4143-980B-4153DCB7CFA1}" srcOrd="0" destOrd="1" presId="urn:microsoft.com/office/officeart/2005/8/layout/hList1"/>
    <dgm:cxn modelId="{0EB5818D-975A-4A47-B0A2-24404BE8FF96}" type="presOf" srcId="{4CDB681F-97E1-4C4F-9B41-C71C9022C43E}" destId="{D48344FC-6494-4499-B7DF-1277D3E85D15}" srcOrd="0" destOrd="2" presId="urn:microsoft.com/office/officeart/2005/8/layout/hList1"/>
    <dgm:cxn modelId="{36FB30AD-0488-4D21-94CA-7329E0503299}" srcId="{C504DCB6-AD8F-488D-B2AD-5234267E0567}" destId="{B886FEC5-0015-438A-9A9D-E24F114B6054}" srcOrd="0" destOrd="0" parTransId="{4F2DD869-41CE-4A9E-89C7-A441F4B6839D}" sibTransId="{343D5074-B8B7-4408-A0F7-B4C0FB7C10C3}"/>
    <dgm:cxn modelId="{BD3808BD-7165-41BF-8BB4-E364895AC5BD}" srcId="{E7301E3D-DFDC-452A-8580-94ABCA820FCE}" destId="{DE8E8C30-D512-4559-9AB8-1A3BB2D17068}" srcOrd="0" destOrd="0" parTransId="{06158058-64F3-4665-9A09-40B3A161DDAC}" sibTransId="{BA103369-F43E-40D0-A461-021D282ED35F}"/>
    <dgm:cxn modelId="{5696EACF-8824-4DC9-B7AE-0434A7445F9F}" srcId="{E7301E3D-DFDC-452A-8580-94ABCA820FCE}" destId="{A67FD245-AD39-4DC7-AEF4-0DEA4E34FBD6}" srcOrd="1" destOrd="0" parTransId="{68E78B2B-62EE-487F-A269-DE77345E3494}" sibTransId="{CE147A07-FD21-4933-B3F2-D0B6E213CDD9}"/>
    <dgm:cxn modelId="{7A44E0DD-B21E-45C2-8319-0588AACF3E89}" type="presOf" srcId="{C7FC5EDD-C625-454B-A68B-D53418903B2D}" destId="{8AFFFA39-F001-42D1-B85B-E249647C2755}" srcOrd="0" destOrd="1" presId="urn:microsoft.com/office/officeart/2005/8/layout/hList1"/>
    <dgm:cxn modelId="{FDF64EE0-E5A0-4D5D-BB33-6ACB26F26379}" type="presOf" srcId="{43C84892-D6EA-4FB2-986F-4602FD3556CB}" destId="{D48344FC-6494-4499-B7DF-1277D3E85D15}" srcOrd="0" destOrd="1" presId="urn:microsoft.com/office/officeart/2005/8/layout/hList1"/>
    <dgm:cxn modelId="{A30585E3-19AA-4351-80E9-AE22E94AF7E3}" srcId="{0F20081F-FF39-42AC-8BA8-010B3A095691}" destId="{4CDB681F-97E1-4C4F-9B41-C71C9022C43E}" srcOrd="2" destOrd="0" parTransId="{0A9633F6-08D9-496D-8B66-842CDE362065}" sibTransId="{21334FBE-EE6C-40BA-88AB-13C507D9741C}"/>
    <dgm:cxn modelId="{6A546EE6-8332-454E-9DBD-AFF8A174356B}" type="presOf" srcId="{C40CCCC4-CEFB-4C6B-9786-882F44232432}" destId="{8AFFFA39-F001-42D1-B85B-E249647C2755}" srcOrd="0" destOrd="2" presId="urn:microsoft.com/office/officeart/2005/8/layout/hList1"/>
    <dgm:cxn modelId="{FE39CAE8-55B1-4BA6-B286-1F4E7F4BB263}" type="presOf" srcId="{5458B502-8ACD-4501-8730-32508BB74390}" destId="{69F29525-FA6E-47E2-810B-5416E7CA3D57}" srcOrd="0" destOrd="0" presId="urn:microsoft.com/office/officeart/2005/8/layout/hList1"/>
    <dgm:cxn modelId="{48DCFEF3-2A90-4410-8214-D80F604A67FD}" type="presOf" srcId="{DE8E8C30-D512-4559-9AB8-1A3BB2D17068}" destId="{2A3EF762-6245-4551-86A3-2E8976301A3B}" srcOrd="0" destOrd="0" presId="urn:microsoft.com/office/officeart/2005/8/layout/hList1"/>
    <dgm:cxn modelId="{D3503DF9-45EE-4D43-AF5D-6129BD3A0899}" srcId="{67777E2A-6B16-416E-8337-A173F4C3CFF6}" destId="{6203D2D3-C3AF-4A42-9339-349F6E5C6FE3}" srcOrd="3" destOrd="0" parTransId="{3829750B-01CE-44FE-B621-1E6FC3B359D7}" sibTransId="{7A9E17EC-B45D-4A9D-9BEC-CC066ABEE719}"/>
    <dgm:cxn modelId="{445D62C8-8D01-4F84-9E55-A829235D269A}" type="presParOf" srcId="{69F29525-FA6E-47E2-810B-5416E7CA3D57}" destId="{860BC149-3772-4ADA-9A45-090B3FEFA181}" srcOrd="0" destOrd="0" presId="urn:microsoft.com/office/officeart/2005/8/layout/hList1"/>
    <dgm:cxn modelId="{F2B34714-CC25-4CFA-B1C0-3D7AC1A9E0F7}" type="presParOf" srcId="{860BC149-3772-4ADA-9A45-090B3FEFA181}" destId="{18518BBC-7A62-4242-9627-4DCC1869EF28}" srcOrd="0" destOrd="0" presId="urn:microsoft.com/office/officeart/2005/8/layout/hList1"/>
    <dgm:cxn modelId="{B8EC762A-0D1C-4347-A678-9415309D13F8}" type="presParOf" srcId="{860BC149-3772-4ADA-9A45-090B3FEFA181}" destId="{8AFFFA39-F001-42D1-B85B-E249647C2755}" srcOrd="1" destOrd="0" presId="urn:microsoft.com/office/officeart/2005/8/layout/hList1"/>
    <dgm:cxn modelId="{84B270F1-5BF3-4E17-94E6-0EBABF474AA5}" type="presParOf" srcId="{69F29525-FA6E-47E2-810B-5416E7CA3D57}" destId="{18F0C496-3CB6-45E5-97BC-7CFC5A2647A9}" srcOrd="1" destOrd="0" presId="urn:microsoft.com/office/officeart/2005/8/layout/hList1"/>
    <dgm:cxn modelId="{89E0705B-4EE5-42FB-A4C6-F080768400BE}" type="presParOf" srcId="{69F29525-FA6E-47E2-810B-5416E7CA3D57}" destId="{63E296DA-7B78-46FA-A50F-3EF4AE72E751}" srcOrd="2" destOrd="0" presId="urn:microsoft.com/office/officeart/2005/8/layout/hList1"/>
    <dgm:cxn modelId="{97F137AC-24DC-441D-9B20-BFFE3B43A3E6}" type="presParOf" srcId="{63E296DA-7B78-46FA-A50F-3EF4AE72E751}" destId="{50EF73C8-5362-474A-B061-0226A9C5C2CA}" srcOrd="0" destOrd="0" presId="urn:microsoft.com/office/officeart/2005/8/layout/hList1"/>
    <dgm:cxn modelId="{4666F648-6090-422C-AE09-953C5A3EBEDD}" type="presParOf" srcId="{63E296DA-7B78-46FA-A50F-3EF4AE72E751}" destId="{D48344FC-6494-4499-B7DF-1277D3E85D15}" srcOrd="1" destOrd="0" presId="urn:microsoft.com/office/officeart/2005/8/layout/hList1"/>
    <dgm:cxn modelId="{0B78CCD2-08D5-4A7E-AEF7-C1FADB17E23D}" type="presParOf" srcId="{69F29525-FA6E-47E2-810B-5416E7CA3D57}" destId="{897555CD-4F56-4C6C-8FBA-500784D364BA}" srcOrd="3" destOrd="0" presId="urn:microsoft.com/office/officeart/2005/8/layout/hList1"/>
    <dgm:cxn modelId="{72559104-3DE8-4BD7-A821-709AA9B2D1E3}" type="presParOf" srcId="{69F29525-FA6E-47E2-810B-5416E7CA3D57}" destId="{83B92961-5850-4430-8EC8-D24C5C9E42C1}" srcOrd="4" destOrd="0" presId="urn:microsoft.com/office/officeart/2005/8/layout/hList1"/>
    <dgm:cxn modelId="{976D7F34-2052-47E7-8971-8E1BC1D2A18E}" type="presParOf" srcId="{83B92961-5850-4430-8EC8-D24C5C9E42C1}" destId="{E856C6BE-9C17-4C66-86A5-18ADB941B4F6}" srcOrd="0" destOrd="0" presId="urn:microsoft.com/office/officeart/2005/8/layout/hList1"/>
    <dgm:cxn modelId="{0502B874-52C0-4D3A-95D9-5994C5BF6A20}" type="presParOf" srcId="{83B92961-5850-4430-8EC8-D24C5C9E42C1}" destId="{B7A7612C-33AF-4143-980B-4153DCB7CFA1}" srcOrd="1" destOrd="0" presId="urn:microsoft.com/office/officeart/2005/8/layout/hList1"/>
    <dgm:cxn modelId="{2C423348-F494-4BE8-AAED-1C6555303C6E}" type="presParOf" srcId="{69F29525-FA6E-47E2-810B-5416E7CA3D57}" destId="{66FEC85A-599E-43EA-A836-BE1C31896FD4}" srcOrd="5" destOrd="0" presId="urn:microsoft.com/office/officeart/2005/8/layout/hList1"/>
    <dgm:cxn modelId="{1FAA2721-4053-4466-8FEE-A231914ABA14}" type="presParOf" srcId="{69F29525-FA6E-47E2-810B-5416E7CA3D57}" destId="{302F6413-25D4-4A5C-B43C-FCD3D0EB71A1}" srcOrd="6" destOrd="0" presId="urn:microsoft.com/office/officeart/2005/8/layout/hList1"/>
    <dgm:cxn modelId="{AD115AA3-9EFD-4C35-BA9D-E4EF1ABAEFBC}" type="presParOf" srcId="{302F6413-25D4-4A5C-B43C-FCD3D0EB71A1}" destId="{4381573C-20E8-427F-A7E1-464A094863F0}" srcOrd="0" destOrd="0" presId="urn:microsoft.com/office/officeart/2005/8/layout/hList1"/>
    <dgm:cxn modelId="{3594F114-8213-49D3-AEB9-AF2F6F371D5A}" type="presParOf" srcId="{302F6413-25D4-4A5C-B43C-FCD3D0EB71A1}" destId="{2A3EF762-6245-4551-86A3-2E8976301A3B}"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518BBC-7A62-4242-9627-4DCC1869EF28}">
      <dsp:nvSpPr>
        <dsp:cNvPr id="0" name=""/>
        <dsp:cNvSpPr/>
      </dsp:nvSpPr>
      <dsp:spPr>
        <a:xfrm>
          <a:off x="6766" y="3854478"/>
          <a:ext cx="4068409" cy="1612889"/>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nl-NL" sz="3200" kern="1200" dirty="0"/>
            <a:t>Ergotherapeutisch handelen</a:t>
          </a:r>
          <a:endParaRPr lang="en-US" sz="3200" kern="1200" dirty="0"/>
        </a:p>
      </dsp:txBody>
      <dsp:txXfrm>
        <a:off x="6766" y="3854478"/>
        <a:ext cx="4068409" cy="1612889"/>
      </dsp:txXfrm>
    </dsp:sp>
    <dsp:sp modelId="{8AFFFA39-F001-42D1-B85B-E249647C2755}">
      <dsp:nvSpPr>
        <dsp:cNvPr id="0" name=""/>
        <dsp:cNvSpPr/>
      </dsp:nvSpPr>
      <dsp:spPr>
        <a:xfrm>
          <a:off x="0" y="5384925"/>
          <a:ext cx="4068409" cy="245952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nl-NL" sz="3200" kern="1200" dirty="0"/>
            <a:t>Werkcolleges</a:t>
          </a:r>
          <a:endParaRPr lang="en-US" sz="3200" kern="1200" dirty="0"/>
        </a:p>
        <a:p>
          <a:pPr marL="285750" lvl="1" indent="-285750" algn="l" defTabSz="1422400">
            <a:lnSpc>
              <a:spcPct val="90000"/>
            </a:lnSpc>
            <a:spcBef>
              <a:spcPct val="0"/>
            </a:spcBef>
            <a:spcAft>
              <a:spcPct val="15000"/>
            </a:spcAft>
            <a:buChar char="•"/>
          </a:pPr>
          <a:r>
            <a:rPr lang="nl-NL" sz="3200" kern="1200" dirty="0"/>
            <a:t>Werkplaats</a:t>
          </a:r>
          <a:endParaRPr lang="en-US" sz="3200" kern="1200" dirty="0"/>
        </a:p>
        <a:p>
          <a:pPr marL="285750" lvl="1" indent="-285750" algn="l" defTabSz="1422400">
            <a:lnSpc>
              <a:spcPct val="90000"/>
            </a:lnSpc>
            <a:spcBef>
              <a:spcPct val="0"/>
            </a:spcBef>
            <a:spcAft>
              <a:spcPct val="15000"/>
            </a:spcAft>
            <a:buChar char="•"/>
          </a:pPr>
          <a:r>
            <a:rPr lang="nl-NL" sz="3200" kern="1200" dirty="0"/>
            <a:t>Workshops</a:t>
          </a:r>
          <a:endParaRPr lang="en-US" sz="3200" kern="1200" dirty="0"/>
        </a:p>
        <a:p>
          <a:pPr marL="285750" lvl="1" indent="-285750" algn="l" defTabSz="1422400">
            <a:lnSpc>
              <a:spcPct val="90000"/>
            </a:lnSpc>
            <a:spcBef>
              <a:spcPct val="0"/>
            </a:spcBef>
            <a:spcAft>
              <a:spcPct val="15000"/>
            </a:spcAft>
            <a:buChar char="•"/>
          </a:pPr>
          <a:endParaRPr lang="en-US" sz="3200" kern="1200" dirty="0"/>
        </a:p>
      </dsp:txBody>
      <dsp:txXfrm>
        <a:off x="0" y="5384925"/>
        <a:ext cx="4068409" cy="2459520"/>
      </dsp:txXfrm>
    </dsp:sp>
    <dsp:sp modelId="{50EF73C8-5362-474A-B061-0226A9C5C2CA}">
      <dsp:nvSpPr>
        <dsp:cNvPr id="0" name=""/>
        <dsp:cNvSpPr/>
      </dsp:nvSpPr>
      <dsp:spPr>
        <a:xfrm>
          <a:off x="4644752" y="3854478"/>
          <a:ext cx="4068409" cy="1612889"/>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nl-NL" sz="3200" kern="1200" dirty="0"/>
            <a:t>Beroepsontwikkeling</a:t>
          </a:r>
          <a:endParaRPr lang="en-US" sz="3200" kern="1200" dirty="0"/>
        </a:p>
      </dsp:txBody>
      <dsp:txXfrm>
        <a:off x="4644752" y="3854478"/>
        <a:ext cx="4068409" cy="1612889"/>
      </dsp:txXfrm>
    </dsp:sp>
    <dsp:sp modelId="{D48344FC-6494-4499-B7DF-1277D3E85D15}">
      <dsp:nvSpPr>
        <dsp:cNvPr id="0" name=""/>
        <dsp:cNvSpPr/>
      </dsp:nvSpPr>
      <dsp:spPr>
        <a:xfrm>
          <a:off x="4644752" y="5467368"/>
          <a:ext cx="4068409" cy="245952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nl-NL" sz="3200" kern="1200" dirty="0"/>
            <a:t>Werkcolleges</a:t>
          </a:r>
          <a:endParaRPr lang="en-US" sz="3200" kern="1200" dirty="0"/>
        </a:p>
        <a:p>
          <a:pPr marL="285750" lvl="1" indent="-285750" algn="l" defTabSz="1422400">
            <a:lnSpc>
              <a:spcPct val="90000"/>
            </a:lnSpc>
            <a:spcBef>
              <a:spcPct val="0"/>
            </a:spcBef>
            <a:spcAft>
              <a:spcPct val="15000"/>
            </a:spcAft>
            <a:buChar char="•"/>
          </a:pPr>
          <a:r>
            <a:rPr lang="nl-NL" sz="3200" kern="1200" dirty="0"/>
            <a:t>Werkplaats</a:t>
          </a:r>
          <a:endParaRPr lang="en-US" sz="3200" kern="1200" dirty="0"/>
        </a:p>
        <a:p>
          <a:pPr marL="285750" lvl="1" indent="-285750" algn="l" defTabSz="1422400">
            <a:lnSpc>
              <a:spcPct val="90000"/>
            </a:lnSpc>
            <a:spcBef>
              <a:spcPct val="0"/>
            </a:spcBef>
            <a:spcAft>
              <a:spcPct val="15000"/>
            </a:spcAft>
            <a:buChar char="•"/>
          </a:pPr>
          <a:r>
            <a:rPr lang="nl-NL" sz="3200" kern="1200" dirty="0"/>
            <a:t>Workshops</a:t>
          </a:r>
          <a:endParaRPr lang="en-US" sz="3200" kern="1200" dirty="0"/>
        </a:p>
      </dsp:txBody>
      <dsp:txXfrm>
        <a:off x="4644752" y="5467368"/>
        <a:ext cx="4068409" cy="2459520"/>
      </dsp:txXfrm>
    </dsp:sp>
    <dsp:sp modelId="{E856C6BE-9C17-4C66-86A5-18ADB941B4F6}">
      <dsp:nvSpPr>
        <dsp:cNvPr id="0" name=""/>
        <dsp:cNvSpPr/>
      </dsp:nvSpPr>
      <dsp:spPr>
        <a:xfrm>
          <a:off x="9282738" y="3854478"/>
          <a:ext cx="4068409" cy="1612889"/>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nl-NL" sz="3200" kern="1200" dirty="0"/>
            <a:t>Persoonlijke en professionele ontwikkeling</a:t>
          </a:r>
          <a:endParaRPr lang="en-US" sz="3200" kern="1200" dirty="0"/>
        </a:p>
      </dsp:txBody>
      <dsp:txXfrm>
        <a:off x="9282738" y="3854478"/>
        <a:ext cx="4068409" cy="1612889"/>
      </dsp:txXfrm>
    </dsp:sp>
    <dsp:sp modelId="{B7A7612C-33AF-4143-980B-4153DCB7CFA1}">
      <dsp:nvSpPr>
        <dsp:cNvPr id="0" name=""/>
        <dsp:cNvSpPr/>
      </dsp:nvSpPr>
      <dsp:spPr>
        <a:xfrm>
          <a:off x="9282738" y="5467368"/>
          <a:ext cx="4068409" cy="245952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nl-NL" sz="3200" kern="1200" dirty="0"/>
            <a:t>Werkcolleges</a:t>
          </a:r>
          <a:endParaRPr lang="en-US" sz="3200" kern="1200" dirty="0"/>
        </a:p>
        <a:p>
          <a:pPr marL="285750" lvl="1" indent="-285750" algn="l" defTabSz="1422400">
            <a:lnSpc>
              <a:spcPct val="90000"/>
            </a:lnSpc>
            <a:spcBef>
              <a:spcPct val="0"/>
            </a:spcBef>
            <a:spcAft>
              <a:spcPct val="15000"/>
            </a:spcAft>
            <a:buChar char="•"/>
          </a:pPr>
          <a:r>
            <a:rPr lang="nl-NL" sz="3200" kern="1200" dirty="0"/>
            <a:t>Werkplaats</a:t>
          </a:r>
          <a:endParaRPr lang="en-US" sz="3200" kern="1200" dirty="0"/>
        </a:p>
        <a:p>
          <a:pPr marL="285750" lvl="1" indent="-285750" algn="l" defTabSz="1422400">
            <a:lnSpc>
              <a:spcPct val="90000"/>
            </a:lnSpc>
            <a:spcBef>
              <a:spcPct val="0"/>
            </a:spcBef>
            <a:spcAft>
              <a:spcPct val="15000"/>
            </a:spcAft>
            <a:buChar char="•"/>
          </a:pPr>
          <a:r>
            <a:rPr lang="nl-NL" sz="3200" kern="1200" dirty="0"/>
            <a:t>Workshops</a:t>
          </a:r>
          <a:endParaRPr lang="en-US" sz="3200" kern="1200" dirty="0"/>
        </a:p>
      </dsp:txBody>
      <dsp:txXfrm>
        <a:off x="9282738" y="5467368"/>
        <a:ext cx="4068409" cy="2459520"/>
      </dsp:txXfrm>
    </dsp:sp>
    <dsp:sp modelId="{4381573C-20E8-427F-A7E1-464A094863F0}">
      <dsp:nvSpPr>
        <dsp:cNvPr id="0" name=""/>
        <dsp:cNvSpPr/>
      </dsp:nvSpPr>
      <dsp:spPr>
        <a:xfrm>
          <a:off x="13920724" y="3854478"/>
          <a:ext cx="4068409" cy="1612889"/>
        </a:xfrm>
        <a:prstGeom prst="rect">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nl-NL" sz="3200" kern="1200" dirty="0"/>
            <a:t>Ergotherapeutisch handelen</a:t>
          </a:r>
          <a:endParaRPr lang="en-US" sz="3200" kern="1200" dirty="0"/>
        </a:p>
      </dsp:txBody>
      <dsp:txXfrm>
        <a:off x="13920724" y="3854478"/>
        <a:ext cx="4068409" cy="1612889"/>
      </dsp:txXfrm>
    </dsp:sp>
    <dsp:sp modelId="{2A3EF762-6245-4551-86A3-2E8976301A3B}">
      <dsp:nvSpPr>
        <dsp:cNvPr id="0" name=""/>
        <dsp:cNvSpPr/>
      </dsp:nvSpPr>
      <dsp:spPr>
        <a:xfrm>
          <a:off x="13920724" y="5467368"/>
          <a:ext cx="4068409" cy="2459520"/>
        </a:xfrm>
        <a:prstGeom prst="rect">
          <a:avLst/>
        </a:prstGeom>
        <a:solidFill>
          <a:schemeClr val="dk2">
            <a:alpha val="90000"/>
            <a:tint val="40000"/>
            <a:hueOff val="0"/>
            <a:satOff val="0"/>
            <a:lumOff val="0"/>
            <a:alphaOff val="0"/>
          </a:schemeClr>
        </a:solid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Char char="•"/>
          </a:pPr>
          <a:r>
            <a:rPr lang="nl-NL" sz="3200" kern="1200" dirty="0"/>
            <a:t>Werkcolleges</a:t>
          </a:r>
          <a:endParaRPr lang="en-US" sz="3200" kern="1200" dirty="0"/>
        </a:p>
        <a:p>
          <a:pPr marL="285750" lvl="1" indent="-285750" algn="l" defTabSz="1422400">
            <a:lnSpc>
              <a:spcPct val="90000"/>
            </a:lnSpc>
            <a:spcBef>
              <a:spcPct val="0"/>
            </a:spcBef>
            <a:spcAft>
              <a:spcPct val="15000"/>
            </a:spcAft>
            <a:buChar char="•"/>
          </a:pPr>
          <a:r>
            <a:rPr lang="nl-NL" sz="3200" kern="1200" dirty="0"/>
            <a:t>Werkplaats</a:t>
          </a:r>
          <a:endParaRPr lang="en-US" sz="3200" kern="1200" dirty="0"/>
        </a:p>
        <a:p>
          <a:pPr marL="285750" lvl="1" indent="-285750" algn="l" defTabSz="1422400">
            <a:lnSpc>
              <a:spcPct val="90000"/>
            </a:lnSpc>
            <a:spcBef>
              <a:spcPct val="0"/>
            </a:spcBef>
            <a:spcAft>
              <a:spcPct val="15000"/>
            </a:spcAft>
            <a:buChar char="•"/>
          </a:pPr>
          <a:r>
            <a:rPr lang="nl-NL" sz="3200" kern="1200"/>
            <a:t>Workhops</a:t>
          </a:r>
          <a:endParaRPr lang="en-US" sz="3200" kern="1200" dirty="0"/>
        </a:p>
        <a:p>
          <a:pPr marL="285750" lvl="1" indent="-285750" algn="l" defTabSz="1422400">
            <a:lnSpc>
              <a:spcPct val="90000"/>
            </a:lnSpc>
            <a:spcBef>
              <a:spcPct val="0"/>
            </a:spcBef>
            <a:spcAft>
              <a:spcPct val="15000"/>
            </a:spcAft>
            <a:buChar char="•"/>
          </a:pPr>
          <a:endParaRPr lang="en-US" sz="3200" kern="1200" dirty="0"/>
        </a:p>
      </dsp:txBody>
      <dsp:txXfrm>
        <a:off x="13920724" y="5467368"/>
        <a:ext cx="4068409" cy="2459520"/>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456CBC0D-03CA-4BD2-AA3A-39704C6F33CA}"/>
              </a:ext>
            </a:extLst>
          </p:cNvPr>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a:extLst>
              <a:ext uri="{FF2B5EF4-FFF2-40B4-BE49-F238E27FC236}">
                <a16:creationId xmlns:a16="http://schemas.microsoft.com/office/drawing/2014/main" id="{523AEAE5-7999-4FA8-B4F6-41E3D02593D4}"/>
              </a:ext>
            </a:extLst>
          </p:cNvPr>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31FAE114-883C-4005-8B79-4B4959BD501D}" type="datetimeFigureOut">
              <a:rPr lang="en-GB" smtClean="0"/>
              <a:t>13/02/2020</a:t>
            </a:fld>
            <a:endParaRPr lang="en-GB"/>
          </a:p>
        </p:txBody>
      </p:sp>
      <p:sp>
        <p:nvSpPr>
          <p:cNvPr id="4" name="Tijdelijke aanduiding voor voettekst 3">
            <a:extLst>
              <a:ext uri="{FF2B5EF4-FFF2-40B4-BE49-F238E27FC236}">
                <a16:creationId xmlns:a16="http://schemas.microsoft.com/office/drawing/2014/main" id="{665D6CCB-ECC7-4CF7-8436-3FD27AC48B09}"/>
              </a:ext>
            </a:extLst>
          </p:cNvPr>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5" name="Tijdelijke aanduiding voor dianummer 4">
            <a:extLst>
              <a:ext uri="{FF2B5EF4-FFF2-40B4-BE49-F238E27FC236}">
                <a16:creationId xmlns:a16="http://schemas.microsoft.com/office/drawing/2014/main" id="{0FA603B7-C6CF-4B01-BDDC-331AB274E2F1}"/>
              </a:ext>
            </a:extLst>
          </p:cNvPr>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04679118-89BE-48B3-A265-99FF40ECC246}" type="slidenum">
              <a:rPr lang="en-GB" smtClean="0"/>
              <a:t>‹nr.›</a:t>
            </a:fld>
            <a:endParaRPr lang="en-GB"/>
          </a:p>
        </p:txBody>
      </p:sp>
    </p:spTree>
    <p:extLst>
      <p:ext uri="{BB962C8B-B14F-4D97-AF65-F5344CB8AC3E}">
        <p14:creationId xmlns:p14="http://schemas.microsoft.com/office/powerpoint/2010/main" val="3381053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en-GB"/>
          </a:p>
        </p:txBody>
      </p:sp>
      <p:sp>
        <p:nvSpPr>
          <p:cNvPr id="3" name="Tijdelijke aanduiding voor datum 2"/>
          <p:cNvSpPr>
            <a:spLocks noGrp="1"/>
          </p:cNvSpPr>
          <p:nvPr>
            <p:ph type="dt" idx="1"/>
          </p:nvPr>
        </p:nvSpPr>
        <p:spPr>
          <a:xfrm>
            <a:off x="3777607" y="0"/>
            <a:ext cx="2889938" cy="495348"/>
          </a:xfrm>
          <a:prstGeom prst="rect">
            <a:avLst/>
          </a:prstGeom>
        </p:spPr>
        <p:txBody>
          <a:bodyPr vert="horz" lIns="91440" tIns="45720" rIns="91440" bIns="45720" rtlCol="0"/>
          <a:lstStyle>
            <a:lvl1pPr algn="r">
              <a:defRPr sz="1200"/>
            </a:lvl1pPr>
          </a:lstStyle>
          <a:p>
            <a:fld id="{4ADD223D-D36B-4519-9BFA-05114803D2ED}" type="datetimeFigureOut">
              <a:rPr lang="en-GB" smtClean="0"/>
              <a:t>13/02/2020</a:t>
            </a:fld>
            <a:endParaRPr lang="en-GB"/>
          </a:p>
        </p:txBody>
      </p:sp>
      <p:sp>
        <p:nvSpPr>
          <p:cNvPr id="4" name="Tijdelijke aanduiding voor dia-afbeelding 3"/>
          <p:cNvSpPr>
            <a:spLocks noGrp="1" noRot="1" noChangeAspect="1"/>
          </p:cNvSpPr>
          <p:nvPr>
            <p:ph type="sldImg" idx="2"/>
          </p:nvPr>
        </p:nvSpPr>
        <p:spPr>
          <a:xfrm>
            <a:off x="373063" y="1233488"/>
            <a:ext cx="5922962" cy="3332162"/>
          </a:xfrm>
          <a:prstGeom prst="rect">
            <a:avLst/>
          </a:prstGeom>
          <a:noFill/>
          <a:ln w="12700">
            <a:solidFill>
              <a:prstClr val="black"/>
            </a:solidFill>
          </a:ln>
        </p:spPr>
        <p:txBody>
          <a:bodyPr vert="horz" lIns="91440" tIns="45720" rIns="91440" bIns="45720" rtlCol="0" anchor="ctr"/>
          <a:lstStyle/>
          <a:p>
            <a:endParaRPr lang="en-GB"/>
          </a:p>
        </p:txBody>
      </p:sp>
      <p:sp>
        <p:nvSpPr>
          <p:cNvPr id="5" name="Tijdelijke aanduiding voor notities 4"/>
          <p:cNvSpPr>
            <a:spLocks noGrp="1"/>
          </p:cNvSpPr>
          <p:nvPr>
            <p:ph type="body" sz="quarter" idx="3"/>
          </p:nvPr>
        </p:nvSpPr>
        <p:spPr>
          <a:xfrm>
            <a:off x="666909" y="4751219"/>
            <a:ext cx="5335270" cy="3887361"/>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6" name="Tijdelijke aanduiding voor voettekst 5"/>
          <p:cNvSpPr>
            <a:spLocks noGrp="1"/>
          </p:cNvSpPr>
          <p:nvPr>
            <p:ph type="ftr" sz="quarter" idx="4"/>
          </p:nvPr>
        </p:nvSpPr>
        <p:spPr>
          <a:xfrm>
            <a:off x="0" y="9377317"/>
            <a:ext cx="2889938" cy="495347"/>
          </a:xfrm>
          <a:prstGeom prst="rect">
            <a:avLst/>
          </a:prstGeom>
        </p:spPr>
        <p:txBody>
          <a:bodyPr vert="horz" lIns="91440" tIns="45720" rIns="91440" bIns="45720" rtlCol="0" anchor="b"/>
          <a:lstStyle>
            <a:lvl1pPr algn="l">
              <a:defRPr sz="1200"/>
            </a:lvl1pPr>
          </a:lstStyle>
          <a:p>
            <a:endParaRPr lang="en-GB"/>
          </a:p>
        </p:txBody>
      </p:sp>
      <p:sp>
        <p:nvSpPr>
          <p:cNvPr id="7" name="Tijdelijke aanduiding voor dianummer 6"/>
          <p:cNvSpPr>
            <a:spLocks noGrp="1"/>
          </p:cNvSpPr>
          <p:nvPr>
            <p:ph type="sldNum" sz="quarter" idx="5"/>
          </p:nvPr>
        </p:nvSpPr>
        <p:spPr>
          <a:xfrm>
            <a:off x="3777607" y="9377317"/>
            <a:ext cx="2889938" cy="495347"/>
          </a:xfrm>
          <a:prstGeom prst="rect">
            <a:avLst/>
          </a:prstGeom>
        </p:spPr>
        <p:txBody>
          <a:bodyPr vert="horz" lIns="91440" tIns="45720" rIns="91440" bIns="45720" rtlCol="0" anchor="b"/>
          <a:lstStyle>
            <a:lvl1pPr algn="r">
              <a:defRPr sz="1200"/>
            </a:lvl1pPr>
          </a:lstStyle>
          <a:p>
            <a:fld id="{A08A5652-11CD-4E75-840D-3CFCEF00DE2A}" type="slidenum">
              <a:rPr lang="en-GB" smtClean="0"/>
              <a:t>‹nr.›</a:t>
            </a:fld>
            <a:endParaRPr lang="en-GB"/>
          </a:p>
        </p:txBody>
      </p:sp>
    </p:spTree>
    <p:extLst>
      <p:ext uri="{BB962C8B-B14F-4D97-AF65-F5344CB8AC3E}">
        <p14:creationId xmlns:p14="http://schemas.microsoft.com/office/powerpoint/2010/main" val="1563843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1</a:t>
            </a:fld>
            <a:endParaRPr lang="en-GB"/>
          </a:p>
        </p:txBody>
      </p:sp>
    </p:spTree>
    <p:extLst>
      <p:ext uri="{BB962C8B-B14F-4D97-AF65-F5344CB8AC3E}">
        <p14:creationId xmlns:p14="http://schemas.microsoft.com/office/powerpoint/2010/main" val="16657543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11</a:t>
            </a:fld>
            <a:endParaRPr lang="en-GB"/>
          </a:p>
        </p:txBody>
      </p:sp>
    </p:spTree>
    <p:extLst>
      <p:ext uri="{BB962C8B-B14F-4D97-AF65-F5344CB8AC3E}">
        <p14:creationId xmlns:p14="http://schemas.microsoft.com/office/powerpoint/2010/main" val="1035992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12</a:t>
            </a:fld>
            <a:endParaRPr lang="en-GB"/>
          </a:p>
        </p:txBody>
      </p:sp>
    </p:spTree>
    <p:extLst>
      <p:ext uri="{BB962C8B-B14F-4D97-AF65-F5344CB8AC3E}">
        <p14:creationId xmlns:p14="http://schemas.microsoft.com/office/powerpoint/2010/main" val="41567975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Tx/>
              <a:buChar char="-"/>
            </a:pPr>
            <a:endParaRPr lang="nl-NL" baseline="0" dirty="0"/>
          </a:p>
          <a:p>
            <a:pPr marL="171450" indent="-171450">
              <a:buFontTx/>
              <a:buChar char="-"/>
            </a:pPr>
            <a:endParaRPr lang="nl-NL" baseline="0" dirty="0"/>
          </a:p>
          <a:p>
            <a:endParaRPr lang="nl-NL" baseline="0" dirty="0"/>
          </a:p>
          <a:p>
            <a:endParaRPr lang="en-US" dirty="0"/>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13</a:t>
            </a:fld>
            <a:endParaRPr lang="en-GB"/>
          </a:p>
        </p:txBody>
      </p:sp>
    </p:spTree>
    <p:extLst>
      <p:ext uri="{BB962C8B-B14F-4D97-AF65-F5344CB8AC3E}">
        <p14:creationId xmlns:p14="http://schemas.microsoft.com/office/powerpoint/2010/main" val="1123247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baseline="0" dirty="0"/>
          </a:p>
          <a:p>
            <a:endParaRPr lang="en-US" dirty="0"/>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14</a:t>
            </a:fld>
            <a:endParaRPr lang="en-GB"/>
          </a:p>
        </p:txBody>
      </p:sp>
    </p:spTree>
    <p:extLst>
      <p:ext uri="{BB962C8B-B14F-4D97-AF65-F5344CB8AC3E}">
        <p14:creationId xmlns:p14="http://schemas.microsoft.com/office/powerpoint/2010/main" val="4266318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15</a:t>
            </a:fld>
            <a:endParaRPr lang="en-GB"/>
          </a:p>
        </p:txBody>
      </p:sp>
    </p:spTree>
    <p:extLst>
      <p:ext uri="{BB962C8B-B14F-4D97-AF65-F5344CB8AC3E}">
        <p14:creationId xmlns:p14="http://schemas.microsoft.com/office/powerpoint/2010/main" val="3458848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dirty="0"/>
              <a:t>Welkom door </a:t>
            </a:r>
            <a:r>
              <a:rPr lang="en-GB" dirty="0" err="1"/>
              <a:t>Ineke</a:t>
            </a:r>
            <a:endParaRPr lang="en-GB" dirty="0"/>
          </a:p>
          <a:p>
            <a:r>
              <a:rPr lang="en-GB" dirty="0" err="1"/>
              <a:t>Voorstellen</a:t>
            </a:r>
            <a:endParaRPr lang="en-GB" dirty="0"/>
          </a:p>
          <a:p>
            <a:r>
              <a:rPr lang="en-GB" dirty="0" err="1"/>
              <a:t>Introductie</a:t>
            </a:r>
            <a:r>
              <a:rPr lang="en-GB" dirty="0"/>
              <a:t> </a:t>
            </a:r>
            <a:r>
              <a:rPr lang="en-GB" dirty="0" err="1"/>
              <a:t>werkwijze</a:t>
            </a:r>
            <a:endParaRPr lang="en-GB" dirty="0"/>
          </a:p>
          <a:p>
            <a:endParaRPr lang="en-GB" dirty="0"/>
          </a:p>
        </p:txBody>
      </p:sp>
      <p:sp>
        <p:nvSpPr>
          <p:cNvPr id="4" name="Tijdelijke aanduiding voor dianummer 3"/>
          <p:cNvSpPr>
            <a:spLocks noGrp="1"/>
          </p:cNvSpPr>
          <p:nvPr>
            <p:ph type="sldNum" sz="quarter" idx="5"/>
          </p:nvPr>
        </p:nvSpPr>
        <p:spPr/>
        <p:txBody>
          <a:bodyPr/>
          <a:lstStyle/>
          <a:p>
            <a:fld id="{A08A5652-11CD-4E75-840D-3CFCEF00DE2A}" type="slidenum">
              <a:rPr lang="en-GB" smtClean="0"/>
              <a:t>3</a:t>
            </a:fld>
            <a:endParaRPr lang="en-GB"/>
          </a:p>
        </p:txBody>
      </p:sp>
    </p:spTree>
    <p:extLst>
      <p:ext uri="{BB962C8B-B14F-4D97-AF65-F5344CB8AC3E}">
        <p14:creationId xmlns:p14="http://schemas.microsoft.com/office/powerpoint/2010/main" val="127857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A08A5652-11CD-4E75-840D-3CFCEF00DE2A}" type="slidenum">
              <a:rPr lang="en-GB" smtClean="0"/>
              <a:t>4</a:t>
            </a:fld>
            <a:endParaRPr lang="en-GB"/>
          </a:p>
        </p:txBody>
      </p:sp>
    </p:spTree>
    <p:extLst>
      <p:ext uri="{BB962C8B-B14F-4D97-AF65-F5344CB8AC3E}">
        <p14:creationId xmlns:p14="http://schemas.microsoft.com/office/powerpoint/2010/main" val="1371278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dirty="0"/>
          </a:p>
        </p:txBody>
      </p:sp>
      <p:sp>
        <p:nvSpPr>
          <p:cNvPr id="4" name="Tijdelijke aanduiding voor dianummer 3"/>
          <p:cNvSpPr>
            <a:spLocks noGrp="1"/>
          </p:cNvSpPr>
          <p:nvPr>
            <p:ph type="sldNum" sz="quarter" idx="5"/>
          </p:nvPr>
        </p:nvSpPr>
        <p:spPr/>
        <p:txBody>
          <a:bodyPr/>
          <a:lstStyle/>
          <a:p>
            <a:fld id="{A08A5652-11CD-4E75-840D-3CFCEF00DE2A}" type="slidenum">
              <a:rPr lang="en-GB" smtClean="0"/>
              <a:t>5</a:t>
            </a:fld>
            <a:endParaRPr lang="en-GB"/>
          </a:p>
        </p:txBody>
      </p:sp>
    </p:spTree>
    <p:extLst>
      <p:ext uri="{BB962C8B-B14F-4D97-AF65-F5344CB8AC3E}">
        <p14:creationId xmlns:p14="http://schemas.microsoft.com/office/powerpoint/2010/main" val="3832594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6</a:t>
            </a:fld>
            <a:endParaRPr lang="en-GB"/>
          </a:p>
        </p:txBody>
      </p:sp>
    </p:spTree>
    <p:extLst>
      <p:ext uri="{BB962C8B-B14F-4D97-AF65-F5344CB8AC3E}">
        <p14:creationId xmlns:p14="http://schemas.microsoft.com/office/powerpoint/2010/main" val="2839575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7</a:t>
            </a:fld>
            <a:endParaRPr lang="en-GB"/>
          </a:p>
        </p:txBody>
      </p:sp>
    </p:spTree>
    <p:extLst>
      <p:ext uri="{BB962C8B-B14F-4D97-AF65-F5344CB8AC3E}">
        <p14:creationId xmlns:p14="http://schemas.microsoft.com/office/powerpoint/2010/main" val="3146228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8</a:t>
            </a:fld>
            <a:endParaRPr lang="en-GB"/>
          </a:p>
        </p:txBody>
      </p:sp>
    </p:spTree>
    <p:extLst>
      <p:ext uri="{BB962C8B-B14F-4D97-AF65-F5344CB8AC3E}">
        <p14:creationId xmlns:p14="http://schemas.microsoft.com/office/powerpoint/2010/main" val="15380296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9</a:t>
            </a:fld>
            <a:endParaRPr lang="en-GB"/>
          </a:p>
        </p:txBody>
      </p:sp>
    </p:spTree>
    <p:extLst>
      <p:ext uri="{BB962C8B-B14F-4D97-AF65-F5344CB8AC3E}">
        <p14:creationId xmlns:p14="http://schemas.microsoft.com/office/powerpoint/2010/main" val="31847187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08A5652-11CD-4E75-840D-3CFCEF00DE2A}" type="slidenum">
              <a:rPr lang="en-GB" smtClean="0"/>
              <a:t>10</a:t>
            </a:fld>
            <a:endParaRPr lang="en-GB"/>
          </a:p>
        </p:txBody>
      </p:sp>
    </p:spTree>
    <p:extLst>
      <p:ext uri="{BB962C8B-B14F-4D97-AF65-F5344CB8AC3E}">
        <p14:creationId xmlns:p14="http://schemas.microsoft.com/office/powerpoint/2010/main" val="21721644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dia">
    <p:spTree>
      <p:nvGrpSpPr>
        <p:cNvPr id="1" name=""/>
        <p:cNvGrpSpPr/>
        <p:nvPr/>
      </p:nvGrpSpPr>
      <p:grpSpPr>
        <a:xfrm>
          <a:off x="0" y="0"/>
          <a:ext cx="0" cy="0"/>
          <a:chOff x="0" y="0"/>
          <a:chExt cx="0" cy="0"/>
        </a:xfrm>
      </p:grpSpPr>
      <p:pic>
        <p:nvPicPr>
          <p:cNvPr id="7" name="Afbeelding 2">
            <a:extLst>
              <a:ext uri="{FF2B5EF4-FFF2-40B4-BE49-F238E27FC236}">
                <a16:creationId xmlns:a16="http://schemas.microsoft.com/office/drawing/2014/main" id="{53E0A2FF-C6A9-4782-95AC-C5656966EB0C}"/>
              </a:ext>
            </a:extLst>
          </p:cNvPr>
          <p:cNvPicPr>
            <a:picLocks noChangeAspect="1"/>
          </p:cNvPicPr>
          <p:nvPr userDrawn="1"/>
        </p:nvPicPr>
        <p:blipFill>
          <a:blip r:embed="rId2"/>
          <a:stretch>
            <a:fillRect/>
          </a:stretch>
        </p:blipFill>
        <p:spPr>
          <a:xfrm>
            <a:off x="8184455" y="2107776"/>
            <a:ext cx="11271114" cy="7162248"/>
          </a:xfrm>
          <a:prstGeom prst="rect">
            <a:avLst/>
          </a:prstGeom>
        </p:spPr>
      </p:pic>
      <p:sp>
        <p:nvSpPr>
          <p:cNvPr id="27" name="Tijdelijke aanduiding voor tekst 26">
            <a:extLst>
              <a:ext uri="{FF2B5EF4-FFF2-40B4-BE49-F238E27FC236}">
                <a16:creationId xmlns:a16="http://schemas.microsoft.com/office/drawing/2014/main" id="{7AD8D30E-2AA9-47F3-90D8-82AAE93B8929}"/>
              </a:ext>
              <a:ext uri="{C183D7F6-B498-43B3-948B-1728B52AA6E4}">
                <adec:decorative xmlns:adec="http://schemas.microsoft.com/office/drawing/2017/decorative" val="0"/>
              </a:ext>
            </a:extLst>
          </p:cNvPr>
          <p:cNvSpPr>
            <a:spLocks noGrp="1"/>
          </p:cNvSpPr>
          <p:nvPr>
            <p:ph type="body" sz="quarter" idx="10" hasCustomPrompt="1"/>
          </p:nvPr>
        </p:nvSpPr>
        <p:spPr>
          <a:xfrm>
            <a:off x="1778000" y="9528175"/>
            <a:ext cx="20828000" cy="1609725"/>
          </a:xfrm>
        </p:spPr>
        <p:txBody>
          <a:bodyPr anchor="ctr">
            <a:normAutofit/>
          </a:bodyPr>
          <a:lstStyle>
            <a:lvl1pPr marL="0" indent="0">
              <a:buNone/>
              <a:defRPr sz="6900">
                <a:latin typeface="Avenir Next Condensed"/>
              </a:defRPr>
            </a:lvl1pPr>
          </a:lstStyle>
          <a:p>
            <a:pPr lvl="0"/>
            <a:r>
              <a:rPr lang="nl-NL" sz="6900" dirty="0">
                <a:latin typeface="Avenir Next Condensed"/>
              </a:rPr>
              <a:t>VOORBEELD VAN EEN ONDERTITEL</a:t>
            </a:r>
            <a:endParaRPr lang="en-GB" dirty="0"/>
          </a:p>
        </p:txBody>
      </p:sp>
      <p:sp>
        <p:nvSpPr>
          <p:cNvPr id="3" name="Tijdelijke aanduiding voor tekst 2">
            <a:extLst>
              <a:ext uri="{FF2B5EF4-FFF2-40B4-BE49-F238E27FC236}">
                <a16:creationId xmlns:a16="http://schemas.microsoft.com/office/drawing/2014/main" id="{06780FE8-8C68-47EE-B9EE-55E3A0D91C77}"/>
              </a:ext>
            </a:extLst>
          </p:cNvPr>
          <p:cNvSpPr>
            <a:spLocks noGrp="1"/>
          </p:cNvSpPr>
          <p:nvPr>
            <p:ph type="body" sz="quarter" idx="11" hasCustomPrompt="1"/>
          </p:nvPr>
        </p:nvSpPr>
        <p:spPr>
          <a:xfrm>
            <a:off x="1800041" y="2424085"/>
            <a:ext cx="20805775" cy="1031358"/>
          </a:xfrm>
        </p:spPr>
        <p:txBody>
          <a:bodyPr anchor="b"/>
          <a:lstStyle>
            <a:lvl1pPr marL="0" indent="0" algn="l" defTabSz="914400" rtl="0" eaLnBrk="1" latinLnBrk="0" hangingPunct="1">
              <a:buNone/>
              <a:defRPr lang="nl-NL" sz="5200" b="0" kern="1200" dirty="0" smtClean="0">
                <a:solidFill>
                  <a:srgbClr val="E50856"/>
                </a:solidFill>
                <a:latin typeface="Avenir Next Condensed"/>
                <a:ea typeface="Avenir Next Condensed"/>
                <a:cs typeface="Arial" panose="020B0604020202020204" pitchFamily="34" charset="0"/>
                <a:sym typeface="Avenir Next Condensed Demi Bold"/>
              </a:defRPr>
            </a:lvl1pPr>
          </a:lstStyle>
          <a:p>
            <a:pPr lvl="0"/>
            <a:r>
              <a:rPr lang="nl-NL" dirty="0"/>
              <a:t>NAAM OPLEIDING/FACULTEIT</a:t>
            </a:r>
          </a:p>
        </p:txBody>
      </p:sp>
      <p:sp>
        <p:nvSpPr>
          <p:cNvPr id="4" name="Text Placeholder 3">
            <a:extLst>
              <a:ext uri="{FF2B5EF4-FFF2-40B4-BE49-F238E27FC236}">
                <a16:creationId xmlns:a16="http://schemas.microsoft.com/office/drawing/2014/main" id="{F9147C81-E32F-47C0-A314-1179C95A089A}"/>
              </a:ext>
            </a:extLst>
          </p:cNvPr>
          <p:cNvSpPr>
            <a:spLocks noGrp="1"/>
          </p:cNvSpPr>
          <p:nvPr>
            <p:ph type="body" sz="quarter" idx="12" hasCustomPrompt="1"/>
          </p:nvPr>
        </p:nvSpPr>
        <p:spPr>
          <a:xfrm>
            <a:off x="1800225" y="3894138"/>
            <a:ext cx="20828000" cy="5199062"/>
          </a:xfrm>
        </p:spPr>
        <p:txBody>
          <a:bodyPr>
            <a:normAutofit/>
          </a:bodyPr>
          <a:lstStyle>
            <a:lvl1pPr marL="131400" indent="0">
              <a:buNone/>
              <a:defRPr sz="13900" b="1">
                <a:latin typeface="Avenir Next Condensed"/>
              </a:defRPr>
            </a:lvl1pPr>
          </a:lstStyle>
          <a:p>
            <a:pPr lvl="0"/>
            <a:r>
              <a:rPr lang="nl-NL" sz="13900" b="1" dirty="0">
                <a:latin typeface="Avenir Next Condensed"/>
              </a:rPr>
              <a:t>VOORBEELD VAN</a:t>
            </a:r>
            <a:br>
              <a:rPr lang="nl-NL" sz="13900" b="1" dirty="0">
                <a:latin typeface="Avenir Next Condensed"/>
              </a:rPr>
            </a:br>
            <a:r>
              <a:rPr lang="nl-NL" sz="13900" b="1" dirty="0">
                <a:latin typeface="Avenir Next Condensed"/>
              </a:rPr>
              <a:t>EEN TITEL_</a:t>
            </a:r>
          </a:p>
        </p:txBody>
      </p:sp>
    </p:spTree>
    <p:extLst>
      <p:ext uri="{BB962C8B-B14F-4D97-AF65-F5344CB8AC3E}">
        <p14:creationId xmlns:p14="http://schemas.microsoft.com/office/powerpoint/2010/main" val="539144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Tekst">
    <p:spTree>
      <p:nvGrpSpPr>
        <p:cNvPr id="1" name=""/>
        <p:cNvGrpSpPr/>
        <p:nvPr/>
      </p:nvGrpSpPr>
      <p:grpSpPr>
        <a:xfrm>
          <a:off x="0" y="0"/>
          <a:ext cx="0" cy="0"/>
          <a:chOff x="0" y="0"/>
          <a:chExt cx="0" cy="0"/>
        </a:xfrm>
      </p:grpSpPr>
      <p:sp>
        <p:nvSpPr>
          <p:cNvPr id="20" name="Titel 19">
            <a:extLst>
              <a:ext uri="{FF2B5EF4-FFF2-40B4-BE49-F238E27FC236}">
                <a16:creationId xmlns:a16="http://schemas.microsoft.com/office/drawing/2014/main" id="{F50177EE-ACA9-4FC5-BEF9-9131A50F2DBE}"/>
              </a:ext>
            </a:extLst>
          </p:cNvPr>
          <p:cNvSpPr>
            <a:spLocks noGrp="1"/>
          </p:cNvSpPr>
          <p:nvPr>
            <p:ph type="title" hasCustomPrompt="1"/>
          </p:nvPr>
        </p:nvSpPr>
        <p:spPr>
          <a:xfrm>
            <a:off x="1676400" y="730253"/>
            <a:ext cx="21031200" cy="2067811"/>
          </a:xfrm>
        </p:spPr>
        <p:txBody>
          <a:bodyPr anchor="b">
            <a:normAutofit/>
          </a:bodyPr>
          <a:lstStyle>
            <a:lvl1pPr>
              <a:defRPr sz="6900" baseline="0">
                <a:solidFill>
                  <a:srgbClr val="E50856"/>
                </a:solidFill>
                <a:latin typeface="Avenir Next Condensed"/>
                <a:cs typeface="Arial" panose="020B0604020202020204" pitchFamily="34" charset="0"/>
              </a:defRPr>
            </a:lvl1pPr>
          </a:lstStyle>
          <a:p>
            <a:r>
              <a:rPr lang="nl-NL" dirty="0"/>
              <a:t>VOORBEELD VAN EEN ONDERWERP</a:t>
            </a:r>
            <a:endParaRPr lang="en-GB" dirty="0"/>
          </a:p>
        </p:txBody>
      </p:sp>
      <p:sp>
        <p:nvSpPr>
          <p:cNvPr id="24" name="Tijdelijke aanduiding voor tekst 23">
            <a:extLst>
              <a:ext uri="{FF2B5EF4-FFF2-40B4-BE49-F238E27FC236}">
                <a16:creationId xmlns:a16="http://schemas.microsoft.com/office/drawing/2014/main" id="{1BB83FB7-4001-4182-B381-73600F02BCC2}"/>
              </a:ext>
            </a:extLst>
          </p:cNvPr>
          <p:cNvSpPr>
            <a:spLocks noGrp="1"/>
          </p:cNvSpPr>
          <p:nvPr>
            <p:ph type="body" sz="quarter" idx="12" hasCustomPrompt="1"/>
          </p:nvPr>
        </p:nvSpPr>
        <p:spPr>
          <a:xfrm>
            <a:off x="1688592" y="3069577"/>
            <a:ext cx="21031200" cy="9296400"/>
          </a:xfrm>
        </p:spPr>
        <p:txBody>
          <a:bodyPr>
            <a:normAutofit/>
          </a:bodyPr>
          <a:lstStyle>
            <a:lvl1pPr marL="0" indent="0">
              <a:buNone/>
              <a:defRPr sz="3800" b="0">
                <a:latin typeface="Arial" panose="020B0604020202020204" pitchFamily="34" charset="0"/>
                <a:cs typeface="Arial" panose="020B0604020202020204" pitchFamily="34" charset="0"/>
              </a:defRPr>
            </a:lvl1pPr>
          </a:lstStyle>
          <a:p>
            <a:pPr lvl="0"/>
            <a:r>
              <a:rPr lang="nl-NL" sz="3800" dirty="0"/>
              <a:t>Voorbeeldtekst</a:t>
            </a:r>
            <a:endParaRPr lang="en-GB" dirty="0"/>
          </a:p>
        </p:txBody>
      </p:sp>
    </p:spTree>
    <p:extLst>
      <p:ext uri="{BB962C8B-B14F-4D97-AF65-F5344CB8AC3E}">
        <p14:creationId xmlns:p14="http://schemas.microsoft.com/office/powerpoint/2010/main" val="22358284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en halve tekst">
    <p:spTree>
      <p:nvGrpSpPr>
        <p:cNvPr id="1" name=""/>
        <p:cNvGrpSpPr/>
        <p:nvPr/>
      </p:nvGrpSpPr>
      <p:grpSpPr>
        <a:xfrm>
          <a:off x="0" y="0"/>
          <a:ext cx="0" cy="0"/>
          <a:chOff x="0" y="0"/>
          <a:chExt cx="0" cy="0"/>
        </a:xfrm>
      </p:grpSpPr>
      <p:sp>
        <p:nvSpPr>
          <p:cNvPr id="20" name="Titel 19">
            <a:extLst>
              <a:ext uri="{FF2B5EF4-FFF2-40B4-BE49-F238E27FC236}">
                <a16:creationId xmlns:a16="http://schemas.microsoft.com/office/drawing/2014/main" id="{F50177EE-ACA9-4FC5-BEF9-9131A50F2DBE}"/>
              </a:ext>
            </a:extLst>
          </p:cNvPr>
          <p:cNvSpPr>
            <a:spLocks noGrp="1"/>
          </p:cNvSpPr>
          <p:nvPr>
            <p:ph type="title" hasCustomPrompt="1"/>
          </p:nvPr>
        </p:nvSpPr>
        <p:spPr>
          <a:xfrm>
            <a:off x="1676400" y="730253"/>
            <a:ext cx="21031200" cy="2067811"/>
          </a:xfrm>
        </p:spPr>
        <p:txBody>
          <a:bodyPr anchor="b">
            <a:normAutofit/>
          </a:bodyPr>
          <a:lstStyle>
            <a:lvl1pPr>
              <a:defRPr sz="6900">
                <a:solidFill>
                  <a:srgbClr val="E50856"/>
                </a:solidFill>
                <a:latin typeface="Avenir Next Condensed"/>
                <a:cs typeface="Arial" panose="020B0604020202020204" pitchFamily="34" charset="0"/>
              </a:defRPr>
            </a:lvl1pPr>
          </a:lstStyle>
          <a:p>
            <a:r>
              <a:rPr lang="nl-NL" dirty="0"/>
              <a:t>VOORBEELD VAN EEN ONDERWERP</a:t>
            </a:r>
            <a:endParaRPr lang="en-GB" dirty="0"/>
          </a:p>
        </p:txBody>
      </p:sp>
      <p:sp>
        <p:nvSpPr>
          <p:cNvPr id="24" name="Tijdelijke aanduiding voor tekst 23">
            <a:extLst>
              <a:ext uri="{FF2B5EF4-FFF2-40B4-BE49-F238E27FC236}">
                <a16:creationId xmlns:a16="http://schemas.microsoft.com/office/drawing/2014/main" id="{1BB83FB7-4001-4182-B381-73600F02BCC2}"/>
              </a:ext>
            </a:extLst>
          </p:cNvPr>
          <p:cNvSpPr>
            <a:spLocks noGrp="1"/>
          </p:cNvSpPr>
          <p:nvPr>
            <p:ph type="body" sz="quarter" idx="12" hasCustomPrompt="1"/>
          </p:nvPr>
        </p:nvSpPr>
        <p:spPr>
          <a:xfrm>
            <a:off x="1688592" y="3069577"/>
            <a:ext cx="9537701" cy="9296400"/>
          </a:xfrm>
        </p:spPr>
        <p:txBody>
          <a:bodyPr>
            <a:normAutofit/>
          </a:bodyPr>
          <a:lstStyle>
            <a:lvl1pPr marL="0" indent="0">
              <a:buNone/>
              <a:defRPr sz="3800" b="0"/>
            </a:lvl1pPr>
          </a:lstStyle>
          <a:p>
            <a:pPr lvl="0"/>
            <a:r>
              <a:rPr lang="nl-NL" sz="3800" dirty="0"/>
              <a:t>Voorbeeldtekst</a:t>
            </a:r>
            <a:endParaRPr lang="en-GB" dirty="0"/>
          </a:p>
        </p:txBody>
      </p:sp>
    </p:spTree>
    <p:extLst>
      <p:ext uri="{BB962C8B-B14F-4D97-AF65-F5344CB8AC3E}">
        <p14:creationId xmlns:p14="http://schemas.microsoft.com/office/powerpoint/2010/main" val="274646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en Afbeelding">
    <p:spTree>
      <p:nvGrpSpPr>
        <p:cNvPr id="1" name=""/>
        <p:cNvGrpSpPr/>
        <p:nvPr/>
      </p:nvGrpSpPr>
      <p:grpSpPr>
        <a:xfrm>
          <a:off x="0" y="0"/>
          <a:ext cx="0" cy="0"/>
          <a:chOff x="0" y="0"/>
          <a:chExt cx="0" cy="0"/>
        </a:xfrm>
      </p:grpSpPr>
      <p:sp>
        <p:nvSpPr>
          <p:cNvPr id="16" name="Tijdelijke aanduiding voor afbeelding 15">
            <a:extLst>
              <a:ext uri="{FF2B5EF4-FFF2-40B4-BE49-F238E27FC236}">
                <a16:creationId xmlns:a16="http://schemas.microsoft.com/office/drawing/2014/main" id="{4D6A13EF-0E0A-48A4-A5A6-2E8A94B7B2FB}"/>
              </a:ext>
            </a:extLst>
          </p:cNvPr>
          <p:cNvSpPr>
            <a:spLocks noGrp="1"/>
          </p:cNvSpPr>
          <p:nvPr>
            <p:ph type="pic" sz="quarter" idx="10"/>
          </p:nvPr>
        </p:nvSpPr>
        <p:spPr>
          <a:xfrm>
            <a:off x="13169900" y="3064497"/>
            <a:ext cx="9525000" cy="9223248"/>
          </a:xfrm>
        </p:spPr>
        <p:txBody>
          <a:bodyPr>
            <a:normAutofit/>
          </a:bodyPr>
          <a:lstStyle>
            <a:lvl1pPr>
              <a:defRPr sz="3200">
                <a:latin typeface="Avenir Next Condensed"/>
              </a:defRPr>
            </a:lvl1pPr>
          </a:lstStyle>
          <a:p>
            <a:r>
              <a:rPr lang="nl-NL" sz="3800"/>
              <a:t>Sleep de afbeelding naar de tijdelijke aanduiding of klik op het pictogram als u een afbeelding wilt toevoegen</a:t>
            </a:r>
            <a:endParaRPr lang="en-GB" dirty="0"/>
          </a:p>
        </p:txBody>
      </p:sp>
      <p:sp>
        <p:nvSpPr>
          <p:cNvPr id="20" name="Titel 19">
            <a:extLst>
              <a:ext uri="{FF2B5EF4-FFF2-40B4-BE49-F238E27FC236}">
                <a16:creationId xmlns:a16="http://schemas.microsoft.com/office/drawing/2014/main" id="{F50177EE-ACA9-4FC5-BEF9-9131A50F2DBE}"/>
              </a:ext>
            </a:extLst>
          </p:cNvPr>
          <p:cNvSpPr>
            <a:spLocks noGrp="1"/>
          </p:cNvSpPr>
          <p:nvPr>
            <p:ph type="title" hasCustomPrompt="1"/>
          </p:nvPr>
        </p:nvSpPr>
        <p:spPr>
          <a:xfrm>
            <a:off x="1676400" y="730253"/>
            <a:ext cx="21031200" cy="2067811"/>
          </a:xfrm>
        </p:spPr>
        <p:txBody>
          <a:bodyPr anchor="b">
            <a:normAutofit/>
          </a:bodyPr>
          <a:lstStyle>
            <a:lvl1pPr>
              <a:defRPr sz="6900">
                <a:solidFill>
                  <a:srgbClr val="E50856"/>
                </a:solidFill>
                <a:latin typeface="Avenir Next Condensed"/>
                <a:cs typeface="Arial" panose="020B0604020202020204" pitchFamily="34" charset="0"/>
              </a:defRPr>
            </a:lvl1pPr>
          </a:lstStyle>
          <a:p>
            <a:r>
              <a:rPr lang="nl-NL" dirty="0"/>
              <a:t>VOORBEELD VAN EEN ONDERWERP</a:t>
            </a:r>
            <a:endParaRPr lang="en-GB" dirty="0"/>
          </a:p>
        </p:txBody>
      </p:sp>
      <p:sp>
        <p:nvSpPr>
          <p:cNvPr id="8" name="Tijdelijke aanduiding voor tekst 23">
            <a:extLst>
              <a:ext uri="{FF2B5EF4-FFF2-40B4-BE49-F238E27FC236}">
                <a16:creationId xmlns:a16="http://schemas.microsoft.com/office/drawing/2014/main" id="{451CF862-09E9-49D4-939E-3F19B62719AB}"/>
              </a:ext>
            </a:extLst>
          </p:cNvPr>
          <p:cNvSpPr>
            <a:spLocks noGrp="1"/>
          </p:cNvSpPr>
          <p:nvPr>
            <p:ph type="body" sz="quarter" idx="12" hasCustomPrompt="1"/>
          </p:nvPr>
        </p:nvSpPr>
        <p:spPr>
          <a:xfrm>
            <a:off x="1689100" y="3064497"/>
            <a:ext cx="9537701" cy="9296400"/>
          </a:xfrm>
        </p:spPr>
        <p:txBody>
          <a:bodyPr>
            <a:normAutofit/>
          </a:bodyPr>
          <a:lstStyle>
            <a:lvl1pPr marL="0" indent="0">
              <a:buNone/>
              <a:defRPr sz="3800" b="0"/>
            </a:lvl1pPr>
          </a:lstStyle>
          <a:p>
            <a:pPr lvl="0"/>
            <a:r>
              <a:rPr lang="nl-NL" sz="3800" dirty="0"/>
              <a:t>Voorbeeldtekst</a:t>
            </a:r>
            <a:endParaRPr lang="en-GB" dirty="0"/>
          </a:p>
        </p:txBody>
      </p:sp>
    </p:spTree>
    <p:extLst>
      <p:ext uri="{BB962C8B-B14F-4D97-AF65-F5344CB8AC3E}">
        <p14:creationId xmlns:p14="http://schemas.microsoft.com/office/powerpoint/2010/main" val="198848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ubbele Titel en Tekst">
    <p:spTree>
      <p:nvGrpSpPr>
        <p:cNvPr id="1" name=""/>
        <p:cNvGrpSpPr/>
        <p:nvPr/>
      </p:nvGrpSpPr>
      <p:grpSpPr>
        <a:xfrm>
          <a:off x="0" y="0"/>
          <a:ext cx="0" cy="0"/>
          <a:chOff x="0" y="0"/>
          <a:chExt cx="0" cy="0"/>
        </a:xfrm>
      </p:grpSpPr>
      <p:sp>
        <p:nvSpPr>
          <p:cNvPr id="20" name="Titel 19">
            <a:extLst>
              <a:ext uri="{FF2B5EF4-FFF2-40B4-BE49-F238E27FC236}">
                <a16:creationId xmlns:a16="http://schemas.microsoft.com/office/drawing/2014/main" id="{F50177EE-ACA9-4FC5-BEF9-9131A50F2DBE}"/>
              </a:ext>
            </a:extLst>
          </p:cNvPr>
          <p:cNvSpPr>
            <a:spLocks noGrp="1"/>
          </p:cNvSpPr>
          <p:nvPr>
            <p:ph type="title" hasCustomPrompt="1"/>
          </p:nvPr>
        </p:nvSpPr>
        <p:spPr>
          <a:xfrm>
            <a:off x="1676400" y="730253"/>
            <a:ext cx="21031200" cy="2067811"/>
          </a:xfrm>
        </p:spPr>
        <p:txBody>
          <a:bodyPr anchor="b">
            <a:normAutofit/>
          </a:bodyPr>
          <a:lstStyle>
            <a:lvl1pPr>
              <a:defRPr sz="6900">
                <a:solidFill>
                  <a:srgbClr val="E50856"/>
                </a:solidFill>
                <a:latin typeface="Avenir Next Condensed"/>
                <a:cs typeface="Arial" panose="020B0604020202020204" pitchFamily="34" charset="0"/>
              </a:defRPr>
            </a:lvl1pPr>
          </a:lstStyle>
          <a:p>
            <a:r>
              <a:rPr lang="nl-NL" dirty="0"/>
              <a:t>VOORBEELD VAN EEN ONDERWERP</a:t>
            </a:r>
            <a:endParaRPr lang="en-GB" dirty="0"/>
          </a:p>
        </p:txBody>
      </p:sp>
      <p:sp>
        <p:nvSpPr>
          <p:cNvPr id="8" name="Tijdelijke aanduiding voor tekst 23">
            <a:extLst>
              <a:ext uri="{FF2B5EF4-FFF2-40B4-BE49-F238E27FC236}">
                <a16:creationId xmlns:a16="http://schemas.microsoft.com/office/drawing/2014/main" id="{451CF862-09E9-49D4-939E-3F19B62719AB}"/>
              </a:ext>
            </a:extLst>
          </p:cNvPr>
          <p:cNvSpPr>
            <a:spLocks noGrp="1"/>
          </p:cNvSpPr>
          <p:nvPr>
            <p:ph type="body" sz="quarter" idx="12" hasCustomPrompt="1"/>
          </p:nvPr>
        </p:nvSpPr>
        <p:spPr>
          <a:xfrm>
            <a:off x="1689100" y="4791456"/>
            <a:ext cx="9537701" cy="7569440"/>
          </a:xfrm>
        </p:spPr>
        <p:txBody>
          <a:bodyPr>
            <a:normAutofit/>
          </a:bodyPr>
          <a:lstStyle>
            <a:lvl1pPr marL="0" indent="0">
              <a:buNone/>
              <a:defRPr sz="3800" b="0"/>
            </a:lvl1pPr>
          </a:lstStyle>
          <a:p>
            <a:pPr lvl="0"/>
            <a:r>
              <a:rPr lang="nl-NL" sz="3800" dirty="0"/>
              <a:t>Voorbeeldtekst</a:t>
            </a:r>
            <a:endParaRPr lang="en-GB" dirty="0"/>
          </a:p>
        </p:txBody>
      </p:sp>
      <p:sp>
        <p:nvSpPr>
          <p:cNvPr id="5" name="Tijdelijke aanduiding voor tekst 23">
            <a:extLst>
              <a:ext uri="{FF2B5EF4-FFF2-40B4-BE49-F238E27FC236}">
                <a16:creationId xmlns:a16="http://schemas.microsoft.com/office/drawing/2014/main" id="{2EE7C876-6069-4C11-846E-FA376DBE581C}"/>
              </a:ext>
            </a:extLst>
          </p:cNvPr>
          <p:cNvSpPr>
            <a:spLocks noGrp="1"/>
          </p:cNvSpPr>
          <p:nvPr>
            <p:ph type="body" sz="quarter" idx="13" hasCustomPrompt="1"/>
          </p:nvPr>
        </p:nvSpPr>
        <p:spPr>
          <a:xfrm>
            <a:off x="13157199" y="4791456"/>
            <a:ext cx="9537701" cy="7569439"/>
          </a:xfrm>
        </p:spPr>
        <p:txBody>
          <a:bodyPr>
            <a:normAutofit/>
          </a:bodyPr>
          <a:lstStyle>
            <a:lvl1pPr marL="0" indent="0">
              <a:buNone/>
              <a:defRPr sz="3800" b="0"/>
            </a:lvl1pPr>
          </a:lstStyle>
          <a:p>
            <a:pPr lvl="0"/>
            <a:r>
              <a:rPr lang="nl-NL" sz="3800" dirty="0"/>
              <a:t>Voorbeeldtekst</a:t>
            </a:r>
            <a:endParaRPr lang="en-GB" dirty="0"/>
          </a:p>
        </p:txBody>
      </p:sp>
      <p:sp>
        <p:nvSpPr>
          <p:cNvPr id="3" name="Tijdelijke aanduiding voor tekst 2">
            <a:extLst>
              <a:ext uri="{FF2B5EF4-FFF2-40B4-BE49-F238E27FC236}">
                <a16:creationId xmlns:a16="http://schemas.microsoft.com/office/drawing/2014/main" id="{A988C64C-A8F8-41EF-A3B5-A2E44C985F5B}"/>
              </a:ext>
            </a:extLst>
          </p:cNvPr>
          <p:cNvSpPr>
            <a:spLocks noGrp="1"/>
          </p:cNvSpPr>
          <p:nvPr>
            <p:ph type="body" sz="quarter" idx="14" hasCustomPrompt="1"/>
          </p:nvPr>
        </p:nvSpPr>
        <p:spPr>
          <a:xfrm>
            <a:off x="1676400" y="3154678"/>
            <a:ext cx="9537700" cy="1289305"/>
          </a:xfrm>
        </p:spPr>
        <p:txBody>
          <a:bodyPr anchor="ctr">
            <a:normAutofit/>
          </a:bodyPr>
          <a:lstStyle>
            <a:lvl1pPr marL="0" indent="0">
              <a:buNone/>
              <a:defRPr sz="2800" b="1"/>
            </a:lvl1pPr>
          </a:lstStyle>
          <a:p>
            <a:pPr lvl="0"/>
            <a:r>
              <a:rPr lang="nl-NL" b="1" dirty="0"/>
              <a:t>Klik om een tekst toe te voegen</a:t>
            </a:r>
            <a:endParaRPr lang="en-GB" dirty="0"/>
          </a:p>
        </p:txBody>
      </p:sp>
      <p:sp>
        <p:nvSpPr>
          <p:cNvPr id="9" name="Tijdelijke aanduiding voor tekst 2">
            <a:extLst>
              <a:ext uri="{FF2B5EF4-FFF2-40B4-BE49-F238E27FC236}">
                <a16:creationId xmlns:a16="http://schemas.microsoft.com/office/drawing/2014/main" id="{02EDF56B-6E7F-4216-83EF-17E2E8350304}"/>
              </a:ext>
            </a:extLst>
          </p:cNvPr>
          <p:cNvSpPr>
            <a:spLocks noGrp="1"/>
          </p:cNvSpPr>
          <p:nvPr>
            <p:ph type="body" sz="quarter" idx="15" hasCustomPrompt="1"/>
          </p:nvPr>
        </p:nvSpPr>
        <p:spPr>
          <a:xfrm>
            <a:off x="13157199" y="3150107"/>
            <a:ext cx="9537700" cy="1289305"/>
          </a:xfrm>
        </p:spPr>
        <p:txBody>
          <a:bodyPr anchor="ctr">
            <a:normAutofit/>
          </a:bodyPr>
          <a:lstStyle>
            <a:lvl1pPr marL="0" indent="0">
              <a:buNone/>
              <a:defRPr sz="2800" b="1"/>
            </a:lvl1pPr>
          </a:lstStyle>
          <a:p>
            <a:pPr lvl="0"/>
            <a:r>
              <a:rPr lang="nl-NL" b="1" dirty="0"/>
              <a:t>Klik om een tekst toe te voegen</a:t>
            </a:r>
            <a:endParaRPr lang="en-GB" dirty="0"/>
          </a:p>
        </p:txBody>
      </p:sp>
    </p:spTree>
    <p:extLst>
      <p:ext uri="{BB962C8B-B14F-4D97-AF65-F5344CB8AC3E}">
        <p14:creationId xmlns:p14="http://schemas.microsoft.com/office/powerpoint/2010/main" val="394329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Zwarte Achtergrond)">
    <p:spTree>
      <p:nvGrpSpPr>
        <p:cNvPr id="1" name=""/>
        <p:cNvGrpSpPr/>
        <p:nvPr/>
      </p:nvGrpSpPr>
      <p:grpSpPr>
        <a:xfrm>
          <a:off x="0" y="0"/>
          <a:ext cx="0" cy="0"/>
          <a:chOff x="0" y="0"/>
          <a:chExt cx="0" cy="0"/>
        </a:xfrm>
      </p:grpSpPr>
      <p:sp>
        <p:nvSpPr>
          <p:cNvPr id="6" name="Rechthoek">
            <a:extLst>
              <a:ext uri="{FF2B5EF4-FFF2-40B4-BE49-F238E27FC236}">
                <a16:creationId xmlns:a16="http://schemas.microsoft.com/office/drawing/2014/main" id="{7879249E-A50C-45DE-96B7-F06C153223BF}"/>
              </a:ext>
            </a:extLst>
          </p:cNvPr>
          <p:cNvSpPr/>
          <p:nvPr userDrawn="1"/>
        </p:nvSpPr>
        <p:spPr>
          <a:xfrm>
            <a:off x="6756400" y="1088829"/>
            <a:ext cx="10871200" cy="11484171"/>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pic>
        <p:nvPicPr>
          <p:cNvPr id="9" name="Afbeelding 2">
            <a:extLst>
              <a:ext uri="{FF2B5EF4-FFF2-40B4-BE49-F238E27FC236}">
                <a16:creationId xmlns:a16="http://schemas.microsoft.com/office/drawing/2014/main" id="{C90DC811-97A5-4EDB-A364-F004C34F4AD1}"/>
              </a:ext>
            </a:extLst>
          </p:cNvPr>
          <p:cNvPicPr>
            <a:picLocks noChangeAspect="1"/>
          </p:cNvPicPr>
          <p:nvPr userDrawn="1"/>
        </p:nvPicPr>
        <p:blipFill>
          <a:blip r:embed="rId2"/>
          <a:stretch>
            <a:fillRect/>
          </a:stretch>
        </p:blipFill>
        <p:spPr>
          <a:xfrm>
            <a:off x="7416848" y="760549"/>
            <a:ext cx="633047" cy="528755"/>
          </a:xfrm>
          <a:prstGeom prst="rect">
            <a:avLst/>
          </a:prstGeom>
        </p:spPr>
      </p:pic>
      <p:sp>
        <p:nvSpPr>
          <p:cNvPr id="11" name="Titel 10">
            <a:extLst>
              <a:ext uri="{FF2B5EF4-FFF2-40B4-BE49-F238E27FC236}">
                <a16:creationId xmlns:a16="http://schemas.microsoft.com/office/drawing/2014/main" id="{1FDDF9DF-A68B-4D5B-A047-4D2F41CAFA5A}"/>
              </a:ext>
            </a:extLst>
          </p:cNvPr>
          <p:cNvSpPr>
            <a:spLocks noGrp="1"/>
          </p:cNvSpPr>
          <p:nvPr>
            <p:ph type="title" hasCustomPrompt="1"/>
          </p:nvPr>
        </p:nvSpPr>
        <p:spPr>
          <a:xfrm>
            <a:off x="7416849" y="2708721"/>
            <a:ext cx="9550302" cy="8298557"/>
          </a:xfrm>
        </p:spPr>
        <p:txBody>
          <a:bodyPr anchor="t">
            <a:normAutofit/>
          </a:bodyPr>
          <a:lstStyle>
            <a:lvl1pPr>
              <a:lnSpc>
                <a:spcPct val="100000"/>
              </a:lnSpc>
              <a:defRPr sz="6900" b="1">
                <a:solidFill>
                  <a:schemeClr val="bg1"/>
                </a:solidFill>
              </a:defRPr>
            </a:lvl1pPr>
          </a:lstStyle>
          <a:p>
            <a:r>
              <a:rPr lang="nl-NL" sz="6900" b="1" dirty="0"/>
              <a:t>‘Quote’</a:t>
            </a:r>
            <a:endParaRPr lang="en-GB" dirty="0"/>
          </a:p>
        </p:txBody>
      </p:sp>
      <p:sp>
        <p:nvSpPr>
          <p:cNvPr id="13" name="Tijdelijke aanduiding voor tekst 12">
            <a:extLst>
              <a:ext uri="{FF2B5EF4-FFF2-40B4-BE49-F238E27FC236}">
                <a16:creationId xmlns:a16="http://schemas.microsoft.com/office/drawing/2014/main" id="{57D2A8AE-2D31-490B-9B2F-0BCA2DD1CDED}"/>
              </a:ext>
            </a:extLst>
          </p:cNvPr>
          <p:cNvSpPr>
            <a:spLocks noGrp="1"/>
          </p:cNvSpPr>
          <p:nvPr>
            <p:ph type="body" sz="quarter" idx="10" hasCustomPrompt="1"/>
          </p:nvPr>
        </p:nvSpPr>
        <p:spPr>
          <a:xfrm>
            <a:off x="7416848" y="11256365"/>
            <a:ext cx="9550301" cy="1142899"/>
          </a:xfrm>
        </p:spPr>
        <p:txBody>
          <a:bodyPr anchor="ctr">
            <a:normAutofit/>
          </a:bodyPr>
          <a:lstStyle>
            <a:lvl1pPr marL="0" indent="0">
              <a:buNone/>
              <a:defRPr sz="5200">
                <a:solidFill>
                  <a:schemeClr val="bg1"/>
                </a:solidFill>
              </a:defRPr>
            </a:lvl1pPr>
          </a:lstStyle>
          <a:p>
            <a:pPr lvl="0"/>
            <a:r>
              <a:rPr lang="nl-NL" dirty="0"/>
              <a:t>NAAM</a:t>
            </a:r>
            <a:endParaRPr lang="en-GB" dirty="0"/>
          </a:p>
        </p:txBody>
      </p:sp>
    </p:spTree>
    <p:extLst>
      <p:ext uri="{BB962C8B-B14F-4D97-AF65-F5344CB8AC3E}">
        <p14:creationId xmlns:p14="http://schemas.microsoft.com/office/powerpoint/2010/main" val="2931379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38268BCB-36EE-4F6D-A352-B00B9ED15EE5}"/>
              </a:ext>
            </a:extLst>
          </p:cNvPr>
          <p:cNvSpPr>
            <a:spLocks noGrp="1"/>
          </p:cNvSpPr>
          <p:nvPr>
            <p:ph type="title"/>
          </p:nvPr>
        </p:nvSpPr>
        <p:spPr>
          <a:xfrm>
            <a:off x="1676400" y="730253"/>
            <a:ext cx="21031200" cy="2651126"/>
          </a:xfrm>
          <a:prstGeom prst="rect">
            <a:avLst/>
          </a:prstGeom>
        </p:spPr>
        <p:txBody>
          <a:bodyPr vert="horz" lIns="91440" tIns="45720" rIns="91440" bIns="45720" rtlCol="0" anchor="ctr">
            <a:normAutofit/>
          </a:bodyPr>
          <a:lstStyle/>
          <a:p>
            <a:r>
              <a:rPr lang="nl-NL" dirty="0"/>
              <a:t>Klik om stijl aan te passen</a:t>
            </a:r>
            <a:endParaRPr lang="en-GB" dirty="0"/>
          </a:p>
        </p:txBody>
      </p:sp>
      <p:sp>
        <p:nvSpPr>
          <p:cNvPr id="3" name="Tijdelijke aanduiding voor tekst 2">
            <a:extLst>
              <a:ext uri="{FF2B5EF4-FFF2-40B4-BE49-F238E27FC236}">
                <a16:creationId xmlns:a16="http://schemas.microsoft.com/office/drawing/2014/main" id="{6243F09E-6E46-4B73-8800-8C4A93D4E85B}"/>
              </a:ext>
            </a:extLst>
          </p:cNvPr>
          <p:cNvSpPr>
            <a:spLocks noGrp="1"/>
          </p:cNvSpPr>
          <p:nvPr>
            <p:ph type="body" idx="1"/>
          </p:nvPr>
        </p:nvSpPr>
        <p:spPr>
          <a:xfrm>
            <a:off x="1676400" y="3651250"/>
            <a:ext cx="21031200" cy="8702676"/>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endParaRPr lang="en-GB" dirty="0"/>
          </a:p>
        </p:txBody>
      </p:sp>
      <p:pic>
        <p:nvPicPr>
          <p:cNvPr id="4" name="Afbeelding 3">
            <a:extLst>
              <a:ext uri="{FF2B5EF4-FFF2-40B4-BE49-F238E27FC236}">
                <a16:creationId xmlns:a16="http://schemas.microsoft.com/office/drawing/2014/main" id="{893AAD6B-53D4-4BD5-8261-9B43AABD5C30}"/>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9752251" y="12399264"/>
            <a:ext cx="3127286" cy="1354998"/>
          </a:xfrm>
          <a:prstGeom prst="rect">
            <a:avLst/>
          </a:prstGeom>
        </p:spPr>
      </p:pic>
    </p:spTree>
    <p:extLst>
      <p:ext uri="{BB962C8B-B14F-4D97-AF65-F5344CB8AC3E}">
        <p14:creationId xmlns:p14="http://schemas.microsoft.com/office/powerpoint/2010/main" val="1057657865"/>
      </p:ext>
    </p:extLst>
  </p:cSld>
  <p:clrMap bg1="lt1" tx1="dk1" bg2="lt2" tx2="dk2" accent1="accent1" accent2="accent2" accent3="accent3" accent4="accent4" accent5="accent5" accent6="accent6" hlink="hlink" folHlink="folHlink"/>
  <p:sldLayoutIdLst>
    <p:sldLayoutId id="2147483665" r:id="rId1"/>
    <p:sldLayoutId id="2147483650" r:id="rId2"/>
    <p:sldLayoutId id="2147483663" r:id="rId3"/>
    <p:sldLayoutId id="2147483660" r:id="rId4"/>
    <p:sldLayoutId id="2147483664" r:id="rId5"/>
    <p:sldLayoutId id="2147483661" r:id="rId6"/>
  </p:sldLayoutIdLst>
  <p:txStyles>
    <p:titleStyle>
      <a:lvl1pPr algn="l" defTabSz="914400" rtl="0" eaLnBrk="1" latinLnBrk="0" hangingPunct="1">
        <a:lnSpc>
          <a:spcPct val="90000"/>
        </a:lnSpc>
        <a:spcBef>
          <a:spcPct val="0"/>
        </a:spcBef>
        <a:buNone/>
        <a:defRPr lang="nl-NL" sz="6900" kern="1200" dirty="0">
          <a:solidFill>
            <a:srgbClr val="E50856"/>
          </a:solidFill>
          <a:latin typeface="Avenir Next Condensed"/>
          <a:ea typeface="+mj-ea"/>
          <a:cs typeface="Arial" panose="020B0604020202020204" pitchFamily="34" charset="0"/>
        </a:defRPr>
      </a:lvl1pPr>
    </p:titleStyle>
    <p:bodyStyle>
      <a:lvl1pPr marL="360000" indent="-228600" algn="l" defTabSz="914400" rtl="0" eaLnBrk="1" latinLnBrk="0" hangingPunct="1">
        <a:lnSpc>
          <a:spcPct val="80000"/>
        </a:lnSpc>
        <a:spcBef>
          <a:spcPts val="1000"/>
        </a:spcBef>
        <a:buFont typeface="Arial" panose="020B0604020202020204" pitchFamily="34" charset="0"/>
        <a:buChar char="•"/>
        <a:defRPr sz="4000" kern="1200">
          <a:solidFill>
            <a:schemeClr val="tx1"/>
          </a:solidFill>
          <a:latin typeface="Arial" panose="020B0604020202020204" pitchFamily="34" charset="0"/>
          <a:ea typeface="+mn-ea"/>
          <a:cs typeface="Arial" panose="020B0604020202020204" pitchFamily="34" charset="0"/>
        </a:defRPr>
      </a:lvl1pPr>
      <a:lvl2pPr marL="720000" indent="-228600" algn="l" defTabSz="914400" rtl="0" eaLnBrk="1" latinLnBrk="0" hangingPunct="1">
        <a:lnSpc>
          <a:spcPct val="80000"/>
        </a:lnSpc>
        <a:spcBef>
          <a:spcPts val="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2pPr>
      <a:lvl3pPr marL="1080000" indent="-228600" algn="l" defTabSz="914400" rtl="0" eaLnBrk="1" latinLnBrk="0" hangingPunct="1">
        <a:lnSpc>
          <a:spcPct val="80000"/>
        </a:lnSpc>
        <a:spcBef>
          <a:spcPts val="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1620000" indent="-228600" algn="l" defTabSz="914400" rtl="0" eaLnBrk="1" latinLnBrk="0" hangingPunct="1">
        <a:lnSpc>
          <a:spcPct val="8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4pPr>
      <a:lvl5pPr marL="2070000" indent="-228600" algn="l" defTabSz="914400" rtl="0" eaLnBrk="1" latinLnBrk="0" hangingPunct="1">
        <a:lnSpc>
          <a:spcPct val="8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tekst 1">
            <a:extLst>
              <a:ext uri="{FF2B5EF4-FFF2-40B4-BE49-F238E27FC236}">
                <a16:creationId xmlns:a16="http://schemas.microsoft.com/office/drawing/2014/main" id="{23D00CB6-7A54-4762-9E7B-AAE2610BC28A}"/>
              </a:ext>
            </a:extLst>
          </p:cNvPr>
          <p:cNvSpPr>
            <a:spLocks noGrp="1"/>
          </p:cNvSpPr>
          <p:nvPr>
            <p:ph type="body" sz="quarter" idx="10"/>
          </p:nvPr>
        </p:nvSpPr>
        <p:spPr/>
        <p:txBody>
          <a:bodyPr/>
          <a:lstStyle/>
          <a:p>
            <a:r>
              <a:rPr lang="en-GB" dirty="0" err="1"/>
              <a:t>Programmatisch</a:t>
            </a:r>
            <a:r>
              <a:rPr lang="en-GB" dirty="0"/>
              <a:t> </a:t>
            </a:r>
            <a:r>
              <a:rPr lang="en-GB" dirty="0" err="1"/>
              <a:t>toetsen</a:t>
            </a:r>
            <a:endParaRPr lang="en-GB" dirty="0"/>
          </a:p>
        </p:txBody>
      </p:sp>
      <p:sp>
        <p:nvSpPr>
          <p:cNvPr id="3" name="Tijdelijke aanduiding voor tekst 2">
            <a:extLst>
              <a:ext uri="{FF2B5EF4-FFF2-40B4-BE49-F238E27FC236}">
                <a16:creationId xmlns:a16="http://schemas.microsoft.com/office/drawing/2014/main" id="{F9470BD2-A98E-4FA6-9BDE-E210D4813F23}"/>
              </a:ext>
            </a:extLst>
          </p:cNvPr>
          <p:cNvSpPr>
            <a:spLocks noGrp="1"/>
          </p:cNvSpPr>
          <p:nvPr>
            <p:ph type="body" sz="quarter" idx="11"/>
          </p:nvPr>
        </p:nvSpPr>
        <p:spPr/>
        <p:txBody>
          <a:bodyPr/>
          <a:lstStyle/>
          <a:p>
            <a:r>
              <a:rPr lang="en-GB" dirty="0" err="1"/>
              <a:t>Opleiding</a:t>
            </a:r>
            <a:r>
              <a:rPr lang="en-GB" dirty="0"/>
              <a:t> Ergotherapie</a:t>
            </a:r>
          </a:p>
        </p:txBody>
      </p:sp>
      <p:sp>
        <p:nvSpPr>
          <p:cNvPr id="4" name="Tijdelijke aanduiding voor tekst 3">
            <a:extLst>
              <a:ext uri="{FF2B5EF4-FFF2-40B4-BE49-F238E27FC236}">
                <a16:creationId xmlns:a16="http://schemas.microsoft.com/office/drawing/2014/main" id="{B6798C5F-FC61-442C-A729-2DE5C7E32382}"/>
              </a:ext>
            </a:extLst>
          </p:cNvPr>
          <p:cNvSpPr>
            <a:spLocks noGrp="1"/>
          </p:cNvSpPr>
          <p:nvPr>
            <p:ph type="body" sz="quarter" idx="12"/>
          </p:nvPr>
        </p:nvSpPr>
        <p:spPr/>
        <p:txBody>
          <a:bodyPr/>
          <a:lstStyle/>
          <a:p>
            <a:r>
              <a:rPr lang="en-GB" dirty="0" err="1"/>
              <a:t>Ontwikkelgesprek</a:t>
            </a:r>
            <a:endParaRPr lang="en-GB" dirty="0"/>
          </a:p>
          <a:p>
            <a:r>
              <a:rPr lang="en-GB" sz="2400" dirty="0"/>
              <a:t>24-6-2019</a:t>
            </a:r>
          </a:p>
        </p:txBody>
      </p:sp>
    </p:spTree>
    <p:extLst>
      <p:ext uri="{BB962C8B-B14F-4D97-AF65-F5344CB8AC3E}">
        <p14:creationId xmlns:p14="http://schemas.microsoft.com/office/powerpoint/2010/main" val="3646830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Werken met dagdelen </a:t>
            </a:r>
            <a:endParaRPr lang="en-US" dirty="0"/>
          </a:p>
        </p:txBody>
      </p:sp>
      <p:sp>
        <p:nvSpPr>
          <p:cNvPr id="3" name="Tijdelijke aanduiding voor tekst 2"/>
          <p:cNvSpPr>
            <a:spLocks noGrp="1"/>
          </p:cNvSpPr>
          <p:nvPr>
            <p:ph type="body" sz="quarter" idx="12"/>
          </p:nvPr>
        </p:nvSpPr>
        <p:spPr/>
        <p:txBody>
          <a:bodyPr/>
          <a:lstStyle/>
          <a:p>
            <a:endParaRPr lang="en-US" dirty="0"/>
          </a:p>
        </p:txBody>
      </p:sp>
      <p:graphicFrame>
        <p:nvGraphicFramePr>
          <p:cNvPr id="4" name="Diagram 3"/>
          <p:cNvGraphicFramePr/>
          <p:nvPr>
            <p:extLst>
              <p:ext uri="{D42A27DB-BD31-4B8C-83A1-F6EECF244321}">
                <p14:modId xmlns:p14="http://schemas.microsoft.com/office/powerpoint/2010/main" val="2029539000"/>
              </p:ext>
            </p:extLst>
          </p:nvPr>
        </p:nvGraphicFramePr>
        <p:xfrm>
          <a:off x="2324100" y="1439333"/>
          <a:ext cx="17995900" cy="117813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32543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Werken met leerpleinen en de rol van docent</a:t>
            </a:r>
            <a:endParaRPr lang="en-US" dirty="0"/>
          </a:p>
        </p:txBody>
      </p:sp>
      <p:graphicFrame>
        <p:nvGraphicFramePr>
          <p:cNvPr id="4" name="Tabel 3"/>
          <p:cNvGraphicFramePr>
            <a:graphicFrameLocks noGrp="1"/>
          </p:cNvGraphicFramePr>
          <p:nvPr>
            <p:extLst>
              <p:ext uri="{D42A27DB-BD31-4B8C-83A1-F6EECF244321}">
                <p14:modId xmlns:p14="http://schemas.microsoft.com/office/powerpoint/2010/main" val="142153851"/>
              </p:ext>
            </p:extLst>
          </p:nvPr>
        </p:nvGraphicFramePr>
        <p:xfrm>
          <a:off x="1688592" y="2798064"/>
          <a:ext cx="17433235" cy="10608736"/>
        </p:xfrm>
        <a:graphic>
          <a:graphicData uri="http://schemas.openxmlformats.org/drawingml/2006/table">
            <a:tbl>
              <a:tblPr firstRow="1" firstCol="1" bandRow="1"/>
              <a:tblGrid>
                <a:gridCol w="3558210">
                  <a:extLst>
                    <a:ext uri="{9D8B030D-6E8A-4147-A177-3AD203B41FA5}">
                      <a16:colId xmlns:a16="http://schemas.microsoft.com/office/drawing/2014/main" val="20000"/>
                    </a:ext>
                  </a:extLst>
                </a:gridCol>
                <a:gridCol w="13875025">
                  <a:extLst>
                    <a:ext uri="{9D8B030D-6E8A-4147-A177-3AD203B41FA5}">
                      <a16:colId xmlns:a16="http://schemas.microsoft.com/office/drawing/2014/main" val="20001"/>
                    </a:ext>
                  </a:extLst>
                </a:gridCol>
              </a:tblGrid>
              <a:tr h="914401">
                <a:tc>
                  <a:txBody>
                    <a:bodyPr/>
                    <a:lstStyle/>
                    <a:p>
                      <a:pPr algn="l">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Rollen van de docent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0056"/>
                    </a:solidFill>
                  </a:tcPr>
                </a:tc>
                <a:tc>
                  <a:txBody>
                    <a:bodyPr/>
                    <a:lstStyle/>
                    <a:p>
                      <a:pPr algn="l">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Bijbehorende taken - activiteiten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0056"/>
                    </a:solidFill>
                  </a:tcPr>
                </a:tc>
                <a:extLst>
                  <a:ext uri="{0D108BD9-81ED-4DB2-BD59-A6C34878D82A}">
                    <a16:rowId xmlns:a16="http://schemas.microsoft.com/office/drawing/2014/main" val="10000"/>
                  </a:ext>
                </a:extLst>
              </a:tr>
              <a:tr h="862875">
                <a:tc>
                  <a:txBody>
                    <a:bodyPr/>
                    <a:lstStyle/>
                    <a:p>
                      <a:pPr algn="l">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Gastvrouw-heer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Contact maken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Regisseren van de groep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Zorgen dat studenten startklaar zijn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25750">
                <a:tc>
                  <a:txBody>
                    <a:bodyPr/>
                    <a:lstStyle/>
                    <a:p>
                      <a:pPr algn="l">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Presentator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Aandacht vangen van studenten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Structuur aanbrengen in de bijeenkomst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Werken met concreet geformuleerde leeropbrengsten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Studenten motiveren voor en laten oriënteren op de bijeenkomst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Leider zijn in de klas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588626">
                <a:tc>
                  <a:txBody>
                    <a:bodyPr/>
                    <a:lstStyle/>
                    <a:p>
                      <a:pPr algn="l">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Leercoach</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Een veilig pedagogisch klimaat scheppen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Een stimulerend leer- en werkklimaat scheppen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Activeren van het leerproces van studenten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Uitleggen op een heldere en zorgvuldige manier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Bewust zijn van de invloed van taal op leren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Omgaan met verschillen tussen studenten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Studenten snel en doelgericht aan het werk zetten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Werkvormen inzetten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Leer- en werkprestaties zichtbaar maken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150500">
                <a:tc>
                  <a:txBody>
                    <a:bodyPr/>
                    <a:lstStyle/>
                    <a:p>
                      <a:pPr algn="l">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Studiebegeleider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Afstemmen, betrokkenheid tonen en (h)erkennen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Didactisch coachen (op zelfsturing)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Pedagogisch coachen (op zelfcontrole)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Coachen (op zelfregulerend gedrag)</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013375">
                <a:tc>
                  <a:txBody>
                    <a:bodyPr/>
                    <a:lstStyle/>
                    <a:p>
                      <a:pPr algn="l">
                        <a:spcAft>
                          <a:spcPts val="0"/>
                        </a:spcAft>
                      </a:pPr>
                      <a:r>
                        <a:rPr lang="nl-NL" sz="2400" b="1" dirty="0">
                          <a:effectLst/>
                          <a:latin typeface="Calibri" panose="020F0502020204030204" pitchFamily="34" charset="0"/>
                          <a:ea typeface="Calibri" panose="020F0502020204030204" pitchFamily="34" charset="0"/>
                          <a:cs typeface="Times New Roman" panose="02020603050405020304" pitchFamily="18" charset="0"/>
                        </a:rPr>
                        <a:t>Afsluiter</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Inhoudelijk samenvatten van de bijeenkomst</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Evalueren van de beoogde leeropbrengsten </a:t>
                      </a: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Evalueren van de activiteiten in de bijeenkomst en het effect ervan (leerproces)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Vooruitblikken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algn="l">
                        <a:spcAft>
                          <a:spcPts val="0"/>
                        </a:spcAft>
                      </a:pPr>
                      <a:r>
                        <a:rPr lang="nl-NL" sz="2400" dirty="0">
                          <a:effectLst/>
                          <a:latin typeface="Calibri" panose="020F0502020204030204" pitchFamily="34" charset="0"/>
                          <a:ea typeface="Calibri" panose="020F0502020204030204" pitchFamily="34" charset="0"/>
                          <a:cs typeface="Times New Roman" panose="02020603050405020304" pitchFamily="18" charset="0"/>
                        </a:rPr>
                        <a:t>Les op tijd afsluiten, opruimen en inpakken</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588368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Vraagstukken</a:t>
            </a:r>
          </a:p>
        </p:txBody>
      </p:sp>
      <p:sp>
        <p:nvSpPr>
          <p:cNvPr id="5" name="Tijdelijke aanduiding voor tekst 4"/>
          <p:cNvSpPr>
            <a:spLocks noGrp="1"/>
          </p:cNvSpPr>
          <p:nvPr>
            <p:ph type="body" sz="quarter" idx="12"/>
          </p:nvPr>
        </p:nvSpPr>
        <p:spPr/>
        <p:txBody>
          <a:bodyPr>
            <a:normAutofit fontScale="85000" lnSpcReduction="20000"/>
          </a:bodyPr>
          <a:lstStyle/>
          <a:p>
            <a:pPr marL="571500" indent="-571500">
              <a:lnSpc>
                <a:spcPct val="150000"/>
              </a:lnSpc>
              <a:buFont typeface="Courier New" panose="02070309020205020404" pitchFamily="49" charset="0"/>
              <a:buChar char="o"/>
            </a:pPr>
            <a:r>
              <a:rPr lang="nl-NL" dirty="0"/>
              <a:t>Klopt de redenering dat individuele feedback van een docent niet noodzakelijk is voor het nemen van een beslissing op de high-</a:t>
            </a:r>
            <a:r>
              <a:rPr lang="nl-NL" dirty="0" err="1"/>
              <a:t>stake</a:t>
            </a:r>
            <a:r>
              <a:rPr lang="nl-NL" dirty="0"/>
              <a:t>? En dat het daarmee volledig in het teken kan staan van leren of zijn daar andere beelden bij? </a:t>
            </a:r>
          </a:p>
          <a:p>
            <a:pPr lvl="1" indent="0">
              <a:lnSpc>
                <a:spcPct val="150000"/>
              </a:lnSpc>
              <a:buNone/>
            </a:pPr>
            <a:endParaRPr lang="nl-NL" dirty="0"/>
          </a:p>
          <a:p>
            <a:pPr marL="571500" indent="-571500">
              <a:lnSpc>
                <a:spcPct val="150000"/>
              </a:lnSpc>
              <a:buFont typeface="Courier New" panose="02070309020205020404" pitchFamily="49" charset="0"/>
              <a:buChar char="o"/>
            </a:pPr>
            <a:r>
              <a:rPr lang="nl-NL" dirty="0"/>
              <a:t>Wat zijn uitgangspunten voor het geven van feedback door docenten zodat het bijdraagt (effectief is) aan zinvolle en betekenisvolle leerprocessen en tegelijk ook organiseerbaar is (efficiënt). </a:t>
            </a:r>
          </a:p>
          <a:p>
            <a:pPr marL="571500" indent="-571500">
              <a:lnSpc>
                <a:spcPct val="150000"/>
              </a:lnSpc>
              <a:buFont typeface="Courier New" panose="02070309020205020404" pitchFamily="49" charset="0"/>
              <a:buChar char="o"/>
            </a:pPr>
            <a:endParaRPr lang="nl-NL" dirty="0"/>
          </a:p>
          <a:p>
            <a:pPr marL="571500" indent="-571500">
              <a:lnSpc>
                <a:spcPct val="150000"/>
              </a:lnSpc>
              <a:buFont typeface="Courier New" panose="02070309020205020404" pitchFamily="49" charset="0"/>
              <a:buChar char="o"/>
            </a:pPr>
            <a:r>
              <a:rPr lang="nl-NL" dirty="0"/>
              <a:t>Welke werkvormen in het onderwijs (werken met dagdelen en leerpleinen) zijn geschikt/ bruikbaar voor het geven van feedback. </a:t>
            </a:r>
          </a:p>
          <a:p>
            <a:pPr>
              <a:lnSpc>
                <a:spcPct val="150000"/>
              </a:lnSpc>
            </a:pPr>
            <a:endParaRPr lang="nl-NL" dirty="0"/>
          </a:p>
          <a:p>
            <a:pPr marL="571500" indent="-571500">
              <a:lnSpc>
                <a:spcPct val="150000"/>
              </a:lnSpc>
              <a:buFontTx/>
              <a:buChar char="-"/>
            </a:pPr>
            <a:endParaRPr lang="nl-NL" dirty="0"/>
          </a:p>
          <a:p>
            <a:pPr>
              <a:lnSpc>
                <a:spcPct val="150000"/>
              </a:lnSpc>
            </a:pPr>
            <a:endParaRPr lang="nl-NL" dirty="0"/>
          </a:p>
          <a:p>
            <a:pPr>
              <a:lnSpc>
                <a:spcPct val="150000"/>
              </a:lnSpc>
            </a:pPr>
            <a:r>
              <a:rPr lang="nl-NL" dirty="0"/>
              <a:t> </a:t>
            </a:r>
          </a:p>
        </p:txBody>
      </p:sp>
    </p:spTree>
    <p:extLst>
      <p:ext uri="{BB962C8B-B14F-4D97-AF65-F5344CB8AC3E}">
        <p14:creationId xmlns:p14="http://schemas.microsoft.com/office/powerpoint/2010/main" val="97384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76400" y="483118"/>
            <a:ext cx="21031200" cy="2067811"/>
          </a:xfrm>
        </p:spPr>
        <p:txBody>
          <a:bodyPr>
            <a:normAutofit fontScale="90000"/>
          </a:bodyPr>
          <a:lstStyle/>
          <a:p>
            <a:br>
              <a:rPr lang="nl-NL" sz="4400" dirty="0"/>
            </a:br>
            <a:br>
              <a:rPr lang="nl-NL" sz="4400" dirty="0"/>
            </a:br>
            <a:br>
              <a:rPr lang="nl-NL" sz="4400" dirty="0"/>
            </a:br>
            <a:br>
              <a:rPr lang="nl-NL" sz="4400" dirty="0"/>
            </a:br>
            <a:br>
              <a:rPr lang="nl-NL" sz="4400" dirty="0"/>
            </a:br>
            <a:r>
              <a:rPr lang="nl-NL" sz="4400" dirty="0"/>
              <a:t>Klopt het dat individuele feedback van een docent niet noodzakelijk is voor het nemen van een beslissing op de high-</a:t>
            </a:r>
            <a:r>
              <a:rPr lang="nl-NL" sz="4400" dirty="0" err="1"/>
              <a:t>stake</a:t>
            </a:r>
            <a:r>
              <a:rPr lang="nl-NL" sz="4400" dirty="0"/>
              <a:t>? En dat het daarmee volledig in het teken kan staan van leren of zijn daar andere beelden bij? </a:t>
            </a:r>
            <a:endParaRPr lang="en-US" dirty="0"/>
          </a:p>
        </p:txBody>
      </p:sp>
      <p:sp>
        <p:nvSpPr>
          <p:cNvPr id="8" name="Tijdelijke aanduiding voor tekst 7"/>
          <p:cNvSpPr>
            <a:spLocks noGrp="1"/>
          </p:cNvSpPr>
          <p:nvPr>
            <p:ph type="body" sz="quarter" idx="12"/>
          </p:nvPr>
        </p:nvSpPr>
        <p:spPr>
          <a:xfrm>
            <a:off x="1676400" y="2550929"/>
            <a:ext cx="21715105" cy="10053299"/>
          </a:xfrm>
        </p:spPr>
        <p:txBody>
          <a:bodyPr>
            <a:noAutofit/>
          </a:bodyPr>
          <a:lstStyle/>
          <a:p>
            <a:pPr>
              <a:lnSpc>
                <a:spcPct val="170000"/>
              </a:lnSpc>
            </a:pPr>
            <a:r>
              <a:rPr lang="nl-NL" sz="2200" b="1" dirty="0"/>
              <a:t>Essentie van de opbrengst:</a:t>
            </a:r>
          </a:p>
          <a:p>
            <a:pPr>
              <a:lnSpc>
                <a:spcPct val="170000"/>
              </a:lnSpc>
            </a:pPr>
            <a:r>
              <a:rPr lang="nl-NL" sz="2200" dirty="0"/>
              <a:t>Feedback geven is geen product, maar een proces. Het gaat niet zozeer om het geven en ontvangen van feedback, maar of de feedback verwerkt wordt.</a:t>
            </a:r>
          </a:p>
          <a:p>
            <a:pPr>
              <a:lnSpc>
                <a:spcPct val="170000"/>
              </a:lnSpc>
            </a:pPr>
            <a:r>
              <a:rPr lang="nl-NL" sz="2200" dirty="0"/>
              <a:t>De docent speelt een essentiële rol in het begeleiden van dit proces. Het gaat hierbij om ‘</a:t>
            </a:r>
            <a:r>
              <a:rPr lang="nl-NL" sz="2200" i="1" dirty="0" err="1"/>
              <a:t>responsive</a:t>
            </a:r>
            <a:r>
              <a:rPr lang="nl-NL" sz="2200" i="1" dirty="0"/>
              <a:t> teaching’. </a:t>
            </a:r>
            <a:r>
              <a:rPr lang="nl-NL" sz="2200" dirty="0"/>
              <a:t>Werk met elkaar aan feedbackgeletterdheid en het doorlopen van de formatieve toetscyclus. </a:t>
            </a:r>
          </a:p>
          <a:p>
            <a:pPr>
              <a:lnSpc>
                <a:spcPct val="170000"/>
              </a:lnSpc>
            </a:pPr>
            <a:r>
              <a:rPr lang="nl-NL" sz="2200" b="1" dirty="0"/>
              <a:t>Vragen om over na te denken:</a:t>
            </a:r>
          </a:p>
          <a:p>
            <a:pPr>
              <a:lnSpc>
                <a:spcPct val="170000"/>
              </a:lnSpc>
            </a:pPr>
            <a:r>
              <a:rPr lang="nl-NL" sz="2200" dirty="0"/>
              <a:t>Het geven van kwantitatieve feedback (5 puntsschaal) doet wat met het leergedrag. De narratives van/ over het functioneren van de studenten zijn zeer informatief en bruikbaar. Welke kant willen jullie als opleiding bewegen? Goed om deze ontwikkelingen te volgen. Taal is belangrijk. Met welke woorden, stimuleer je welk gedrag? </a:t>
            </a:r>
          </a:p>
          <a:p>
            <a:pPr>
              <a:lnSpc>
                <a:spcPct val="170000"/>
              </a:lnSpc>
            </a:pPr>
            <a:r>
              <a:rPr lang="nl-NL" sz="2200" b="1" dirty="0"/>
              <a:t>Conclusie</a:t>
            </a:r>
          </a:p>
          <a:p>
            <a:pPr>
              <a:lnSpc>
                <a:spcPct val="170000"/>
              </a:lnSpc>
            </a:pPr>
            <a:r>
              <a:rPr lang="nl-NL" sz="2200" dirty="0"/>
              <a:t>Het klopt dat docenten niet feedback hoeven te geven op ieder individueel </a:t>
            </a:r>
            <a:r>
              <a:rPr lang="nl-NL" sz="2200" dirty="0" err="1"/>
              <a:t>toetscriterium</a:t>
            </a:r>
            <a:r>
              <a:rPr lang="nl-NL" sz="2200" dirty="0"/>
              <a:t>. Dit betekent een wijziging voor de </a:t>
            </a:r>
            <a:r>
              <a:rPr lang="nl-NL" sz="2200" dirty="0" err="1"/>
              <a:t>toetssystematiek</a:t>
            </a:r>
            <a:r>
              <a:rPr lang="nl-NL" sz="2200" dirty="0"/>
              <a:t>. Het geven van feedback in het onderwijs staat volledige in het teken van leren en het rond maken van de leercyclus. Feedback is daarmee een integraal onderdeel van het leren en een vanzelfsprekende onderwijsactiviteit. Het hoeft daarmee niet apart geoormerkt te worden als “feedbackmomenten”. Dit om ook net zoals bij reflectie een bepaalde moeheid bij studenten te voorkomen. De geoormerkte expert-beoordelingen worden daarmee de feedbackmomenten. Deze feedbackmomenten gaan over meerdere </a:t>
            </a:r>
            <a:r>
              <a:rPr lang="nl-NL" sz="2200" dirty="0" err="1"/>
              <a:t>toetscriteria</a:t>
            </a:r>
            <a:r>
              <a:rPr lang="nl-NL" sz="2200" dirty="0"/>
              <a:t> en beroepsthema’s. Het woord “expert oordelen” komt daarmee te vervallen. Ook gezien de connotatie die het naar alle waarschijnlijkheid heeft bij studenten. Het is nodig dat wij onze kennis en kunde over het geven van feedback uitbreiden. Collega’s die volgende jaar de SKE en de BKE volgen nemen dit als onderwerp voor hun professionalisering. We hebben hiervoor literatuurtips ontvangen. Wat ontwikkelen werkvormen voor het verwerken van de feedback in het onderwijs en professionaliseren op dit vlak. </a:t>
            </a:r>
          </a:p>
          <a:p>
            <a:pPr>
              <a:lnSpc>
                <a:spcPct val="170000"/>
              </a:lnSpc>
            </a:pPr>
            <a:endParaRPr lang="nl-NL" sz="1400" dirty="0"/>
          </a:p>
        </p:txBody>
      </p:sp>
    </p:spTree>
    <p:extLst>
      <p:ext uri="{BB962C8B-B14F-4D97-AF65-F5344CB8AC3E}">
        <p14:creationId xmlns:p14="http://schemas.microsoft.com/office/powerpoint/2010/main" val="3907255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Autofit/>
          </a:bodyPr>
          <a:lstStyle/>
          <a:p>
            <a:r>
              <a:rPr lang="nl-NL" sz="4800" dirty="0"/>
              <a:t>Wat zijn uitgangspunten voor het geven van feedback door docenten zodat het bijdraagt (effectief is) aan zinvolle en betekenisvolle leerprocessen en tegelijk ook organiseerbaar is (efficiënt). </a:t>
            </a:r>
            <a:endParaRPr lang="en-US" sz="4800" dirty="0"/>
          </a:p>
        </p:txBody>
      </p:sp>
      <p:sp>
        <p:nvSpPr>
          <p:cNvPr id="11" name="Tijdelijke aanduiding voor tekst 10"/>
          <p:cNvSpPr>
            <a:spLocks noGrp="1"/>
          </p:cNvSpPr>
          <p:nvPr>
            <p:ph type="body" sz="quarter" idx="12"/>
          </p:nvPr>
        </p:nvSpPr>
        <p:spPr/>
        <p:txBody>
          <a:bodyPr>
            <a:normAutofit fontScale="92500" lnSpcReduction="10000"/>
          </a:bodyPr>
          <a:lstStyle/>
          <a:p>
            <a:pPr marL="571500" indent="-571500">
              <a:lnSpc>
                <a:spcPct val="150000"/>
              </a:lnSpc>
              <a:buFont typeface="Arial" panose="020B0604020202020204" pitchFamily="34" charset="0"/>
              <a:buChar char="•"/>
            </a:pPr>
            <a:r>
              <a:rPr lang="nl-NL" dirty="0"/>
              <a:t>Richt je onderwijs congruent in vanuit de methoden en technieken die het beroep Ergotherapie kent vanuit de principes van cliëntgecentreerd werken. </a:t>
            </a:r>
          </a:p>
          <a:p>
            <a:pPr marL="571500" indent="-571500">
              <a:lnSpc>
                <a:spcPct val="150000"/>
              </a:lnSpc>
              <a:buFont typeface="Arial" panose="020B0604020202020204" pitchFamily="34" charset="0"/>
              <a:buChar char="•"/>
            </a:pPr>
            <a:r>
              <a:rPr lang="nl-NL" dirty="0"/>
              <a:t>Maak bijvoorbeeld gebruik van Scaffolding </a:t>
            </a:r>
            <a:r>
              <a:rPr lang="en-US" dirty="0"/>
              <a:t>als methode </a:t>
            </a:r>
            <a:r>
              <a:rPr lang="en-US" dirty="0" err="1"/>
              <a:t>tijdens</a:t>
            </a:r>
            <a:r>
              <a:rPr lang="en-US" dirty="0"/>
              <a:t> formatieve </a:t>
            </a:r>
            <a:r>
              <a:rPr lang="en-US" dirty="0" err="1"/>
              <a:t>evaluatie</a:t>
            </a:r>
            <a:r>
              <a:rPr lang="en-US" dirty="0"/>
              <a:t>. </a:t>
            </a:r>
          </a:p>
          <a:p>
            <a:pPr marL="571500" indent="-571500">
              <a:lnSpc>
                <a:spcPct val="150000"/>
              </a:lnSpc>
              <a:buFont typeface="Arial" panose="020B0604020202020204" pitchFamily="34" charset="0"/>
              <a:buChar char="•"/>
            </a:pPr>
            <a:r>
              <a:rPr lang="en-US" dirty="0" err="1"/>
              <a:t>Geef</a:t>
            </a:r>
            <a:r>
              <a:rPr lang="en-US" dirty="0"/>
              <a:t> </a:t>
            </a:r>
            <a:r>
              <a:rPr lang="en-US" dirty="0" err="1"/>
              <a:t>studenten</a:t>
            </a:r>
            <a:r>
              <a:rPr lang="en-US" dirty="0"/>
              <a:t> de </a:t>
            </a:r>
            <a:r>
              <a:rPr lang="en-US" dirty="0" err="1"/>
              <a:t>tijd</a:t>
            </a:r>
            <a:r>
              <a:rPr lang="en-US" dirty="0"/>
              <a:t> om te </a:t>
            </a:r>
            <a:r>
              <a:rPr lang="en-US" dirty="0" err="1"/>
              <a:t>reageren</a:t>
            </a:r>
            <a:r>
              <a:rPr lang="en-US" dirty="0"/>
              <a:t> op de feedback die </a:t>
            </a:r>
            <a:r>
              <a:rPr lang="en-US" dirty="0" err="1"/>
              <a:t>ze</a:t>
            </a:r>
            <a:r>
              <a:rPr lang="en-US" dirty="0"/>
              <a:t> </a:t>
            </a:r>
            <a:r>
              <a:rPr lang="en-US" dirty="0" err="1"/>
              <a:t>krijgen</a:t>
            </a:r>
            <a:r>
              <a:rPr lang="en-US" dirty="0"/>
              <a:t>. Dan kun je </a:t>
            </a:r>
            <a:r>
              <a:rPr lang="en-US" dirty="0" err="1"/>
              <a:t>goed</a:t>
            </a:r>
            <a:r>
              <a:rPr lang="en-US" dirty="0"/>
              <a:t> </a:t>
            </a:r>
            <a:r>
              <a:rPr lang="en-US" dirty="0" err="1"/>
              <a:t>monitoren</a:t>
            </a:r>
            <a:r>
              <a:rPr lang="en-US" dirty="0"/>
              <a:t> of </a:t>
            </a:r>
            <a:r>
              <a:rPr lang="en-US" dirty="0" err="1"/>
              <a:t>studenten</a:t>
            </a:r>
            <a:r>
              <a:rPr lang="en-US" dirty="0"/>
              <a:t> de feedback </a:t>
            </a:r>
            <a:r>
              <a:rPr lang="en-US" dirty="0" err="1"/>
              <a:t>ook</a:t>
            </a:r>
            <a:r>
              <a:rPr lang="en-US" dirty="0"/>
              <a:t> </a:t>
            </a:r>
            <a:r>
              <a:rPr lang="en-US" dirty="0" err="1"/>
              <a:t>daadwerkelijk</a:t>
            </a:r>
            <a:r>
              <a:rPr lang="en-US" dirty="0"/>
              <a:t> </a:t>
            </a:r>
            <a:r>
              <a:rPr lang="en-US" dirty="0" err="1"/>
              <a:t>verwerken</a:t>
            </a:r>
            <a:r>
              <a:rPr lang="en-US" dirty="0"/>
              <a:t>. </a:t>
            </a:r>
          </a:p>
          <a:p>
            <a:pPr marL="571500" indent="-571500">
              <a:lnSpc>
                <a:spcPct val="150000"/>
              </a:lnSpc>
              <a:buFont typeface="Arial" panose="020B0604020202020204" pitchFamily="34" charset="0"/>
              <a:buChar char="•"/>
            </a:pPr>
            <a:r>
              <a:rPr lang="en-US" dirty="0" err="1"/>
              <a:t>Laat</a:t>
            </a:r>
            <a:r>
              <a:rPr lang="en-US" dirty="0"/>
              <a:t> </a:t>
            </a:r>
            <a:r>
              <a:rPr lang="en-US" dirty="0" err="1"/>
              <a:t>studenten</a:t>
            </a:r>
            <a:r>
              <a:rPr lang="en-US" dirty="0"/>
              <a:t> de feedback </a:t>
            </a:r>
            <a:r>
              <a:rPr lang="en-US" dirty="0" err="1"/>
              <a:t>omzetten</a:t>
            </a:r>
            <a:r>
              <a:rPr lang="en-US" dirty="0"/>
              <a:t> in concrete </a:t>
            </a:r>
            <a:r>
              <a:rPr lang="en-US" dirty="0" err="1"/>
              <a:t>voornemens</a:t>
            </a:r>
            <a:r>
              <a:rPr lang="en-US" dirty="0"/>
              <a:t> </a:t>
            </a:r>
            <a:r>
              <a:rPr lang="en-US" dirty="0" err="1"/>
              <a:t>en</a:t>
            </a:r>
            <a:r>
              <a:rPr lang="en-US" dirty="0"/>
              <a:t> </a:t>
            </a:r>
            <a:r>
              <a:rPr lang="en-US" dirty="0" err="1"/>
              <a:t>acties</a:t>
            </a:r>
            <a:r>
              <a:rPr lang="en-US" dirty="0"/>
              <a:t>. Wat </a:t>
            </a:r>
            <a:r>
              <a:rPr lang="en-US" dirty="0" err="1"/>
              <a:t>ga</a:t>
            </a:r>
            <a:r>
              <a:rPr lang="en-US" dirty="0"/>
              <a:t> je nu </a:t>
            </a:r>
            <a:r>
              <a:rPr lang="en-US" dirty="0" err="1"/>
              <a:t>dus</a:t>
            </a:r>
            <a:r>
              <a:rPr lang="en-US" dirty="0"/>
              <a:t> </a:t>
            </a:r>
            <a:r>
              <a:rPr lang="en-US" dirty="0" err="1"/>
              <a:t>doen</a:t>
            </a:r>
            <a:r>
              <a:rPr lang="en-US" dirty="0"/>
              <a:t>. </a:t>
            </a:r>
          </a:p>
          <a:p>
            <a:pPr marL="571500" indent="-571500">
              <a:lnSpc>
                <a:spcPct val="150000"/>
              </a:lnSpc>
              <a:buFont typeface="Arial" panose="020B0604020202020204" pitchFamily="34" charset="0"/>
              <a:buChar char="•"/>
            </a:pPr>
            <a:r>
              <a:rPr lang="en-US" dirty="0" err="1"/>
              <a:t>Vraag</a:t>
            </a:r>
            <a:r>
              <a:rPr lang="en-US" dirty="0"/>
              <a:t> of </a:t>
            </a:r>
            <a:r>
              <a:rPr lang="en-US" dirty="0" err="1"/>
              <a:t>studenten</a:t>
            </a:r>
            <a:r>
              <a:rPr lang="en-US" dirty="0"/>
              <a:t> de </a:t>
            </a:r>
            <a:r>
              <a:rPr lang="en-US" dirty="0" err="1"/>
              <a:t>behoefte</a:t>
            </a:r>
            <a:r>
              <a:rPr lang="en-US" dirty="0"/>
              <a:t> </a:t>
            </a:r>
            <a:r>
              <a:rPr lang="en-US" dirty="0" err="1"/>
              <a:t>hebben</a:t>
            </a:r>
            <a:r>
              <a:rPr lang="en-US" dirty="0"/>
              <a:t>/ open </a:t>
            </a:r>
            <a:r>
              <a:rPr lang="en-US" dirty="0" err="1"/>
              <a:t>staan</a:t>
            </a:r>
            <a:r>
              <a:rPr lang="en-US" dirty="0"/>
              <a:t> voor feedback. </a:t>
            </a:r>
          </a:p>
          <a:p>
            <a:pPr marL="571500" indent="-571500">
              <a:lnSpc>
                <a:spcPct val="150000"/>
              </a:lnSpc>
              <a:buFont typeface="Arial" panose="020B0604020202020204" pitchFamily="34" charset="0"/>
              <a:buChar char="•"/>
            </a:pPr>
            <a:r>
              <a:rPr lang="en-US" dirty="0" err="1"/>
              <a:t>Mogelijke</a:t>
            </a:r>
            <a:r>
              <a:rPr lang="en-US" dirty="0"/>
              <a:t> </a:t>
            </a:r>
            <a:r>
              <a:rPr lang="en-US" dirty="0" err="1"/>
              <a:t>werkvormen</a:t>
            </a:r>
            <a:r>
              <a:rPr lang="en-US" dirty="0"/>
              <a:t>:</a:t>
            </a:r>
          </a:p>
          <a:p>
            <a:pPr marL="1291500" lvl="1" indent="-571500">
              <a:lnSpc>
                <a:spcPct val="150000"/>
              </a:lnSpc>
            </a:pPr>
            <a:r>
              <a:rPr lang="en-US" dirty="0" err="1"/>
              <a:t>Werken</a:t>
            </a:r>
            <a:r>
              <a:rPr lang="en-US" dirty="0"/>
              <a:t> met </a:t>
            </a:r>
            <a:r>
              <a:rPr lang="en-US" dirty="0" err="1"/>
              <a:t>exitbriefjes</a:t>
            </a:r>
            <a:r>
              <a:rPr lang="en-US" dirty="0"/>
              <a:t> (wat neem je </a:t>
            </a:r>
            <a:r>
              <a:rPr lang="en-US" dirty="0" err="1"/>
              <a:t>mee</a:t>
            </a:r>
            <a:r>
              <a:rPr lang="en-US" dirty="0"/>
              <a:t>, wat </a:t>
            </a:r>
            <a:r>
              <a:rPr lang="en-US" dirty="0" err="1"/>
              <a:t>ga</a:t>
            </a:r>
            <a:r>
              <a:rPr lang="en-US" dirty="0"/>
              <a:t> je </a:t>
            </a:r>
            <a:r>
              <a:rPr lang="en-US" dirty="0" err="1"/>
              <a:t>anders</a:t>
            </a:r>
            <a:r>
              <a:rPr lang="en-US" dirty="0"/>
              <a:t> </a:t>
            </a:r>
            <a:r>
              <a:rPr lang="en-US" dirty="0" err="1"/>
              <a:t>doen</a:t>
            </a:r>
            <a:r>
              <a:rPr lang="en-US" dirty="0"/>
              <a:t>)</a:t>
            </a:r>
          </a:p>
          <a:p>
            <a:pPr marL="1291500" lvl="1" indent="-571500">
              <a:lnSpc>
                <a:spcPct val="150000"/>
              </a:lnSpc>
            </a:pPr>
            <a:r>
              <a:rPr lang="en-US" dirty="0"/>
              <a:t>Carrousel </a:t>
            </a:r>
            <a:r>
              <a:rPr lang="en-US" dirty="0" err="1"/>
              <a:t>inrichten</a:t>
            </a:r>
            <a:endParaRPr lang="en-US" dirty="0"/>
          </a:p>
          <a:p>
            <a:pPr marL="1291500" lvl="1" indent="-571500">
              <a:lnSpc>
                <a:spcPct val="150000"/>
              </a:lnSpc>
            </a:pPr>
            <a:r>
              <a:rPr lang="en-US" dirty="0" err="1"/>
              <a:t>Voorbeeld</a:t>
            </a:r>
            <a:r>
              <a:rPr lang="en-US" dirty="0"/>
              <a:t> </a:t>
            </a:r>
            <a:r>
              <a:rPr lang="en-US" dirty="0" err="1"/>
              <a:t>bespreken</a:t>
            </a:r>
            <a:endParaRPr lang="en-US" dirty="0"/>
          </a:p>
          <a:p>
            <a:pPr marL="1291500" lvl="1" indent="-571500">
              <a:lnSpc>
                <a:spcPct val="150000"/>
              </a:lnSpc>
            </a:pPr>
            <a:endParaRPr lang="en-US" dirty="0"/>
          </a:p>
          <a:p>
            <a:pPr marL="1291500" lvl="1" indent="-571500">
              <a:lnSpc>
                <a:spcPct val="150000"/>
              </a:lnSpc>
            </a:pPr>
            <a:endParaRPr lang="en-US" dirty="0"/>
          </a:p>
          <a:p>
            <a:pPr marL="571500" indent="-571500">
              <a:lnSpc>
                <a:spcPct val="150000"/>
              </a:lnSpc>
              <a:buFont typeface="Arial" panose="020B0604020202020204" pitchFamily="34" charset="0"/>
              <a:buChar char="•"/>
            </a:pPr>
            <a:endParaRPr lang="en-US" dirty="0"/>
          </a:p>
        </p:txBody>
      </p:sp>
    </p:spTree>
    <p:extLst>
      <p:ext uri="{BB962C8B-B14F-4D97-AF65-F5344CB8AC3E}">
        <p14:creationId xmlns:p14="http://schemas.microsoft.com/office/powerpoint/2010/main" val="1171203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7303E7-D209-4BB0-BC3C-EF12431091CD}"/>
              </a:ext>
            </a:extLst>
          </p:cNvPr>
          <p:cNvSpPr>
            <a:spLocks noGrp="1"/>
          </p:cNvSpPr>
          <p:nvPr>
            <p:ph type="title"/>
          </p:nvPr>
        </p:nvSpPr>
        <p:spPr/>
        <p:txBody>
          <a:bodyPr>
            <a:normAutofit fontScale="90000"/>
          </a:bodyPr>
          <a:lstStyle/>
          <a:p>
            <a:r>
              <a:rPr lang="en-GB" dirty="0"/>
              <a:t>De kunst van </a:t>
            </a:r>
            <a:r>
              <a:rPr lang="en-GB" dirty="0" err="1"/>
              <a:t>innoveren</a:t>
            </a:r>
            <a:r>
              <a:rPr lang="en-GB" dirty="0"/>
              <a:t> is: “het </a:t>
            </a:r>
            <a:r>
              <a:rPr lang="en-GB" dirty="0" err="1"/>
              <a:t>uitzetten</a:t>
            </a:r>
            <a:r>
              <a:rPr lang="en-GB" dirty="0"/>
              <a:t> van </a:t>
            </a:r>
            <a:r>
              <a:rPr lang="en-GB" dirty="0" err="1"/>
              <a:t>een</a:t>
            </a:r>
            <a:r>
              <a:rPr lang="en-GB" dirty="0"/>
              <a:t> </a:t>
            </a:r>
            <a:r>
              <a:rPr lang="en-GB" dirty="0" err="1"/>
              <a:t>koers</a:t>
            </a:r>
            <a:r>
              <a:rPr lang="en-GB" dirty="0"/>
              <a:t>, </a:t>
            </a:r>
            <a:r>
              <a:rPr lang="en-GB" dirty="0" err="1"/>
              <a:t>een</a:t>
            </a:r>
            <a:r>
              <a:rPr lang="en-GB" dirty="0"/>
              <a:t> </a:t>
            </a:r>
            <a:r>
              <a:rPr lang="en-GB" dirty="0" err="1"/>
              <a:t>principiële</a:t>
            </a:r>
            <a:r>
              <a:rPr lang="en-GB" dirty="0"/>
              <a:t> </a:t>
            </a:r>
            <a:r>
              <a:rPr lang="en-GB" dirty="0" err="1"/>
              <a:t>inrichting</a:t>
            </a:r>
            <a:r>
              <a:rPr lang="en-GB" dirty="0"/>
              <a:t> </a:t>
            </a:r>
            <a:r>
              <a:rPr lang="en-GB" dirty="0" err="1"/>
              <a:t>vanuit</a:t>
            </a:r>
            <a:r>
              <a:rPr lang="en-GB" dirty="0"/>
              <a:t> de </a:t>
            </a:r>
            <a:r>
              <a:rPr lang="en-GB" dirty="0" err="1"/>
              <a:t>concepten</a:t>
            </a:r>
            <a:r>
              <a:rPr lang="en-GB" dirty="0"/>
              <a:t>, </a:t>
            </a:r>
            <a:r>
              <a:rPr lang="en-GB" dirty="0" err="1"/>
              <a:t>pragmatisch</a:t>
            </a:r>
            <a:r>
              <a:rPr lang="en-GB" dirty="0"/>
              <a:t> </a:t>
            </a:r>
            <a:r>
              <a:rPr lang="en-GB" dirty="0" err="1"/>
              <a:t>afwijken</a:t>
            </a:r>
            <a:r>
              <a:rPr lang="en-GB" dirty="0"/>
              <a:t> in de praktijk </a:t>
            </a:r>
            <a:r>
              <a:rPr lang="en-GB" dirty="0" err="1"/>
              <a:t>waar</a:t>
            </a:r>
            <a:r>
              <a:rPr lang="en-GB" dirty="0"/>
              <a:t> </a:t>
            </a:r>
            <a:r>
              <a:rPr lang="en-GB" dirty="0" err="1"/>
              <a:t>nodig</a:t>
            </a:r>
            <a:r>
              <a:rPr lang="en-GB" dirty="0"/>
              <a:t>.”</a:t>
            </a:r>
            <a:br>
              <a:rPr lang="en-GB" dirty="0"/>
            </a:br>
            <a:r>
              <a:rPr lang="en-GB" dirty="0"/>
              <a:t> </a:t>
            </a:r>
          </a:p>
        </p:txBody>
      </p:sp>
      <p:sp>
        <p:nvSpPr>
          <p:cNvPr id="3" name="Tijdelijke aanduiding voor tekst 2">
            <a:extLst>
              <a:ext uri="{FF2B5EF4-FFF2-40B4-BE49-F238E27FC236}">
                <a16:creationId xmlns:a16="http://schemas.microsoft.com/office/drawing/2014/main" id="{CFE5D867-22FA-4667-8C7E-0A7A4004E0FD}"/>
              </a:ext>
            </a:extLst>
          </p:cNvPr>
          <p:cNvSpPr>
            <a:spLocks noGrp="1"/>
          </p:cNvSpPr>
          <p:nvPr>
            <p:ph type="body" sz="quarter" idx="10"/>
          </p:nvPr>
        </p:nvSpPr>
        <p:spPr/>
        <p:txBody>
          <a:bodyPr/>
          <a:lstStyle/>
          <a:p>
            <a:r>
              <a:rPr lang="en-GB" dirty="0" err="1"/>
              <a:t>Opleiding</a:t>
            </a:r>
            <a:r>
              <a:rPr lang="en-GB" dirty="0"/>
              <a:t> </a:t>
            </a:r>
            <a:r>
              <a:rPr lang="en-GB" dirty="0" err="1"/>
              <a:t>Ergotherapie</a:t>
            </a:r>
            <a:r>
              <a:rPr lang="en-GB" dirty="0"/>
              <a:t>, 2019</a:t>
            </a:r>
          </a:p>
        </p:txBody>
      </p:sp>
    </p:spTree>
    <p:extLst>
      <p:ext uri="{BB962C8B-B14F-4D97-AF65-F5344CB8AC3E}">
        <p14:creationId xmlns:p14="http://schemas.microsoft.com/office/powerpoint/2010/main" val="905330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tekst 2">
            <a:extLst>
              <a:ext uri="{FF2B5EF4-FFF2-40B4-BE49-F238E27FC236}">
                <a16:creationId xmlns:a16="http://schemas.microsoft.com/office/drawing/2014/main" id="{E1B27262-419C-4887-AE84-5775B99D02F3}"/>
              </a:ext>
            </a:extLst>
          </p:cNvPr>
          <p:cNvSpPr>
            <a:spLocks noGrp="1"/>
          </p:cNvSpPr>
          <p:nvPr>
            <p:ph type="body" sz="quarter" idx="12"/>
          </p:nvPr>
        </p:nvSpPr>
        <p:spPr>
          <a:xfrm>
            <a:off x="1556084" y="986589"/>
            <a:ext cx="21695802" cy="11227182"/>
          </a:xfrm>
        </p:spPr>
        <p:txBody>
          <a:bodyPr>
            <a:normAutofit/>
          </a:bodyPr>
          <a:lstStyle/>
          <a:p>
            <a:endParaRPr lang="nl-NL" dirty="0"/>
          </a:p>
          <a:p>
            <a:endParaRPr lang="nl-NL" dirty="0"/>
          </a:p>
          <a:p>
            <a:pPr>
              <a:lnSpc>
                <a:spcPts val="4700"/>
              </a:lnSpc>
              <a:spcBef>
                <a:spcPts val="0"/>
              </a:spcBef>
            </a:pPr>
            <a:r>
              <a:rPr lang="nl-NL" sz="6600" dirty="0">
                <a:solidFill>
                  <a:srgbClr val="FF0066"/>
                </a:solidFill>
                <a:latin typeface="Avenir Next Condensed"/>
              </a:rPr>
              <a:t>Inleiding</a:t>
            </a:r>
          </a:p>
          <a:p>
            <a:pPr>
              <a:lnSpc>
                <a:spcPts val="4300"/>
              </a:lnSpc>
              <a:spcBef>
                <a:spcPts val="0"/>
              </a:spcBef>
            </a:pPr>
            <a:endParaRPr lang="nl-NL" sz="2800" dirty="0"/>
          </a:p>
          <a:p>
            <a:pPr>
              <a:lnSpc>
                <a:spcPts val="4600"/>
              </a:lnSpc>
              <a:spcBef>
                <a:spcPts val="0"/>
              </a:spcBef>
            </a:pPr>
            <a:r>
              <a:rPr lang="nl-NL" sz="3500" dirty="0"/>
              <a:t>De kwaliteit van het onderwijs van elke HAN-opleiding wordt eenmaal per zes jaar beoordeeld door een panel van onafhankelijke deskundigen. Deze visitatie en opleidingsbeoordeling is een onderdeel van de wettelijke NVAO-accreditatie bestaande hbo-opleidingen*</a:t>
            </a:r>
            <a:r>
              <a:rPr lang="nl-NL" sz="3500" baseline="30000" dirty="0"/>
              <a:t>)</a:t>
            </a:r>
            <a:r>
              <a:rPr lang="nl-NL" sz="3500" dirty="0"/>
              <a:t>.</a:t>
            </a:r>
          </a:p>
          <a:p>
            <a:pPr>
              <a:lnSpc>
                <a:spcPts val="4600"/>
              </a:lnSpc>
              <a:spcBef>
                <a:spcPts val="0"/>
              </a:spcBef>
            </a:pPr>
            <a:r>
              <a:rPr lang="nl-NL" sz="3500" dirty="0"/>
              <a:t> </a:t>
            </a:r>
          </a:p>
          <a:p>
            <a:pPr>
              <a:lnSpc>
                <a:spcPts val="4600"/>
              </a:lnSpc>
              <a:spcBef>
                <a:spcPts val="0"/>
              </a:spcBef>
            </a:pPr>
            <a:r>
              <a:rPr lang="nl-NL" sz="3500" dirty="0"/>
              <a:t>Na  afloop van deze opleidingsbeoordeling voert de opleiding een zogeheten ‘ontwikkelgesprek’ met het panel van deskundigen. Hierin gaan de opleiding en de panelleden met elkaar in gesprek over de mogelijke verbeteringen van het onderwijs vanuit een ontwikkelperspectief. </a:t>
            </a:r>
          </a:p>
          <a:p>
            <a:pPr>
              <a:lnSpc>
                <a:spcPts val="4600"/>
              </a:lnSpc>
              <a:spcBef>
                <a:spcPts val="0"/>
              </a:spcBef>
            </a:pPr>
            <a:r>
              <a:rPr lang="nl-NL" sz="3500" dirty="0"/>
              <a:t>Het onderwerp van het ontwikkelgesprek is door de opleiding aangedragen.</a:t>
            </a:r>
          </a:p>
          <a:p>
            <a:pPr>
              <a:lnSpc>
                <a:spcPts val="4600"/>
              </a:lnSpc>
              <a:spcBef>
                <a:spcPts val="0"/>
              </a:spcBef>
            </a:pPr>
            <a:r>
              <a:rPr lang="nl-NL" sz="3500" dirty="0"/>
              <a:t> </a:t>
            </a:r>
          </a:p>
          <a:p>
            <a:pPr>
              <a:lnSpc>
                <a:spcPts val="4600"/>
              </a:lnSpc>
              <a:spcBef>
                <a:spcPts val="0"/>
              </a:spcBef>
            </a:pPr>
            <a:r>
              <a:rPr lang="nl-NL" sz="3500" dirty="0"/>
              <a:t>Hieronder volgt de conclusie van het ontwikkelgesprek dat de opleiding Ergotherapie HAN met het panel heeft gevoerd. Deze conclusie is conform de regelgeving voorgelegd aan de </a:t>
            </a:r>
            <a:r>
              <a:rPr lang="nl-NL" sz="3500"/>
              <a:t>HAN medezeggenschap en </a:t>
            </a:r>
            <a:r>
              <a:rPr lang="nl-NL" sz="3500" dirty="0"/>
              <a:t>aan de opleidingscommissie. </a:t>
            </a:r>
          </a:p>
          <a:p>
            <a:r>
              <a:rPr lang="nl-NL" sz="3600" dirty="0"/>
              <a:t> </a:t>
            </a:r>
          </a:p>
          <a:p>
            <a:r>
              <a:rPr lang="nl-NL" sz="1900" dirty="0"/>
              <a:t>*) </a:t>
            </a:r>
            <a:r>
              <a:rPr lang="nl-NL" sz="1900" u="sng" dirty="0"/>
              <a:t>www.nvao.net Beoordelingskader accreditatiestelsel Nederlandse hbo-opleidingen 2018</a:t>
            </a:r>
            <a:endParaRPr lang="nl-NL" sz="1900" dirty="0"/>
          </a:p>
          <a:p>
            <a:endParaRPr lang="nl-NL" sz="3600" dirty="0"/>
          </a:p>
          <a:p>
            <a:endParaRPr lang="nl-NL" sz="3600" dirty="0"/>
          </a:p>
        </p:txBody>
      </p:sp>
    </p:spTree>
    <p:extLst>
      <p:ext uri="{BB962C8B-B14F-4D97-AF65-F5344CB8AC3E}">
        <p14:creationId xmlns:p14="http://schemas.microsoft.com/office/powerpoint/2010/main" val="24779161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Welkom</a:t>
            </a:r>
          </a:p>
        </p:txBody>
      </p:sp>
      <p:sp>
        <p:nvSpPr>
          <p:cNvPr id="5" name="Tijdelijke aanduiding voor tekst 4"/>
          <p:cNvSpPr>
            <a:spLocks noGrp="1"/>
          </p:cNvSpPr>
          <p:nvPr>
            <p:ph type="body" sz="quarter" idx="12"/>
          </p:nvPr>
        </p:nvSpPr>
        <p:spPr/>
        <p:txBody>
          <a:bodyPr/>
          <a:lstStyle/>
          <a:p>
            <a:pPr marL="571500" indent="-571500">
              <a:lnSpc>
                <a:spcPct val="150000"/>
              </a:lnSpc>
              <a:buFont typeface="Arial" panose="020B0604020202020204" pitchFamily="34" charset="0"/>
              <a:buChar char="•"/>
            </a:pPr>
            <a:r>
              <a:rPr lang="nl-NL" sz="6600" dirty="0"/>
              <a:t>Introductie op het vraagstuk</a:t>
            </a:r>
          </a:p>
          <a:p>
            <a:pPr marL="571500" indent="-571500">
              <a:lnSpc>
                <a:spcPct val="150000"/>
              </a:lnSpc>
              <a:buFont typeface="Arial" panose="020B0604020202020204" pitchFamily="34" charset="0"/>
              <a:buChar char="•"/>
            </a:pPr>
            <a:r>
              <a:rPr lang="nl-NL" sz="6600" dirty="0"/>
              <a:t>Aan de slag</a:t>
            </a:r>
          </a:p>
          <a:p>
            <a:pPr marL="571500" indent="-571500">
              <a:lnSpc>
                <a:spcPct val="150000"/>
              </a:lnSpc>
              <a:buFont typeface="Arial" panose="020B0604020202020204" pitchFamily="34" charset="0"/>
              <a:buChar char="•"/>
            </a:pPr>
            <a:r>
              <a:rPr lang="nl-NL" sz="6600" dirty="0"/>
              <a:t>Vastleggen van de opbrengst</a:t>
            </a:r>
          </a:p>
          <a:p>
            <a:pPr marL="571500" indent="-571500">
              <a:lnSpc>
                <a:spcPct val="150000"/>
              </a:lnSpc>
              <a:buFont typeface="Arial" panose="020B0604020202020204" pitchFamily="34" charset="0"/>
              <a:buChar char="•"/>
            </a:pPr>
            <a:r>
              <a:rPr lang="nl-NL" sz="6600" dirty="0"/>
              <a:t>Afsluiting</a:t>
            </a:r>
          </a:p>
          <a:p>
            <a:endParaRPr lang="nl-NL" dirty="0"/>
          </a:p>
        </p:txBody>
      </p:sp>
    </p:spTree>
    <p:extLst>
      <p:ext uri="{BB962C8B-B14F-4D97-AF65-F5344CB8AC3E}">
        <p14:creationId xmlns:p14="http://schemas.microsoft.com/office/powerpoint/2010/main" val="353809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a:t>Vraagstukken</a:t>
            </a:r>
          </a:p>
        </p:txBody>
      </p:sp>
      <p:sp>
        <p:nvSpPr>
          <p:cNvPr id="5" name="Tijdelijke aanduiding voor tekst 4"/>
          <p:cNvSpPr>
            <a:spLocks noGrp="1"/>
          </p:cNvSpPr>
          <p:nvPr>
            <p:ph type="body" sz="quarter" idx="12"/>
          </p:nvPr>
        </p:nvSpPr>
        <p:spPr/>
        <p:txBody>
          <a:bodyPr>
            <a:normAutofit fontScale="62500" lnSpcReduction="20000"/>
          </a:bodyPr>
          <a:lstStyle/>
          <a:p>
            <a:pPr marL="571500" indent="-571500">
              <a:lnSpc>
                <a:spcPct val="150000"/>
              </a:lnSpc>
              <a:buFont typeface="Courier New" panose="02070309020205020404" pitchFamily="49" charset="0"/>
              <a:buChar char="o"/>
            </a:pPr>
            <a:r>
              <a:rPr lang="nl-NL" sz="6300" dirty="0"/>
              <a:t>Klopt het dat individuele feedback van een docent niet noodzakelijk is voor het nemen van een beslissing op de high-</a:t>
            </a:r>
            <a:r>
              <a:rPr lang="nl-NL" sz="6300" dirty="0" err="1"/>
              <a:t>stake</a:t>
            </a:r>
            <a:r>
              <a:rPr lang="nl-NL" sz="6300" dirty="0"/>
              <a:t>? En dat het daarmee volledig in het teken kan staan van leren of zijn daar andere beelden bij? </a:t>
            </a:r>
          </a:p>
          <a:p>
            <a:pPr marL="571500" indent="-571500">
              <a:lnSpc>
                <a:spcPct val="150000"/>
              </a:lnSpc>
              <a:buFont typeface="Courier New" panose="02070309020205020404" pitchFamily="49" charset="0"/>
              <a:buChar char="o"/>
            </a:pPr>
            <a:r>
              <a:rPr lang="nl-NL" sz="6300" dirty="0"/>
              <a:t>Wat zijn uitgangspunten voor het geven van feedback door docenten zodat het bijdraagt (effectief is) aan zinvolle en betekenisvolle lerenprocessen en tegelijk ook organiseerbaar is (efficiënt). </a:t>
            </a:r>
          </a:p>
          <a:p>
            <a:pPr marL="571500" indent="-571500">
              <a:lnSpc>
                <a:spcPct val="150000"/>
              </a:lnSpc>
              <a:buFont typeface="Courier New" panose="02070309020205020404" pitchFamily="49" charset="0"/>
              <a:buChar char="o"/>
            </a:pPr>
            <a:r>
              <a:rPr lang="nl-NL" sz="6300" dirty="0"/>
              <a:t>Welke werkvormen in het onderwijs (werken met dagdelen en leerpleinen) zijn geschikt/ bruikbaar voor het geven van feedback. </a:t>
            </a:r>
          </a:p>
          <a:p>
            <a:pPr>
              <a:lnSpc>
                <a:spcPct val="150000"/>
              </a:lnSpc>
            </a:pPr>
            <a:endParaRPr lang="nl-NL" dirty="0"/>
          </a:p>
          <a:p>
            <a:pPr marL="571500" indent="-571500">
              <a:lnSpc>
                <a:spcPct val="150000"/>
              </a:lnSpc>
              <a:buFontTx/>
              <a:buChar char="-"/>
            </a:pPr>
            <a:endParaRPr lang="nl-NL" dirty="0"/>
          </a:p>
          <a:p>
            <a:pPr>
              <a:lnSpc>
                <a:spcPct val="150000"/>
              </a:lnSpc>
            </a:pPr>
            <a:endParaRPr lang="nl-NL" dirty="0"/>
          </a:p>
          <a:p>
            <a:pPr>
              <a:lnSpc>
                <a:spcPct val="150000"/>
              </a:lnSpc>
            </a:pPr>
            <a:r>
              <a:rPr lang="nl-NL" dirty="0"/>
              <a:t> </a:t>
            </a:r>
          </a:p>
        </p:txBody>
      </p:sp>
    </p:spTree>
    <p:extLst>
      <p:ext uri="{BB962C8B-B14F-4D97-AF65-F5344CB8AC3E}">
        <p14:creationId xmlns:p14="http://schemas.microsoft.com/office/powerpoint/2010/main" val="71268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nl-NL" dirty="0"/>
              <a:t>Introductie op het vraagstuk </a:t>
            </a:r>
          </a:p>
        </p:txBody>
      </p:sp>
      <p:sp>
        <p:nvSpPr>
          <p:cNvPr id="7" name="Tijdelijke aanduiding voor tekst 6"/>
          <p:cNvSpPr>
            <a:spLocks noGrp="1"/>
          </p:cNvSpPr>
          <p:nvPr>
            <p:ph type="body" sz="quarter" idx="12"/>
          </p:nvPr>
        </p:nvSpPr>
        <p:spPr/>
        <p:txBody>
          <a:bodyPr>
            <a:normAutofit/>
          </a:bodyPr>
          <a:lstStyle/>
          <a:p>
            <a:pPr marL="571500" indent="-571500">
              <a:lnSpc>
                <a:spcPct val="150000"/>
              </a:lnSpc>
              <a:buFont typeface="Arial" panose="020B0604020202020204" pitchFamily="34" charset="0"/>
              <a:buChar char="•"/>
            </a:pPr>
            <a:r>
              <a:rPr lang="nl-NL" sz="5400" dirty="0"/>
              <a:t>Programmatisch toetsen</a:t>
            </a:r>
          </a:p>
          <a:p>
            <a:pPr marL="1291500" lvl="1" indent="-571500">
              <a:lnSpc>
                <a:spcPct val="150000"/>
              </a:lnSpc>
            </a:pPr>
            <a:r>
              <a:rPr lang="nl-NL" sz="5200" dirty="0"/>
              <a:t>Toetsen om van te leren</a:t>
            </a:r>
          </a:p>
          <a:p>
            <a:pPr marL="1291500" lvl="1" indent="-571500">
              <a:lnSpc>
                <a:spcPct val="150000"/>
              </a:lnSpc>
            </a:pPr>
            <a:r>
              <a:rPr lang="nl-NL" sz="5200" dirty="0"/>
              <a:t>Het nemen van robuuste beslissingen (data-analyse)</a:t>
            </a:r>
          </a:p>
          <a:p>
            <a:pPr marL="1291500" lvl="1" indent="-571500">
              <a:lnSpc>
                <a:spcPct val="150000"/>
              </a:lnSpc>
            </a:pPr>
            <a:r>
              <a:rPr lang="nl-NL" sz="5200" i="1" dirty="0"/>
              <a:t>Verkrijgen van informatie voor verandering/ ontwikkeling van het onderwijs (data-analyse)</a:t>
            </a:r>
          </a:p>
        </p:txBody>
      </p:sp>
    </p:spTree>
    <p:extLst>
      <p:ext uri="{BB962C8B-B14F-4D97-AF65-F5344CB8AC3E}">
        <p14:creationId xmlns:p14="http://schemas.microsoft.com/office/powerpoint/2010/main" val="2113638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Programmatisch toetsen en inrichting </a:t>
            </a:r>
            <a:r>
              <a:rPr lang="nl-NL" dirty="0" err="1"/>
              <a:t>Scorion</a:t>
            </a:r>
            <a:r>
              <a:rPr lang="nl-NL" dirty="0"/>
              <a:t> </a:t>
            </a:r>
            <a:endParaRPr lang="en-US" dirty="0"/>
          </a:p>
        </p:txBody>
      </p:sp>
      <p:sp>
        <p:nvSpPr>
          <p:cNvPr id="3" name="Tijdelijke aanduiding voor tekst 2"/>
          <p:cNvSpPr>
            <a:spLocks noGrp="1"/>
          </p:cNvSpPr>
          <p:nvPr>
            <p:ph type="body" sz="quarter" idx="12"/>
          </p:nvPr>
        </p:nvSpPr>
        <p:spPr/>
        <p:txBody>
          <a:bodyPr>
            <a:normAutofit fontScale="85000" lnSpcReduction="10000"/>
          </a:bodyPr>
          <a:lstStyle/>
          <a:p>
            <a:pPr marL="857250" indent="-857250">
              <a:lnSpc>
                <a:spcPct val="150000"/>
              </a:lnSpc>
              <a:buFont typeface="Arial" panose="020B0604020202020204" pitchFamily="34" charset="0"/>
              <a:buChar char="•"/>
            </a:pPr>
            <a:r>
              <a:rPr lang="nl-NL" sz="7200" dirty="0"/>
              <a:t>‘Feedback’ op </a:t>
            </a:r>
            <a:r>
              <a:rPr lang="nl-NL" sz="7200" dirty="0" err="1"/>
              <a:t>toetscriterium</a:t>
            </a:r>
            <a:r>
              <a:rPr lang="nl-NL" sz="7200" dirty="0"/>
              <a:t>/ </a:t>
            </a:r>
            <a:r>
              <a:rPr lang="nl-NL" sz="7200" dirty="0" err="1"/>
              <a:t>toetscriteria</a:t>
            </a:r>
            <a:r>
              <a:rPr lang="nl-NL" sz="7200" dirty="0"/>
              <a:t> binnen een beroepsthema</a:t>
            </a:r>
          </a:p>
          <a:p>
            <a:pPr marL="857250" indent="-857250">
              <a:lnSpc>
                <a:spcPct val="150000"/>
              </a:lnSpc>
              <a:buFont typeface="Arial" panose="020B0604020202020204" pitchFamily="34" charset="0"/>
              <a:buChar char="•"/>
            </a:pPr>
            <a:r>
              <a:rPr lang="nl-NL" sz="7200" dirty="0"/>
              <a:t>‘Beoordeling’ op </a:t>
            </a:r>
            <a:r>
              <a:rPr lang="nl-NL" sz="7200" dirty="0" err="1"/>
              <a:t>toetscriteria</a:t>
            </a:r>
            <a:r>
              <a:rPr lang="nl-NL" sz="7200" dirty="0"/>
              <a:t> over meerdere beroepsthema’s </a:t>
            </a:r>
          </a:p>
          <a:p>
            <a:pPr marL="857250" indent="-857250">
              <a:lnSpc>
                <a:spcPct val="150000"/>
              </a:lnSpc>
              <a:buFont typeface="Arial" panose="020B0604020202020204" pitchFamily="34" charset="0"/>
              <a:buChar char="•"/>
            </a:pPr>
            <a:r>
              <a:rPr lang="nl-NL" sz="7200" dirty="0"/>
              <a:t>‘Evaluatie’ over de </a:t>
            </a:r>
            <a:r>
              <a:rPr lang="nl-NL" sz="7200" dirty="0" err="1"/>
              <a:t>toetscriteria</a:t>
            </a:r>
            <a:r>
              <a:rPr lang="nl-NL" sz="7200" dirty="0"/>
              <a:t> en alle beroepsthema’s</a:t>
            </a:r>
          </a:p>
          <a:p>
            <a:pPr marL="857250" indent="-857250">
              <a:lnSpc>
                <a:spcPct val="150000"/>
              </a:lnSpc>
              <a:buFont typeface="Arial" panose="020B0604020202020204" pitchFamily="34" charset="0"/>
              <a:buChar char="•"/>
            </a:pPr>
            <a:r>
              <a:rPr lang="nl-NL" sz="7200" dirty="0"/>
              <a:t>‘Beslissing’ over de </a:t>
            </a:r>
            <a:r>
              <a:rPr lang="nl-NL" sz="7200" dirty="0" err="1"/>
              <a:t>toetscriteria</a:t>
            </a:r>
            <a:r>
              <a:rPr lang="nl-NL" sz="7200" dirty="0"/>
              <a:t> en alle beroepsthema’s </a:t>
            </a:r>
            <a:endParaRPr lang="en-US" sz="7200" dirty="0"/>
          </a:p>
        </p:txBody>
      </p:sp>
    </p:spTree>
    <p:extLst>
      <p:ext uri="{BB962C8B-B14F-4D97-AF65-F5344CB8AC3E}">
        <p14:creationId xmlns:p14="http://schemas.microsoft.com/office/powerpoint/2010/main" val="28665622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2FCEB9-7CAE-4B9D-BA4E-7BDB4775BC41}"/>
              </a:ext>
            </a:extLst>
          </p:cNvPr>
          <p:cNvSpPr>
            <a:spLocks noGrp="1"/>
          </p:cNvSpPr>
          <p:nvPr>
            <p:ph type="title"/>
          </p:nvPr>
        </p:nvSpPr>
        <p:spPr>
          <a:xfrm>
            <a:off x="996532" y="458740"/>
            <a:ext cx="21031200" cy="2067811"/>
          </a:xfrm>
        </p:spPr>
        <p:txBody>
          <a:bodyPr/>
          <a:lstStyle/>
          <a:p>
            <a:r>
              <a:rPr lang="en-GB" dirty="0" err="1"/>
              <a:t>Inrichting</a:t>
            </a:r>
            <a:r>
              <a:rPr lang="en-GB" dirty="0"/>
              <a:t> </a:t>
            </a:r>
            <a:r>
              <a:rPr lang="en-GB" dirty="0" err="1"/>
              <a:t>Scorion</a:t>
            </a:r>
            <a:r>
              <a:rPr lang="en-GB" dirty="0"/>
              <a:t> </a:t>
            </a:r>
            <a:r>
              <a:rPr lang="en-GB" dirty="0" err="1"/>
              <a:t>beroepsthema’s</a:t>
            </a:r>
            <a:r>
              <a:rPr lang="en-GB" dirty="0"/>
              <a:t> </a:t>
            </a:r>
            <a:r>
              <a:rPr lang="en-GB" dirty="0" err="1"/>
              <a:t>en</a:t>
            </a:r>
            <a:r>
              <a:rPr lang="en-GB" dirty="0"/>
              <a:t> </a:t>
            </a:r>
            <a:r>
              <a:rPr lang="en-GB" dirty="0" err="1"/>
              <a:t>toetscriteria</a:t>
            </a:r>
            <a:endParaRPr lang="en-GB" dirty="0"/>
          </a:p>
        </p:txBody>
      </p:sp>
      <p:graphicFrame>
        <p:nvGraphicFramePr>
          <p:cNvPr id="5" name="Object 4">
            <a:extLst>
              <a:ext uri="{FF2B5EF4-FFF2-40B4-BE49-F238E27FC236}">
                <a16:creationId xmlns:a16="http://schemas.microsoft.com/office/drawing/2014/main" id="{313A859D-9998-4CF5-94D7-5F7B7D41A04A}"/>
              </a:ext>
            </a:extLst>
          </p:cNvPr>
          <p:cNvGraphicFramePr>
            <a:graphicFrameLocks noChangeAspect="1"/>
          </p:cNvGraphicFramePr>
          <p:nvPr>
            <p:extLst>
              <p:ext uri="{D42A27DB-BD31-4B8C-83A1-F6EECF244321}">
                <p14:modId xmlns:p14="http://schemas.microsoft.com/office/powerpoint/2010/main" val="651322685"/>
              </p:ext>
            </p:extLst>
          </p:nvPr>
        </p:nvGraphicFramePr>
        <p:xfrm>
          <a:off x="424240" y="2798065"/>
          <a:ext cx="21603492" cy="9839426"/>
        </p:xfrm>
        <a:graphic>
          <a:graphicData uri="http://schemas.openxmlformats.org/presentationml/2006/ole">
            <mc:AlternateContent xmlns:mc="http://schemas.openxmlformats.org/markup-compatibility/2006">
              <mc:Choice xmlns:v="urn:schemas-microsoft-com:vml" Requires="v">
                <p:oleObj spid="_x0000_s1026" name="Document" r:id="rId4" imgW="8875629" imgH="3273986" progId="Word.Document.12">
                  <p:embed/>
                </p:oleObj>
              </mc:Choice>
              <mc:Fallback>
                <p:oleObj name="Document" r:id="rId4" imgW="8875629" imgH="3273986" progId="Word.Document.12">
                  <p:embed/>
                  <p:pic>
                    <p:nvPicPr>
                      <p:cNvPr id="5" name="Object 4">
                        <a:extLst>
                          <a:ext uri="{FF2B5EF4-FFF2-40B4-BE49-F238E27FC236}">
                            <a16:creationId xmlns:a16="http://schemas.microsoft.com/office/drawing/2014/main" id="{313A859D-9998-4CF5-94D7-5F7B7D41A04A}"/>
                          </a:ext>
                        </a:extLst>
                      </p:cNvPr>
                      <p:cNvPicPr/>
                      <p:nvPr/>
                    </p:nvPicPr>
                    <p:blipFill>
                      <a:blip r:embed="rId5"/>
                      <a:stretch>
                        <a:fillRect/>
                      </a:stretch>
                    </p:blipFill>
                    <p:spPr>
                      <a:xfrm>
                        <a:off x="424240" y="2798065"/>
                        <a:ext cx="21603492" cy="9839426"/>
                      </a:xfrm>
                      <a:prstGeom prst="rect">
                        <a:avLst/>
                      </a:prstGeom>
                    </p:spPr>
                  </p:pic>
                </p:oleObj>
              </mc:Fallback>
            </mc:AlternateContent>
          </a:graphicData>
        </a:graphic>
      </p:graphicFrame>
    </p:spTree>
    <p:extLst>
      <p:ext uri="{BB962C8B-B14F-4D97-AF65-F5344CB8AC3E}">
        <p14:creationId xmlns:p14="http://schemas.microsoft.com/office/powerpoint/2010/main" val="3798347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p:cNvPicPr/>
          <p:nvPr/>
        </p:nvPicPr>
        <p:blipFill rotWithShape="1">
          <a:blip r:embed="rId3"/>
          <a:srcRect l="19103" t="13903" r="19872" b="9059"/>
          <a:stretch/>
        </p:blipFill>
        <p:spPr bwMode="auto">
          <a:xfrm>
            <a:off x="723900" y="1581149"/>
            <a:ext cx="19472413" cy="11121059"/>
          </a:xfrm>
          <a:prstGeom prst="rect">
            <a:avLst/>
          </a:prstGeom>
          <a:ln>
            <a:noFill/>
          </a:ln>
          <a:extLst>
            <a:ext uri="{53640926-AAD7-44D8-BBD7-CCE9431645EC}">
              <a14:shadowObscured xmlns:a14="http://schemas.microsoft.com/office/drawing/2010/main"/>
            </a:ext>
          </a:extLst>
        </p:spPr>
      </p:pic>
      <p:sp>
        <p:nvSpPr>
          <p:cNvPr id="5" name="Tekstvak 4"/>
          <p:cNvSpPr txBox="1"/>
          <p:nvPr/>
        </p:nvSpPr>
        <p:spPr>
          <a:xfrm>
            <a:off x="13914783" y="12702209"/>
            <a:ext cx="4850295" cy="369332"/>
          </a:xfrm>
          <a:prstGeom prst="rect">
            <a:avLst/>
          </a:prstGeom>
          <a:noFill/>
        </p:spPr>
        <p:txBody>
          <a:bodyPr wrap="square" rtlCol="0">
            <a:spAutoFit/>
          </a:bodyPr>
          <a:lstStyle/>
          <a:p>
            <a:r>
              <a:rPr lang="nl-NL" dirty="0"/>
              <a:t>Model voor onderwijs- en toetsing, </a:t>
            </a:r>
            <a:r>
              <a:rPr lang="nl-NL" dirty="0" err="1"/>
              <a:t>Kaijen</a:t>
            </a:r>
            <a:r>
              <a:rPr lang="nl-NL" dirty="0"/>
              <a:t>, 2019</a:t>
            </a:r>
            <a:endParaRPr lang="en-US" dirty="0"/>
          </a:p>
        </p:txBody>
      </p:sp>
      <p:sp>
        <p:nvSpPr>
          <p:cNvPr id="6" name="Titel 5"/>
          <p:cNvSpPr>
            <a:spLocks noGrp="1"/>
          </p:cNvSpPr>
          <p:nvPr>
            <p:ph type="title"/>
          </p:nvPr>
        </p:nvSpPr>
        <p:spPr>
          <a:xfrm>
            <a:off x="971550" y="-486663"/>
            <a:ext cx="21031200" cy="2067811"/>
          </a:xfrm>
        </p:spPr>
        <p:txBody>
          <a:bodyPr/>
          <a:lstStyle/>
          <a:p>
            <a:r>
              <a:rPr lang="nl-NL" dirty="0"/>
              <a:t>Onderwijs- en </a:t>
            </a:r>
            <a:r>
              <a:rPr lang="nl-NL" dirty="0" err="1"/>
              <a:t>toetsontwerp</a:t>
            </a:r>
            <a:endParaRPr lang="en-US" dirty="0"/>
          </a:p>
        </p:txBody>
      </p:sp>
    </p:spTree>
    <p:extLst>
      <p:ext uri="{BB962C8B-B14F-4D97-AF65-F5344CB8AC3E}">
        <p14:creationId xmlns:p14="http://schemas.microsoft.com/office/powerpoint/2010/main" val="3785943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Programmatisch toetsen en inrichting </a:t>
            </a:r>
            <a:r>
              <a:rPr lang="nl-NL" dirty="0" err="1"/>
              <a:t>Scorion</a:t>
            </a:r>
            <a:r>
              <a:rPr lang="nl-NL" dirty="0"/>
              <a:t> </a:t>
            </a:r>
            <a:endParaRPr lang="en-US" dirty="0"/>
          </a:p>
        </p:txBody>
      </p:sp>
      <p:sp>
        <p:nvSpPr>
          <p:cNvPr id="3" name="Tijdelijke aanduiding voor tekst 2"/>
          <p:cNvSpPr>
            <a:spLocks noGrp="1"/>
          </p:cNvSpPr>
          <p:nvPr>
            <p:ph type="body" sz="quarter" idx="12"/>
          </p:nvPr>
        </p:nvSpPr>
        <p:spPr/>
        <p:txBody>
          <a:bodyPr>
            <a:normAutofit fontScale="85000" lnSpcReduction="10000"/>
          </a:bodyPr>
          <a:lstStyle/>
          <a:p>
            <a:pPr marL="857250" indent="-857250">
              <a:lnSpc>
                <a:spcPct val="150000"/>
              </a:lnSpc>
              <a:buFont typeface="Arial" panose="020B0604020202020204" pitchFamily="34" charset="0"/>
              <a:buChar char="•"/>
            </a:pPr>
            <a:r>
              <a:rPr lang="nl-NL" sz="7200" dirty="0"/>
              <a:t>‘Feedback’ op </a:t>
            </a:r>
            <a:r>
              <a:rPr lang="nl-NL" sz="7200" dirty="0" err="1"/>
              <a:t>toetscriterium</a:t>
            </a:r>
            <a:r>
              <a:rPr lang="nl-NL" sz="7200" dirty="0"/>
              <a:t>/ </a:t>
            </a:r>
            <a:r>
              <a:rPr lang="nl-NL" sz="7200" dirty="0" err="1"/>
              <a:t>toetscriteria</a:t>
            </a:r>
            <a:r>
              <a:rPr lang="nl-NL" sz="7200" dirty="0"/>
              <a:t> binnen een beroepsthema</a:t>
            </a:r>
          </a:p>
          <a:p>
            <a:pPr marL="857250" indent="-857250">
              <a:lnSpc>
                <a:spcPct val="150000"/>
              </a:lnSpc>
              <a:buFont typeface="Arial" panose="020B0604020202020204" pitchFamily="34" charset="0"/>
              <a:buChar char="•"/>
            </a:pPr>
            <a:r>
              <a:rPr lang="nl-NL" sz="7200" dirty="0"/>
              <a:t>‘Beoordeling’ op </a:t>
            </a:r>
            <a:r>
              <a:rPr lang="nl-NL" sz="7200" dirty="0" err="1"/>
              <a:t>toetscriteria</a:t>
            </a:r>
            <a:r>
              <a:rPr lang="nl-NL" sz="7200" dirty="0"/>
              <a:t> over meerdere beroepsthema’s </a:t>
            </a:r>
          </a:p>
          <a:p>
            <a:pPr marL="857250" indent="-857250">
              <a:lnSpc>
                <a:spcPct val="150000"/>
              </a:lnSpc>
              <a:buFont typeface="Arial" panose="020B0604020202020204" pitchFamily="34" charset="0"/>
              <a:buChar char="•"/>
            </a:pPr>
            <a:r>
              <a:rPr lang="nl-NL" sz="7200" dirty="0"/>
              <a:t>‘Evaluatie’ over de </a:t>
            </a:r>
            <a:r>
              <a:rPr lang="nl-NL" sz="7200" dirty="0" err="1"/>
              <a:t>toetscriteria</a:t>
            </a:r>
            <a:r>
              <a:rPr lang="nl-NL" sz="7200" dirty="0"/>
              <a:t> en alle beroepsthema’s</a:t>
            </a:r>
          </a:p>
          <a:p>
            <a:pPr marL="857250" indent="-857250">
              <a:lnSpc>
                <a:spcPct val="150000"/>
              </a:lnSpc>
              <a:buFont typeface="Arial" panose="020B0604020202020204" pitchFamily="34" charset="0"/>
              <a:buChar char="•"/>
            </a:pPr>
            <a:r>
              <a:rPr lang="nl-NL" sz="7200" dirty="0"/>
              <a:t>‘Beslissing’ over de </a:t>
            </a:r>
            <a:r>
              <a:rPr lang="nl-NL" sz="7200" dirty="0" err="1"/>
              <a:t>toetscriteria</a:t>
            </a:r>
            <a:r>
              <a:rPr lang="nl-NL" sz="7200" dirty="0"/>
              <a:t> en alle beroepsthema’s </a:t>
            </a:r>
            <a:endParaRPr lang="en-US" sz="7200" dirty="0"/>
          </a:p>
        </p:txBody>
      </p:sp>
    </p:spTree>
    <p:extLst>
      <p:ext uri="{BB962C8B-B14F-4D97-AF65-F5344CB8AC3E}">
        <p14:creationId xmlns:p14="http://schemas.microsoft.com/office/powerpoint/2010/main" val="362675902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ntwikkelgesprek.potx" id="{8B19679D-152B-4889-AACD-D80D7D065A84}" vid="{78D8531C-05A6-48F5-834A-59DE0ECB3DA1}"/>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DC4A40567C5458FB713E2FD711BBB" ma:contentTypeVersion="8" ma:contentTypeDescription="Een nieuw document maken." ma:contentTypeScope="" ma:versionID="58fbcd9eda8bed09d7c46d8a47ba61a0">
  <xsd:schema xmlns:xsd="http://www.w3.org/2001/XMLSchema" xmlns:xs="http://www.w3.org/2001/XMLSchema" xmlns:p="http://schemas.microsoft.com/office/2006/metadata/properties" xmlns:ns3="ccc8a35d-f1e0-4af0-8107-08d314121bfd" targetNamespace="http://schemas.microsoft.com/office/2006/metadata/properties" ma:root="true" ma:fieldsID="5f7a13dad167ff6c8da0394170b31345" ns3:_="">
    <xsd:import namespace="ccc8a35d-f1e0-4af0-8107-08d314121bf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c8a35d-f1e0-4af0-8107-08d314121b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1BEF85-1263-49CE-94F5-3D1E214635A9}">
  <ds:schemaRefs>
    <ds:schemaRef ds:uri="http://schemas.microsoft.com/sharepoint/v3/contenttype/forms"/>
  </ds:schemaRefs>
</ds:datastoreItem>
</file>

<file path=customXml/itemProps2.xml><?xml version="1.0" encoding="utf-8"?>
<ds:datastoreItem xmlns:ds="http://schemas.openxmlformats.org/officeDocument/2006/customXml" ds:itemID="{A19090F8-CF81-49A1-8296-4549DB1049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c8a35d-f1e0-4af0-8107-08d314121b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1ADE359-02E1-4CCA-986B-1D5A41A7CECD}">
  <ds:schemaRefs>
    <ds:schemaRef ds:uri="ccc8a35d-f1e0-4af0-8107-08d314121bfd"/>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1085</Words>
  <Application>Microsoft Office PowerPoint</Application>
  <PresentationFormat>Aangepast</PresentationFormat>
  <Paragraphs>152</Paragraphs>
  <Slides>15</Slides>
  <Notes>14</Notes>
  <HiddenSlides>0</HiddenSlides>
  <MMClips>0</MMClips>
  <ScaleCrop>false</ScaleCrop>
  <HeadingPairs>
    <vt:vector size="8" baseType="variant">
      <vt:variant>
        <vt:lpstr>Gebruikte lettertypen</vt:lpstr>
      </vt:variant>
      <vt:variant>
        <vt:i4>4</vt:i4>
      </vt:variant>
      <vt:variant>
        <vt:lpstr>Thema</vt:lpstr>
      </vt:variant>
      <vt:variant>
        <vt:i4>1</vt:i4>
      </vt:variant>
      <vt:variant>
        <vt:lpstr>Ingesloten OLE-bronprogramma's</vt:lpstr>
      </vt:variant>
      <vt:variant>
        <vt:i4>1</vt:i4>
      </vt:variant>
      <vt:variant>
        <vt:lpstr>Diatitels</vt:lpstr>
      </vt:variant>
      <vt:variant>
        <vt:i4>15</vt:i4>
      </vt:variant>
    </vt:vector>
  </HeadingPairs>
  <TitlesOfParts>
    <vt:vector size="21" baseType="lpstr">
      <vt:lpstr>Arial</vt:lpstr>
      <vt:lpstr>Avenir Next Condensed</vt:lpstr>
      <vt:lpstr>Calibri</vt:lpstr>
      <vt:lpstr>Courier New</vt:lpstr>
      <vt:lpstr>Kantoorthema</vt:lpstr>
      <vt:lpstr>Document</vt:lpstr>
      <vt:lpstr>PowerPoint-presentatie</vt:lpstr>
      <vt:lpstr>PowerPoint-presentatie</vt:lpstr>
      <vt:lpstr>Welkom</vt:lpstr>
      <vt:lpstr>Vraagstukken</vt:lpstr>
      <vt:lpstr>Introductie op het vraagstuk </vt:lpstr>
      <vt:lpstr>Programmatisch toetsen en inrichting Scorion </vt:lpstr>
      <vt:lpstr>Inrichting Scorion beroepsthema’s en toetscriteria</vt:lpstr>
      <vt:lpstr>Onderwijs- en toetsontwerp</vt:lpstr>
      <vt:lpstr>Programmatisch toetsen en inrichting Scorion </vt:lpstr>
      <vt:lpstr>Werken met dagdelen </vt:lpstr>
      <vt:lpstr>Werken met leerpleinen en de rol van docent</vt:lpstr>
      <vt:lpstr>Vraagstukken</vt:lpstr>
      <vt:lpstr>     Klopt het dat individuele feedback van een docent niet noodzakelijk is voor het nemen van een beslissing op de high-stake? En dat het daarmee volledig in het teken kan staan van leren of zijn daar andere beelden bij? </vt:lpstr>
      <vt:lpstr>Wat zijn uitgangspunten voor het geven van feedback door docenten zodat het bijdraagt (effectief is) aan zinvolle en betekenisvolle leerprocessen en tegelijk ook organiseerbaar is (efficiënt). </vt:lpstr>
      <vt:lpstr>De kunst van innoveren is: “het uitzetten van een koers, een principiële inrichting vanuit de concepten, pragmatisch afwijken in de praktijk waar nodig.”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jeroen schrijver</dc:creator>
  <cp:lastModifiedBy>Janssen Peter (SUOO)</cp:lastModifiedBy>
  <cp:revision>29</cp:revision>
  <cp:lastPrinted>2019-06-24T07:18:25Z</cp:lastPrinted>
  <dcterms:created xsi:type="dcterms:W3CDTF">2019-04-11T07:49:27Z</dcterms:created>
  <dcterms:modified xsi:type="dcterms:W3CDTF">2020-02-13T11:10:37Z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0x010100E75DC4A40567C5458FB713E2FD711BBB</vt:lpwstr>
  </property>
</Properties>
</file>