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2" r:id="rId5"/>
  </p:sldMasterIdLst>
  <p:notesMasterIdLst>
    <p:notesMasterId r:id="rId36"/>
  </p:notesMasterIdLst>
  <p:handoutMasterIdLst>
    <p:handoutMasterId r:id="rId37"/>
  </p:handoutMasterIdLst>
  <p:sldIdLst>
    <p:sldId id="256" r:id="rId6"/>
    <p:sldId id="972" r:id="rId7"/>
    <p:sldId id="951" r:id="rId8"/>
    <p:sldId id="952" r:id="rId9"/>
    <p:sldId id="931" r:id="rId10"/>
    <p:sldId id="925" r:id="rId11"/>
    <p:sldId id="953" r:id="rId12"/>
    <p:sldId id="926" r:id="rId13"/>
    <p:sldId id="954" r:id="rId14"/>
    <p:sldId id="930" r:id="rId15"/>
    <p:sldId id="955" r:id="rId16"/>
    <p:sldId id="957" r:id="rId17"/>
    <p:sldId id="958" r:id="rId18"/>
    <p:sldId id="968" r:id="rId19"/>
    <p:sldId id="970" r:id="rId20"/>
    <p:sldId id="969" r:id="rId21"/>
    <p:sldId id="971" r:id="rId22"/>
    <p:sldId id="960" r:id="rId23"/>
    <p:sldId id="959" r:id="rId24"/>
    <p:sldId id="961" r:id="rId25"/>
    <p:sldId id="962" r:id="rId26"/>
    <p:sldId id="963" r:id="rId27"/>
    <p:sldId id="966" r:id="rId28"/>
    <p:sldId id="964" r:id="rId29"/>
    <p:sldId id="965" r:id="rId30"/>
    <p:sldId id="967" r:id="rId31"/>
    <p:sldId id="949" r:id="rId32"/>
    <p:sldId id="929" r:id="rId33"/>
    <p:sldId id="934" r:id="rId34"/>
    <p:sldId id="933"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207" userDrawn="1">
          <p15:clr>
            <a:srgbClr val="A4A3A4"/>
          </p15:clr>
        </p15:guide>
        <p15:guide id="2" pos="5450" userDrawn="1">
          <p15:clr>
            <a:srgbClr val="A4A3A4"/>
          </p15:clr>
        </p15:guide>
        <p15:guide id="3" orient="horz" pos="2160">
          <p15:clr>
            <a:srgbClr val="A4A3A4"/>
          </p15:clr>
        </p15:guide>
        <p15:guide id="4" pos="293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4A2708-4756-208C-2FBA-C5FCB6027516}" name="Anja Meiring-Kruitwagen" initials="AMK" userId="S::Anja.Meiring@han.nl::4b9360bb-6567-4660-b998-a0701be583a0" providerId="AD"/>
  <p188:author id="{F12F3C2F-0E43-8AD0-B6DA-312149C66964}" name="Robert Peek" initials="RP" userId="S::robert.peek@han.nl::c45af3d1-c7bf-44de-9e04-438cc6c07d39" providerId="AD"/>
  <p188:author id="{2BE14430-0A64-2CAE-4439-7A566E07D854}" name="Eefje van de Laar" initials="Ev" userId="e6deb57c147effcc" providerId="Windows Live"/>
  <p188:author id="{C55B807C-A9FE-EF3B-1CC6-6E792FDB8761}" name="Jet Bosdijk" initials="JB" userId="S::Jet.Bosdijk@han.nl::63390702-6407-4fed-9cca-e757be6a302c" providerId="AD"/>
  <p188:author id="{E9382E7D-4965-97DC-537B-7A1613C40A89}" name="Robert Peek" initials="RP" userId="S::Robert.Peek@han.nl::c45af3d1-c7bf-44de-9e04-438cc6c07d39" providerId="AD"/>
  <p188:author id="{CDDFCBA3-7B3A-7E3B-FCE1-F3DDE3F282D3}" name="Tamara Vermeulen | The Presentation Factory" initials="TV|TPF" userId="S::Tamara@presentationfactory.nl::b2881f64-317a-404b-8562-8c126ade5f44" providerId="AD"/>
  <p188:author id="{142CAAB3-D212-E6D1-1AFF-6FAA4F50B0B6}" name="Davey Vorstenbosch | The Presentation Factory" initials="DV|TPF" userId="S::davey@presentationfactory.nl::6225cad4-d8ec-4589-88e9-de79c0f31b9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mone Marks" initials="SM" lastIdx="1" clrIdx="0">
    <p:extLst>
      <p:ext uri="{19B8F6BF-5375-455C-9EA6-DF929625EA0E}">
        <p15:presenceInfo xmlns:p15="http://schemas.microsoft.com/office/powerpoint/2012/main" userId="S::oogfd@han.nl::9a68d11a-d642-41bd-9573-63da87d1d26f" providerId="AD"/>
      </p:ext>
    </p:extLst>
  </p:cmAuthor>
  <p:cmAuthor id="2" name="Caroline Pinchetti" initials="CP" lastIdx="30" clrIdx="1">
    <p:extLst>
      <p:ext uri="{19B8F6BF-5375-455C-9EA6-DF929625EA0E}">
        <p15:presenceInfo xmlns:p15="http://schemas.microsoft.com/office/powerpoint/2012/main" userId="S::Caroline.Pinchetti@han.nl::bb3cc3ab-656b-4088-b0eb-17c69c22e9a8" providerId="AD"/>
      </p:ext>
    </p:extLst>
  </p:cmAuthor>
  <p:cmAuthor id="3" name="Marcus Storm | The Presentation Factory" initials="MS|TPF" lastIdx="21" clrIdx="2">
    <p:extLst>
      <p:ext uri="{19B8F6BF-5375-455C-9EA6-DF929625EA0E}">
        <p15:presenceInfo xmlns:p15="http://schemas.microsoft.com/office/powerpoint/2012/main" userId="Marcus Storm | The Presentation Factor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56"/>
    <a:srgbClr val="264745"/>
    <a:srgbClr val="1E43A4"/>
    <a:srgbClr val="ED7D31"/>
    <a:srgbClr val="FF5395"/>
    <a:srgbClr val="F8F8F8"/>
    <a:srgbClr val="E8E8E8"/>
    <a:srgbClr val="D0D0D0"/>
    <a:srgbClr val="BDBCBC"/>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F053DD-8585-4ED0-8A8A-7282979E0334}" v="10" dt="2026-03-03T12:58:29.22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67153" autoAdjust="0"/>
  </p:normalViewPr>
  <p:slideViewPr>
    <p:cSldViewPr snapToGrid="0">
      <p:cViewPr varScale="1">
        <p:scale>
          <a:sx n="50" d="100"/>
          <a:sy n="50" d="100"/>
        </p:scale>
        <p:origin x="1284" y="-4"/>
      </p:cViewPr>
      <p:guideLst>
        <p:guide pos="2207"/>
        <p:guide pos="5450"/>
        <p:guide orient="horz" pos="2160"/>
        <p:guide pos="2933"/>
      </p:guideLst>
    </p:cSldViewPr>
  </p:slideViewPr>
  <p:notesTextViewPr>
    <p:cViewPr>
      <p:scale>
        <a:sx n="1" d="1"/>
        <a:sy n="1" d="1"/>
      </p:scale>
      <p:origin x="0" y="0"/>
    </p:cViewPr>
  </p:notesTextViewPr>
  <p:notesViewPr>
    <p:cSldViewPr snapToGrid="0" showGuides="1">
      <p:cViewPr varScale="1">
        <p:scale>
          <a:sx n="60" d="100"/>
          <a:sy n="60" d="100"/>
        </p:scale>
        <p:origin x="34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Peeters" userId="9da59489-c91a-4dba-aea9-98280b43d103" providerId="ADAL" clId="{A9F8153F-0304-4F29-AD5F-174586A2426D}"/>
    <pc:docChg chg="undo custSel modSld">
      <pc:chgData name="Roy Peeters" userId="9da59489-c91a-4dba-aea9-98280b43d103" providerId="ADAL" clId="{A9F8153F-0304-4F29-AD5F-174586A2426D}" dt="2026-03-03T12:58:29.221" v="71"/>
      <pc:docMkLst>
        <pc:docMk/>
      </pc:docMkLst>
      <pc:sldChg chg="addSp delSp modSp mod">
        <pc:chgData name="Roy Peeters" userId="9da59489-c91a-4dba-aea9-98280b43d103" providerId="ADAL" clId="{A9F8153F-0304-4F29-AD5F-174586A2426D}" dt="2026-03-03T12:51:31.207" v="8" actId="1076"/>
        <pc:sldMkLst>
          <pc:docMk/>
          <pc:sldMk cId="954419801" sldId="926"/>
        </pc:sldMkLst>
        <pc:spChg chg="del">
          <ac:chgData name="Roy Peeters" userId="9da59489-c91a-4dba-aea9-98280b43d103" providerId="ADAL" clId="{A9F8153F-0304-4F29-AD5F-174586A2426D}" dt="2026-03-03T12:47:58.151" v="5" actId="478"/>
          <ac:spMkLst>
            <pc:docMk/>
            <pc:sldMk cId="954419801" sldId="926"/>
            <ac:spMk id="2" creationId="{6DD69607-F467-7608-59A5-C9F2B8453411}"/>
          </ac:spMkLst>
        </pc:spChg>
        <pc:picChg chg="add mod">
          <ac:chgData name="Roy Peeters" userId="9da59489-c91a-4dba-aea9-98280b43d103" providerId="ADAL" clId="{A9F8153F-0304-4F29-AD5F-174586A2426D}" dt="2026-03-03T12:51:31.207" v="8" actId="1076"/>
          <ac:picMkLst>
            <pc:docMk/>
            <pc:sldMk cId="954419801" sldId="926"/>
            <ac:picMk id="5" creationId="{B3396592-7B8E-A068-51C9-9BF08229D57F}"/>
          </ac:picMkLst>
        </pc:picChg>
        <pc:picChg chg="del">
          <ac:chgData name="Roy Peeters" userId="9da59489-c91a-4dba-aea9-98280b43d103" providerId="ADAL" clId="{A9F8153F-0304-4F29-AD5F-174586A2426D}" dt="2026-03-03T12:47:54.228" v="4" actId="478"/>
          <ac:picMkLst>
            <pc:docMk/>
            <pc:sldMk cId="954419801" sldId="926"/>
            <ac:picMk id="1026" creationId="{3F966369-2A5E-2F54-CFF8-1432A069FC2E}"/>
          </ac:picMkLst>
        </pc:picChg>
      </pc:sldChg>
      <pc:sldChg chg="modSp mod">
        <pc:chgData name="Roy Peeters" userId="9da59489-c91a-4dba-aea9-98280b43d103" providerId="ADAL" clId="{A9F8153F-0304-4F29-AD5F-174586A2426D}" dt="2026-03-03T12:47:29.724" v="3" actId="20577"/>
        <pc:sldMkLst>
          <pc:docMk/>
          <pc:sldMk cId="3817212512" sldId="934"/>
        </pc:sldMkLst>
        <pc:spChg chg="mod">
          <ac:chgData name="Roy Peeters" userId="9da59489-c91a-4dba-aea9-98280b43d103" providerId="ADAL" clId="{A9F8153F-0304-4F29-AD5F-174586A2426D}" dt="2026-03-03T12:47:29.724" v="3" actId="20577"/>
          <ac:spMkLst>
            <pc:docMk/>
            <pc:sldMk cId="3817212512" sldId="934"/>
            <ac:spMk id="6" creationId="{EB55FF4F-60CF-F457-5882-574F0F832137}"/>
          </ac:spMkLst>
        </pc:spChg>
      </pc:sldChg>
      <pc:sldChg chg="addSp modSp mod">
        <pc:chgData name="Roy Peeters" userId="9da59489-c91a-4dba-aea9-98280b43d103" providerId="ADAL" clId="{A9F8153F-0304-4F29-AD5F-174586A2426D}" dt="2026-03-03T12:58:29.221" v="71"/>
        <pc:sldMkLst>
          <pc:docMk/>
          <pc:sldMk cId="678152770" sldId="959"/>
        </pc:sldMkLst>
        <pc:spChg chg="mod">
          <ac:chgData name="Roy Peeters" userId="9da59489-c91a-4dba-aea9-98280b43d103" providerId="ADAL" clId="{A9F8153F-0304-4F29-AD5F-174586A2426D}" dt="2026-03-03T12:58:29.221" v="71"/>
          <ac:spMkLst>
            <pc:docMk/>
            <pc:sldMk cId="678152770" sldId="959"/>
            <ac:spMk id="4" creationId="{C8140B2B-79CC-30B4-07FC-93DA90F6A429}"/>
          </ac:spMkLst>
        </pc:spChg>
        <pc:picChg chg="add mod">
          <ac:chgData name="Roy Peeters" userId="9da59489-c91a-4dba-aea9-98280b43d103" providerId="ADAL" clId="{A9F8153F-0304-4F29-AD5F-174586A2426D}" dt="2026-03-03T12:56:46.964" v="62"/>
          <ac:picMkLst>
            <pc:docMk/>
            <pc:sldMk cId="678152770" sldId="959"/>
            <ac:picMk id="2" creationId="{90C064B2-F49E-A78E-696A-178825E15810}"/>
          </ac:picMkLst>
        </pc:picChg>
      </pc:sldChg>
      <pc:sldChg chg="addSp delSp modSp mod">
        <pc:chgData name="Roy Peeters" userId="9da59489-c91a-4dba-aea9-98280b43d103" providerId="ADAL" clId="{A9F8153F-0304-4F29-AD5F-174586A2426D}" dt="2026-03-03T12:56:30.551" v="60" actId="403"/>
        <pc:sldMkLst>
          <pc:docMk/>
          <pc:sldMk cId="1746996822" sldId="960"/>
        </pc:sldMkLst>
        <pc:spChg chg="mod">
          <ac:chgData name="Roy Peeters" userId="9da59489-c91a-4dba-aea9-98280b43d103" providerId="ADAL" clId="{A9F8153F-0304-4F29-AD5F-174586A2426D}" dt="2026-03-03T12:56:30.551" v="60" actId="403"/>
          <ac:spMkLst>
            <pc:docMk/>
            <pc:sldMk cId="1746996822" sldId="960"/>
            <ac:spMk id="2" creationId="{E2845F04-F38D-FABC-0B0C-5D886ED72DC4}"/>
          </ac:spMkLst>
        </pc:spChg>
        <pc:spChg chg="del">
          <ac:chgData name="Roy Peeters" userId="9da59489-c91a-4dba-aea9-98280b43d103" providerId="ADAL" clId="{A9F8153F-0304-4F29-AD5F-174586A2426D}" dt="2026-03-03T12:51:49.833" v="10" actId="478"/>
          <ac:spMkLst>
            <pc:docMk/>
            <pc:sldMk cId="1746996822" sldId="960"/>
            <ac:spMk id="4" creationId="{1E299BAC-CE8D-FE84-D34B-21706F476D57}"/>
          </ac:spMkLst>
        </pc:spChg>
        <pc:spChg chg="add mod">
          <ac:chgData name="Roy Peeters" userId="9da59489-c91a-4dba-aea9-98280b43d103" providerId="ADAL" clId="{A9F8153F-0304-4F29-AD5F-174586A2426D}" dt="2026-03-03T12:56:14.149" v="54" actId="403"/>
          <ac:spMkLst>
            <pc:docMk/>
            <pc:sldMk cId="1746996822" sldId="960"/>
            <ac:spMk id="6" creationId="{2DA5EEE1-FCC1-E98A-2BC1-445E6F84D8AE}"/>
          </ac:spMkLst>
        </pc:spChg>
        <pc:spChg chg="mod ord">
          <ac:chgData name="Roy Peeters" userId="9da59489-c91a-4dba-aea9-98280b43d103" providerId="ADAL" clId="{A9F8153F-0304-4F29-AD5F-174586A2426D}" dt="2026-03-03T12:55:54.584" v="50" actId="20577"/>
          <ac:spMkLst>
            <pc:docMk/>
            <pc:sldMk cId="1746996822" sldId="960"/>
            <ac:spMk id="13" creationId="{9DC29989-F4E9-2A33-3FA0-CDA1935C1DF5}"/>
          </ac:spMkLst>
        </pc:spChg>
        <pc:spChg chg="mod ord">
          <ac:chgData name="Roy Peeters" userId="9da59489-c91a-4dba-aea9-98280b43d103" providerId="ADAL" clId="{A9F8153F-0304-4F29-AD5F-174586A2426D}" dt="2026-03-03T12:55:38.371" v="30" actId="1076"/>
          <ac:spMkLst>
            <pc:docMk/>
            <pc:sldMk cId="1746996822" sldId="960"/>
            <ac:spMk id="26" creationId="{C100D88F-CA16-3C31-BA2C-82D91C7EAE12}"/>
          </ac:spMkLst>
        </pc:spChg>
        <pc:spChg chg="add del">
          <ac:chgData name="Roy Peeters" userId="9da59489-c91a-4dba-aea9-98280b43d103" providerId="ADAL" clId="{A9F8153F-0304-4F29-AD5F-174586A2426D}" dt="2026-03-03T12:55:33.854" v="27" actId="26606"/>
          <ac:spMkLst>
            <pc:docMk/>
            <pc:sldMk cId="1746996822" sldId="960"/>
            <ac:spMk id="27" creationId="{9531F09C-1698-E65F-F498-F49292F566A6}"/>
          </ac:spMkLst>
        </pc:spChg>
        <pc:spChg chg="add del">
          <ac:chgData name="Roy Peeters" userId="9da59489-c91a-4dba-aea9-98280b43d103" providerId="ADAL" clId="{A9F8153F-0304-4F29-AD5F-174586A2426D}" dt="2026-03-03T12:55:33.854" v="27" actId="26606"/>
          <ac:spMkLst>
            <pc:docMk/>
            <pc:sldMk cId="1746996822" sldId="960"/>
            <ac:spMk id="28" creationId="{B296664B-D21B-CA10-5487-2EFB76B51BB3}"/>
          </ac:spMkLst>
        </pc:spChg>
        <pc:spChg chg="add del">
          <ac:chgData name="Roy Peeters" userId="9da59489-c91a-4dba-aea9-98280b43d103" providerId="ADAL" clId="{A9F8153F-0304-4F29-AD5F-174586A2426D}" dt="2026-03-03T12:55:30.042" v="26" actId="26606"/>
          <ac:spMkLst>
            <pc:docMk/>
            <pc:sldMk cId="1746996822" sldId="960"/>
            <ac:spMk id="30" creationId="{912888AF-B64B-555F-7C55-78E765F73D12}"/>
          </ac:spMkLst>
        </pc:spChg>
        <pc:spChg chg="add">
          <ac:chgData name="Roy Peeters" userId="9da59489-c91a-4dba-aea9-98280b43d103" providerId="ADAL" clId="{A9F8153F-0304-4F29-AD5F-174586A2426D}" dt="2026-03-03T12:55:33.854" v="27" actId="26606"/>
          <ac:spMkLst>
            <pc:docMk/>
            <pc:sldMk cId="1746996822" sldId="960"/>
            <ac:spMk id="31" creationId="{912888AF-B64B-555F-7C55-78E765F73D12}"/>
          </ac:spMkLst>
        </pc:spChg>
        <pc:spChg chg="add del">
          <ac:chgData name="Roy Peeters" userId="9da59489-c91a-4dba-aea9-98280b43d103" providerId="ADAL" clId="{A9F8153F-0304-4F29-AD5F-174586A2426D}" dt="2026-03-03T12:54:58.129" v="17" actId="26606"/>
          <ac:spMkLst>
            <pc:docMk/>
            <pc:sldMk cId="1746996822" sldId="960"/>
            <ac:spMk id="33" creationId="{FF4FA79A-C4E1-835D-D22B-FFA860D7005C}"/>
          </ac:spMkLst>
        </pc:spChg>
        <pc:picChg chg="add mod">
          <ac:chgData name="Roy Peeters" userId="9da59489-c91a-4dba-aea9-98280b43d103" providerId="ADAL" clId="{A9F8153F-0304-4F29-AD5F-174586A2426D}" dt="2026-03-03T12:55:33.854" v="27" actId="26606"/>
          <ac:picMkLst>
            <pc:docMk/>
            <pc:sldMk cId="1746996822" sldId="960"/>
            <ac:picMk id="5" creationId="{8EF8D673-AFA7-C5D4-61C9-ED950A5510E3}"/>
          </ac:picMkLst>
        </pc:picChg>
        <pc:picChg chg="del">
          <ac:chgData name="Roy Peeters" userId="9da59489-c91a-4dba-aea9-98280b43d103" providerId="ADAL" clId="{A9F8153F-0304-4F29-AD5F-174586A2426D}" dt="2026-03-03T12:51:46.468" v="9" actId="478"/>
          <ac:picMkLst>
            <pc:docMk/>
            <pc:sldMk cId="1746996822" sldId="960"/>
            <ac:picMk id="1026" creationId="{B1FE7B2B-E60D-9282-501B-1685A4CFCF58}"/>
          </ac:picMkLst>
        </pc:picChg>
      </pc:sldChg>
      <pc:sldChg chg="addSp delSp modSp mod">
        <pc:chgData name="Roy Peeters" userId="9da59489-c91a-4dba-aea9-98280b43d103" providerId="ADAL" clId="{A9F8153F-0304-4F29-AD5F-174586A2426D}" dt="2026-03-03T12:57:27.268" v="67" actId="14100"/>
        <pc:sldMkLst>
          <pc:docMk/>
          <pc:sldMk cId="3811414671" sldId="961"/>
        </pc:sldMkLst>
        <pc:spChg chg="del">
          <ac:chgData name="Roy Peeters" userId="9da59489-c91a-4dba-aea9-98280b43d103" providerId="ADAL" clId="{A9F8153F-0304-4F29-AD5F-174586A2426D}" dt="2026-03-03T12:57:12.629" v="65" actId="478"/>
          <ac:spMkLst>
            <pc:docMk/>
            <pc:sldMk cId="3811414671" sldId="961"/>
            <ac:spMk id="6" creationId="{7BF0E865-D4A5-7CD2-EEAF-0A1B25F83D4C}"/>
          </ac:spMkLst>
        </pc:spChg>
        <pc:spChg chg="mod">
          <ac:chgData name="Roy Peeters" userId="9da59489-c91a-4dba-aea9-98280b43d103" providerId="ADAL" clId="{A9F8153F-0304-4F29-AD5F-174586A2426D}" dt="2026-03-03T12:57:23.930" v="66" actId="14100"/>
          <ac:spMkLst>
            <pc:docMk/>
            <pc:sldMk cId="3811414671" sldId="961"/>
            <ac:spMk id="27" creationId="{71A346FF-86CF-C4A4-9B8F-FB0831FF1B92}"/>
          </ac:spMkLst>
        </pc:spChg>
        <pc:spChg chg="mod">
          <ac:chgData name="Roy Peeters" userId="9da59489-c91a-4dba-aea9-98280b43d103" providerId="ADAL" clId="{A9F8153F-0304-4F29-AD5F-174586A2426D}" dt="2026-03-03T12:57:27.268" v="67" actId="14100"/>
          <ac:spMkLst>
            <pc:docMk/>
            <pc:sldMk cId="3811414671" sldId="961"/>
            <ac:spMk id="28" creationId="{2CAE60CD-A2EE-603F-8D04-8F02132A40DB}"/>
          </ac:spMkLst>
        </pc:spChg>
        <pc:picChg chg="add mod ord">
          <ac:chgData name="Roy Peeters" userId="9da59489-c91a-4dba-aea9-98280b43d103" providerId="ADAL" clId="{A9F8153F-0304-4F29-AD5F-174586A2426D}" dt="2026-03-03T12:57:07.529" v="64" actId="167"/>
          <ac:picMkLst>
            <pc:docMk/>
            <pc:sldMk cId="3811414671" sldId="961"/>
            <ac:picMk id="3" creationId="{9F8F123F-EF46-9C13-D719-C309C6B335E7}"/>
          </ac:picMkLst>
        </pc:picChg>
        <pc:picChg chg="del">
          <ac:chgData name="Roy Peeters" userId="9da59489-c91a-4dba-aea9-98280b43d103" providerId="ADAL" clId="{A9F8153F-0304-4F29-AD5F-174586A2426D}" dt="2026-03-03T12:56:39.590" v="61" actId="478"/>
          <ac:picMkLst>
            <pc:docMk/>
            <pc:sldMk cId="3811414671" sldId="961"/>
            <ac:picMk id="5" creationId="{F5A4020F-FF2C-B90D-6C4F-1792D6A1381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E016CE5-FDE3-ABD6-78B8-08AEDD3DB2C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latin typeface="Roboto" panose="02000000000000000000" pitchFamily="2" charset="0"/>
            </a:endParaRPr>
          </a:p>
        </p:txBody>
      </p:sp>
      <p:sp>
        <p:nvSpPr>
          <p:cNvPr id="3" name="Tijdelijke aanduiding voor datum 2">
            <a:extLst>
              <a:ext uri="{FF2B5EF4-FFF2-40B4-BE49-F238E27FC236}">
                <a16:creationId xmlns:a16="http://schemas.microsoft.com/office/drawing/2014/main" id="{F96B2482-8670-5C5E-7479-9A7BFCB4BE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948A4F-85BE-4F39-A21B-8AC9FC43691F}" type="datetimeFigureOut">
              <a:rPr lang="nl-NL" smtClean="0">
                <a:latin typeface="Roboto" panose="02000000000000000000" pitchFamily="2" charset="0"/>
              </a:rPr>
              <a:t>3-3-2026</a:t>
            </a:fld>
            <a:endParaRPr lang="nl-NL" dirty="0">
              <a:latin typeface="Roboto" panose="02000000000000000000" pitchFamily="2" charset="0"/>
            </a:endParaRPr>
          </a:p>
        </p:txBody>
      </p:sp>
      <p:sp>
        <p:nvSpPr>
          <p:cNvPr id="4" name="Tijdelijke aanduiding voor voettekst 3">
            <a:extLst>
              <a:ext uri="{FF2B5EF4-FFF2-40B4-BE49-F238E27FC236}">
                <a16:creationId xmlns:a16="http://schemas.microsoft.com/office/drawing/2014/main" id="{B57F77C6-C741-5F0E-D570-48AF482B00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latin typeface="Roboto" panose="02000000000000000000" pitchFamily="2" charset="0"/>
            </a:endParaRPr>
          </a:p>
        </p:txBody>
      </p:sp>
      <p:sp>
        <p:nvSpPr>
          <p:cNvPr id="5" name="Tijdelijke aanduiding voor dianummer 4">
            <a:extLst>
              <a:ext uri="{FF2B5EF4-FFF2-40B4-BE49-F238E27FC236}">
                <a16:creationId xmlns:a16="http://schemas.microsoft.com/office/drawing/2014/main" id="{1095EAAE-37AB-460D-289A-2D28BB1D95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DE8AAF-A256-49CA-AAB6-E816929A20D9}" type="slidenum">
              <a:rPr lang="nl-NL" smtClean="0">
                <a:latin typeface="Roboto" panose="02000000000000000000" pitchFamily="2" charset="0"/>
              </a:rPr>
              <a:t>‹nr.›</a:t>
            </a:fld>
            <a:endParaRPr lang="nl-NL" dirty="0">
              <a:latin typeface="Roboto" panose="02000000000000000000" pitchFamily="2" charset="0"/>
            </a:endParaRPr>
          </a:p>
        </p:txBody>
      </p:sp>
    </p:spTree>
    <p:extLst>
      <p:ext uri="{BB962C8B-B14F-4D97-AF65-F5344CB8AC3E}">
        <p14:creationId xmlns:p14="http://schemas.microsoft.com/office/powerpoint/2010/main" val="4160691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DF3B8033-D510-48FA-9038-D39AD4C616C2}" type="datetimeFigureOut">
              <a:rPr lang="nl-NL" smtClean="0"/>
              <a:pPr/>
              <a:t>3-3-2026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35D01E93-30B2-459D-90BD-EE77131B3FC3}" type="slidenum">
              <a:rPr lang="nl-NL" smtClean="0"/>
              <a:pPr/>
              <a:t>‹nr.›</a:t>
            </a:fld>
            <a:endParaRPr lang="nl-NL" dirty="0"/>
          </a:p>
        </p:txBody>
      </p:sp>
    </p:spTree>
    <p:extLst>
      <p:ext uri="{BB962C8B-B14F-4D97-AF65-F5344CB8AC3E}">
        <p14:creationId xmlns:p14="http://schemas.microsoft.com/office/powerpoint/2010/main" val="741829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panose="02000000000000000000" pitchFamily="2" charset="0"/>
        <a:ea typeface="+mn-ea"/>
        <a:cs typeface="+mn-cs"/>
      </a:defRPr>
    </a:lvl1pPr>
    <a:lvl2pPr marL="457200" algn="l" defTabSz="914400" rtl="0" eaLnBrk="1" latinLnBrk="0" hangingPunct="1">
      <a:defRPr sz="1200" kern="1200">
        <a:solidFill>
          <a:schemeClr val="tx1"/>
        </a:solidFill>
        <a:latin typeface="Roboto" panose="02000000000000000000" pitchFamily="2" charset="0"/>
        <a:ea typeface="+mn-ea"/>
        <a:cs typeface="+mn-cs"/>
      </a:defRPr>
    </a:lvl2pPr>
    <a:lvl3pPr marL="914400" algn="l" defTabSz="914400" rtl="0" eaLnBrk="1" latinLnBrk="0" hangingPunct="1">
      <a:defRPr sz="1200" kern="1200">
        <a:solidFill>
          <a:schemeClr val="tx1"/>
        </a:solidFill>
        <a:latin typeface="Roboto" panose="02000000000000000000" pitchFamily="2" charset="0"/>
        <a:ea typeface="+mn-ea"/>
        <a:cs typeface="+mn-cs"/>
      </a:defRPr>
    </a:lvl3pPr>
    <a:lvl4pPr marL="1371600" algn="l" defTabSz="914400" rtl="0" eaLnBrk="1" latinLnBrk="0" hangingPunct="1">
      <a:defRPr sz="1200" kern="1200">
        <a:solidFill>
          <a:schemeClr val="tx1"/>
        </a:solidFill>
        <a:latin typeface="Roboto" panose="02000000000000000000" pitchFamily="2" charset="0"/>
        <a:ea typeface="+mn-ea"/>
        <a:cs typeface="+mn-cs"/>
      </a:defRPr>
    </a:lvl4pPr>
    <a:lvl5pPr marL="1828800" algn="l" defTabSz="914400" rtl="0" eaLnBrk="1" latinLnBrk="0" hangingPunct="1">
      <a:defRPr sz="120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t>1</a:t>
            </a:fld>
            <a:endParaRPr lang="nl-NL"/>
          </a:p>
        </p:txBody>
      </p:sp>
    </p:spTree>
    <p:extLst>
      <p:ext uri="{BB962C8B-B14F-4D97-AF65-F5344CB8AC3E}">
        <p14:creationId xmlns:p14="http://schemas.microsoft.com/office/powerpoint/2010/main" val="146283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04B8-E0F0-DD25-B415-36BC10789B5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2C28428-FA72-7608-4827-94B57AB241D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D5E1AC-D7B2-FF2E-F75C-0E0C06E7F223}"/>
              </a:ext>
            </a:extLst>
          </p:cNvPr>
          <p:cNvSpPr>
            <a:spLocks noGrp="1"/>
          </p:cNvSpPr>
          <p:nvPr>
            <p:ph type="body" idx="1"/>
          </p:nvPr>
        </p:nvSpPr>
        <p:spPr/>
        <p:txBody>
          <a:bodyPr/>
          <a:lstStyle/>
          <a:p>
            <a:pPr marL="0" indent="0">
              <a:buFontTx/>
              <a:buNone/>
            </a:pPr>
            <a:r>
              <a:rPr lang="en-US" dirty="0"/>
              <a:t>De </a:t>
            </a:r>
            <a:r>
              <a:rPr lang="en-US" dirty="0" err="1"/>
              <a:t>argumenten</a:t>
            </a:r>
            <a:r>
              <a:rPr lang="en-US" dirty="0"/>
              <a:t> </a:t>
            </a:r>
            <a:r>
              <a:rPr lang="en-US" dirty="0" err="1"/>
              <a:t>kunnen</a:t>
            </a:r>
            <a:r>
              <a:rPr lang="en-US" dirty="0"/>
              <a:t> </a:t>
            </a:r>
            <a:r>
              <a:rPr lang="en-US" dirty="0" err="1"/>
              <a:t>verdeeld</a:t>
            </a:r>
            <a:r>
              <a:rPr lang="en-US" dirty="0"/>
              <a:t> </a:t>
            </a:r>
            <a:r>
              <a:rPr lang="en-US" dirty="0" err="1"/>
              <a:t>worden</a:t>
            </a:r>
            <a:r>
              <a:rPr lang="en-US" dirty="0"/>
              <a:t> over de </a:t>
            </a:r>
            <a:r>
              <a:rPr lang="en-US" dirty="0" err="1"/>
              <a:t>volgende</a:t>
            </a:r>
            <a:r>
              <a:rPr lang="en-US" dirty="0"/>
              <a:t> 4 “</a:t>
            </a:r>
            <a:r>
              <a:rPr lang="en-US" dirty="0" err="1"/>
              <a:t>cirkels</a:t>
            </a:r>
            <a:r>
              <a:rPr lang="en-US" dirty="0"/>
              <a:t>” </a:t>
            </a:r>
            <a:r>
              <a:rPr lang="en-US" dirty="0" err="1"/>
              <a:t>afhankelijk</a:t>
            </a:r>
            <a:r>
              <a:rPr lang="en-US" dirty="0"/>
              <a:t> van welk </a:t>
            </a:r>
            <a:r>
              <a:rPr lang="en-US" dirty="0" err="1"/>
              <a:t>perspectief</a:t>
            </a:r>
            <a:r>
              <a:rPr lang="en-US" dirty="0"/>
              <a:t> je </a:t>
            </a:r>
            <a:r>
              <a:rPr lang="en-US" dirty="0" err="1"/>
              <a:t>aanneemt</a:t>
            </a:r>
            <a:r>
              <a:rPr lang="en-US" dirty="0"/>
              <a:t>. (</a:t>
            </a:r>
            <a:r>
              <a:rPr lang="en-US" dirty="0" err="1"/>
              <a:t>zie</a:t>
            </a:r>
            <a:r>
              <a:rPr lang="en-US" dirty="0"/>
              <a:t> </a:t>
            </a:r>
            <a:r>
              <a:rPr lang="en-US" dirty="0" err="1"/>
              <a:t>ook</a:t>
            </a:r>
            <a:r>
              <a:rPr lang="en-US" dirty="0"/>
              <a:t> de sheets met </a:t>
            </a:r>
            <a:r>
              <a:rPr lang="en-US" dirty="0" err="1"/>
              <a:t>citaten</a:t>
            </a:r>
            <a:r>
              <a:rPr lang="en-US" dirty="0"/>
              <a:t> die </a:t>
            </a:r>
            <a:r>
              <a:rPr lang="en-US" dirty="0" err="1"/>
              <a:t>spreken</a:t>
            </a:r>
            <a:r>
              <a:rPr lang="en-US" dirty="0"/>
              <a:t> </a:t>
            </a:r>
            <a:r>
              <a:rPr lang="en-US" dirty="0" err="1"/>
              <a:t>voor</a:t>
            </a:r>
            <a:r>
              <a:rPr lang="en-US" dirty="0"/>
              <a:t> 1 van de </a:t>
            </a:r>
            <a:r>
              <a:rPr lang="en-US" dirty="0" err="1"/>
              <a:t>cirkels</a:t>
            </a:r>
            <a:r>
              <a:rPr lang="en-US" dirty="0"/>
              <a:t>)</a:t>
            </a:r>
          </a:p>
          <a:p>
            <a:pPr marL="0" indent="0">
              <a:buFontTx/>
              <a:buNone/>
            </a:pPr>
            <a:endParaRPr lang="en-US" dirty="0"/>
          </a:p>
          <a:p>
            <a:pPr marL="0" indent="0">
              <a:buFontTx/>
              <a:buNone/>
            </a:pPr>
            <a:r>
              <a:rPr lang="en-US" dirty="0"/>
              <a:t>Stap 1: </a:t>
            </a:r>
            <a:r>
              <a:rPr lang="en-US" dirty="0" err="1"/>
              <a:t>Waarom</a:t>
            </a:r>
            <a:r>
              <a:rPr lang="en-US" dirty="0"/>
              <a:t> </a:t>
            </a:r>
            <a:r>
              <a:rPr lang="en-US" dirty="0" err="1"/>
              <a:t>heeft</a:t>
            </a:r>
            <a:r>
              <a:rPr lang="en-US" dirty="0"/>
              <a:t> </a:t>
            </a:r>
            <a:r>
              <a:rPr lang="en-US" dirty="0" err="1"/>
              <a:t>dit</a:t>
            </a:r>
            <a:r>
              <a:rPr lang="en-US" dirty="0"/>
              <a:t> met </a:t>
            </a:r>
            <a:r>
              <a:rPr lang="en-US" dirty="0" err="1"/>
              <a:t>Ethiek</a:t>
            </a:r>
            <a:r>
              <a:rPr lang="en-US" dirty="0"/>
              <a:t> te </a:t>
            </a:r>
            <a:r>
              <a:rPr lang="en-US" dirty="0" err="1"/>
              <a:t>maken</a:t>
            </a:r>
            <a:r>
              <a:rPr lang="en-US" dirty="0"/>
              <a:t>?</a:t>
            </a:r>
          </a:p>
          <a:p>
            <a:pPr marL="171450" indent="-171450">
              <a:buFont typeface="Wingdings" panose="05000000000000000000" pitchFamily="2" charset="2"/>
              <a:buChar char="à"/>
            </a:pPr>
            <a:r>
              <a:rPr lang="en-US" dirty="0">
                <a:sym typeface="Wingdings" panose="05000000000000000000" pitchFamily="2" charset="2"/>
              </a:rPr>
              <a:t>De </a:t>
            </a:r>
            <a:r>
              <a:rPr lang="en-US" dirty="0" err="1">
                <a:sym typeface="Wingdings" panose="05000000000000000000" pitchFamily="2" charset="2"/>
              </a:rPr>
              <a:t>onderliggende</a:t>
            </a:r>
            <a:r>
              <a:rPr lang="en-US" dirty="0">
                <a:sym typeface="Wingdings" panose="05000000000000000000" pitchFamily="2" charset="2"/>
              </a:rPr>
              <a:t>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vraag</a:t>
            </a:r>
            <a:r>
              <a:rPr lang="en-US" dirty="0">
                <a:sym typeface="Wingdings" panose="05000000000000000000" pitchFamily="2" charset="2"/>
              </a:rPr>
              <a:t> is: </a:t>
            </a:r>
            <a:r>
              <a:rPr lang="en-US" dirty="0" err="1">
                <a:sym typeface="Wingdings" panose="05000000000000000000" pitchFamily="2" charset="2"/>
              </a:rPr>
              <a:t>wie</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/of wat neem je mee in je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overwegingen</a:t>
            </a:r>
            <a:r>
              <a:rPr lang="en-US" dirty="0">
                <a:sym typeface="Wingdings" panose="05000000000000000000" pitchFamily="2" charset="2"/>
              </a:rPr>
              <a:t>? </a:t>
            </a:r>
          </a:p>
          <a:p>
            <a:pPr marL="171450" indent="-171450">
              <a:buFont typeface="Wingdings" panose="05000000000000000000" pitchFamily="2" charset="2"/>
              <a:buChar char="à"/>
            </a:pPr>
            <a:endParaRPr lang="en-US" dirty="0">
              <a:sym typeface="Wingdings" panose="05000000000000000000" pitchFamily="2" charset="2"/>
            </a:endParaRPr>
          </a:p>
          <a:p>
            <a:pPr marL="0" indent="0">
              <a:buFont typeface="Wingdings" panose="05000000000000000000" pitchFamily="2" charset="2"/>
              <a:buNone/>
            </a:pPr>
            <a:r>
              <a:rPr lang="en-US" dirty="0">
                <a:sym typeface="Wingdings" panose="05000000000000000000" pitchFamily="2" charset="2"/>
              </a:rPr>
              <a:t>Stap 2: </a:t>
            </a:r>
            <a:r>
              <a:rPr lang="en-US" dirty="0" err="1">
                <a:sym typeface="Wingdings" panose="05000000000000000000" pitchFamily="2" charset="2"/>
              </a:rPr>
              <a:t>kort</a:t>
            </a:r>
            <a:r>
              <a:rPr lang="en-US" dirty="0">
                <a:sym typeface="Wingdings" panose="05000000000000000000" pitchFamily="2" charset="2"/>
              </a:rPr>
              <a:t> </a:t>
            </a:r>
            <a:r>
              <a:rPr lang="en-US" dirty="0" err="1">
                <a:sym typeface="Wingdings" panose="05000000000000000000" pitchFamily="2" charset="2"/>
              </a:rPr>
              <a:t>toelichten</a:t>
            </a:r>
            <a:r>
              <a:rPr lang="en-US" dirty="0">
                <a:sym typeface="Wingdings" panose="05000000000000000000" pitchFamily="2" charset="2"/>
              </a:rPr>
              <a:t> van de 4 </a:t>
            </a:r>
            <a:r>
              <a:rPr lang="en-US" dirty="0" err="1">
                <a:sym typeface="Wingdings" panose="05000000000000000000" pitchFamily="2" charset="2"/>
              </a:rPr>
              <a:t>cirkels</a:t>
            </a:r>
            <a:r>
              <a:rPr lang="en-US" dirty="0">
                <a:sym typeface="Wingdings" panose="05000000000000000000" pitchFamily="2" charset="2"/>
              </a:rPr>
              <a:t>:</a:t>
            </a:r>
            <a:endParaRPr lang="en-US" dirty="0"/>
          </a:p>
          <a:p>
            <a:pPr marL="171450" indent="-171450">
              <a:buFontTx/>
              <a:buChar char="-"/>
            </a:pPr>
            <a:r>
              <a:rPr lang="en-US" dirty="0"/>
              <a:t>Anthropocentrism </a:t>
            </a:r>
            <a:r>
              <a:rPr lang="en-US" dirty="0">
                <a:sym typeface="Wingdings" panose="05000000000000000000" pitchFamily="2" charset="2"/>
              </a:rPr>
              <a:t>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de </a:t>
            </a:r>
            <a:r>
              <a:rPr lang="en-US" dirty="0" err="1">
                <a:sym typeface="Wingdings" panose="05000000000000000000" pitchFamily="2" charset="2"/>
              </a:rPr>
              <a:t>mens</a:t>
            </a:r>
            <a:r>
              <a:rPr lang="en-US" dirty="0">
                <a:sym typeface="Wingdings" panose="05000000000000000000" pitchFamily="2" charset="2"/>
              </a:rPr>
              <a:t> </a:t>
            </a:r>
            <a:r>
              <a:rPr lang="en-US" dirty="0" err="1">
                <a:sym typeface="Wingdings" panose="05000000000000000000" pitchFamily="2" charset="2"/>
              </a:rPr>
              <a:t>zelf</a:t>
            </a:r>
            <a:r>
              <a:rPr lang="en-US" dirty="0">
                <a:sym typeface="Wingdings" panose="05000000000000000000" pitchFamily="2" charset="2"/>
              </a:rPr>
              <a:t>  </a:t>
            </a:r>
            <a:r>
              <a:rPr lang="en-US" dirty="0" err="1">
                <a:sym typeface="Wingdings" panose="05000000000000000000" pitchFamily="2" charset="2"/>
              </a:rPr>
              <a:t>dus</a:t>
            </a:r>
            <a:r>
              <a:rPr lang="en-US" dirty="0">
                <a:sym typeface="Wingdings" panose="05000000000000000000" pitchFamily="2" charset="2"/>
              </a:rPr>
              <a:t> </a:t>
            </a:r>
            <a:r>
              <a:rPr lang="en-US" dirty="0" err="1">
                <a:sym typeface="Wingdings" panose="05000000000000000000" pitchFamily="2" charset="2"/>
              </a:rPr>
              <a:t>aleen</a:t>
            </a:r>
            <a:r>
              <a:rPr lang="en-US" dirty="0">
                <a:sym typeface="Wingdings" panose="05000000000000000000" pitchFamily="2" charset="2"/>
              </a:rPr>
              <a:t> de </a:t>
            </a:r>
            <a:r>
              <a:rPr lang="en-US" dirty="0" err="1">
                <a:sym typeface="Wingdings" panose="05000000000000000000" pitchFamily="2" charset="2"/>
              </a:rPr>
              <a:t>mens</a:t>
            </a:r>
            <a:r>
              <a:rPr lang="en-US" dirty="0">
                <a:sym typeface="Wingdings" panose="05000000000000000000" pitchFamily="2" charset="2"/>
              </a:rPr>
              <a:t> </a:t>
            </a:r>
            <a:r>
              <a:rPr lang="en-US" dirty="0" err="1">
                <a:sym typeface="Wingdings" panose="05000000000000000000" pitchFamily="2" charset="2"/>
              </a:rPr>
              <a:t>meenemen</a:t>
            </a:r>
            <a:r>
              <a:rPr lang="en-US" dirty="0">
                <a:sym typeface="Wingdings" panose="05000000000000000000" pitchFamily="2" charset="2"/>
              </a:rPr>
              <a:t> in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overwegingen</a:t>
            </a:r>
            <a:endParaRPr lang="en-US" dirty="0">
              <a:sym typeface="Wingdings" panose="05000000000000000000" pitchFamily="2" charset="2"/>
            </a:endParaRPr>
          </a:p>
          <a:p>
            <a:pPr marL="171450" indent="-171450">
              <a:buFontTx/>
              <a:buChar char="-"/>
            </a:pPr>
            <a:r>
              <a:rPr lang="en-US" dirty="0" err="1">
                <a:sym typeface="Wingdings" panose="05000000000000000000" pitchFamily="2" charset="2"/>
              </a:rPr>
              <a:t>Pathocentrism</a:t>
            </a:r>
            <a:r>
              <a:rPr lang="en-US" dirty="0">
                <a:sym typeface="Wingdings" panose="05000000000000000000" pitchFamily="2" charset="2"/>
              </a:rPr>
              <a:t>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die </a:t>
            </a:r>
            <a:r>
              <a:rPr lang="en-US" dirty="0" err="1">
                <a:sym typeface="Wingdings" panose="05000000000000000000" pitchFamily="2" charset="2"/>
              </a:rPr>
              <a:t>kunnen</a:t>
            </a:r>
            <a:r>
              <a:rPr lang="en-US" dirty="0">
                <a:sym typeface="Wingdings" panose="05000000000000000000" pitchFamily="2" charset="2"/>
              </a:rPr>
              <a:t> </a:t>
            </a:r>
            <a:r>
              <a:rPr lang="en-US" dirty="0" err="1">
                <a:sym typeface="Wingdings" panose="05000000000000000000" pitchFamily="2" charset="2"/>
              </a:rPr>
              <a:t>lijden</a:t>
            </a:r>
            <a:r>
              <a:rPr lang="en-US" dirty="0">
                <a:sym typeface="Wingdings" panose="05000000000000000000" pitchFamily="2" charset="2"/>
              </a:rPr>
              <a:t>  </a:t>
            </a:r>
            <a:r>
              <a:rPr lang="en-US" dirty="0" err="1">
                <a:sym typeface="Wingdings" panose="05000000000000000000" pitchFamily="2" charset="2"/>
              </a:rPr>
              <a:t>dus</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die </a:t>
            </a:r>
            <a:r>
              <a:rPr lang="en-US" dirty="0" err="1">
                <a:sym typeface="Wingdings" panose="05000000000000000000" pitchFamily="2" charset="2"/>
              </a:rPr>
              <a:t>kunnen</a:t>
            </a:r>
            <a:r>
              <a:rPr lang="en-US" dirty="0">
                <a:sym typeface="Wingdings" panose="05000000000000000000" pitchFamily="2" charset="2"/>
              </a:rPr>
              <a:t> </a:t>
            </a:r>
            <a:r>
              <a:rPr lang="en-US" dirty="0" err="1">
                <a:sym typeface="Wingdings" panose="05000000000000000000" pitchFamily="2" charset="2"/>
              </a:rPr>
              <a:t>leiden</a:t>
            </a:r>
            <a:r>
              <a:rPr lang="en-US" dirty="0">
                <a:sym typeface="Wingdings" panose="05000000000000000000" pitchFamily="2" charset="2"/>
              </a:rPr>
              <a:t> </a:t>
            </a:r>
            <a:r>
              <a:rPr lang="en-US" dirty="0" err="1">
                <a:sym typeface="Wingdings" panose="05000000000000000000" pitchFamily="2" charset="2"/>
              </a:rPr>
              <a:t>meenemen</a:t>
            </a:r>
            <a:r>
              <a:rPr lang="en-US" dirty="0">
                <a:sym typeface="Wingdings" panose="05000000000000000000" pitchFamily="2" charset="2"/>
              </a:rPr>
              <a:t> in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overwegingen</a:t>
            </a:r>
            <a:endParaRPr lang="en-US" dirty="0">
              <a:sym typeface="Wingdings" panose="05000000000000000000" pitchFamily="2" charset="2"/>
            </a:endParaRPr>
          </a:p>
          <a:p>
            <a:pPr marL="171450" indent="-171450">
              <a:buFontTx/>
              <a:buChar char="-"/>
            </a:pPr>
            <a:r>
              <a:rPr lang="en-US" dirty="0">
                <a:sym typeface="Wingdings" panose="05000000000000000000" pitchFamily="2" charset="2"/>
              </a:rPr>
              <a:t>Biocentrism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 </a:t>
            </a:r>
            <a:r>
              <a:rPr lang="en-US" dirty="0" err="1">
                <a:sym typeface="Wingdings" panose="05000000000000000000" pitchFamily="2" charset="2"/>
              </a:rPr>
              <a:t>dus</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a:t>
            </a:r>
            <a:r>
              <a:rPr lang="en-US" dirty="0" err="1">
                <a:sym typeface="Wingdings" panose="05000000000000000000" pitchFamily="2" charset="2"/>
              </a:rPr>
              <a:t>meenemen</a:t>
            </a:r>
            <a:r>
              <a:rPr lang="en-US" dirty="0">
                <a:sym typeface="Wingdings" panose="05000000000000000000" pitchFamily="2" charset="2"/>
              </a:rPr>
              <a:t> in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overwegingen</a:t>
            </a:r>
            <a:endParaRPr lang="en-US" dirty="0">
              <a:sym typeface="Wingdings" panose="05000000000000000000" pitchFamily="2" charset="2"/>
            </a:endParaRPr>
          </a:p>
          <a:p>
            <a:pPr marL="171450" indent="-171450">
              <a:buFontTx/>
              <a:buChar char="-"/>
            </a:pPr>
            <a:r>
              <a:rPr lang="en-US" dirty="0" err="1">
                <a:sym typeface="Wingdings" panose="05000000000000000000" pitchFamily="2" charset="2"/>
              </a:rPr>
              <a:t>Holisme</a:t>
            </a:r>
            <a:r>
              <a:rPr lang="en-US" dirty="0">
                <a:sym typeface="Wingdings" panose="05000000000000000000" pitchFamily="2" charset="2"/>
              </a:rPr>
              <a:t>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t>
            </a:r>
            <a:r>
              <a:rPr lang="en-US" dirty="0" err="1">
                <a:sym typeface="Wingdings" panose="05000000000000000000" pitchFamily="2" charset="2"/>
              </a:rPr>
              <a:t>alles</a:t>
            </a:r>
            <a:r>
              <a:rPr lang="en-US" dirty="0">
                <a:sym typeface="Wingdings" panose="05000000000000000000" pitchFamily="2" charset="2"/>
              </a:rPr>
              <a:t> </a:t>
            </a:r>
            <a:r>
              <a:rPr lang="en-US" dirty="0" err="1">
                <a:sym typeface="Wingdings" panose="05000000000000000000" pitchFamily="2" charset="2"/>
              </a:rPr>
              <a:t>dat</a:t>
            </a:r>
            <a:r>
              <a:rPr lang="en-US" dirty="0">
                <a:sym typeface="Wingdings" panose="05000000000000000000" pitchFamily="2" charset="2"/>
              </a:rPr>
              <a:t> </a:t>
            </a:r>
            <a:r>
              <a:rPr lang="en-US" dirty="0" err="1">
                <a:sym typeface="Wingdings" panose="05000000000000000000" pitchFamily="2" charset="2"/>
              </a:rPr>
              <a:t>bestaat</a:t>
            </a:r>
            <a:r>
              <a:rPr lang="en-US" dirty="0">
                <a:sym typeface="Wingdings" panose="05000000000000000000" pitchFamily="2" charset="2"/>
              </a:rPr>
              <a:t>  </a:t>
            </a:r>
            <a:r>
              <a:rPr lang="en-US" dirty="0" err="1">
                <a:sym typeface="Wingdings" panose="05000000000000000000" pitchFamily="2" charset="2"/>
              </a:rPr>
              <a:t>dus</a:t>
            </a:r>
            <a:r>
              <a:rPr lang="en-US" dirty="0">
                <a:sym typeface="Wingdings" panose="05000000000000000000" pitchFamily="2" charset="2"/>
              </a:rPr>
              <a:t> </a:t>
            </a:r>
            <a:r>
              <a:rPr lang="en-US" dirty="0" err="1">
                <a:sym typeface="Wingdings" panose="05000000000000000000" pitchFamily="2" charset="2"/>
              </a:rPr>
              <a:t>alles</a:t>
            </a:r>
            <a:r>
              <a:rPr lang="en-US" dirty="0">
                <a:sym typeface="Wingdings" panose="05000000000000000000" pitchFamily="2" charset="2"/>
              </a:rPr>
              <a:t> wat </a:t>
            </a:r>
            <a:r>
              <a:rPr lang="en-US" dirty="0" err="1">
                <a:sym typeface="Wingdings" panose="05000000000000000000" pitchFamily="2" charset="2"/>
              </a:rPr>
              <a:t>bestaat</a:t>
            </a:r>
            <a:r>
              <a:rPr lang="en-US" dirty="0">
                <a:sym typeface="Wingdings" panose="05000000000000000000" pitchFamily="2" charset="2"/>
              </a:rPr>
              <a:t> (</a:t>
            </a:r>
            <a:r>
              <a:rPr lang="en-US" dirty="0" err="1">
                <a:sym typeface="Wingdings" panose="05000000000000000000" pitchFamily="2" charset="2"/>
              </a:rPr>
              <a:t>ook</a:t>
            </a:r>
            <a:r>
              <a:rPr lang="en-US" dirty="0">
                <a:sym typeface="Wingdings" panose="05000000000000000000" pitchFamily="2" charset="2"/>
              </a:rPr>
              <a:t> </a:t>
            </a:r>
            <a:r>
              <a:rPr lang="en-US" dirty="0" err="1">
                <a:sym typeface="Wingdings" panose="05000000000000000000" pitchFamily="2" charset="2"/>
              </a:rPr>
              <a:t>niet</a:t>
            </a:r>
            <a:r>
              <a:rPr lang="en-US" dirty="0">
                <a:sym typeface="Wingdings" panose="05000000000000000000" pitchFamily="2" charset="2"/>
              </a:rPr>
              <a:t>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a:t>
            </a:r>
            <a:r>
              <a:rPr lang="en-US" dirty="0" err="1">
                <a:sym typeface="Wingdings" panose="05000000000000000000" pitchFamily="2" charset="2"/>
              </a:rPr>
              <a:t>meenemen</a:t>
            </a:r>
            <a:r>
              <a:rPr lang="en-US" dirty="0">
                <a:sym typeface="Wingdings" panose="05000000000000000000" pitchFamily="2" charset="2"/>
              </a:rPr>
              <a:t> in </a:t>
            </a:r>
            <a:r>
              <a:rPr lang="en-US" dirty="0" err="1">
                <a:sym typeface="Wingdings" panose="05000000000000000000" pitchFamily="2" charset="2"/>
              </a:rPr>
              <a:t>ethische</a:t>
            </a:r>
            <a:r>
              <a:rPr lang="en-US" dirty="0">
                <a:sym typeface="Wingdings" panose="05000000000000000000" pitchFamily="2" charset="2"/>
              </a:rPr>
              <a:t> </a:t>
            </a:r>
            <a:r>
              <a:rPr lang="en-US" dirty="0" err="1">
                <a:sym typeface="Wingdings" panose="05000000000000000000" pitchFamily="2" charset="2"/>
              </a:rPr>
              <a:t>overwegingen</a:t>
            </a:r>
            <a:endParaRPr lang="en-US" dirty="0">
              <a:sym typeface="Wingdings" panose="05000000000000000000" pitchFamily="2" charset="2"/>
            </a:endParaRPr>
          </a:p>
          <a:p>
            <a:pPr marL="171450" indent="-171450">
              <a:buFontTx/>
              <a:buChar char="-"/>
            </a:pPr>
            <a:endParaRPr lang="en-US" dirty="0">
              <a:sym typeface="Wingdings" panose="05000000000000000000" pitchFamily="2" charset="2"/>
            </a:endParaRPr>
          </a:p>
          <a:p>
            <a:pPr marL="0" indent="0">
              <a:buFontTx/>
              <a:buNone/>
            </a:pPr>
            <a:r>
              <a:rPr lang="en-US" dirty="0">
                <a:sym typeface="Wingdings" panose="05000000000000000000" pitchFamily="2" charset="2"/>
              </a:rPr>
              <a:t>Stap 3:</a:t>
            </a:r>
          </a:p>
          <a:p>
            <a:pPr marL="0" indent="0">
              <a:buFontTx/>
              <a:buNone/>
            </a:pPr>
            <a:r>
              <a:rPr lang="en-US" dirty="0" err="1">
                <a:sym typeface="Wingdings" panose="05000000000000000000" pitchFamily="2" charset="2"/>
              </a:rPr>
              <a:t>Opdracht</a:t>
            </a:r>
            <a:r>
              <a:rPr lang="en-US" dirty="0">
                <a:sym typeface="Wingdings" panose="05000000000000000000" pitchFamily="2" charset="2"/>
              </a:rPr>
              <a:t> laten </a:t>
            </a:r>
            <a:r>
              <a:rPr lang="en-US" dirty="0" err="1">
                <a:sym typeface="Wingdings" panose="05000000000000000000" pitchFamily="2" charset="2"/>
              </a:rPr>
              <a:t>uitvoeren</a:t>
            </a:r>
            <a:r>
              <a:rPr lang="en-US" dirty="0">
                <a:sym typeface="Wingdings" panose="05000000000000000000" pitchFamily="2" charset="2"/>
              </a:rPr>
              <a:t> </a:t>
            </a:r>
            <a:r>
              <a:rPr lang="en-US" dirty="0" err="1">
                <a:sym typeface="Wingdings" panose="05000000000000000000" pitchFamily="2" charset="2"/>
              </a:rPr>
              <a:t>zoals</a:t>
            </a:r>
            <a:r>
              <a:rPr lang="en-US" dirty="0">
                <a:sym typeface="Wingdings" panose="05000000000000000000" pitchFamily="2" charset="2"/>
              </a:rPr>
              <a:t> in de sheet </a:t>
            </a:r>
            <a:r>
              <a:rPr lang="en-US" dirty="0" err="1">
                <a:sym typeface="Wingdings" panose="05000000000000000000" pitchFamily="2" charset="2"/>
              </a:rPr>
              <a:t>staat</a:t>
            </a:r>
            <a:endParaRPr lang="en-US" dirty="0"/>
          </a:p>
          <a:p>
            <a:pPr marL="0" indent="0">
              <a:buFontTx/>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15A3F09D-4A2B-EAF5-197A-81B93E581557}"/>
              </a:ext>
            </a:extLst>
          </p:cNvPr>
          <p:cNvSpPr>
            <a:spLocks noGrp="1"/>
          </p:cNvSpPr>
          <p:nvPr>
            <p:ph type="sldNum" sz="quarter" idx="5"/>
          </p:nvPr>
        </p:nvSpPr>
        <p:spPr/>
        <p:txBody>
          <a:bodyPr/>
          <a:lstStyle/>
          <a:p>
            <a:fld id="{35D01E93-30B2-459D-90BD-EE77131B3FC3}" type="slidenum">
              <a:rPr lang="nl-NL" smtClean="0"/>
              <a:pPr/>
              <a:t>12</a:t>
            </a:fld>
            <a:endParaRPr lang="nl-NL" dirty="0"/>
          </a:p>
        </p:txBody>
      </p:sp>
    </p:spTree>
    <p:extLst>
      <p:ext uri="{BB962C8B-B14F-4D97-AF65-F5344CB8AC3E}">
        <p14:creationId xmlns:p14="http://schemas.microsoft.com/office/powerpoint/2010/main" val="1919232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FBA00-C608-2390-59B9-D38D3CD2B2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313FEA0-209C-46DF-7ADE-38C76D9F23C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1D39B43-6156-5C11-9F02-125FB2D09F6D}"/>
              </a:ext>
            </a:extLst>
          </p:cNvPr>
          <p:cNvSpPr>
            <a:spLocks noGrp="1"/>
          </p:cNvSpPr>
          <p:nvPr>
            <p:ph type="body" idx="1"/>
          </p:nvPr>
        </p:nvSpPr>
        <p:spPr/>
        <p:txBody>
          <a:bodyPr/>
          <a:lstStyle/>
          <a:p>
            <a:pPr marL="0" indent="0">
              <a:buFontTx/>
              <a:buNone/>
            </a:pPr>
            <a:r>
              <a:rPr lang="en-US" dirty="0" err="1"/>
              <a:t>Vul</a:t>
            </a:r>
            <a:r>
              <a:rPr lang="en-US" dirty="0"/>
              <a:t> op het bord </a:t>
            </a:r>
            <a:r>
              <a:rPr lang="en-US" dirty="0" err="1"/>
              <a:t>gezamenlijk</a:t>
            </a:r>
            <a:r>
              <a:rPr lang="en-US" dirty="0"/>
              <a:t> de </a:t>
            </a:r>
            <a:r>
              <a:rPr lang="en-US" dirty="0" err="1"/>
              <a:t>cirkels</a:t>
            </a:r>
            <a:r>
              <a:rPr lang="en-US" dirty="0"/>
              <a:t> met </a:t>
            </a:r>
            <a:r>
              <a:rPr lang="en-US" dirty="0" err="1"/>
              <a:t>argumenten</a:t>
            </a:r>
            <a:r>
              <a:rPr lang="en-US" dirty="0"/>
              <a:t> </a:t>
            </a:r>
            <a:r>
              <a:rPr lang="en-US" dirty="0" err="1"/>
              <a:t>en</a:t>
            </a:r>
            <a:r>
              <a:rPr lang="en-US" dirty="0"/>
              <a:t> ga </a:t>
            </a:r>
            <a:r>
              <a:rPr lang="en-US" dirty="0" err="1"/>
              <a:t>kort</a:t>
            </a:r>
            <a:r>
              <a:rPr lang="en-US" dirty="0"/>
              <a:t> het </a:t>
            </a:r>
            <a:r>
              <a:rPr lang="en-US" dirty="0" err="1"/>
              <a:t>gesprek</a:t>
            </a:r>
            <a:r>
              <a:rPr lang="en-US" dirty="0"/>
              <a:t> </a:t>
            </a:r>
            <a:r>
              <a:rPr lang="en-US" dirty="0" err="1"/>
              <a:t>aan</a:t>
            </a:r>
            <a:r>
              <a:rPr lang="en-US" dirty="0"/>
              <a:t> </a:t>
            </a:r>
            <a:r>
              <a:rPr lang="en-US" dirty="0">
                <a:sym typeface="Wingdings" panose="05000000000000000000" pitchFamily="2" charset="2"/>
              </a:rPr>
              <a:t> </a:t>
            </a:r>
            <a:r>
              <a:rPr lang="en-US" dirty="0" err="1">
                <a:sym typeface="Wingdings" panose="05000000000000000000" pitchFamily="2" charset="2"/>
              </a:rPr>
              <a:t>welke</a:t>
            </a:r>
            <a:r>
              <a:rPr lang="en-US" dirty="0">
                <a:sym typeface="Wingdings" panose="05000000000000000000" pitchFamily="2" charset="2"/>
              </a:rPr>
              <a:t> </a:t>
            </a:r>
            <a:r>
              <a:rPr lang="en-US" dirty="0" err="1">
                <a:sym typeface="Wingdings" panose="05000000000000000000" pitchFamily="2" charset="2"/>
              </a:rPr>
              <a:t>cirkel</a:t>
            </a:r>
            <a:r>
              <a:rPr lang="en-US" dirty="0">
                <a:sym typeface="Wingdings" panose="05000000000000000000" pitchFamily="2" charset="2"/>
              </a:rPr>
              <a:t> </a:t>
            </a:r>
            <a:r>
              <a:rPr lang="en-US" dirty="0" err="1">
                <a:sym typeface="Wingdings" panose="05000000000000000000" pitchFamily="2" charset="2"/>
              </a:rPr>
              <a:t>wordt</a:t>
            </a:r>
            <a:r>
              <a:rPr lang="en-US" dirty="0">
                <a:sym typeface="Wingdings" panose="05000000000000000000" pitchFamily="2" charset="2"/>
              </a:rPr>
              <a:t> over het </a:t>
            </a:r>
            <a:r>
              <a:rPr lang="en-US" dirty="0" err="1">
                <a:sym typeface="Wingdings" panose="05000000000000000000" pitchFamily="2" charset="2"/>
              </a:rPr>
              <a:t>algemeen</a:t>
            </a:r>
            <a:r>
              <a:rPr lang="en-US" dirty="0">
                <a:sym typeface="Wingdings" panose="05000000000000000000" pitchFamily="2" charset="2"/>
              </a:rPr>
              <a:t> </a:t>
            </a:r>
            <a:r>
              <a:rPr lang="en-US" dirty="0" err="1">
                <a:sym typeface="Wingdings" panose="05000000000000000000" pitchFamily="2" charset="2"/>
              </a:rPr>
              <a:t>als</a:t>
            </a:r>
            <a:r>
              <a:rPr lang="en-US" dirty="0">
                <a:sym typeface="Wingdings" panose="05000000000000000000" pitchFamily="2" charset="2"/>
              </a:rPr>
              <a:t> </a:t>
            </a:r>
            <a:r>
              <a:rPr lang="en-US" dirty="0" err="1">
                <a:sym typeface="Wingdings" panose="05000000000000000000" pitchFamily="2" charset="2"/>
              </a:rPr>
              <a:t>meest</a:t>
            </a:r>
            <a:r>
              <a:rPr lang="en-US" dirty="0">
                <a:sym typeface="Wingdings" panose="05000000000000000000" pitchFamily="2" charset="2"/>
              </a:rPr>
              <a:t> relevant </a:t>
            </a:r>
            <a:r>
              <a:rPr lang="en-US" dirty="0" err="1">
                <a:sym typeface="Wingdings" panose="05000000000000000000" pitchFamily="2" charset="2"/>
              </a:rPr>
              <a:t>gezien</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waarom</a:t>
            </a:r>
            <a:r>
              <a:rPr lang="en-US" dirty="0">
                <a:sym typeface="Wingdings" panose="05000000000000000000" pitchFamily="2" charset="2"/>
              </a:rPr>
              <a:t>?</a:t>
            </a:r>
            <a:endParaRPr lang="en-US" dirty="0"/>
          </a:p>
          <a:p>
            <a:pPr marL="0" indent="0">
              <a:buFontTx/>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C89B85AD-EF73-6E1F-1BD2-07CD7D389AD2}"/>
              </a:ext>
            </a:extLst>
          </p:cNvPr>
          <p:cNvSpPr>
            <a:spLocks noGrp="1"/>
          </p:cNvSpPr>
          <p:nvPr>
            <p:ph type="sldNum" sz="quarter" idx="5"/>
          </p:nvPr>
        </p:nvSpPr>
        <p:spPr/>
        <p:txBody>
          <a:bodyPr/>
          <a:lstStyle/>
          <a:p>
            <a:fld id="{35D01E93-30B2-459D-90BD-EE77131B3FC3}" type="slidenum">
              <a:rPr lang="nl-NL" smtClean="0"/>
              <a:pPr/>
              <a:t>13</a:t>
            </a:fld>
            <a:endParaRPr lang="nl-NL" dirty="0"/>
          </a:p>
        </p:txBody>
      </p:sp>
    </p:spTree>
    <p:extLst>
      <p:ext uri="{BB962C8B-B14F-4D97-AF65-F5344CB8AC3E}">
        <p14:creationId xmlns:p14="http://schemas.microsoft.com/office/powerpoint/2010/main" val="3154038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1273-9F2C-A668-B64E-053270F88FF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AD2D328-5FE5-FC6D-E0F5-61D2BD8867D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0A3C0CE-10A0-0849-8C01-BE81D893B702}"/>
              </a:ext>
            </a:extLst>
          </p:cNvPr>
          <p:cNvSpPr>
            <a:spLocks noGrp="1"/>
          </p:cNvSpPr>
          <p:nvPr>
            <p:ph type="body" idx="1"/>
          </p:nvPr>
        </p:nvSpPr>
        <p:spPr/>
        <p:txBody>
          <a:bodyPr/>
          <a:lstStyle/>
          <a:p>
            <a:pPr marL="0" indent="0">
              <a:buFontTx/>
              <a:buNone/>
            </a:pPr>
            <a:r>
              <a:rPr lang="en-US" dirty="0" err="1"/>
              <a:t>Citaat</a:t>
            </a:r>
            <a:r>
              <a:rPr lang="en-US" dirty="0"/>
              <a:t> van Aristoteles </a:t>
            </a:r>
            <a:r>
              <a:rPr lang="en-US" dirty="0" err="1"/>
              <a:t>dat</a:t>
            </a:r>
            <a:r>
              <a:rPr lang="en-US" dirty="0"/>
              <a:t> </a:t>
            </a:r>
            <a:r>
              <a:rPr lang="en-US" dirty="0" err="1"/>
              <a:t>duidelijk</a:t>
            </a:r>
            <a:r>
              <a:rPr lang="en-US" dirty="0"/>
              <a:t> </a:t>
            </a:r>
            <a:r>
              <a:rPr lang="en-US" dirty="0" err="1"/>
              <a:t>overeen</a:t>
            </a:r>
            <a:r>
              <a:rPr lang="en-US" dirty="0"/>
              <a:t> </a:t>
            </a:r>
            <a:r>
              <a:rPr lang="en-US" dirty="0" err="1"/>
              <a:t>komt</a:t>
            </a:r>
            <a:r>
              <a:rPr lang="en-US" dirty="0"/>
              <a:t> met de 1e </a:t>
            </a:r>
            <a:r>
              <a:rPr lang="en-US" dirty="0" err="1"/>
              <a:t>cirkel</a:t>
            </a:r>
            <a:endParaRPr lang="en-US" dirty="0"/>
          </a:p>
          <a:p>
            <a:pPr marL="0" indent="0">
              <a:buFontTx/>
              <a:buNone/>
            </a:pPr>
            <a:r>
              <a:rPr lang="en-US" dirty="0"/>
              <a:t>- </a:t>
            </a:r>
            <a:r>
              <a:rPr lang="en-US" dirty="0" err="1"/>
              <a:t>Afhankelijk</a:t>
            </a:r>
            <a:r>
              <a:rPr lang="en-US" dirty="0"/>
              <a:t> van de </a:t>
            </a:r>
            <a:r>
              <a:rPr lang="en-US" dirty="0" err="1"/>
              <a:t>tijd</a:t>
            </a:r>
            <a:r>
              <a:rPr lang="en-US" dirty="0"/>
              <a:t> </a:t>
            </a:r>
            <a:r>
              <a:rPr lang="en-US" dirty="0" err="1"/>
              <a:t>leuk</a:t>
            </a:r>
            <a:r>
              <a:rPr lang="en-US" dirty="0"/>
              <a:t> om </a:t>
            </a:r>
            <a:r>
              <a:rPr lang="en-US" dirty="0" err="1"/>
              <a:t>langer</a:t>
            </a:r>
            <a:r>
              <a:rPr lang="en-US" dirty="0"/>
              <a:t> / </a:t>
            </a:r>
            <a:r>
              <a:rPr lang="en-US" dirty="0" err="1"/>
              <a:t>korter</a:t>
            </a:r>
            <a:r>
              <a:rPr lang="en-US" dirty="0"/>
              <a:t> </a:t>
            </a:r>
            <a:r>
              <a:rPr lang="en-US" dirty="0" err="1"/>
              <a:t>bij</a:t>
            </a:r>
            <a:r>
              <a:rPr lang="en-US" dirty="0"/>
              <a:t> </a:t>
            </a:r>
            <a:r>
              <a:rPr lang="en-US" dirty="0" err="1"/>
              <a:t>stil</a:t>
            </a:r>
            <a:r>
              <a:rPr lang="en-US" dirty="0"/>
              <a:t> te </a:t>
            </a:r>
            <a:r>
              <a:rPr lang="en-US" dirty="0" err="1"/>
              <a:t>staan</a:t>
            </a:r>
            <a:endParaRPr lang="en-US" dirty="0"/>
          </a:p>
          <a:p>
            <a:pPr marL="0" indent="0">
              <a:buFontTx/>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citaat</a:t>
            </a:r>
            <a:r>
              <a:rPr lang="en-US" dirty="0"/>
              <a:t>: </a:t>
            </a:r>
            <a:r>
              <a:rPr lang="nl-NL" sz="1200" kern="1200" dirty="0">
                <a:solidFill>
                  <a:schemeClr val="tx1"/>
                </a:solidFill>
                <a:effectLst/>
                <a:latin typeface="Roboto" panose="02000000000000000000" pitchFamily="2" charset="0"/>
                <a:ea typeface="+mn-ea"/>
                <a:cs typeface="+mn-cs"/>
              </a:rPr>
              <a:t>Aristoteles. (</a:t>
            </a:r>
            <a:r>
              <a:rPr lang="nl-NL" sz="1200" kern="1200" dirty="0" err="1">
                <a:solidFill>
                  <a:schemeClr val="tx1"/>
                </a:solidFill>
                <a:effectLst/>
                <a:latin typeface="Roboto" panose="02000000000000000000" pitchFamily="2" charset="0"/>
                <a:ea typeface="+mn-ea"/>
                <a:cs typeface="+mn-cs"/>
              </a:rPr>
              <a:t>sd</a:t>
            </a:r>
            <a:r>
              <a:rPr lang="nl-NL" sz="1200" kern="1200" dirty="0">
                <a:solidFill>
                  <a:schemeClr val="tx1"/>
                </a:solidFill>
                <a:effectLst/>
                <a:latin typeface="Roboto" panose="02000000000000000000" pitchFamily="2" charset="0"/>
                <a:ea typeface="+mn-ea"/>
                <a:cs typeface="+mn-cs"/>
              </a:rPr>
              <a:t>). The Politics. In Aristoteles, </a:t>
            </a:r>
            <a:r>
              <a:rPr lang="nl-NL" sz="1200" i="1" kern="1200" dirty="0">
                <a:solidFill>
                  <a:schemeClr val="tx1"/>
                </a:solidFill>
                <a:effectLst/>
                <a:latin typeface="Roboto" panose="02000000000000000000" pitchFamily="2" charset="0"/>
                <a:ea typeface="+mn-ea"/>
                <a:cs typeface="+mn-cs"/>
              </a:rPr>
              <a:t>The Politics</a:t>
            </a:r>
            <a:r>
              <a:rPr lang="nl-NL" sz="1200" kern="1200" dirty="0">
                <a:solidFill>
                  <a:schemeClr val="tx1"/>
                </a:solidFill>
                <a:effectLst/>
                <a:latin typeface="Roboto" panose="02000000000000000000" pitchFamily="2" charset="0"/>
                <a:ea typeface="+mn-ea"/>
                <a:cs typeface="+mn-cs"/>
              </a:rPr>
              <a:t> (p. Hoofdstuk 8).</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438AACDD-15DB-BE56-4974-C4989F65914D}"/>
              </a:ext>
            </a:extLst>
          </p:cNvPr>
          <p:cNvSpPr>
            <a:spLocks noGrp="1"/>
          </p:cNvSpPr>
          <p:nvPr>
            <p:ph type="sldNum" sz="quarter" idx="5"/>
          </p:nvPr>
        </p:nvSpPr>
        <p:spPr/>
        <p:txBody>
          <a:bodyPr/>
          <a:lstStyle/>
          <a:p>
            <a:fld id="{35D01E93-30B2-459D-90BD-EE77131B3FC3}" type="slidenum">
              <a:rPr lang="nl-NL" smtClean="0"/>
              <a:pPr/>
              <a:t>14</a:t>
            </a:fld>
            <a:endParaRPr lang="nl-NL" dirty="0"/>
          </a:p>
        </p:txBody>
      </p:sp>
    </p:spTree>
    <p:extLst>
      <p:ext uri="{BB962C8B-B14F-4D97-AF65-F5344CB8AC3E}">
        <p14:creationId xmlns:p14="http://schemas.microsoft.com/office/powerpoint/2010/main" val="2151998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2C83B-E5E6-6563-950E-F76612AE719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8C326AD-F0E2-1309-90E4-8143B63E36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E39276-F70F-84AB-AB77-3C0765DE8FAA}"/>
              </a:ext>
            </a:extLst>
          </p:cNvPr>
          <p:cNvSpPr>
            <a:spLocks noGrp="1"/>
          </p:cNvSpPr>
          <p:nvPr>
            <p:ph type="body" idx="1"/>
          </p:nvPr>
        </p:nvSpPr>
        <p:spPr/>
        <p:txBody>
          <a:bodyPr/>
          <a:lstStyle/>
          <a:p>
            <a:pPr marL="0" indent="0">
              <a:buFontTx/>
              <a:buNone/>
            </a:pPr>
            <a:r>
              <a:rPr lang="en-US" dirty="0" err="1"/>
              <a:t>Citaat</a:t>
            </a:r>
            <a:r>
              <a:rPr lang="en-US" dirty="0"/>
              <a:t> van Peter Singer </a:t>
            </a:r>
            <a:r>
              <a:rPr lang="en-US" dirty="0" err="1"/>
              <a:t>dat</a:t>
            </a:r>
            <a:r>
              <a:rPr lang="en-US" dirty="0"/>
              <a:t> </a:t>
            </a:r>
            <a:r>
              <a:rPr lang="en-US" dirty="0" err="1"/>
              <a:t>duidelijk</a:t>
            </a:r>
            <a:r>
              <a:rPr lang="en-US" dirty="0"/>
              <a:t> </a:t>
            </a:r>
            <a:r>
              <a:rPr lang="en-US" dirty="0" err="1"/>
              <a:t>overeen</a:t>
            </a:r>
            <a:r>
              <a:rPr lang="en-US" dirty="0"/>
              <a:t> </a:t>
            </a:r>
            <a:r>
              <a:rPr lang="en-US" dirty="0" err="1"/>
              <a:t>komt</a:t>
            </a:r>
            <a:r>
              <a:rPr lang="en-US" dirty="0"/>
              <a:t> met de 2e </a:t>
            </a:r>
            <a:r>
              <a:rPr lang="en-US" dirty="0" err="1"/>
              <a:t>cirkel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Afhankelijk</a:t>
            </a:r>
            <a:r>
              <a:rPr lang="en-US" dirty="0"/>
              <a:t> van de </a:t>
            </a:r>
            <a:r>
              <a:rPr lang="en-US" dirty="0" err="1"/>
              <a:t>tijd</a:t>
            </a:r>
            <a:r>
              <a:rPr lang="en-US" dirty="0"/>
              <a:t> </a:t>
            </a:r>
            <a:r>
              <a:rPr lang="en-US" dirty="0" err="1"/>
              <a:t>leuk</a:t>
            </a:r>
            <a:r>
              <a:rPr lang="en-US" dirty="0"/>
              <a:t> om </a:t>
            </a:r>
            <a:r>
              <a:rPr lang="en-US" dirty="0" err="1"/>
              <a:t>langer</a:t>
            </a:r>
            <a:r>
              <a:rPr lang="en-US" dirty="0"/>
              <a:t> / </a:t>
            </a:r>
            <a:r>
              <a:rPr lang="en-US" dirty="0" err="1"/>
              <a:t>korter</a:t>
            </a:r>
            <a:r>
              <a:rPr lang="en-US" dirty="0"/>
              <a:t> </a:t>
            </a:r>
            <a:r>
              <a:rPr lang="en-US" dirty="0" err="1"/>
              <a:t>bij</a:t>
            </a:r>
            <a:r>
              <a:rPr lang="en-US" dirty="0"/>
              <a:t> </a:t>
            </a:r>
            <a:r>
              <a:rPr lang="en-US" dirty="0" err="1"/>
              <a:t>stil</a:t>
            </a:r>
            <a:r>
              <a:rPr lang="en-US" dirty="0"/>
              <a:t> te </a:t>
            </a:r>
            <a:r>
              <a:rPr lang="en-US" dirty="0" err="1"/>
              <a:t>staan</a:t>
            </a:r>
            <a:endParaRPr lang="en-US" dirty="0"/>
          </a:p>
          <a:p>
            <a:pPr marL="0" indent="0">
              <a:buFontTx/>
              <a:buNone/>
            </a:pPr>
            <a:endParaRPr lang="en-US" dirty="0"/>
          </a:p>
          <a:p>
            <a:r>
              <a:rPr lang="en-US" dirty="0"/>
              <a:t>Bron </a:t>
            </a:r>
            <a:r>
              <a:rPr lang="en-US" dirty="0" err="1"/>
              <a:t>citaat</a:t>
            </a:r>
            <a:r>
              <a:rPr lang="en-US" dirty="0"/>
              <a:t>: </a:t>
            </a:r>
            <a:r>
              <a:rPr lang="nl-NL" sz="1200" kern="1200" dirty="0" err="1">
                <a:solidFill>
                  <a:schemeClr val="tx1"/>
                </a:solidFill>
                <a:effectLst/>
                <a:latin typeface="Roboto" panose="02000000000000000000" pitchFamily="2" charset="0"/>
                <a:ea typeface="+mn-ea"/>
                <a:cs typeface="+mn-cs"/>
              </a:rPr>
              <a:t>Singer</a:t>
            </a:r>
            <a:r>
              <a:rPr lang="nl-NL" sz="1200" kern="1200" dirty="0">
                <a:solidFill>
                  <a:schemeClr val="tx1"/>
                </a:solidFill>
                <a:effectLst/>
                <a:latin typeface="Roboto" panose="02000000000000000000" pitchFamily="2" charset="0"/>
                <a:ea typeface="+mn-ea"/>
                <a:cs typeface="+mn-cs"/>
              </a:rPr>
              <a:t>, P. (1975). </a:t>
            </a:r>
            <a:r>
              <a:rPr lang="nl-NL" sz="1200" i="1" kern="1200" dirty="0" err="1">
                <a:solidFill>
                  <a:schemeClr val="tx1"/>
                </a:solidFill>
                <a:effectLst/>
                <a:latin typeface="Roboto" panose="02000000000000000000" pitchFamily="2" charset="0"/>
                <a:ea typeface="+mn-ea"/>
                <a:cs typeface="+mn-cs"/>
              </a:rPr>
              <a:t>Animal</a:t>
            </a:r>
            <a:r>
              <a:rPr lang="nl-NL" sz="1200" i="1" kern="1200" dirty="0">
                <a:solidFill>
                  <a:schemeClr val="tx1"/>
                </a:solidFill>
                <a:effectLst/>
                <a:latin typeface="Roboto" panose="02000000000000000000" pitchFamily="2" charset="0"/>
                <a:ea typeface="+mn-ea"/>
                <a:cs typeface="+mn-cs"/>
              </a:rPr>
              <a:t> </a:t>
            </a:r>
            <a:r>
              <a:rPr lang="nl-NL" sz="1200" i="1" kern="1200" dirty="0" err="1">
                <a:solidFill>
                  <a:schemeClr val="tx1"/>
                </a:solidFill>
                <a:effectLst/>
                <a:latin typeface="Roboto" panose="02000000000000000000" pitchFamily="2" charset="0"/>
                <a:ea typeface="+mn-ea"/>
                <a:cs typeface="+mn-cs"/>
              </a:rPr>
              <a:t>Liberation</a:t>
            </a:r>
            <a:r>
              <a:rPr lang="nl-NL" sz="1200" i="1" kern="1200" dirty="0">
                <a:solidFill>
                  <a:schemeClr val="tx1"/>
                </a:solidFill>
                <a:effectLst/>
                <a:latin typeface="Roboto" panose="02000000000000000000" pitchFamily="2" charset="0"/>
                <a:ea typeface="+mn-ea"/>
                <a:cs typeface="+mn-cs"/>
              </a:rPr>
              <a:t>.</a:t>
            </a:r>
            <a:r>
              <a:rPr lang="nl-NL" sz="1200" kern="1200" dirty="0">
                <a:solidFill>
                  <a:schemeClr val="tx1"/>
                </a:solidFill>
                <a:effectLst/>
                <a:latin typeface="Roboto" panose="02000000000000000000" pitchFamily="2" charset="0"/>
                <a:ea typeface="+mn-ea"/>
                <a:cs typeface="+mn-cs"/>
              </a:rPr>
              <a:t> Verenigde Staten: </a:t>
            </a:r>
            <a:r>
              <a:rPr lang="nl-NL" sz="1200" kern="1200" dirty="0" err="1">
                <a:solidFill>
                  <a:schemeClr val="tx1"/>
                </a:solidFill>
                <a:effectLst/>
                <a:latin typeface="Roboto" panose="02000000000000000000" pitchFamily="2" charset="0"/>
                <a:ea typeface="+mn-ea"/>
                <a:cs typeface="+mn-cs"/>
              </a:rPr>
              <a:t>Harper</a:t>
            </a:r>
            <a:r>
              <a:rPr lang="nl-NL" sz="1200" kern="1200" dirty="0">
                <a:solidFill>
                  <a:schemeClr val="tx1"/>
                </a:solidFill>
                <a:effectLst/>
                <a:latin typeface="Roboto" panose="02000000000000000000" pitchFamily="2" charset="0"/>
                <a:ea typeface="+mn-ea"/>
                <a:cs typeface="+mn-cs"/>
              </a:rPr>
              <a:t> Collins.</a:t>
            </a:r>
            <a:endParaRPr lang="en-US" sz="1200" kern="1200" dirty="0">
              <a:solidFill>
                <a:schemeClr val="tx1"/>
              </a:solidFill>
              <a:effectLst/>
              <a:latin typeface="Roboto"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51B4604F-9FEB-B957-6115-A40BEBD8E3E0}"/>
              </a:ext>
            </a:extLst>
          </p:cNvPr>
          <p:cNvSpPr>
            <a:spLocks noGrp="1"/>
          </p:cNvSpPr>
          <p:nvPr>
            <p:ph type="sldNum" sz="quarter" idx="5"/>
          </p:nvPr>
        </p:nvSpPr>
        <p:spPr/>
        <p:txBody>
          <a:bodyPr/>
          <a:lstStyle/>
          <a:p>
            <a:fld id="{35D01E93-30B2-459D-90BD-EE77131B3FC3}" type="slidenum">
              <a:rPr lang="nl-NL" smtClean="0"/>
              <a:pPr/>
              <a:t>15</a:t>
            </a:fld>
            <a:endParaRPr lang="nl-NL" dirty="0"/>
          </a:p>
        </p:txBody>
      </p:sp>
    </p:spTree>
    <p:extLst>
      <p:ext uri="{BB962C8B-B14F-4D97-AF65-F5344CB8AC3E}">
        <p14:creationId xmlns:p14="http://schemas.microsoft.com/office/powerpoint/2010/main" val="4215002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C952B-B0D2-9781-BEBE-0D37B2E6A2E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2EC8A92-E735-749C-1DD0-ACDB43A7D9B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6F0C2F9-E651-8AE9-2E83-785C569BCDE9}"/>
              </a:ext>
            </a:extLst>
          </p:cNvPr>
          <p:cNvSpPr>
            <a:spLocks noGrp="1"/>
          </p:cNvSpPr>
          <p:nvPr>
            <p:ph type="body" idx="1"/>
          </p:nvPr>
        </p:nvSpPr>
        <p:spPr/>
        <p:txBody>
          <a:bodyPr/>
          <a:lstStyle/>
          <a:p>
            <a:pPr marL="0" indent="0">
              <a:buFontTx/>
              <a:buNone/>
            </a:pPr>
            <a:r>
              <a:rPr lang="en-US" dirty="0" err="1"/>
              <a:t>Citaat</a:t>
            </a:r>
            <a:r>
              <a:rPr lang="en-US" dirty="0"/>
              <a:t> van Paul Taylor </a:t>
            </a:r>
            <a:r>
              <a:rPr lang="en-US" dirty="0" err="1"/>
              <a:t>dat</a:t>
            </a:r>
            <a:r>
              <a:rPr lang="en-US" dirty="0"/>
              <a:t> </a:t>
            </a:r>
            <a:r>
              <a:rPr lang="en-US" dirty="0" err="1"/>
              <a:t>duidelijk</a:t>
            </a:r>
            <a:r>
              <a:rPr lang="en-US" dirty="0"/>
              <a:t> </a:t>
            </a:r>
            <a:r>
              <a:rPr lang="en-US" dirty="0" err="1"/>
              <a:t>overeen</a:t>
            </a:r>
            <a:r>
              <a:rPr lang="en-US" dirty="0"/>
              <a:t> </a:t>
            </a:r>
            <a:r>
              <a:rPr lang="en-US" dirty="0" err="1"/>
              <a:t>komt</a:t>
            </a:r>
            <a:r>
              <a:rPr lang="en-US" dirty="0"/>
              <a:t> met de 3e </a:t>
            </a:r>
            <a:r>
              <a:rPr lang="en-US" dirty="0" err="1"/>
              <a:t>cirkel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Afhankelijk</a:t>
            </a:r>
            <a:r>
              <a:rPr lang="en-US" dirty="0"/>
              <a:t> van de </a:t>
            </a:r>
            <a:r>
              <a:rPr lang="en-US" dirty="0" err="1"/>
              <a:t>tijd</a:t>
            </a:r>
            <a:r>
              <a:rPr lang="en-US" dirty="0"/>
              <a:t> </a:t>
            </a:r>
            <a:r>
              <a:rPr lang="en-US" dirty="0" err="1"/>
              <a:t>leuk</a:t>
            </a:r>
            <a:r>
              <a:rPr lang="en-US" dirty="0"/>
              <a:t> om </a:t>
            </a:r>
            <a:r>
              <a:rPr lang="en-US" dirty="0" err="1"/>
              <a:t>langer</a:t>
            </a:r>
            <a:r>
              <a:rPr lang="en-US" dirty="0"/>
              <a:t> / </a:t>
            </a:r>
            <a:r>
              <a:rPr lang="en-US" dirty="0" err="1"/>
              <a:t>korter</a:t>
            </a:r>
            <a:r>
              <a:rPr lang="en-US" dirty="0"/>
              <a:t> </a:t>
            </a:r>
            <a:r>
              <a:rPr lang="en-US" dirty="0" err="1"/>
              <a:t>bij</a:t>
            </a:r>
            <a:r>
              <a:rPr lang="en-US" dirty="0"/>
              <a:t> </a:t>
            </a:r>
            <a:r>
              <a:rPr lang="en-US" dirty="0" err="1"/>
              <a:t>stil</a:t>
            </a:r>
            <a:r>
              <a:rPr lang="en-US" dirty="0"/>
              <a:t> te </a:t>
            </a:r>
            <a:r>
              <a:rPr lang="en-US" dirty="0" err="1"/>
              <a:t>staan</a:t>
            </a:r>
            <a:endParaRPr lang="en-US" dirty="0"/>
          </a:p>
          <a:p>
            <a:pPr marL="0" indent="0">
              <a:buFontTx/>
              <a:buNone/>
            </a:pPr>
            <a:endParaRPr lang="en-US" dirty="0"/>
          </a:p>
          <a:p>
            <a:r>
              <a:rPr lang="en-US" dirty="0"/>
              <a:t>Bron </a:t>
            </a:r>
            <a:r>
              <a:rPr lang="en-US" dirty="0" err="1"/>
              <a:t>citaat</a:t>
            </a:r>
            <a:r>
              <a:rPr lang="en-US" dirty="0"/>
              <a:t>: </a:t>
            </a:r>
            <a:r>
              <a:rPr lang="nl-NL" sz="1200" kern="1200" dirty="0">
                <a:solidFill>
                  <a:schemeClr val="tx1"/>
                </a:solidFill>
                <a:effectLst/>
                <a:latin typeface="Roboto" panose="02000000000000000000" pitchFamily="2" charset="0"/>
                <a:ea typeface="+mn-ea"/>
                <a:cs typeface="+mn-cs"/>
              </a:rPr>
              <a:t>Taylor, P. (1986). </a:t>
            </a:r>
            <a:r>
              <a:rPr lang="nl-NL" sz="1200" i="1" kern="1200" dirty="0">
                <a:solidFill>
                  <a:schemeClr val="tx1"/>
                </a:solidFill>
                <a:effectLst/>
                <a:latin typeface="Roboto" panose="02000000000000000000" pitchFamily="2" charset="0"/>
                <a:ea typeface="+mn-ea"/>
                <a:cs typeface="+mn-cs"/>
              </a:rPr>
              <a:t>Respect </a:t>
            </a:r>
            <a:r>
              <a:rPr lang="nl-NL" sz="1200" i="1" kern="1200" dirty="0" err="1">
                <a:solidFill>
                  <a:schemeClr val="tx1"/>
                </a:solidFill>
                <a:effectLst/>
                <a:latin typeface="Roboto" panose="02000000000000000000" pitchFamily="2" charset="0"/>
                <a:ea typeface="+mn-ea"/>
                <a:cs typeface="+mn-cs"/>
              </a:rPr>
              <a:t>for</a:t>
            </a:r>
            <a:r>
              <a:rPr lang="nl-NL" sz="1200" i="1" kern="1200" dirty="0">
                <a:solidFill>
                  <a:schemeClr val="tx1"/>
                </a:solidFill>
                <a:effectLst/>
                <a:latin typeface="Roboto" panose="02000000000000000000" pitchFamily="2" charset="0"/>
                <a:ea typeface="+mn-ea"/>
                <a:cs typeface="+mn-cs"/>
              </a:rPr>
              <a:t> Nature.</a:t>
            </a:r>
            <a:r>
              <a:rPr lang="nl-NL" sz="1200" kern="1200" dirty="0">
                <a:solidFill>
                  <a:schemeClr val="tx1"/>
                </a:solidFill>
                <a:effectLst/>
                <a:latin typeface="Roboto" panose="02000000000000000000" pitchFamily="2" charset="0"/>
                <a:ea typeface="+mn-ea"/>
                <a:cs typeface="+mn-cs"/>
              </a:rPr>
              <a:t> Verenigde Staten: Princeton University Press.</a:t>
            </a:r>
            <a:endParaRPr lang="en-US" sz="1200" kern="1200" dirty="0">
              <a:solidFill>
                <a:schemeClr val="tx1"/>
              </a:solidFill>
              <a:effectLst/>
              <a:latin typeface="Roboto"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BC1BBB2E-C695-83B4-5817-5D2F9D85920A}"/>
              </a:ext>
            </a:extLst>
          </p:cNvPr>
          <p:cNvSpPr>
            <a:spLocks noGrp="1"/>
          </p:cNvSpPr>
          <p:nvPr>
            <p:ph type="sldNum" sz="quarter" idx="5"/>
          </p:nvPr>
        </p:nvSpPr>
        <p:spPr/>
        <p:txBody>
          <a:bodyPr/>
          <a:lstStyle/>
          <a:p>
            <a:fld id="{35D01E93-30B2-459D-90BD-EE77131B3FC3}" type="slidenum">
              <a:rPr lang="nl-NL" smtClean="0"/>
              <a:pPr/>
              <a:t>16</a:t>
            </a:fld>
            <a:endParaRPr lang="nl-NL" dirty="0"/>
          </a:p>
        </p:txBody>
      </p:sp>
    </p:spTree>
    <p:extLst>
      <p:ext uri="{BB962C8B-B14F-4D97-AF65-F5344CB8AC3E}">
        <p14:creationId xmlns:p14="http://schemas.microsoft.com/office/powerpoint/2010/main" val="2088552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96BC7-87C1-A62E-0C27-46AF31B3530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7D2C3DD-0718-C11D-0940-8549CE95AE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0BA5B96-A39F-BCFE-EC6D-F9292AD9AEEF}"/>
              </a:ext>
            </a:extLst>
          </p:cNvPr>
          <p:cNvSpPr>
            <a:spLocks noGrp="1"/>
          </p:cNvSpPr>
          <p:nvPr>
            <p:ph type="body" idx="1"/>
          </p:nvPr>
        </p:nvSpPr>
        <p:spPr/>
        <p:txBody>
          <a:bodyPr/>
          <a:lstStyle/>
          <a:p>
            <a:pPr marL="0" indent="0">
              <a:buFontTx/>
              <a:buNone/>
            </a:pPr>
            <a:r>
              <a:rPr lang="en-US" dirty="0" err="1"/>
              <a:t>Citaat</a:t>
            </a:r>
            <a:r>
              <a:rPr lang="en-US" dirty="0"/>
              <a:t> van Aldo Leopold </a:t>
            </a:r>
            <a:r>
              <a:rPr lang="en-US" dirty="0" err="1"/>
              <a:t>dat</a:t>
            </a:r>
            <a:r>
              <a:rPr lang="en-US" dirty="0"/>
              <a:t> </a:t>
            </a:r>
            <a:r>
              <a:rPr lang="en-US" dirty="0" err="1"/>
              <a:t>duidelijk</a:t>
            </a:r>
            <a:r>
              <a:rPr lang="en-US" dirty="0"/>
              <a:t> </a:t>
            </a:r>
            <a:r>
              <a:rPr lang="en-US" dirty="0" err="1"/>
              <a:t>overeen</a:t>
            </a:r>
            <a:r>
              <a:rPr lang="en-US" dirty="0"/>
              <a:t> </a:t>
            </a:r>
            <a:r>
              <a:rPr lang="en-US" dirty="0" err="1"/>
              <a:t>komt</a:t>
            </a:r>
            <a:r>
              <a:rPr lang="en-US" dirty="0"/>
              <a:t> met de 4e </a:t>
            </a:r>
            <a:r>
              <a:rPr lang="en-US" dirty="0" err="1"/>
              <a:t>cirkel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Afhankelijk</a:t>
            </a:r>
            <a:r>
              <a:rPr lang="en-US" dirty="0"/>
              <a:t> van de </a:t>
            </a:r>
            <a:r>
              <a:rPr lang="en-US" dirty="0" err="1"/>
              <a:t>tijd</a:t>
            </a:r>
            <a:r>
              <a:rPr lang="en-US" dirty="0"/>
              <a:t> </a:t>
            </a:r>
            <a:r>
              <a:rPr lang="en-US" dirty="0" err="1"/>
              <a:t>leuk</a:t>
            </a:r>
            <a:r>
              <a:rPr lang="en-US" dirty="0"/>
              <a:t> om </a:t>
            </a:r>
            <a:r>
              <a:rPr lang="en-US" dirty="0" err="1"/>
              <a:t>langer</a:t>
            </a:r>
            <a:r>
              <a:rPr lang="en-US" dirty="0"/>
              <a:t> / </a:t>
            </a:r>
            <a:r>
              <a:rPr lang="en-US" dirty="0" err="1"/>
              <a:t>korter</a:t>
            </a:r>
            <a:r>
              <a:rPr lang="en-US" dirty="0"/>
              <a:t> </a:t>
            </a:r>
            <a:r>
              <a:rPr lang="en-US" dirty="0" err="1"/>
              <a:t>bij</a:t>
            </a:r>
            <a:r>
              <a:rPr lang="en-US" dirty="0"/>
              <a:t> </a:t>
            </a:r>
            <a:r>
              <a:rPr lang="en-US" dirty="0" err="1"/>
              <a:t>stil</a:t>
            </a:r>
            <a:r>
              <a:rPr lang="en-US" dirty="0"/>
              <a:t> te </a:t>
            </a:r>
            <a:r>
              <a:rPr lang="en-US" dirty="0" err="1"/>
              <a:t>staan</a:t>
            </a:r>
            <a:endParaRPr lang="en-US" dirty="0"/>
          </a:p>
          <a:p>
            <a:pPr marL="0" indent="0">
              <a:buFontTx/>
              <a:buNone/>
            </a:pPr>
            <a:endParaRPr lang="en-US" dirty="0"/>
          </a:p>
          <a:p>
            <a:r>
              <a:rPr lang="en-US" dirty="0"/>
              <a:t>Bron </a:t>
            </a:r>
            <a:r>
              <a:rPr lang="en-US" dirty="0" err="1"/>
              <a:t>citaat</a:t>
            </a:r>
            <a:r>
              <a:rPr lang="en-US" dirty="0"/>
              <a:t>: </a:t>
            </a:r>
            <a:r>
              <a:rPr lang="nl-NL" sz="1200" kern="1200" dirty="0">
                <a:solidFill>
                  <a:schemeClr val="tx1"/>
                </a:solidFill>
                <a:effectLst/>
                <a:latin typeface="Roboto" panose="02000000000000000000" pitchFamily="2" charset="0"/>
                <a:ea typeface="+mn-ea"/>
                <a:cs typeface="+mn-cs"/>
              </a:rPr>
              <a:t>Leopold, A. (1991). </a:t>
            </a:r>
            <a:r>
              <a:rPr lang="nl-NL" sz="1200" i="1" kern="1200" dirty="0">
                <a:solidFill>
                  <a:schemeClr val="tx1"/>
                </a:solidFill>
                <a:effectLst/>
                <a:latin typeface="Roboto" panose="02000000000000000000" pitchFamily="2" charset="0"/>
                <a:ea typeface="+mn-ea"/>
                <a:cs typeface="+mn-cs"/>
              </a:rPr>
              <a:t>The River of </a:t>
            </a:r>
            <a:r>
              <a:rPr lang="nl-NL" sz="1200" i="1" kern="1200" dirty="0" err="1">
                <a:solidFill>
                  <a:schemeClr val="tx1"/>
                </a:solidFill>
                <a:effectLst/>
                <a:latin typeface="Roboto" panose="02000000000000000000" pitchFamily="2" charset="0"/>
                <a:ea typeface="+mn-ea"/>
                <a:cs typeface="+mn-cs"/>
              </a:rPr>
              <a:t>the</a:t>
            </a:r>
            <a:r>
              <a:rPr lang="nl-NL" sz="1200" i="1" kern="1200" dirty="0">
                <a:solidFill>
                  <a:schemeClr val="tx1"/>
                </a:solidFill>
                <a:effectLst/>
                <a:latin typeface="Roboto" panose="02000000000000000000" pitchFamily="2" charset="0"/>
                <a:ea typeface="+mn-ea"/>
                <a:cs typeface="+mn-cs"/>
              </a:rPr>
              <a:t> </a:t>
            </a:r>
            <a:r>
              <a:rPr lang="nl-NL" sz="1200" i="1" kern="1200" dirty="0" err="1">
                <a:solidFill>
                  <a:schemeClr val="tx1"/>
                </a:solidFill>
                <a:effectLst/>
                <a:latin typeface="Roboto" panose="02000000000000000000" pitchFamily="2" charset="0"/>
                <a:ea typeface="+mn-ea"/>
                <a:cs typeface="+mn-cs"/>
              </a:rPr>
              <a:t>Mother</a:t>
            </a:r>
            <a:r>
              <a:rPr lang="nl-NL" sz="1200" i="1" kern="1200" dirty="0">
                <a:solidFill>
                  <a:schemeClr val="tx1"/>
                </a:solidFill>
                <a:effectLst/>
                <a:latin typeface="Roboto" panose="02000000000000000000" pitchFamily="2" charset="0"/>
                <a:ea typeface="+mn-ea"/>
                <a:cs typeface="+mn-cs"/>
              </a:rPr>
              <a:t> of God </a:t>
            </a:r>
            <a:r>
              <a:rPr lang="nl-NL" sz="1200" i="1" kern="1200" dirty="0" err="1">
                <a:solidFill>
                  <a:schemeClr val="tx1"/>
                </a:solidFill>
                <a:effectLst/>
                <a:latin typeface="Roboto" panose="02000000000000000000" pitchFamily="2" charset="0"/>
                <a:ea typeface="+mn-ea"/>
                <a:cs typeface="+mn-cs"/>
              </a:rPr>
              <a:t>and</a:t>
            </a:r>
            <a:r>
              <a:rPr lang="nl-NL" sz="1200" i="1" kern="1200" dirty="0">
                <a:solidFill>
                  <a:schemeClr val="tx1"/>
                </a:solidFill>
                <a:effectLst/>
                <a:latin typeface="Roboto" panose="02000000000000000000" pitchFamily="2" charset="0"/>
                <a:ea typeface="+mn-ea"/>
                <a:cs typeface="+mn-cs"/>
              </a:rPr>
              <a:t> </a:t>
            </a:r>
            <a:r>
              <a:rPr lang="nl-NL" sz="1200" i="1" kern="1200" dirty="0" err="1">
                <a:solidFill>
                  <a:schemeClr val="tx1"/>
                </a:solidFill>
                <a:effectLst/>
                <a:latin typeface="Roboto" panose="02000000000000000000" pitchFamily="2" charset="0"/>
                <a:ea typeface="+mn-ea"/>
                <a:cs typeface="+mn-cs"/>
              </a:rPr>
              <a:t>Other</a:t>
            </a:r>
            <a:r>
              <a:rPr lang="nl-NL" sz="1200" i="1" kern="1200" dirty="0">
                <a:solidFill>
                  <a:schemeClr val="tx1"/>
                </a:solidFill>
                <a:effectLst/>
                <a:latin typeface="Roboto" panose="02000000000000000000" pitchFamily="2" charset="0"/>
                <a:ea typeface="+mn-ea"/>
                <a:cs typeface="+mn-cs"/>
              </a:rPr>
              <a:t> Essays.</a:t>
            </a:r>
            <a:r>
              <a:rPr lang="nl-NL" sz="1200" kern="1200" dirty="0">
                <a:solidFill>
                  <a:schemeClr val="tx1"/>
                </a:solidFill>
                <a:effectLst/>
                <a:latin typeface="Roboto" panose="02000000000000000000" pitchFamily="2" charset="0"/>
                <a:ea typeface="+mn-ea"/>
                <a:cs typeface="+mn-cs"/>
              </a:rPr>
              <a:t> Wisconsin: University of Wisconsin Press.</a:t>
            </a:r>
            <a:endParaRPr lang="en-US" sz="1200" kern="1200" dirty="0">
              <a:solidFill>
                <a:schemeClr val="tx1"/>
              </a:solidFill>
              <a:effectLst/>
              <a:latin typeface="Roboto"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Bron </a:t>
            </a:r>
            <a:r>
              <a:rPr lang="en-US" dirty="0" err="1"/>
              <a:t>afbeelding</a:t>
            </a:r>
            <a:r>
              <a:rPr lang="en-US" dirty="0"/>
              <a:t>: </a:t>
            </a:r>
            <a:r>
              <a:rPr lang="en-US" sz="1200" kern="1200" dirty="0">
                <a:solidFill>
                  <a:schemeClr val="tx1"/>
                </a:solidFill>
                <a:effectLst/>
                <a:latin typeface="Roboto" panose="02000000000000000000" pitchFamily="2" charset="0"/>
                <a:ea typeface="+mn-ea"/>
                <a:cs typeface="+mn-cs"/>
              </a:rPr>
              <a:t>Erasmus Universiteit. (2023). Environmental Ethics and Moral </a:t>
            </a:r>
            <a:r>
              <a:rPr lang="en-US" sz="1200" kern="1200" dirty="0" err="1">
                <a:solidFill>
                  <a:schemeClr val="tx1"/>
                </a:solidFill>
                <a:effectLst/>
                <a:latin typeface="Roboto" panose="02000000000000000000" pitchFamily="2" charset="0"/>
                <a:ea typeface="+mn-ea"/>
                <a:cs typeface="+mn-cs"/>
              </a:rPr>
              <a:t>Extensionism</a:t>
            </a:r>
            <a:r>
              <a:rPr lang="en-US" sz="1200" kern="1200" dirty="0">
                <a:solidFill>
                  <a:schemeClr val="tx1"/>
                </a:solidFill>
                <a:effectLst/>
                <a:latin typeface="Roboto" panose="02000000000000000000" pitchFamily="2" charset="0"/>
                <a:ea typeface="+mn-ea"/>
                <a:cs typeface="+mn-cs"/>
              </a:rPr>
              <a:t>. Rotterdam.</a:t>
            </a:r>
          </a:p>
        </p:txBody>
      </p:sp>
      <p:sp>
        <p:nvSpPr>
          <p:cNvPr id="4" name="Tijdelijke aanduiding voor dianummer 3">
            <a:extLst>
              <a:ext uri="{FF2B5EF4-FFF2-40B4-BE49-F238E27FC236}">
                <a16:creationId xmlns:a16="http://schemas.microsoft.com/office/drawing/2014/main" id="{B3EEAB17-0746-41F0-EDC0-C6C71EE8BC1D}"/>
              </a:ext>
            </a:extLst>
          </p:cNvPr>
          <p:cNvSpPr>
            <a:spLocks noGrp="1"/>
          </p:cNvSpPr>
          <p:nvPr>
            <p:ph type="sldNum" sz="quarter" idx="5"/>
          </p:nvPr>
        </p:nvSpPr>
        <p:spPr/>
        <p:txBody>
          <a:bodyPr/>
          <a:lstStyle/>
          <a:p>
            <a:fld id="{35D01E93-30B2-459D-90BD-EE77131B3FC3}" type="slidenum">
              <a:rPr lang="nl-NL" smtClean="0"/>
              <a:pPr/>
              <a:t>17</a:t>
            </a:fld>
            <a:endParaRPr lang="nl-NL" dirty="0"/>
          </a:p>
        </p:txBody>
      </p:sp>
    </p:spTree>
    <p:extLst>
      <p:ext uri="{BB962C8B-B14F-4D97-AF65-F5344CB8AC3E}">
        <p14:creationId xmlns:p14="http://schemas.microsoft.com/office/powerpoint/2010/main" val="424431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E4605-C193-1637-857F-2116BF377C7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B67E104-C87B-2299-6799-64DF190109A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6334B58-1EE0-846E-4662-0227BD87358F}"/>
              </a:ext>
            </a:extLst>
          </p:cNvPr>
          <p:cNvSpPr>
            <a:spLocks noGrp="1"/>
          </p:cNvSpPr>
          <p:nvPr>
            <p:ph type="body" idx="1"/>
          </p:nvPr>
        </p:nvSpPr>
        <p:spPr/>
        <p:txBody>
          <a:bodyPr/>
          <a:lstStyle/>
          <a:p>
            <a:pPr marL="0" indent="0">
              <a:buFontTx/>
              <a:buNone/>
            </a:pPr>
            <a:r>
              <a:rPr lang="en-US" dirty="0"/>
              <a:t>Een heel </a:t>
            </a:r>
            <a:r>
              <a:rPr lang="en-US" dirty="0" err="1"/>
              <a:t>kleine</a:t>
            </a:r>
            <a:r>
              <a:rPr lang="en-US" dirty="0"/>
              <a:t> </a:t>
            </a:r>
            <a:r>
              <a:rPr lang="en-US" dirty="0" err="1"/>
              <a:t>werkvorm</a:t>
            </a:r>
            <a:r>
              <a:rPr lang="en-US" dirty="0"/>
              <a:t> </a:t>
            </a:r>
            <a:r>
              <a:rPr lang="en-US" dirty="0" err="1"/>
              <a:t>waarin</a:t>
            </a:r>
            <a:r>
              <a:rPr lang="en-US" dirty="0"/>
              <a:t> het idee van the tragedy of the commons </a:t>
            </a:r>
            <a:r>
              <a:rPr lang="en-US" dirty="0" err="1"/>
              <a:t>simpel</a:t>
            </a:r>
            <a:r>
              <a:rPr lang="en-US" dirty="0"/>
              <a:t> </a:t>
            </a:r>
            <a:r>
              <a:rPr lang="en-US" dirty="0" err="1"/>
              <a:t>wordt</a:t>
            </a:r>
            <a:r>
              <a:rPr lang="en-US" dirty="0"/>
              <a:t> </a:t>
            </a:r>
            <a:r>
              <a:rPr lang="en-US" dirty="0" err="1"/>
              <a:t>aangetoond</a:t>
            </a:r>
            <a:r>
              <a:rPr lang="en-US" dirty="0"/>
              <a:t>. Zou in </a:t>
            </a:r>
            <a:r>
              <a:rPr lang="en-US" dirty="0" err="1"/>
              <a:t>een</a:t>
            </a:r>
            <a:r>
              <a:rPr lang="en-US" dirty="0"/>
              <a:t> </a:t>
            </a:r>
            <a:r>
              <a:rPr lang="en-US" dirty="0" err="1"/>
              <a:t>kleine</a:t>
            </a:r>
            <a:r>
              <a:rPr lang="en-US" dirty="0"/>
              <a:t> 10 </a:t>
            </a:r>
            <a:r>
              <a:rPr lang="en-US" dirty="0" err="1"/>
              <a:t>minuten</a:t>
            </a:r>
            <a:r>
              <a:rPr lang="en-US" dirty="0"/>
              <a:t> </a:t>
            </a:r>
            <a:r>
              <a:rPr lang="en-US" dirty="0" err="1"/>
              <a:t>moeten</a:t>
            </a:r>
            <a:r>
              <a:rPr lang="en-US" dirty="0"/>
              <a:t> </a:t>
            </a:r>
            <a:r>
              <a:rPr lang="en-US" dirty="0" err="1"/>
              <a:t>lukken</a:t>
            </a:r>
            <a:endParaRPr lang="en-US" dirty="0"/>
          </a:p>
          <a:p>
            <a:pPr marL="0" indent="0">
              <a:buFontTx/>
              <a:buNone/>
            </a:pPr>
            <a:r>
              <a:rPr lang="en-US" dirty="0"/>
              <a:t>In </a:t>
            </a:r>
            <a:r>
              <a:rPr lang="en-US" dirty="0" err="1"/>
              <a:t>principe</a:t>
            </a:r>
            <a:r>
              <a:rPr lang="en-US" dirty="0"/>
              <a:t>: de </a:t>
            </a:r>
            <a:r>
              <a:rPr lang="en-US" dirty="0" err="1"/>
              <a:t>studenten</a:t>
            </a:r>
            <a:r>
              <a:rPr lang="en-US" dirty="0"/>
              <a:t> </a:t>
            </a:r>
            <a:r>
              <a:rPr lang="en-US" dirty="0" err="1"/>
              <a:t>zouden</a:t>
            </a:r>
            <a:r>
              <a:rPr lang="en-US" dirty="0"/>
              <a:t> </a:t>
            </a:r>
            <a:r>
              <a:rPr lang="en-US" dirty="0" err="1"/>
              <a:t>geneigd</a:t>
            </a:r>
            <a:r>
              <a:rPr lang="en-US" dirty="0"/>
              <a:t> </a:t>
            </a:r>
            <a:r>
              <a:rPr lang="en-US" dirty="0" err="1"/>
              <a:t>moeten</a:t>
            </a:r>
            <a:r>
              <a:rPr lang="en-US" dirty="0"/>
              <a:t> </a:t>
            </a:r>
            <a:r>
              <a:rPr lang="en-US" dirty="0" err="1"/>
              <a:t>zijn</a:t>
            </a:r>
            <a:r>
              <a:rPr lang="en-US" dirty="0"/>
              <a:t> om </a:t>
            </a:r>
            <a:r>
              <a:rPr lang="en-US" dirty="0" err="1"/>
              <a:t>gemiddeld</a:t>
            </a:r>
            <a:r>
              <a:rPr lang="en-US" dirty="0"/>
              <a:t> </a:t>
            </a:r>
            <a:r>
              <a:rPr lang="en-US" dirty="0" err="1"/>
              <a:t>meer</a:t>
            </a:r>
            <a:r>
              <a:rPr lang="en-US" dirty="0"/>
              <a:t> dan 3 (</a:t>
            </a:r>
            <a:r>
              <a:rPr lang="en-US" dirty="0" err="1"/>
              <a:t>misschien</a:t>
            </a:r>
            <a:r>
              <a:rPr lang="en-US" dirty="0"/>
              <a:t> </a:t>
            </a:r>
            <a:r>
              <a:rPr lang="en-US" dirty="0" err="1"/>
              <a:t>zelfs</a:t>
            </a:r>
            <a:r>
              <a:rPr lang="en-US" dirty="0"/>
              <a:t> 5) snippers te </a:t>
            </a:r>
            <a:r>
              <a:rPr lang="en-US" dirty="0" err="1"/>
              <a:t>pakken</a:t>
            </a:r>
            <a:r>
              <a:rPr lang="en-US" dirty="0"/>
              <a:t> </a:t>
            </a:r>
            <a:r>
              <a:rPr lang="en-US" dirty="0" err="1"/>
              <a:t>en</a:t>
            </a:r>
            <a:r>
              <a:rPr lang="en-US" dirty="0"/>
              <a:t> </a:t>
            </a:r>
            <a:r>
              <a:rPr lang="en-US" dirty="0" err="1"/>
              <a:t>daardoor</a:t>
            </a:r>
            <a:r>
              <a:rPr lang="en-US" dirty="0"/>
              <a:t> </a:t>
            </a:r>
            <a:r>
              <a:rPr lang="en-US" dirty="0" err="1"/>
              <a:t>ontstaat</a:t>
            </a:r>
            <a:r>
              <a:rPr lang="en-US" dirty="0"/>
              <a:t> er </a:t>
            </a:r>
            <a:r>
              <a:rPr lang="en-US" dirty="0" err="1"/>
              <a:t>bij</a:t>
            </a:r>
            <a:r>
              <a:rPr lang="en-US" dirty="0"/>
              <a:t> de </a:t>
            </a:r>
            <a:r>
              <a:rPr lang="en-US" dirty="0" err="1"/>
              <a:t>eerstvolgende</a:t>
            </a:r>
            <a:r>
              <a:rPr lang="en-US" dirty="0"/>
              <a:t> ronde al </a:t>
            </a:r>
            <a:r>
              <a:rPr lang="en-US" dirty="0" err="1"/>
              <a:t>een</a:t>
            </a:r>
            <a:r>
              <a:rPr lang="en-US" dirty="0"/>
              <a:t> </a:t>
            </a:r>
            <a:r>
              <a:rPr lang="en-US" dirty="0" err="1"/>
              <a:t>soort</a:t>
            </a:r>
            <a:r>
              <a:rPr lang="en-US" dirty="0"/>
              <a:t> </a:t>
            </a:r>
            <a:r>
              <a:rPr lang="en-US" dirty="0" err="1"/>
              <a:t>schaarste</a:t>
            </a:r>
            <a:r>
              <a:rPr lang="en-US" dirty="0"/>
              <a:t>. Na 2 of 3 rondes </a:t>
            </a:r>
            <a:r>
              <a:rPr lang="en-US" dirty="0" err="1"/>
              <a:t>blijft</a:t>
            </a:r>
            <a:r>
              <a:rPr lang="en-US" dirty="0"/>
              <a:t> er </a:t>
            </a:r>
            <a:r>
              <a:rPr lang="en-US" dirty="0" err="1"/>
              <a:t>wellicht</a:t>
            </a:r>
            <a:r>
              <a:rPr lang="en-US" dirty="0"/>
              <a:t> </a:t>
            </a:r>
            <a:r>
              <a:rPr lang="en-US" dirty="0" err="1"/>
              <a:t>niks</a:t>
            </a:r>
            <a:r>
              <a:rPr lang="en-US" dirty="0"/>
              <a:t> </a:t>
            </a:r>
            <a:r>
              <a:rPr lang="en-US" dirty="0" err="1"/>
              <a:t>meer</a:t>
            </a:r>
            <a:r>
              <a:rPr lang="en-US" dirty="0"/>
              <a:t> over in de pot.</a:t>
            </a:r>
          </a:p>
          <a:p>
            <a:pPr marL="0" indent="0">
              <a:buFontTx/>
              <a:buNone/>
            </a:pPr>
            <a:endParaRPr lang="en-US" dirty="0"/>
          </a:p>
          <a:p>
            <a:pPr marL="0" indent="0">
              <a:buFontTx/>
              <a:buNone/>
            </a:pPr>
            <a:r>
              <a:rPr lang="en-US" dirty="0"/>
              <a:t>Stel nu </a:t>
            </a:r>
            <a:r>
              <a:rPr lang="en-US" dirty="0" err="1"/>
              <a:t>dat</a:t>
            </a:r>
            <a:r>
              <a:rPr lang="en-US" dirty="0"/>
              <a:t> je </a:t>
            </a:r>
            <a:r>
              <a:rPr lang="en-US" dirty="0" err="1"/>
              <a:t>studenten</a:t>
            </a:r>
            <a:r>
              <a:rPr lang="en-US" dirty="0"/>
              <a:t> </a:t>
            </a:r>
            <a:r>
              <a:rPr lang="en-US" dirty="0" err="1"/>
              <a:t>hebt</a:t>
            </a:r>
            <a:r>
              <a:rPr lang="en-US" dirty="0"/>
              <a:t> die </a:t>
            </a:r>
            <a:r>
              <a:rPr lang="en-US" dirty="0" err="1"/>
              <a:t>wel</a:t>
            </a:r>
            <a:r>
              <a:rPr lang="en-US" dirty="0"/>
              <a:t> </a:t>
            </a:r>
            <a:r>
              <a:rPr lang="en-US" dirty="0" err="1"/>
              <a:t>netjes</a:t>
            </a:r>
            <a:r>
              <a:rPr lang="en-US" dirty="0"/>
              <a:t> </a:t>
            </a:r>
            <a:r>
              <a:rPr lang="en-US" dirty="0" err="1"/>
              <a:t>maximaal</a:t>
            </a:r>
            <a:r>
              <a:rPr lang="en-US" dirty="0"/>
              <a:t> 2 papier </a:t>
            </a:r>
            <a:r>
              <a:rPr lang="en-US" dirty="0" err="1"/>
              <a:t>snippertjes</a:t>
            </a:r>
            <a:r>
              <a:rPr lang="en-US" dirty="0"/>
              <a:t> </a:t>
            </a:r>
            <a:r>
              <a:rPr lang="en-US" dirty="0" err="1"/>
              <a:t>pakken</a:t>
            </a:r>
            <a:r>
              <a:rPr lang="en-US" dirty="0"/>
              <a:t> </a:t>
            </a:r>
            <a:r>
              <a:rPr lang="en-US" dirty="0">
                <a:sym typeface="Wingdings" panose="05000000000000000000" pitchFamily="2" charset="2"/>
              </a:rPr>
              <a:t> doe dan </a:t>
            </a:r>
            <a:r>
              <a:rPr lang="en-US" dirty="0" err="1">
                <a:sym typeface="Wingdings" panose="05000000000000000000" pitchFamily="2" charset="2"/>
              </a:rPr>
              <a:t>nog</a:t>
            </a:r>
            <a:r>
              <a:rPr lang="en-US" dirty="0">
                <a:sym typeface="Wingdings" panose="05000000000000000000" pitchFamily="2" charset="2"/>
              </a:rPr>
              <a:t> </a:t>
            </a:r>
            <a:r>
              <a:rPr lang="en-US" dirty="0" err="1">
                <a:sym typeface="Wingdings" panose="05000000000000000000" pitchFamily="2" charset="2"/>
              </a:rPr>
              <a:t>een</a:t>
            </a:r>
            <a:r>
              <a:rPr lang="en-US" dirty="0">
                <a:sym typeface="Wingdings" panose="05000000000000000000" pitchFamily="2" charset="2"/>
              </a:rPr>
              <a:t> ronde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wijs</a:t>
            </a:r>
            <a:r>
              <a:rPr lang="en-US" dirty="0">
                <a:sym typeface="Wingdings" panose="05000000000000000000" pitchFamily="2" charset="2"/>
              </a:rPr>
              <a:t> </a:t>
            </a:r>
            <a:r>
              <a:rPr lang="en-US" dirty="0" err="1">
                <a:sym typeface="Wingdings" panose="05000000000000000000" pitchFamily="2" charset="2"/>
              </a:rPr>
              <a:t>een</a:t>
            </a:r>
            <a:r>
              <a:rPr lang="en-US" dirty="0">
                <a:sym typeface="Wingdings" panose="05000000000000000000" pitchFamily="2" charset="2"/>
              </a:rPr>
              <a:t> “</a:t>
            </a:r>
            <a:r>
              <a:rPr lang="en-US" dirty="0" err="1">
                <a:sym typeface="Wingdings" panose="05000000000000000000" pitchFamily="2" charset="2"/>
              </a:rPr>
              <a:t>luis</a:t>
            </a:r>
            <a:r>
              <a:rPr lang="en-US" dirty="0">
                <a:sym typeface="Wingdings" panose="05000000000000000000" pitchFamily="2" charset="2"/>
              </a:rPr>
              <a:t> in de pels” </a:t>
            </a:r>
            <a:r>
              <a:rPr lang="en-US" dirty="0" err="1">
                <a:sym typeface="Wingdings" panose="05000000000000000000" pitchFamily="2" charset="2"/>
              </a:rPr>
              <a:t>aan</a:t>
            </a:r>
            <a:r>
              <a:rPr lang="en-US" dirty="0">
                <a:sym typeface="Wingdings" panose="05000000000000000000" pitchFamily="2" charset="2"/>
              </a:rPr>
              <a:t> die </a:t>
            </a:r>
            <a:r>
              <a:rPr lang="en-US" dirty="0" err="1">
                <a:sym typeface="Wingdings" panose="05000000000000000000" pitchFamily="2" charset="2"/>
              </a:rPr>
              <a:t>begint</a:t>
            </a:r>
            <a:r>
              <a:rPr lang="en-US" dirty="0">
                <a:sym typeface="Wingdings" panose="05000000000000000000" pitchFamily="2" charset="2"/>
              </a:rPr>
              <a:t> met 5 </a:t>
            </a:r>
            <a:r>
              <a:rPr lang="en-US" dirty="0" err="1">
                <a:sym typeface="Wingdings" panose="05000000000000000000" pitchFamily="2" charset="2"/>
              </a:rPr>
              <a:t>snippertjes</a:t>
            </a:r>
            <a:r>
              <a:rPr lang="en-US" dirty="0">
                <a:sym typeface="Wingdings" panose="05000000000000000000" pitchFamily="2" charset="2"/>
              </a:rPr>
              <a:t> (of neem </a:t>
            </a:r>
            <a:r>
              <a:rPr lang="en-US" dirty="0" err="1">
                <a:sym typeface="Wingdings" panose="05000000000000000000" pitchFamily="2" charset="2"/>
              </a:rPr>
              <a:t>zelf</a:t>
            </a:r>
            <a:r>
              <a:rPr lang="en-US" dirty="0">
                <a:sym typeface="Wingdings" panose="05000000000000000000" pitchFamily="2" charset="2"/>
              </a:rPr>
              <a:t> </a:t>
            </a:r>
            <a:r>
              <a:rPr lang="en-US" dirty="0" err="1">
                <a:sym typeface="Wingdings" panose="05000000000000000000" pitchFamily="2" charset="2"/>
              </a:rPr>
              <a:t>deze</a:t>
            </a:r>
            <a:r>
              <a:rPr lang="en-US" dirty="0">
                <a:sym typeface="Wingdings" panose="05000000000000000000" pitchFamily="2" charset="2"/>
              </a:rPr>
              <a:t> </a:t>
            </a:r>
            <a:r>
              <a:rPr lang="en-US" dirty="0" err="1">
                <a:sym typeface="Wingdings" panose="05000000000000000000" pitchFamily="2" charset="2"/>
              </a:rPr>
              <a:t>rol</a:t>
            </a:r>
            <a:r>
              <a:rPr lang="en-US" dirty="0">
                <a:sym typeface="Wingdings" panose="05000000000000000000" pitchFamily="2" charset="2"/>
              </a:rPr>
              <a:t> op je).</a:t>
            </a:r>
            <a:endParaRPr lang="en-US" dirty="0"/>
          </a:p>
          <a:p>
            <a:pPr marL="0" indent="0">
              <a:buFontTx/>
              <a:buNone/>
            </a:pPr>
            <a:endParaRPr lang="en-US" dirty="0"/>
          </a:p>
          <a:p>
            <a:pPr marL="0" indent="0">
              <a:buFontTx/>
              <a:buNone/>
            </a:pPr>
            <a:r>
              <a:rPr lang="en-US" dirty="0"/>
              <a:t>Bron </a:t>
            </a:r>
            <a:r>
              <a:rPr lang="en-US" dirty="0" err="1"/>
              <a:t>afbeelding</a:t>
            </a:r>
            <a:r>
              <a:rPr lang="en-US" dirty="0"/>
              <a:t>: https://giphy.com/gifs/satisfying-He4wudo59enf2</a:t>
            </a:r>
          </a:p>
        </p:txBody>
      </p:sp>
      <p:sp>
        <p:nvSpPr>
          <p:cNvPr id="4" name="Tijdelijke aanduiding voor dianummer 3">
            <a:extLst>
              <a:ext uri="{FF2B5EF4-FFF2-40B4-BE49-F238E27FC236}">
                <a16:creationId xmlns:a16="http://schemas.microsoft.com/office/drawing/2014/main" id="{13A17460-E49F-267E-E5C3-3AA1F891FC1C}"/>
              </a:ext>
            </a:extLst>
          </p:cNvPr>
          <p:cNvSpPr>
            <a:spLocks noGrp="1"/>
          </p:cNvSpPr>
          <p:nvPr>
            <p:ph type="sldNum" sz="quarter" idx="5"/>
          </p:nvPr>
        </p:nvSpPr>
        <p:spPr/>
        <p:txBody>
          <a:bodyPr/>
          <a:lstStyle/>
          <a:p>
            <a:fld id="{35D01E93-30B2-459D-90BD-EE77131B3FC3}" type="slidenum">
              <a:rPr lang="nl-NL" smtClean="0"/>
              <a:pPr/>
              <a:t>18</a:t>
            </a:fld>
            <a:endParaRPr lang="nl-NL" dirty="0"/>
          </a:p>
        </p:txBody>
      </p:sp>
    </p:spTree>
    <p:extLst>
      <p:ext uri="{BB962C8B-B14F-4D97-AF65-F5344CB8AC3E}">
        <p14:creationId xmlns:p14="http://schemas.microsoft.com/office/powerpoint/2010/main" val="1186965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1C1A3-1E08-72EC-DB78-47C668B7C21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C4E726C-D101-1EA8-3C76-B8E41F4380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C296B4-F8C9-6883-A9CA-5E8F690ABBAE}"/>
              </a:ext>
            </a:extLst>
          </p:cNvPr>
          <p:cNvSpPr>
            <a:spLocks noGrp="1"/>
          </p:cNvSpPr>
          <p:nvPr>
            <p:ph type="body" idx="1"/>
          </p:nvPr>
        </p:nvSpPr>
        <p:spPr/>
        <p:txBody>
          <a:bodyPr/>
          <a:lstStyle/>
          <a:p>
            <a:pPr marL="0" indent="0">
              <a:buFontTx/>
              <a:buNone/>
            </a:pPr>
            <a:r>
              <a:rPr lang="en-US" dirty="0" err="1"/>
              <a:t>Probleem</a:t>
            </a:r>
            <a:r>
              <a:rPr lang="en-US" dirty="0"/>
              <a:t> van de tragedy of the commons </a:t>
            </a:r>
            <a:r>
              <a:rPr lang="en-US" dirty="0" err="1"/>
              <a:t>wordt</a:t>
            </a:r>
            <a:r>
              <a:rPr lang="en-US" dirty="0"/>
              <a:t> in </a:t>
            </a:r>
            <a:r>
              <a:rPr lang="en-US" dirty="0" err="1"/>
              <a:t>dit</a:t>
            </a:r>
            <a:r>
              <a:rPr lang="en-US" dirty="0"/>
              <a:t> </a:t>
            </a:r>
            <a:r>
              <a:rPr lang="en-US" dirty="0" err="1"/>
              <a:t>filmpje</a:t>
            </a:r>
            <a:r>
              <a:rPr lang="en-US" dirty="0"/>
              <a:t> </a:t>
            </a:r>
            <a:r>
              <a:rPr lang="en-US" dirty="0" err="1"/>
              <a:t>nogmaals</a:t>
            </a:r>
            <a:r>
              <a:rPr lang="en-US" dirty="0"/>
              <a:t> </a:t>
            </a:r>
            <a:r>
              <a:rPr lang="en-US" dirty="0" err="1"/>
              <a:t>kort</a:t>
            </a:r>
            <a:r>
              <a:rPr lang="en-US" dirty="0"/>
              <a:t> </a:t>
            </a:r>
            <a:r>
              <a:rPr lang="en-US" dirty="0" err="1"/>
              <a:t>geduid</a:t>
            </a:r>
            <a:r>
              <a:rPr lang="en-US" dirty="0"/>
              <a:t> </a:t>
            </a:r>
            <a:r>
              <a:rPr lang="en-US" dirty="0">
                <a:sym typeface="Wingdings" panose="05000000000000000000" pitchFamily="2" charset="2"/>
              </a:rPr>
              <a:t> </a:t>
            </a:r>
            <a:r>
              <a:rPr lang="en-US" dirty="0" err="1">
                <a:sym typeface="Wingdings" panose="05000000000000000000" pitchFamily="2" charset="2"/>
              </a:rPr>
              <a:t>probeer</a:t>
            </a:r>
            <a:r>
              <a:rPr lang="en-US" dirty="0">
                <a:sym typeface="Wingdings" panose="05000000000000000000" pitchFamily="2" charset="2"/>
              </a:rPr>
              <a:t> </a:t>
            </a:r>
            <a:r>
              <a:rPr lang="en-US" dirty="0" err="1">
                <a:sym typeface="Wingdings" panose="05000000000000000000" pitchFamily="2" charset="2"/>
              </a:rPr>
              <a:t>dit</a:t>
            </a:r>
            <a:r>
              <a:rPr lang="en-US" dirty="0">
                <a:sym typeface="Wingdings" panose="05000000000000000000" pitchFamily="2" charset="2"/>
              </a:rPr>
              <a:t> </a:t>
            </a:r>
            <a:r>
              <a:rPr lang="en-US" dirty="0" err="1">
                <a:sym typeface="Wingdings" panose="05000000000000000000" pitchFamily="2" charset="2"/>
              </a:rPr>
              <a:t>aan</a:t>
            </a:r>
            <a:r>
              <a:rPr lang="en-US" dirty="0">
                <a:sym typeface="Wingdings" panose="05000000000000000000" pitchFamily="2" charset="2"/>
              </a:rPr>
              <a:t> te </a:t>
            </a:r>
            <a:r>
              <a:rPr lang="en-US" dirty="0" err="1">
                <a:sym typeface="Wingdings" panose="05000000000000000000" pitchFamily="2" charset="2"/>
              </a:rPr>
              <a:t>haken</a:t>
            </a:r>
            <a:r>
              <a:rPr lang="en-US" dirty="0">
                <a:sym typeface="Wingdings" panose="05000000000000000000" pitchFamily="2" charset="2"/>
              </a:rPr>
              <a:t> </a:t>
            </a:r>
            <a:r>
              <a:rPr lang="en-US" dirty="0" err="1">
                <a:sym typeface="Wingdings" panose="05000000000000000000" pitchFamily="2" charset="2"/>
              </a:rPr>
              <a:t>bij</a:t>
            </a:r>
            <a:r>
              <a:rPr lang="en-US" dirty="0">
                <a:sym typeface="Wingdings" panose="05000000000000000000" pitchFamily="2" charset="2"/>
              </a:rPr>
              <a:t> het </a:t>
            </a:r>
            <a:r>
              <a:rPr lang="en-US" dirty="0" err="1">
                <a:sym typeface="Wingdings" panose="05000000000000000000" pitchFamily="2" charset="2"/>
              </a:rPr>
              <a:t>voorbeeld</a:t>
            </a:r>
            <a:r>
              <a:rPr lang="en-US" dirty="0">
                <a:sym typeface="Wingdings" panose="05000000000000000000" pitchFamily="2" charset="2"/>
              </a:rPr>
              <a:t> van </a:t>
            </a:r>
            <a:r>
              <a:rPr lang="en-US" dirty="0" err="1">
                <a:sym typeface="Wingdings" panose="05000000000000000000" pitchFamily="2" charset="2"/>
              </a:rPr>
              <a:t>zojuist</a:t>
            </a:r>
            <a:r>
              <a:rPr lang="en-US" dirty="0">
                <a:sym typeface="Wingdings" panose="05000000000000000000" pitchFamily="2" charset="2"/>
              </a:rPr>
              <a:t>.</a:t>
            </a:r>
            <a:endParaRPr lang="en-US" dirty="0"/>
          </a:p>
          <a:p>
            <a:pPr marL="0" indent="0">
              <a:buFontTx/>
              <a:buNone/>
            </a:pPr>
            <a:endParaRPr lang="en-US" dirty="0"/>
          </a:p>
          <a:p>
            <a:pPr marL="0" indent="0">
              <a:buFontTx/>
              <a:buNone/>
            </a:pPr>
            <a:r>
              <a:rPr lang="en-US" dirty="0"/>
              <a:t>Bron </a:t>
            </a:r>
            <a:r>
              <a:rPr lang="en-US" dirty="0" err="1"/>
              <a:t>filmpje</a:t>
            </a:r>
            <a:r>
              <a:rPr lang="en-US" dirty="0"/>
              <a:t>: https://www.youtube.com/watch?v=jSuETYEgY68</a:t>
            </a:r>
          </a:p>
        </p:txBody>
      </p:sp>
      <p:sp>
        <p:nvSpPr>
          <p:cNvPr id="4" name="Tijdelijke aanduiding voor dianummer 3">
            <a:extLst>
              <a:ext uri="{FF2B5EF4-FFF2-40B4-BE49-F238E27FC236}">
                <a16:creationId xmlns:a16="http://schemas.microsoft.com/office/drawing/2014/main" id="{CBC5804D-FCCC-F1CE-5931-04A40090144A}"/>
              </a:ext>
            </a:extLst>
          </p:cNvPr>
          <p:cNvSpPr>
            <a:spLocks noGrp="1"/>
          </p:cNvSpPr>
          <p:nvPr>
            <p:ph type="sldNum" sz="quarter" idx="5"/>
          </p:nvPr>
        </p:nvSpPr>
        <p:spPr/>
        <p:txBody>
          <a:bodyPr/>
          <a:lstStyle/>
          <a:p>
            <a:fld id="{35D01E93-30B2-459D-90BD-EE77131B3FC3}" type="slidenum">
              <a:rPr lang="nl-NL" smtClean="0"/>
              <a:pPr/>
              <a:t>19</a:t>
            </a:fld>
            <a:endParaRPr lang="nl-NL" dirty="0"/>
          </a:p>
        </p:txBody>
      </p:sp>
    </p:spTree>
    <p:extLst>
      <p:ext uri="{BB962C8B-B14F-4D97-AF65-F5344CB8AC3E}">
        <p14:creationId xmlns:p14="http://schemas.microsoft.com/office/powerpoint/2010/main" val="19224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1F3D7-3784-BC1C-0D04-51A2B9368A6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4BE3C4C-F09E-3D6F-6D37-9F28D52625C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2946A12-A049-2BEA-7137-A129EB61E9F2}"/>
              </a:ext>
            </a:extLst>
          </p:cNvPr>
          <p:cNvSpPr>
            <a:spLocks noGrp="1"/>
          </p:cNvSpPr>
          <p:nvPr>
            <p:ph type="body" idx="1"/>
          </p:nvPr>
        </p:nvSpPr>
        <p:spPr/>
        <p:txBody>
          <a:bodyPr/>
          <a:lstStyle/>
          <a:p>
            <a:pPr marL="0" indent="0">
              <a:buFontTx/>
              <a:buNone/>
            </a:pPr>
            <a:r>
              <a:rPr lang="en-US" dirty="0"/>
              <a:t>Nadat de </a:t>
            </a:r>
            <a:r>
              <a:rPr lang="en-US" dirty="0" err="1"/>
              <a:t>studenten</a:t>
            </a:r>
            <a:r>
              <a:rPr lang="en-US" dirty="0"/>
              <a:t> </a:t>
            </a:r>
            <a:r>
              <a:rPr lang="en-US" dirty="0" err="1"/>
              <a:t>hier</a:t>
            </a:r>
            <a:r>
              <a:rPr lang="en-US" dirty="0"/>
              <a:t> in </a:t>
            </a:r>
            <a:r>
              <a:rPr lang="en-US" dirty="0" err="1"/>
              <a:t>tweetallen</a:t>
            </a:r>
            <a:r>
              <a:rPr lang="en-US" dirty="0"/>
              <a:t> over </a:t>
            </a:r>
            <a:r>
              <a:rPr lang="en-US" dirty="0" err="1"/>
              <a:t>na</a:t>
            </a:r>
            <a:r>
              <a:rPr lang="en-US" dirty="0"/>
              <a:t> </a:t>
            </a:r>
            <a:r>
              <a:rPr lang="en-US" dirty="0" err="1"/>
              <a:t>hebben</a:t>
            </a:r>
            <a:r>
              <a:rPr lang="en-US" dirty="0"/>
              <a:t> </a:t>
            </a:r>
            <a:r>
              <a:rPr lang="en-US" dirty="0" err="1"/>
              <a:t>gedacht</a:t>
            </a:r>
            <a:r>
              <a:rPr lang="en-US" dirty="0"/>
              <a:t> </a:t>
            </a:r>
            <a:r>
              <a:rPr lang="en-US" dirty="0">
                <a:sym typeface="Wingdings" panose="05000000000000000000" pitchFamily="2" charset="2"/>
              </a:rPr>
              <a:t> </a:t>
            </a:r>
            <a:r>
              <a:rPr lang="en-US" dirty="0" err="1">
                <a:sym typeface="Wingdings" panose="05000000000000000000" pitchFamily="2" charset="2"/>
              </a:rPr>
              <a:t>vraag</a:t>
            </a:r>
            <a:r>
              <a:rPr lang="en-US" dirty="0">
                <a:sym typeface="Wingdings" panose="05000000000000000000" pitchFamily="2" charset="2"/>
              </a:rPr>
              <a:t> of </a:t>
            </a:r>
            <a:r>
              <a:rPr lang="en-US" dirty="0" err="1">
                <a:sym typeface="Wingdings" panose="05000000000000000000" pitchFamily="2" charset="2"/>
              </a:rPr>
              <a:t>een</a:t>
            </a:r>
            <a:r>
              <a:rPr lang="en-US" dirty="0">
                <a:sym typeface="Wingdings" panose="05000000000000000000" pitchFamily="2" charset="2"/>
              </a:rPr>
              <a:t> </a:t>
            </a:r>
            <a:r>
              <a:rPr lang="en-US" dirty="0" err="1">
                <a:sym typeface="Wingdings" panose="05000000000000000000" pitchFamily="2" charset="2"/>
              </a:rPr>
              <a:t>aantal</a:t>
            </a:r>
            <a:r>
              <a:rPr lang="en-US" dirty="0">
                <a:sym typeface="Wingdings" panose="05000000000000000000" pitchFamily="2" charset="2"/>
              </a:rPr>
              <a:t> van hen </a:t>
            </a:r>
            <a:r>
              <a:rPr lang="en-US" dirty="0" err="1">
                <a:sym typeface="Wingdings" panose="05000000000000000000" pitchFamily="2" charset="2"/>
              </a:rPr>
              <a:t>voorbeelden</a:t>
            </a:r>
            <a:r>
              <a:rPr lang="en-US" dirty="0">
                <a:sym typeface="Wingdings" panose="05000000000000000000" pitchFamily="2" charset="2"/>
              </a:rPr>
              <a:t> wilt </a:t>
            </a:r>
            <a:r>
              <a:rPr lang="en-US" dirty="0" err="1">
                <a:sym typeface="Wingdings" panose="05000000000000000000" pitchFamily="2" charset="2"/>
              </a:rPr>
              <a:t>toelichten</a:t>
            </a:r>
            <a:r>
              <a:rPr lang="en-US" dirty="0">
                <a:sym typeface="Wingdings" panose="05000000000000000000" pitchFamily="2" charset="2"/>
              </a:rPr>
              <a:t>.</a:t>
            </a:r>
          </a:p>
          <a:p>
            <a:pPr marL="0" indent="0">
              <a:buFontTx/>
              <a:buNone/>
            </a:pPr>
            <a:endParaRPr lang="en-US" dirty="0">
              <a:sym typeface="Wingdings" panose="05000000000000000000" pitchFamily="2" charset="2"/>
            </a:endParaRPr>
          </a:p>
          <a:p>
            <a:pPr marL="0" indent="0">
              <a:buFontTx/>
              <a:buNone/>
            </a:pPr>
            <a:r>
              <a:rPr lang="en-US" dirty="0">
                <a:sym typeface="Wingdings" panose="05000000000000000000" pitchFamily="2" charset="2"/>
              </a:rPr>
              <a:t>Laat ze </a:t>
            </a:r>
            <a:r>
              <a:rPr lang="en-US" dirty="0" err="1">
                <a:sym typeface="Wingdings" panose="05000000000000000000" pitchFamily="2" charset="2"/>
              </a:rPr>
              <a:t>ook</a:t>
            </a:r>
            <a:r>
              <a:rPr lang="en-US" dirty="0">
                <a:sym typeface="Wingdings" panose="05000000000000000000" pitchFamily="2" charset="2"/>
              </a:rPr>
              <a:t> </a:t>
            </a:r>
            <a:r>
              <a:rPr lang="en-US" dirty="0" err="1">
                <a:sym typeface="Wingdings" panose="05000000000000000000" pitchFamily="2" charset="2"/>
              </a:rPr>
              <a:t>nadenken</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bespreek</a:t>
            </a:r>
            <a:r>
              <a:rPr lang="en-US" dirty="0">
                <a:sym typeface="Wingdings" panose="05000000000000000000" pitchFamily="2" charset="2"/>
              </a:rPr>
              <a:t> de </a:t>
            </a:r>
            <a:r>
              <a:rPr lang="en-US" dirty="0" err="1">
                <a:sym typeface="Wingdings" panose="05000000000000000000" pitchFamily="2" charset="2"/>
              </a:rPr>
              <a:t>vraag</a:t>
            </a:r>
            <a:r>
              <a:rPr lang="en-US" dirty="0">
                <a:sym typeface="Wingdings" panose="05000000000000000000" pitchFamily="2" charset="2"/>
              </a:rPr>
              <a:t> of er </a:t>
            </a:r>
            <a:r>
              <a:rPr lang="en-US" dirty="0" err="1">
                <a:sym typeface="Wingdings" panose="05000000000000000000" pitchFamily="2" charset="2"/>
              </a:rPr>
              <a:t>een</a:t>
            </a:r>
            <a:r>
              <a:rPr lang="en-US" dirty="0">
                <a:sym typeface="Wingdings" panose="05000000000000000000" pitchFamily="2" charset="2"/>
              </a:rPr>
              <a:t> </a:t>
            </a:r>
            <a:r>
              <a:rPr lang="en-US" dirty="0" err="1">
                <a:sym typeface="Wingdings" panose="05000000000000000000" pitchFamily="2" charset="2"/>
              </a:rPr>
              <a:t>simpele</a:t>
            </a:r>
            <a:r>
              <a:rPr lang="en-US" dirty="0">
                <a:sym typeface="Wingdings" panose="05000000000000000000" pitchFamily="2" charset="2"/>
              </a:rPr>
              <a:t> </a:t>
            </a:r>
            <a:r>
              <a:rPr lang="en-US" dirty="0" err="1">
                <a:sym typeface="Wingdings" panose="05000000000000000000" pitchFamily="2" charset="2"/>
              </a:rPr>
              <a:t>oplossing</a:t>
            </a:r>
            <a:r>
              <a:rPr lang="en-US" dirty="0">
                <a:sym typeface="Wingdings" panose="05000000000000000000" pitchFamily="2" charset="2"/>
              </a:rPr>
              <a:t> </a:t>
            </a:r>
            <a:r>
              <a:rPr lang="en-US" dirty="0" err="1">
                <a:sym typeface="Wingdings" panose="05000000000000000000" pitchFamily="2" charset="2"/>
              </a:rPr>
              <a:t>bestaat</a:t>
            </a:r>
            <a:r>
              <a:rPr lang="en-US" dirty="0">
                <a:sym typeface="Wingdings" panose="05000000000000000000" pitchFamily="2" charset="2"/>
              </a:rPr>
              <a:t> / wat </a:t>
            </a:r>
            <a:r>
              <a:rPr lang="en-US" dirty="0" err="1">
                <a:sym typeface="Wingdings" panose="05000000000000000000" pitchFamily="2" charset="2"/>
              </a:rPr>
              <a:t>dit</a:t>
            </a:r>
            <a:r>
              <a:rPr lang="en-US" dirty="0">
                <a:sym typeface="Wingdings" panose="05000000000000000000" pitchFamily="2" charset="2"/>
              </a:rPr>
              <a:t> </a:t>
            </a:r>
            <a:r>
              <a:rPr lang="en-US" dirty="0" err="1">
                <a:sym typeface="Wingdings" panose="05000000000000000000" pitchFamily="2" charset="2"/>
              </a:rPr>
              <a:t>mechanisme</a:t>
            </a:r>
            <a:r>
              <a:rPr lang="en-US" dirty="0">
                <a:sym typeface="Wingdings" panose="05000000000000000000" pitchFamily="2" charset="2"/>
              </a:rPr>
              <a:t> nu zo </a:t>
            </a:r>
            <a:r>
              <a:rPr lang="en-US" dirty="0" err="1">
                <a:sym typeface="Wingdings" panose="05000000000000000000" pitchFamily="2" charset="2"/>
              </a:rPr>
              <a:t>ingewikkeld</a:t>
            </a:r>
            <a:r>
              <a:rPr lang="en-US" dirty="0">
                <a:sym typeface="Wingdings" panose="05000000000000000000" pitchFamily="2" charset="2"/>
              </a:rPr>
              <a:t> </a:t>
            </a:r>
            <a:r>
              <a:rPr lang="en-US" dirty="0" err="1">
                <a:sym typeface="Wingdings" panose="05000000000000000000" pitchFamily="2" charset="2"/>
              </a:rPr>
              <a:t>maakt</a:t>
            </a:r>
            <a:endParaRPr lang="en-US" dirty="0"/>
          </a:p>
          <a:p>
            <a:pPr marL="0" indent="0">
              <a:buFontTx/>
              <a:buNone/>
            </a:pPr>
            <a:endParaRPr lang="en-US" dirty="0"/>
          </a:p>
          <a:p>
            <a:pPr marL="0" indent="0">
              <a:buFontTx/>
              <a:buNone/>
            </a:pPr>
            <a:r>
              <a:rPr lang="en-US" dirty="0"/>
              <a:t>Bron </a:t>
            </a:r>
            <a:r>
              <a:rPr lang="en-US" dirty="0" err="1"/>
              <a:t>afbeelding</a:t>
            </a:r>
            <a:r>
              <a:rPr lang="en-US" dirty="0"/>
              <a:t>: https://giphy.com/gifs/satisfying-He4wudo59enf2</a:t>
            </a:r>
          </a:p>
        </p:txBody>
      </p:sp>
      <p:sp>
        <p:nvSpPr>
          <p:cNvPr id="4" name="Tijdelijke aanduiding voor dianummer 3">
            <a:extLst>
              <a:ext uri="{FF2B5EF4-FFF2-40B4-BE49-F238E27FC236}">
                <a16:creationId xmlns:a16="http://schemas.microsoft.com/office/drawing/2014/main" id="{03D18443-BCCD-C392-17E8-36CE45B2CC73}"/>
              </a:ext>
            </a:extLst>
          </p:cNvPr>
          <p:cNvSpPr>
            <a:spLocks noGrp="1"/>
          </p:cNvSpPr>
          <p:nvPr>
            <p:ph type="sldNum" sz="quarter" idx="5"/>
          </p:nvPr>
        </p:nvSpPr>
        <p:spPr/>
        <p:txBody>
          <a:bodyPr/>
          <a:lstStyle/>
          <a:p>
            <a:fld id="{35D01E93-30B2-459D-90BD-EE77131B3FC3}" type="slidenum">
              <a:rPr lang="nl-NL" smtClean="0"/>
              <a:pPr/>
              <a:t>20</a:t>
            </a:fld>
            <a:endParaRPr lang="nl-NL" dirty="0"/>
          </a:p>
        </p:txBody>
      </p:sp>
    </p:spTree>
    <p:extLst>
      <p:ext uri="{BB962C8B-B14F-4D97-AF65-F5344CB8AC3E}">
        <p14:creationId xmlns:p14="http://schemas.microsoft.com/office/powerpoint/2010/main" val="2368211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94C00-062E-9A6C-067A-0D8F9CFC7ED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AFAF619-9CC4-78FD-6E8C-293F8378A0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E311B09-BFC6-1589-2D15-59529DDDD7A6}"/>
              </a:ext>
            </a:extLst>
          </p:cNvPr>
          <p:cNvSpPr>
            <a:spLocks noGrp="1"/>
          </p:cNvSpPr>
          <p:nvPr>
            <p:ph type="body" idx="1"/>
          </p:nvPr>
        </p:nvSpPr>
        <p:spPr/>
        <p:txBody>
          <a:bodyPr/>
          <a:lstStyle/>
          <a:p>
            <a:pPr marL="0" indent="0">
              <a:buFontTx/>
              <a:buNone/>
            </a:pPr>
            <a:r>
              <a:rPr lang="en-US" dirty="0"/>
              <a:t>Hoe </a:t>
            </a:r>
            <a:r>
              <a:rPr lang="en-US" dirty="0" err="1"/>
              <a:t>gaan</a:t>
            </a:r>
            <a:r>
              <a:rPr lang="en-US" dirty="0"/>
              <a:t> we het </a:t>
            </a:r>
            <a:r>
              <a:rPr lang="en-US" dirty="0" err="1"/>
              <a:t>oplossen</a:t>
            </a:r>
            <a:r>
              <a:rPr lang="en-US" dirty="0"/>
              <a:t>? </a:t>
            </a:r>
            <a:r>
              <a:rPr lang="en-US" dirty="0" err="1"/>
              <a:t>Deze</a:t>
            </a:r>
            <a:r>
              <a:rPr lang="en-US" dirty="0"/>
              <a:t> </a:t>
            </a:r>
            <a:r>
              <a:rPr lang="en-US" dirty="0" err="1"/>
              <a:t>vraag</a:t>
            </a:r>
            <a:r>
              <a:rPr lang="en-US" dirty="0"/>
              <a:t> is </a:t>
            </a:r>
            <a:r>
              <a:rPr lang="en-US" dirty="0" err="1"/>
              <a:t>ook</a:t>
            </a:r>
            <a:r>
              <a:rPr lang="en-US" dirty="0"/>
              <a:t> erg </a:t>
            </a:r>
            <a:r>
              <a:rPr lang="en-US" dirty="0" err="1"/>
              <a:t>uitgebreid</a:t>
            </a:r>
            <a:r>
              <a:rPr lang="en-US" dirty="0"/>
              <a:t>, </a:t>
            </a:r>
            <a:r>
              <a:rPr lang="en-US" dirty="0" err="1"/>
              <a:t>daarom</a:t>
            </a:r>
            <a:r>
              <a:rPr lang="en-US" dirty="0"/>
              <a:t> </a:t>
            </a:r>
            <a:r>
              <a:rPr lang="en-US" dirty="0" err="1"/>
              <a:t>ligt</a:t>
            </a:r>
            <a:r>
              <a:rPr lang="en-US" dirty="0"/>
              <a:t> de focus </a:t>
            </a:r>
            <a:r>
              <a:rPr lang="en-US" dirty="0" err="1"/>
              <a:t>hier</a:t>
            </a:r>
            <a:r>
              <a:rPr lang="en-US" dirty="0"/>
              <a:t> </a:t>
            </a:r>
            <a:r>
              <a:rPr lang="en-US" dirty="0" err="1"/>
              <a:t>niet</a:t>
            </a:r>
            <a:r>
              <a:rPr lang="en-US" dirty="0"/>
              <a:t> op de </a:t>
            </a:r>
            <a:r>
              <a:rPr lang="en-US" dirty="0" err="1"/>
              <a:t>manier</a:t>
            </a:r>
            <a:r>
              <a:rPr lang="en-US" dirty="0"/>
              <a:t> </a:t>
            </a:r>
            <a:r>
              <a:rPr lang="en-US" dirty="0" err="1"/>
              <a:t>waarop</a:t>
            </a:r>
            <a:r>
              <a:rPr lang="en-US" dirty="0"/>
              <a:t> het </a:t>
            </a:r>
            <a:r>
              <a:rPr lang="en-US" dirty="0" err="1"/>
              <a:t>opgelost</a:t>
            </a:r>
            <a:r>
              <a:rPr lang="en-US" dirty="0"/>
              <a:t> </a:t>
            </a:r>
            <a:r>
              <a:rPr lang="en-US" dirty="0" err="1"/>
              <a:t>kan</a:t>
            </a:r>
            <a:r>
              <a:rPr lang="en-US" dirty="0"/>
              <a:t> </a:t>
            </a:r>
            <a:r>
              <a:rPr lang="en-US" dirty="0" err="1"/>
              <a:t>worden</a:t>
            </a:r>
            <a:r>
              <a:rPr lang="en-US" dirty="0"/>
              <a:t>, maar </a:t>
            </a:r>
            <a:r>
              <a:rPr lang="en-US" dirty="0" err="1"/>
              <a:t>wel</a:t>
            </a:r>
            <a:r>
              <a:rPr lang="en-US" dirty="0"/>
              <a:t> op de </a:t>
            </a:r>
            <a:r>
              <a:rPr lang="en-US" dirty="0" err="1"/>
              <a:t>vraag</a:t>
            </a:r>
            <a:r>
              <a:rPr lang="en-US" dirty="0"/>
              <a:t> </a:t>
            </a:r>
            <a:r>
              <a:rPr lang="en-US" dirty="0" err="1"/>
              <a:t>wie</a:t>
            </a:r>
            <a:r>
              <a:rPr lang="en-US" dirty="0"/>
              <a:t> </a:t>
            </a:r>
            <a:r>
              <a:rPr lang="en-US" dirty="0" err="1"/>
              <a:t>hier</a:t>
            </a:r>
            <a:r>
              <a:rPr lang="en-US" dirty="0"/>
              <a:t> </a:t>
            </a:r>
            <a:r>
              <a:rPr lang="en-US" dirty="0" err="1"/>
              <a:t>voor</a:t>
            </a:r>
            <a:r>
              <a:rPr lang="en-US" dirty="0"/>
              <a:t> </a:t>
            </a:r>
            <a:r>
              <a:rPr lang="en-US" dirty="0" err="1"/>
              <a:t>gaat</a:t>
            </a:r>
            <a:r>
              <a:rPr lang="en-US" dirty="0"/>
              <a:t> </a:t>
            </a:r>
            <a:r>
              <a:rPr lang="en-US" dirty="0" err="1"/>
              <a:t>betalen</a:t>
            </a:r>
            <a:r>
              <a:rPr lang="en-US" dirty="0"/>
              <a:t>?</a:t>
            </a:r>
          </a:p>
          <a:p>
            <a:pPr marL="0" indent="0">
              <a:buFontTx/>
              <a:buNone/>
            </a:pPr>
            <a:endParaRPr lang="en-US" dirty="0"/>
          </a:p>
          <a:p>
            <a:pPr marL="0" indent="0">
              <a:buFontTx/>
              <a:buNone/>
            </a:pPr>
            <a:r>
              <a:rPr lang="en-US" dirty="0"/>
              <a:t>Kort </a:t>
            </a:r>
            <a:r>
              <a:rPr lang="en-US" dirty="0" err="1"/>
              <a:t>aangeven</a:t>
            </a:r>
            <a:r>
              <a:rPr lang="en-US" dirty="0"/>
              <a:t> </a:t>
            </a:r>
            <a:r>
              <a:rPr lang="en-US" dirty="0" err="1"/>
              <a:t>dat</a:t>
            </a:r>
            <a:r>
              <a:rPr lang="en-US" dirty="0"/>
              <a:t> het </a:t>
            </a:r>
            <a:r>
              <a:rPr lang="en-US" dirty="0" err="1"/>
              <a:t>een</a:t>
            </a:r>
            <a:r>
              <a:rPr lang="en-US" dirty="0"/>
              <a:t> </a:t>
            </a:r>
            <a:r>
              <a:rPr lang="en-US" dirty="0" err="1"/>
              <a:t>ingewikkeld</a:t>
            </a:r>
            <a:r>
              <a:rPr lang="en-US" dirty="0"/>
              <a:t> </a:t>
            </a:r>
            <a:r>
              <a:rPr lang="en-US" dirty="0" err="1"/>
              <a:t>probleem</a:t>
            </a:r>
            <a:r>
              <a:rPr lang="en-US" dirty="0"/>
              <a:t> is:</a:t>
            </a:r>
          </a:p>
          <a:p>
            <a:pPr marL="0" indent="0">
              <a:buFontTx/>
              <a:buNone/>
            </a:pPr>
            <a:endParaRPr lang="en-US" dirty="0"/>
          </a:p>
          <a:p>
            <a:pPr marL="0" indent="0">
              <a:buFontTx/>
              <a:buNone/>
            </a:pPr>
            <a:r>
              <a:rPr lang="en-US" dirty="0"/>
              <a:t>Er zit op 2 </a:t>
            </a:r>
            <a:r>
              <a:rPr lang="en-US" dirty="0" err="1"/>
              <a:t>manieren</a:t>
            </a:r>
            <a:r>
              <a:rPr lang="en-US" dirty="0"/>
              <a:t> </a:t>
            </a:r>
            <a:r>
              <a:rPr lang="en-US" dirty="0" err="1"/>
              <a:t>een</a:t>
            </a:r>
            <a:r>
              <a:rPr lang="en-US" dirty="0"/>
              <a:t> </a:t>
            </a:r>
            <a:r>
              <a:rPr lang="en-US" dirty="0" err="1"/>
              <a:t>verschil</a:t>
            </a:r>
            <a:r>
              <a:rPr lang="en-US" dirty="0"/>
              <a:t> in </a:t>
            </a:r>
            <a:r>
              <a:rPr lang="en-US" dirty="0" err="1"/>
              <a:t>oorzaak</a:t>
            </a:r>
            <a:r>
              <a:rPr lang="en-US" dirty="0"/>
              <a:t> </a:t>
            </a:r>
            <a:r>
              <a:rPr lang="en-US" dirty="0" err="1"/>
              <a:t>en</a:t>
            </a:r>
            <a:r>
              <a:rPr lang="en-US" dirty="0"/>
              <a:t> </a:t>
            </a:r>
            <a:r>
              <a:rPr lang="en-US" dirty="0" err="1"/>
              <a:t>gevolg</a:t>
            </a:r>
            <a:r>
              <a:rPr lang="en-US" dirty="0"/>
              <a:t>:</a:t>
            </a:r>
          </a:p>
          <a:p>
            <a:pPr marL="228600" indent="-228600">
              <a:buFontTx/>
              <a:buAutoNum type="arabicParenR"/>
            </a:pPr>
            <a:r>
              <a:rPr lang="en-US" dirty="0"/>
              <a:t>De </a:t>
            </a:r>
            <a:r>
              <a:rPr lang="en-US" dirty="0" err="1"/>
              <a:t>oorzaak</a:t>
            </a:r>
            <a:r>
              <a:rPr lang="en-US" dirty="0"/>
              <a:t> </a:t>
            </a:r>
            <a:r>
              <a:rPr lang="en-US" dirty="0" err="1"/>
              <a:t>vindt</a:t>
            </a:r>
            <a:r>
              <a:rPr lang="en-US" dirty="0"/>
              <a:t> </a:t>
            </a:r>
            <a:r>
              <a:rPr lang="en-US" dirty="0" err="1"/>
              <a:t>plaats</a:t>
            </a:r>
            <a:r>
              <a:rPr lang="en-US" dirty="0"/>
              <a:t> op </a:t>
            </a:r>
            <a:r>
              <a:rPr lang="en-US" dirty="0" err="1"/>
              <a:t>plek</a:t>
            </a:r>
            <a:r>
              <a:rPr lang="en-US" dirty="0"/>
              <a:t> A (NL </a:t>
            </a:r>
            <a:r>
              <a:rPr lang="en-US" dirty="0" err="1"/>
              <a:t>bijvoorbeeld</a:t>
            </a:r>
            <a:r>
              <a:rPr lang="en-US" dirty="0"/>
              <a:t>) </a:t>
            </a:r>
            <a:r>
              <a:rPr lang="en-US" dirty="0" err="1"/>
              <a:t>en</a:t>
            </a:r>
            <a:r>
              <a:rPr lang="en-US" dirty="0"/>
              <a:t> het </a:t>
            </a:r>
            <a:r>
              <a:rPr lang="en-US" dirty="0" err="1"/>
              <a:t>gevolg</a:t>
            </a:r>
            <a:r>
              <a:rPr lang="en-US" dirty="0"/>
              <a:t> </a:t>
            </a:r>
            <a:r>
              <a:rPr lang="en-US" dirty="0" err="1"/>
              <a:t>vindt</a:t>
            </a:r>
            <a:r>
              <a:rPr lang="en-US" dirty="0"/>
              <a:t> </a:t>
            </a:r>
            <a:r>
              <a:rPr lang="en-US" dirty="0" err="1"/>
              <a:t>plaats</a:t>
            </a:r>
            <a:r>
              <a:rPr lang="en-US" dirty="0"/>
              <a:t> op </a:t>
            </a:r>
            <a:r>
              <a:rPr lang="en-US" dirty="0" err="1"/>
              <a:t>plek</a:t>
            </a:r>
            <a:r>
              <a:rPr lang="en-US" dirty="0"/>
              <a:t> B (</a:t>
            </a:r>
            <a:r>
              <a:rPr lang="en-US" dirty="0" err="1"/>
              <a:t>Filipijnen</a:t>
            </a:r>
            <a:r>
              <a:rPr lang="en-US" dirty="0"/>
              <a:t> </a:t>
            </a:r>
            <a:r>
              <a:rPr lang="en-US" dirty="0" err="1"/>
              <a:t>bijvoorbeeld</a:t>
            </a:r>
            <a:r>
              <a:rPr lang="en-US" dirty="0"/>
              <a:t>)</a:t>
            </a:r>
          </a:p>
          <a:p>
            <a:pPr marL="228600" indent="-228600">
              <a:buFontTx/>
              <a:buAutoNum type="arabicParenR"/>
            </a:pPr>
            <a:r>
              <a:rPr lang="en-US" dirty="0"/>
              <a:t>De </a:t>
            </a:r>
            <a:r>
              <a:rPr lang="en-US" dirty="0" err="1"/>
              <a:t>oorzaak</a:t>
            </a:r>
            <a:r>
              <a:rPr lang="en-US" dirty="0"/>
              <a:t> </a:t>
            </a:r>
            <a:r>
              <a:rPr lang="en-US" dirty="0" err="1"/>
              <a:t>vindt</a:t>
            </a:r>
            <a:r>
              <a:rPr lang="en-US" dirty="0"/>
              <a:t> </a:t>
            </a:r>
            <a:r>
              <a:rPr lang="en-US" dirty="0" err="1"/>
              <a:t>plaats</a:t>
            </a:r>
            <a:r>
              <a:rPr lang="en-US" dirty="0"/>
              <a:t> op moment A (2025 </a:t>
            </a:r>
            <a:r>
              <a:rPr lang="en-US" dirty="0" err="1"/>
              <a:t>bijvoorbeeld</a:t>
            </a:r>
            <a:r>
              <a:rPr lang="en-US" dirty="0"/>
              <a:t>) </a:t>
            </a:r>
            <a:r>
              <a:rPr lang="en-US" dirty="0" err="1"/>
              <a:t>en</a:t>
            </a:r>
            <a:r>
              <a:rPr lang="en-US" dirty="0"/>
              <a:t> het </a:t>
            </a:r>
            <a:r>
              <a:rPr lang="en-US" dirty="0" err="1"/>
              <a:t>gevolg</a:t>
            </a:r>
            <a:r>
              <a:rPr lang="en-US" dirty="0"/>
              <a:t> </a:t>
            </a:r>
            <a:r>
              <a:rPr lang="en-US" dirty="0" err="1"/>
              <a:t>vindt</a:t>
            </a:r>
            <a:r>
              <a:rPr lang="en-US" dirty="0"/>
              <a:t> </a:t>
            </a:r>
            <a:r>
              <a:rPr lang="en-US" dirty="0" err="1"/>
              <a:t>plaats</a:t>
            </a:r>
            <a:r>
              <a:rPr lang="en-US" dirty="0"/>
              <a:t> op moment B (2030 </a:t>
            </a:r>
            <a:r>
              <a:rPr lang="en-US" dirty="0" err="1"/>
              <a:t>bijvoorbeeld</a:t>
            </a:r>
            <a:r>
              <a:rPr lang="en-US" dirty="0"/>
              <a:t>)</a:t>
            </a:r>
          </a:p>
          <a:p>
            <a:pPr marL="228600" indent="-228600">
              <a:buFontTx/>
              <a:buAutoNum type="arabicParenR"/>
            </a:pPr>
            <a:endParaRPr lang="en-US" dirty="0"/>
          </a:p>
          <a:p>
            <a:pPr marL="0" indent="0">
              <a:buFontTx/>
              <a:buNone/>
            </a:pPr>
            <a:r>
              <a:rPr lang="en-US" dirty="0"/>
              <a:t>De </a:t>
            </a:r>
            <a:r>
              <a:rPr lang="en-US" dirty="0" err="1"/>
              <a:t>vraag</a:t>
            </a:r>
            <a:r>
              <a:rPr lang="en-US" dirty="0"/>
              <a:t> hoe </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nu de </a:t>
            </a:r>
            <a:r>
              <a:rPr lang="en-US" dirty="0" err="1">
                <a:sym typeface="Wingdings" panose="05000000000000000000" pitchFamily="2" charset="2"/>
              </a:rPr>
              <a:t>nadruk</a:t>
            </a:r>
            <a:r>
              <a:rPr lang="en-US" dirty="0">
                <a:sym typeface="Wingdings" panose="05000000000000000000" pitchFamily="2" charset="2"/>
              </a:rPr>
              <a:t>: WIE </a:t>
            </a:r>
            <a:r>
              <a:rPr lang="en-US" dirty="0" err="1">
                <a:sym typeface="Wingdings" panose="05000000000000000000" pitchFamily="2" charset="2"/>
              </a:rPr>
              <a:t>gaat</a:t>
            </a:r>
            <a:r>
              <a:rPr lang="en-US" dirty="0">
                <a:sym typeface="Wingdings" panose="05000000000000000000" pitchFamily="2" charset="2"/>
              </a:rPr>
              <a:t> </a:t>
            </a:r>
            <a:r>
              <a:rPr lang="en-US" dirty="0" err="1">
                <a:sym typeface="Wingdings" panose="05000000000000000000" pitchFamily="2" charset="2"/>
              </a:rPr>
              <a:t>dit</a:t>
            </a:r>
            <a:r>
              <a:rPr lang="en-US" dirty="0">
                <a:sym typeface="Wingdings" panose="05000000000000000000" pitchFamily="2" charset="2"/>
              </a:rPr>
              <a:t> </a:t>
            </a:r>
            <a:r>
              <a:rPr lang="en-US" dirty="0" err="1">
                <a:sym typeface="Wingdings" panose="05000000000000000000" pitchFamily="2" charset="2"/>
              </a:rPr>
              <a:t>oplossen</a:t>
            </a:r>
            <a:r>
              <a:rPr lang="en-US" dirty="0">
                <a:sym typeface="Wingdings" panose="05000000000000000000" pitchFamily="2" charset="2"/>
              </a:rPr>
              <a:t> is </a:t>
            </a:r>
            <a:r>
              <a:rPr lang="en-US" dirty="0" err="1">
                <a:sym typeface="Wingdings" panose="05000000000000000000" pitchFamily="2" charset="2"/>
              </a:rPr>
              <a:t>dus</a:t>
            </a:r>
            <a:r>
              <a:rPr lang="en-US" dirty="0">
                <a:sym typeface="Wingdings" panose="05000000000000000000" pitchFamily="2" charset="2"/>
              </a:rPr>
              <a:t> </a:t>
            </a:r>
            <a:r>
              <a:rPr lang="en-US" dirty="0" err="1">
                <a:sym typeface="Wingdings" panose="05000000000000000000" pitchFamily="2" charset="2"/>
              </a:rPr>
              <a:t>niet</a:t>
            </a:r>
            <a:r>
              <a:rPr lang="en-US" dirty="0">
                <a:sym typeface="Wingdings" panose="05000000000000000000" pitchFamily="2" charset="2"/>
              </a:rPr>
              <a:t> zo </a:t>
            </a:r>
            <a:r>
              <a:rPr lang="en-US" dirty="0" err="1">
                <a:sym typeface="Wingdings" panose="05000000000000000000" pitchFamily="2" charset="2"/>
              </a:rPr>
              <a:t>makkelijk</a:t>
            </a:r>
            <a:r>
              <a:rPr lang="en-US" dirty="0">
                <a:sym typeface="Wingdings" panose="05000000000000000000" pitchFamily="2" charset="2"/>
              </a:rPr>
              <a:t>… </a:t>
            </a:r>
            <a:r>
              <a:rPr lang="en-US" dirty="0" err="1">
                <a:sym typeface="Wingdings" panose="05000000000000000000" pitchFamily="2" charset="2"/>
              </a:rPr>
              <a:t>Volgende</a:t>
            </a:r>
            <a:r>
              <a:rPr lang="en-US" dirty="0">
                <a:sym typeface="Wingdings" panose="05000000000000000000" pitchFamily="2" charset="2"/>
              </a:rPr>
              <a:t> sheet </a:t>
            </a:r>
            <a:r>
              <a:rPr lang="en-US" dirty="0" err="1">
                <a:sym typeface="Wingdings" panose="05000000000000000000" pitchFamily="2" charset="2"/>
              </a:rPr>
              <a:t>komen</a:t>
            </a:r>
            <a:r>
              <a:rPr lang="en-US" dirty="0">
                <a:sym typeface="Wingdings" panose="05000000000000000000" pitchFamily="2" charset="2"/>
              </a:rPr>
              <a:t> </a:t>
            </a:r>
            <a:r>
              <a:rPr lang="en-US" dirty="0" err="1">
                <a:sym typeface="Wingdings" panose="05000000000000000000" pitchFamily="2" charset="2"/>
              </a:rPr>
              <a:t>een</a:t>
            </a:r>
            <a:r>
              <a:rPr lang="en-US" dirty="0">
                <a:sym typeface="Wingdings" panose="05000000000000000000" pitchFamily="2" charset="2"/>
              </a:rPr>
              <a:t> </a:t>
            </a:r>
            <a:r>
              <a:rPr lang="en-US" dirty="0" err="1">
                <a:sym typeface="Wingdings" panose="05000000000000000000" pitchFamily="2" charset="2"/>
              </a:rPr>
              <a:t>drietal</a:t>
            </a:r>
            <a:r>
              <a:rPr lang="en-US" dirty="0">
                <a:sym typeface="Wingdings" panose="05000000000000000000" pitchFamily="2" charset="2"/>
              </a:rPr>
              <a:t> </a:t>
            </a:r>
            <a:r>
              <a:rPr lang="en-US" dirty="0" err="1">
                <a:sym typeface="Wingdings" panose="05000000000000000000" pitchFamily="2" charset="2"/>
              </a:rPr>
              <a:t>oplossingsrichtingen</a:t>
            </a:r>
            <a:r>
              <a:rPr lang="en-US" dirty="0">
                <a:sym typeface="Wingdings" panose="05000000000000000000" pitchFamily="2" charset="2"/>
              </a:rPr>
              <a:t> </a:t>
            </a:r>
            <a:r>
              <a:rPr lang="en-US" dirty="0" err="1">
                <a:sym typeface="Wingdings" panose="05000000000000000000" pitchFamily="2" charset="2"/>
              </a:rPr>
              <a:t>voorbij</a:t>
            </a:r>
            <a:r>
              <a:rPr lang="en-US" dirty="0">
                <a:sym typeface="Wingdings" panose="05000000000000000000" pitchFamily="2" charset="2"/>
              </a:rPr>
              <a:t>. We </a:t>
            </a:r>
            <a:r>
              <a:rPr lang="en-US" dirty="0" err="1">
                <a:sym typeface="Wingdings" panose="05000000000000000000" pitchFamily="2" charset="2"/>
              </a:rPr>
              <a:t>gaan</a:t>
            </a:r>
            <a:r>
              <a:rPr lang="en-US" dirty="0">
                <a:sym typeface="Wingdings" panose="05000000000000000000" pitchFamily="2" charset="2"/>
              </a:rPr>
              <a:t> </a:t>
            </a:r>
            <a:r>
              <a:rPr lang="en-US" dirty="0" err="1">
                <a:sym typeface="Wingdings" panose="05000000000000000000" pitchFamily="2" charset="2"/>
              </a:rPr>
              <a:t>kijken</a:t>
            </a:r>
            <a:r>
              <a:rPr lang="en-US" dirty="0">
                <a:sym typeface="Wingdings" panose="05000000000000000000" pitchFamily="2" charset="2"/>
              </a:rPr>
              <a:t> </a:t>
            </a:r>
            <a:r>
              <a:rPr lang="en-US" dirty="0" err="1">
                <a:sym typeface="Wingdings" panose="05000000000000000000" pitchFamily="2" charset="2"/>
              </a:rPr>
              <a:t>naar</a:t>
            </a:r>
            <a:r>
              <a:rPr lang="en-US" dirty="0">
                <a:sym typeface="Wingdings" panose="05000000000000000000" pitchFamily="2" charset="2"/>
              </a:rPr>
              <a:t> de </a:t>
            </a:r>
            <a:r>
              <a:rPr lang="en-US" dirty="0" err="1">
                <a:sym typeface="Wingdings" panose="05000000000000000000" pitchFamily="2" charset="2"/>
              </a:rPr>
              <a:t>voor</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nadelen</a:t>
            </a:r>
            <a:r>
              <a:rPr lang="en-US" dirty="0">
                <a:sym typeface="Wingdings" panose="05000000000000000000" pitchFamily="2" charset="2"/>
              </a:rPr>
              <a:t> van </a:t>
            </a:r>
            <a:r>
              <a:rPr lang="en-US" dirty="0" err="1">
                <a:sym typeface="Wingdings" panose="05000000000000000000" pitchFamily="2" charset="2"/>
              </a:rPr>
              <a:t>deze</a:t>
            </a:r>
            <a:r>
              <a:rPr lang="en-US" dirty="0">
                <a:sym typeface="Wingdings" panose="05000000000000000000" pitchFamily="2" charset="2"/>
              </a:rPr>
              <a:t> </a:t>
            </a:r>
            <a:r>
              <a:rPr lang="en-US" dirty="0" err="1">
                <a:sym typeface="Wingdings" panose="05000000000000000000" pitchFamily="2" charset="2"/>
              </a:rPr>
              <a:t>oplossingsrichtingen</a:t>
            </a:r>
            <a:r>
              <a:rPr lang="en-US" dirty="0">
                <a:sym typeface="Wingdings" panose="05000000000000000000" pitchFamily="2" charset="2"/>
              </a:rPr>
              <a:t>.</a:t>
            </a:r>
          </a:p>
        </p:txBody>
      </p:sp>
      <p:sp>
        <p:nvSpPr>
          <p:cNvPr id="4" name="Tijdelijke aanduiding voor dianummer 3">
            <a:extLst>
              <a:ext uri="{FF2B5EF4-FFF2-40B4-BE49-F238E27FC236}">
                <a16:creationId xmlns:a16="http://schemas.microsoft.com/office/drawing/2014/main" id="{4F89D9CA-A6C4-061A-68FF-72BF9BDD410B}"/>
              </a:ext>
            </a:extLst>
          </p:cNvPr>
          <p:cNvSpPr>
            <a:spLocks noGrp="1"/>
          </p:cNvSpPr>
          <p:nvPr>
            <p:ph type="sldNum" sz="quarter" idx="5"/>
          </p:nvPr>
        </p:nvSpPr>
        <p:spPr/>
        <p:txBody>
          <a:bodyPr/>
          <a:lstStyle/>
          <a:p>
            <a:fld id="{35D01E93-30B2-459D-90BD-EE77131B3FC3}" type="slidenum">
              <a:rPr lang="nl-NL" smtClean="0"/>
              <a:pPr/>
              <a:t>21</a:t>
            </a:fld>
            <a:endParaRPr lang="nl-NL" dirty="0"/>
          </a:p>
        </p:txBody>
      </p:sp>
    </p:spTree>
    <p:extLst>
      <p:ext uri="{BB962C8B-B14F-4D97-AF65-F5344CB8AC3E}">
        <p14:creationId xmlns:p14="http://schemas.microsoft.com/office/powerpoint/2010/main" val="425605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04403-5F78-7611-C1A3-5B8B75B4E65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D6536C-2F02-2C2E-5209-BC0CDEC9373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6F4596-18C3-5C6E-2CBA-7BBAE56D0C2F}"/>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ABAFA6B9-B25B-FBAF-D3B0-9053DCAF0039}"/>
              </a:ext>
            </a:extLst>
          </p:cNvPr>
          <p:cNvSpPr>
            <a:spLocks noGrp="1"/>
          </p:cNvSpPr>
          <p:nvPr>
            <p:ph type="sldNum" sz="quarter" idx="5"/>
          </p:nvPr>
        </p:nvSpPr>
        <p:spPr/>
        <p:txBody>
          <a:bodyPr/>
          <a:lstStyle/>
          <a:p>
            <a:fld id="{35D01E93-30B2-459D-90BD-EE77131B3FC3}" type="slidenum">
              <a:rPr lang="nl-NL" smtClean="0"/>
              <a:pPr/>
              <a:t>2</a:t>
            </a:fld>
            <a:endParaRPr lang="nl-NL" dirty="0"/>
          </a:p>
        </p:txBody>
      </p:sp>
    </p:spTree>
    <p:extLst>
      <p:ext uri="{BB962C8B-B14F-4D97-AF65-F5344CB8AC3E}">
        <p14:creationId xmlns:p14="http://schemas.microsoft.com/office/powerpoint/2010/main" val="984510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9E52-43ED-849C-CA50-10F4B517771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106A3A8-B097-9170-8443-7DDFC46801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76815E3-9D42-7AC6-645C-75CE94397884}"/>
              </a:ext>
            </a:extLst>
          </p:cNvPr>
          <p:cNvSpPr>
            <a:spLocks noGrp="1"/>
          </p:cNvSpPr>
          <p:nvPr>
            <p:ph type="body" idx="1"/>
          </p:nvPr>
        </p:nvSpPr>
        <p:spPr/>
        <p:txBody>
          <a:bodyPr/>
          <a:lstStyle/>
          <a:p>
            <a:pPr marL="0" indent="0">
              <a:buFontTx/>
              <a:buNone/>
            </a:pPr>
            <a:r>
              <a:rPr lang="en-US" dirty="0"/>
              <a:t>Op de UNFCC </a:t>
            </a:r>
            <a:r>
              <a:rPr lang="en-US" dirty="0" err="1"/>
              <a:t>klimaat</a:t>
            </a:r>
            <a:r>
              <a:rPr lang="en-US" dirty="0"/>
              <a:t> top in Rio 1992: “</a:t>
            </a:r>
            <a:r>
              <a:rPr lang="en-US" dirty="0" err="1"/>
              <a:t>gemeenschappelijke</a:t>
            </a:r>
            <a:r>
              <a:rPr lang="en-US" dirty="0"/>
              <a:t> maar </a:t>
            </a:r>
            <a:r>
              <a:rPr lang="en-US" dirty="0" err="1"/>
              <a:t>gedifferentieerde</a:t>
            </a:r>
            <a:r>
              <a:rPr lang="en-US" dirty="0"/>
              <a:t> </a:t>
            </a:r>
            <a:r>
              <a:rPr lang="en-US" dirty="0" err="1"/>
              <a:t>verantwoordelijkheden</a:t>
            </a:r>
            <a:r>
              <a:rPr lang="en-US" dirty="0"/>
              <a:t>”</a:t>
            </a:r>
          </a:p>
          <a:p>
            <a:pPr marL="0" indent="0">
              <a:buFontTx/>
              <a:buNone/>
            </a:pPr>
            <a:r>
              <a:rPr lang="en-US" dirty="0">
                <a:sym typeface="Wingdings" panose="05000000000000000000" pitchFamily="2" charset="2"/>
              </a:rPr>
              <a:t> </a:t>
            </a:r>
            <a:r>
              <a:rPr lang="en-US" dirty="0" err="1">
                <a:sym typeface="Wingdings" panose="05000000000000000000" pitchFamily="2" charset="2"/>
              </a:rPr>
              <a:t>Behoorlijk</a:t>
            </a:r>
            <a:r>
              <a:rPr lang="en-US" dirty="0">
                <a:sym typeface="Wingdings" panose="05000000000000000000" pitchFamily="2" charset="2"/>
              </a:rPr>
              <a:t> </a:t>
            </a:r>
            <a:r>
              <a:rPr lang="en-US" dirty="0" err="1">
                <a:sym typeface="Wingdings" panose="05000000000000000000" pitchFamily="2" charset="2"/>
              </a:rPr>
              <a:t>vaag</a:t>
            </a:r>
            <a:r>
              <a:rPr lang="en-US" dirty="0">
                <a:sym typeface="Wingdings" panose="05000000000000000000" pitchFamily="2" charset="2"/>
              </a:rPr>
              <a:t> </a:t>
            </a:r>
            <a:r>
              <a:rPr lang="en-US" dirty="0" err="1">
                <a:sym typeface="Wingdings" panose="05000000000000000000" pitchFamily="2" charset="2"/>
              </a:rPr>
              <a:t>en</a:t>
            </a:r>
            <a:r>
              <a:rPr lang="en-US" dirty="0">
                <a:sym typeface="Wingdings" panose="05000000000000000000" pitchFamily="2" charset="2"/>
              </a:rPr>
              <a:t> </a:t>
            </a:r>
            <a:r>
              <a:rPr lang="en-US" dirty="0" err="1">
                <a:sym typeface="Wingdings" panose="05000000000000000000" pitchFamily="2" charset="2"/>
              </a:rPr>
              <a:t>verder</a:t>
            </a:r>
            <a:r>
              <a:rPr lang="en-US" dirty="0">
                <a:sym typeface="Wingdings" panose="05000000000000000000" pitchFamily="2" charset="2"/>
              </a:rPr>
              <a:t> </a:t>
            </a:r>
            <a:r>
              <a:rPr lang="en-US" dirty="0" err="1">
                <a:sym typeface="Wingdings" panose="05000000000000000000" pitchFamily="2" charset="2"/>
              </a:rPr>
              <a:t>niet</a:t>
            </a:r>
            <a:r>
              <a:rPr lang="en-US" dirty="0">
                <a:sym typeface="Wingdings" panose="05000000000000000000" pitchFamily="2" charset="2"/>
              </a:rPr>
              <a:t> </a:t>
            </a:r>
            <a:r>
              <a:rPr lang="en-US" dirty="0" err="1">
                <a:sym typeface="Wingdings" panose="05000000000000000000" pitchFamily="2" charset="2"/>
              </a:rPr>
              <a:t>gespecificeerd</a:t>
            </a:r>
            <a:r>
              <a:rPr lang="en-US" dirty="0">
                <a:sym typeface="Wingdings" panose="05000000000000000000" pitchFamily="2" charset="2"/>
              </a:rPr>
              <a:t>…</a:t>
            </a:r>
            <a:endParaRPr lang="en-US" dirty="0"/>
          </a:p>
          <a:p>
            <a:pPr marL="0" indent="0">
              <a:buFontTx/>
              <a:buNone/>
            </a:pPr>
            <a:endParaRPr lang="en-US" dirty="0"/>
          </a:p>
          <a:p>
            <a:pPr marL="0" indent="0">
              <a:buFontTx/>
              <a:buNone/>
            </a:pPr>
            <a:r>
              <a:rPr lang="en-US" dirty="0"/>
              <a:t>Hoe </a:t>
            </a:r>
            <a:r>
              <a:rPr lang="en-US" dirty="0" err="1"/>
              <a:t>maak</a:t>
            </a:r>
            <a:r>
              <a:rPr lang="en-US" dirty="0"/>
              <a:t> je </a:t>
            </a:r>
            <a:r>
              <a:rPr lang="en-US" dirty="0" err="1"/>
              <a:t>dat</a:t>
            </a:r>
            <a:r>
              <a:rPr lang="en-US" dirty="0"/>
              <a:t> concreter?</a:t>
            </a:r>
          </a:p>
          <a:p>
            <a:pPr marL="228600" indent="-228600">
              <a:buFontTx/>
              <a:buAutoNum type="arabicParenR"/>
            </a:pPr>
            <a:r>
              <a:rPr lang="en-US" dirty="0" err="1"/>
              <a:t>Vervuiler</a:t>
            </a:r>
            <a:r>
              <a:rPr lang="en-US" dirty="0"/>
              <a:t> </a:t>
            </a:r>
            <a:r>
              <a:rPr lang="en-US" dirty="0" err="1"/>
              <a:t>betaald</a:t>
            </a:r>
            <a:endParaRPr lang="en-US" dirty="0"/>
          </a:p>
          <a:p>
            <a:pPr marL="228600" indent="-228600">
              <a:buFontTx/>
              <a:buAutoNum type="arabicParenR"/>
            </a:pPr>
            <a:r>
              <a:rPr lang="en-US" dirty="0" err="1"/>
              <a:t>Begunstigde</a:t>
            </a:r>
            <a:r>
              <a:rPr lang="en-US" dirty="0"/>
              <a:t> </a:t>
            </a:r>
            <a:r>
              <a:rPr lang="en-US" dirty="0" err="1"/>
              <a:t>betaald</a:t>
            </a:r>
            <a:endParaRPr lang="en-US" dirty="0"/>
          </a:p>
          <a:p>
            <a:pPr marL="228600" indent="-228600">
              <a:buFontTx/>
              <a:buAutoNum type="arabicParenR"/>
            </a:pPr>
            <a:r>
              <a:rPr lang="en-US" dirty="0" err="1"/>
              <a:t>Vermogen</a:t>
            </a:r>
            <a:r>
              <a:rPr lang="en-US" dirty="0"/>
              <a:t> om te </a:t>
            </a:r>
            <a:r>
              <a:rPr lang="en-US" dirty="0" err="1"/>
              <a:t>betalen</a:t>
            </a:r>
            <a:endParaRPr lang="en-US" dirty="0"/>
          </a:p>
          <a:p>
            <a:pPr marL="228600" indent="-228600">
              <a:buFontTx/>
              <a:buAutoNum type="arabicParenR"/>
            </a:pPr>
            <a:endParaRPr lang="en-US" dirty="0"/>
          </a:p>
          <a:p>
            <a:pPr marL="0" indent="0">
              <a:buFontTx/>
              <a:buNone/>
            </a:pPr>
            <a:r>
              <a:rPr lang="en-US" dirty="0"/>
              <a:t>Per </a:t>
            </a:r>
            <a:r>
              <a:rPr lang="en-US" dirty="0" err="1"/>
              <a:t>principe</a:t>
            </a:r>
            <a:r>
              <a:rPr lang="en-US" dirty="0"/>
              <a:t> </a:t>
            </a:r>
            <a:r>
              <a:rPr lang="en-US" dirty="0" err="1"/>
              <a:t>naar</a:t>
            </a:r>
            <a:r>
              <a:rPr lang="en-US" dirty="0"/>
              <a:t> </a:t>
            </a:r>
            <a:r>
              <a:rPr lang="en-US" dirty="0" err="1"/>
              <a:t>voor</a:t>
            </a:r>
            <a:r>
              <a:rPr lang="en-US" dirty="0"/>
              <a:t>- </a:t>
            </a:r>
            <a:r>
              <a:rPr lang="en-US" dirty="0" err="1"/>
              <a:t>en</a:t>
            </a:r>
            <a:r>
              <a:rPr lang="en-US" dirty="0"/>
              <a:t> </a:t>
            </a:r>
            <a:r>
              <a:rPr lang="en-US" dirty="0" err="1"/>
              <a:t>nadelen</a:t>
            </a:r>
            <a:r>
              <a:rPr lang="en-US" dirty="0"/>
              <a:t> </a:t>
            </a:r>
            <a:r>
              <a:rPr lang="en-US" dirty="0" err="1"/>
              <a:t>kijken</a:t>
            </a:r>
            <a:endParaRPr lang="en-US" dirty="0"/>
          </a:p>
          <a:p>
            <a:pPr marL="0" indent="0">
              <a:buFontTx/>
              <a:buNone/>
            </a:pPr>
            <a:endParaRPr lang="en-US" dirty="0"/>
          </a:p>
          <a:p>
            <a:pPr marL="0" indent="0">
              <a:buFontTx/>
              <a:buNone/>
            </a:pPr>
            <a:r>
              <a:rPr lang="en-US" dirty="0"/>
              <a:t>Bron </a:t>
            </a:r>
            <a:r>
              <a:rPr lang="en-US" dirty="0" err="1"/>
              <a:t>afbeelding</a:t>
            </a:r>
            <a:r>
              <a:rPr lang="en-US" dirty="0"/>
              <a:t>: https://unfccc.int/</a:t>
            </a:r>
          </a:p>
        </p:txBody>
      </p:sp>
      <p:sp>
        <p:nvSpPr>
          <p:cNvPr id="4" name="Tijdelijke aanduiding voor dianummer 3">
            <a:extLst>
              <a:ext uri="{FF2B5EF4-FFF2-40B4-BE49-F238E27FC236}">
                <a16:creationId xmlns:a16="http://schemas.microsoft.com/office/drawing/2014/main" id="{579166A4-3DDF-2BFB-F14A-905C871B2E0E}"/>
              </a:ext>
            </a:extLst>
          </p:cNvPr>
          <p:cNvSpPr>
            <a:spLocks noGrp="1"/>
          </p:cNvSpPr>
          <p:nvPr>
            <p:ph type="sldNum" sz="quarter" idx="5"/>
          </p:nvPr>
        </p:nvSpPr>
        <p:spPr/>
        <p:txBody>
          <a:bodyPr/>
          <a:lstStyle/>
          <a:p>
            <a:fld id="{35D01E93-30B2-459D-90BD-EE77131B3FC3}" type="slidenum">
              <a:rPr lang="nl-NL" smtClean="0"/>
              <a:pPr/>
              <a:t>22</a:t>
            </a:fld>
            <a:endParaRPr lang="nl-NL" dirty="0"/>
          </a:p>
        </p:txBody>
      </p:sp>
    </p:spTree>
    <p:extLst>
      <p:ext uri="{BB962C8B-B14F-4D97-AF65-F5344CB8AC3E}">
        <p14:creationId xmlns:p14="http://schemas.microsoft.com/office/powerpoint/2010/main" val="1012602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081C8-CEAC-A82A-1F47-137FF76737F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626AC9D-D386-2E4E-6933-C39F5CF6421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6CCA492-84ED-31DC-C353-BC0769BF0012}"/>
              </a:ext>
            </a:extLst>
          </p:cNvPr>
          <p:cNvSpPr>
            <a:spLocks noGrp="1"/>
          </p:cNvSpPr>
          <p:nvPr>
            <p:ph type="body" idx="1"/>
          </p:nvPr>
        </p:nvSpPr>
        <p:spPr/>
        <p:txBody>
          <a:bodyPr/>
          <a:lstStyle/>
          <a:p>
            <a:pPr marL="0" indent="0">
              <a:buFontTx/>
              <a:buNone/>
            </a:pPr>
            <a:r>
              <a:rPr lang="nl-NL" dirty="0"/>
              <a:t>Voordelen:</a:t>
            </a:r>
          </a:p>
          <a:p>
            <a:pPr marL="171450" indent="-171450">
              <a:buFontTx/>
              <a:buChar char="-"/>
            </a:pPr>
            <a:r>
              <a:rPr lang="nl-NL" dirty="0"/>
              <a:t>Voelt het meest eerlijk</a:t>
            </a:r>
          </a:p>
          <a:p>
            <a:pPr marL="171450" indent="-171450">
              <a:buFontTx/>
              <a:buChar char="-"/>
            </a:pPr>
            <a:r>
              <a:rPr lang="nl-NL" dirty="0"/>
              <a:t>Meest directe oorzaak – gevolg relatie</a:t>
            </a:r>
          </a:p>
          <a:p>
            <a:pPr marL="171450" indent="-171450">
              <a:buFontTx/>
              <a:buChar char="-"/>
            </a:pPr>
            <a:endParaRPr lang="nl-NL" dirty="0"/>
          </a:p>
          <a:p>
            <a:pPr marL="0" indent="0">
              <a:buFontTx/>
              <a:buNone/>
            </a:pPr>
            <a:r>
              <a:rPr lang="nl-NL" dirty="0"/>
              <a:t>Nadelen:</a:t>
            </a:r>
          </a:p>
          <a:p>
            <a:pPr marL="171450" indent="-171450">
              <a:buFontTx/>
              <a:buChar char="-"/>
            </a:pPr>
            <a:r>
              <a:rPr lang="nl-NL" dirty="0"/>
              <a:t>Lange tijdsperiode </a:t>
            </a:r>
            <a:r>
              <a:rPr lang="nl-NL" dirty="0">
                <a:sym typeface="Wingdings" panose="05000000000000000000" pitchFamily="2" charset="2"/>
              </a:rPr>
              <a:t> veel vervuilers zijn inmiddels dood</a:t>
            </a:r>
          </a:p>
          <a:p>
            <a:pPr marL="171450" indent="-171450">
              <a:buFontTx/>
              <a:buChar char="-"/>
            </a:pPr>
            <a:r>
              <a:rPr lang="nl-NL" dirty="0">
                <a:sym typeface="Wingdings" panose="05000000000000000000" pitchFamily="2" charset="2"/>
              </a:rPr>
              <a:t>Plausibele onwetendheid  vanaf 1990 werden pas bepaalde publicaties internationaal gemaakt, voor die tijd geen schuldige?</a:t>
            </a:r>
          </a:p>
          <a:p>
            <a:pPr marL="171450" indent="-171450">
              <a:buFontTx/>
              <a:buChar char="-"/>
            </a:pPr>
            <a:r>
              <a:rPr lang="nl-NL" dirty="0">
                <a:sym typeface="Wingdings" panose="05000000000000000000" pitchFamily="2" charset="2"/>
              </a:rPr>
              <a:t>Huidige vervuilers zitten “vast” in een bepaald systeem  hoe lang mogen zij er over doen om alles terug te draaien?</a:t>
            </a:r>
            <a:endParaRPr lang="en-US" dirty="0"/>
          </a:p>
        </p:txBody>
      </p:sp>
      <p:sp>
        <p:nvSpPr>
          <p:cNvPr id="4" name="Tijdelijke aanduiding voor dianummer 3">
            <a:extLst>
              <a:ext uri="{FF2B5EF4-FFF2-40B4-BE49-F238E27FC236}">
                <a16:creationId xmlns:a16="http://schemas.microsoft.com/office/drawing/2014/main" id="{40337D77-A0C8-D2B0-93AD-C4606B8586C5}"/>
              </a:ext>
            </a:extLst>
          </p:cNvPr>
          <p:cNvSpPr>
            <a:spLocks noGrp="1"/>
          </p:cNvSpPr>
          <p:nvPr>
            <p:ph type="sldNum" sz="quarter" idx="5"/>
          </p:nvPr>
        </p:nvSpPr>
        <p:spPr/>
        <p:txBody>
          <a:bodyPr/>
          <a:lstStyle/>
          <a:p>
            <a:fld id="{35D01E93-30B2-459D-90BD-EE77131B3FC3}" type="slidenum">
              <a:rPr lang="nl-NL" smtClean="0"/>
              <a:pPr/>
              <a:t>23</a:t>
            </a:fld>
            <a:endParaRPr lang="nl-NL" dirty="0"/>
          </a:p>
        </p:txBody>
      </p:sp>
    </p:spTree>
    <p:extLst>
      <p:ext uri="{BB962C8B-B14F-4D97-AF65-F5344CB8AC3E}">
        <p14:creationId xmlns:p14="http://schemas.microsoft.com/office/powerpoint/2010/main" val="554503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D9AF8-F5BD-88A7-379E-3F5A2703408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0499839-A7B3-27C8-D328-4A851BB4BD4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0803C92-A30E-E277-7C65-5F4EBEE512D6}"/>
              </a:ext>
            </a:extLst>
          </p:cNvPr>
          <p:cNvSpPr>
            <a:spLocks noGrp="1"/>
          </p:cNvSpPr>
          <p:nvPr>
            <p:ph type="body" idx="1"/>
          </p:nvPr>
        </p:nvSpPr>
        <p:spPr/>
        <p:txBody>
          <a:bodyPr/>
          <a:lstStyle/>
          <a:p>
            <a:pPr marL="0" indent="0">
              <a:buFontTx/>
              <a:buNone/>
            </a:pPr>
            <a:r>
              <a:rPr lang="nl-NL" dirty="0"/>
              <a:t>Voordelen:</a:t>
            </a:r>
          </a:p>
          <a:p>
            <a:pPr marL="171450" indent="-171450">
              <a:buFontTx/>
              <a:buChar char="-"/>
            </a:pPr>
            <a:r>
              <a:rPr lang="nl-NL" dirty="0"/>
              <a:t>Voelt intuïtief aan, als jij er voordeel van hebt, dan komt dit met verantwoordelijkheden</a:t>
            </a:r>
          </a:p>
          <a:p>
            <a:pPr marL="171450" indent="-171450">
              <a:buFontTx/>
              <a:buChar char="-"/>
            </a:pPr>
            <a:r>
              <a:rPr lang="nl-NL" dirty="0"/>
              <a:t>Verantwoordelijkheid wordt breder gedragen </a:t>
            </a:r>
            <a:r>
              <a:rPr lang="nl-NL" dirty="0">
                <a:sym typeface="Wingdings" panose="05000000000000000000" pitchFamily="2" charset="2"/>
              </a:rPr>
              <a:t> moeilijker om met het vingertje te wijzen naar diegene die daadwerkelijk vervuilt</a:t>
            </a:r>
            <a:endParaRPr lang="nl-NL" dirty="0"/>
          </a:p>
          <a:p>
            <a:pPr marL="171450" indent="-171450">
              <a:buFontTx/>
              <a:buChar char="-"/>
            </a:pPr>
            <a:endParaRPr lang="nl-NL" dirty="0"/>
          </a:p>
          <a:p>
            <a:pPr marL="0" indent="0">
              <a:buFontTx/>
              <a:buNone/>
            </a:pPr>
            <a:r>
              <a:rPr lang="nl-NL" dirty="0"/>
              <a:t>Nadelen:</a:t>
            </a:r>
          </a:p>
          <a:p>
            <a:pPr marL="171450" indent="-171450">
              <a:buFontTx/>
              <a:buChar char="-"/>
            </a:pPr>
            <a:r>
              <a:rPr lang="nl-NL" dirty="0"/>
              <a:t>Niet iedereen is het eens met de intuïtie dat dit eerlijk is, minder evident dan bij de vervuiler betaald</a:t>
            </a:r>
          </a:p>
          <a:p>
            <a:pPr marL="171450" indent="-171450">
              <a:buFontTx/>
              <a:buChar char="-"/>
            </a:pPr>
            <a:r>
              <a:rPr lang="nl-NL" dirty="0"/>
              <a:t>Moeilijk om te identificeren wie er baat bij heeft…</a:t>
            </a:r>
            <a:endParaRPr lang="en-US" dirty="0"/>
          </a:p>
        </p:txBody>
      </p:sp>
      <p:sp>
        <p:nvSpPr>
          <p:cNvPr id="4" name="Tijdelijke aanduiding voor dianummer 3">
            <a:extLst>
              <a:ext uri="{FF2B5EF4-FFF2-40B4-BE49-F238E27FC236}">
                <a16:creationId xmlns:a16="http://schemas.microsoft.com/office/drawing/2014/main" id="{0FABF9F9-4F43-0D49-6D4B-C5E6AF58B98A}"/>
              </a:ext>
            </a:extLst>
          </p:cNvPr>
          <p:cNvSpPr>
            <a:spLocks noGrp="1"/>
          </p:cNvSpPr>
          <p:nvPr>
            <p:ph type="sldNum" sz="quarter" idx="5"/>
          </p:nvPr>
        </p:nvSpPr>
        <p:spPr/>
        <p:txBody>
          <a:bodyPr/>
          <a:lstStyle/>
          <a:p>
            <a:fld id="{35D01E93-30B2-459D-90BD-EE77131B3FC3}" type="slidenum">
              <a:rPr lang="nl-NL" smtClean="0"/>
              <a:pPr/>
              <a:t>24</a:t>
            </a:fld>
            <a:endParaRPr lang="nl-NL" dirty="0"/>
          </a:p>
        </p:txBody>
      </p:sp>
    </p:spTree>
    <p:extLst>
      <p:ext uri="{BB962C8B-B14F-4D97-AF65-F5344CB8AC3E}">
        <p14:creationId xmlns:p14="http://schemas.microsoft.com/office/powerpoint/2010/main" val="1829360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EF6FC-85FA-1895-CDC4-B58B8F30F4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25EA495-A943-D09F-5176-E09576D3E73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72F1620-8716-5174-E79F-E6F789ED9970}"/>
              </a:ext>
            </a:extLst>
          </p:cNvPr>
          <p:cNvSpPr>
            <a:spLocks noGrp="1"/>
          </p:cNvSpPr>
          <p:nvPr>
            <p:ph type="body" idx="1"/>
          </p:nvPr>
        </p:nvSpPr>
        <p:spPr/>
        <p:txBody>
          <a:bodyPr/>
          <a:lstStyle/>
          <a:p>
            <a:pPr marL="0" indent="0">
              <a:buFontTx/>
              <a:buNone/>
            </a:pPr>
            <a:r>
              <a:rPr lang="nl-NL" dirty="0"/>
              <a:t>Voordelen:</a:t>
            </a:r>
          </a:p>
          <a:p>
            <a:pPr marL="171450" indent="-171450">
              <a:buFontTx/>
              <a:buChar char="-"/>
            </a:pPr>
            <a:r>
              <a:rPr lang="nl-NL" dirty="0"/>
              <a:t>Meest praktische oplossing: het probleem is van ons allemaal en zij kunnen het beste helpen</a:t>
            </a:r>
          </a:p>
          <a:p>
            <a:pPr marL="171450" indent="-171450">
              <a:buFontTx/>
              <a:buChar char="-"/>
            </a:pPr>
            <a:r>
              <a:rPr lang="nl-NL" dirty="0"/>
              <a:t>Kans om je van de beste kant te laten zien, potentiële helden rol</a:t>
            </a:r>
          </a:p>
          <a:p>
            <a:pPr marL="171450" indent="-171450">
              <a:buFontTx/>
              <a:buChar char="-"/>
            </a:pPr>
            <a:endParaRPr lang="nl-NL" dirty="0"/>
          </a:p>
          <a:p>
            <a:pPr marL="0" indent="0">
              <a:buFontTx/>
              <a:buNone/>
            </a:pPr>
            <a:r>
              <a:rPr lang="nl-NL" dirty="0"/>
              <a:t>Nadelen:</a:t>
            </a:r>
          </a:p>
          <a:p>
            <a:pPr marL="171450" indent="-171450">
              <a:buFontTx/>
              <a:buChar char="-"/>
            </a:pPr>
            <a:r>
              <a:rPr lang="nl-NL" dirty="0"/>
              <a:t>In het algemeen betekent iets kunnen niet automatisch dat je het ook zou moeten </a:t>
            </a:r>
            <a:r>
              <a:rPr lang="nl-NL" dirty="0">
                <a:sym typeface="Wingdings" panose="05000000000000000000" pitchFamily="2" charset="2"/>
              </a:rPr>
              <a:t> meest oneerlijke principe</a:t>
            </a:r>
          </a:p>
          <a:p>
            <a:pPr marL="171450" indent="-171450">
              <a:buFontTx/>
              <a:buChar char="-"/>
            </a:pPr>
            <a:r>
              <a:rPr lang="nl-NL" dirty="0">
                <a:sym typeface="Wingdings" panose="05000000000000000000" pitchFamily="2" charset="2"/>
              </a:rPr>
              <a:t>Geen verschil tussen de schuldigen en degene die (al) wel goed gedrag laten zien</a:t>
            </a:r>
            <a:endParaRPr lang="en-US" dirty="0"/>
          </a:p>
        </p:txBody>
      </p:sp>
      <p:sp>
        <p:nvSpPr>
          <p:cNvPr id="4" name="Tijdelijke aanduiding voor dianummer 3">
            <a:extLst>
              <a:ext uri="{FF2B5EF4-FFF2-40B4-BE49-F238E27FC236}">
                <a16:creationId xmlns:a16="http://schemas.microsoft.com/office/drawing/2014/main" id="{F33AA705-4F29-1953-E17C-0C3547F29C7A}"/>
              </a:ext>
            </a:extLst>
          </p:cNvPr>
          <p:cNvSpPr>
            <a:spLocks noGrp="1"/>
          </p:cNvSpPr>
          <p:nvPr>
            <p:ph type="sldNum" sz="quarter" idx="5"/>
          </p:nvPr>
        </p:nvSpPr>
        <p:spPr/>
        <p:txBody>
          <a:bodyPr/>
          <a:lstStyle/>
          <a:p>
            <a:fld id="{35D01E93-30B2-459D-90BD-EE77131B3FC3}" type="slidenum">
              <a:rPr lang="nl-NL" smtClean="0"/>
              <a:pPr/>
              <a:t>25</a:t>
            </a:fld>
            <a:endParaRPr lang="nl-NL" dirty="0"/>
          </a:p>
        </p:txBody>
      </p:sp>
    </p:spTree>
    <p:extLst>
      <p:ext uri="{BB962C8B-B14F-4D97-AF65-F5344CB8AC3E}">
        <p14:creationId xmlns:p14="http://schemas.microsoft.com/office/powerpoint/2010/main" val="699043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C861-6092-1583-645F-70C6A465C88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D185EEA-867C-EB05-86BA-D1E0DCD23DF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1DA1C18-E439-D988-9E71-B3866265859C}"/>
              </a:ext>
            </a:extLst>
          </p:cNvPr>
          <p:cNvSpPr>
            <a:spLocks noGrp="1"/>
          </p:cNvSpPr>
          <p:nvPr>
            <p:ph type="body" idx="1"/>
          </p:nvPr>
        </p:nvSpPr>
        <p:spPr/>
        <p:txBody>
          <a:bodyPr/>
          <a:lstStyle/>
          <a:p>
            <a:pPr marL="0" indent="0">
              <a:buFontTx/>
              <a:buNone/>
            </a:pPr>
            <a:r>
              <a:rPr lang="nl-NL" dirty="0"/>
              <a:t>Stap 1:</a:t>
            </a:r>
          </a:p>
          <a:p>
            <a:pPr marL="0" indent="0">
              <a:buFontTx/>
              <a:buNone/>
            </a:pPr>
            <a:r>
              <a:rPr lang="nl-NL" dirty="0"/>
              <a:t>Vraag per principe of er 1 of 2 studenten zijn die uit kunnen leggen waarom zij vinden dat dit principe voor hem of haar de beste oplossing is.</a:t>
            </a:r>
          </a:p>
          <a:p>
            <a:pPr marL="0" indent="0">
              <a:buFontTx/>
              <a:buNone/>
            </a:pPr>
            <a:endParaRPr lang="nl-NL" dirty="0"/>
          </a:p>
          <a:p>
            <a:pPr marL="0" indent="0">
              <a:buFontTx/>
              <a:buNone/>
            </a:pPr>
            <a:r>
              <a:rPr lang="nl-NL" dirty="0"/>
              <a:t>Stap 2:</a:t>
            </a:r>
          </a:p>
          <a:p>
            <a:pPr marL="0" indent="0">
              <a:buFontTx/>
              <a:buNone/>
            </a:pPr>
            <a:r>
              <a:rPr lang="nl-NL" dirty="0"/>
              <a:t>Vraag aan de hand van handen omhoog voor welk principe de studenten zouden kiezen en schrijf dit op het bord. Probeer samen te vatten welke argumenten volgens de studenten het sterkst waren.</a:t>
            </a:r>
            <a:endParaRPr lang="en-US" dirty="0"/>
          </a:p>
        </p:txBody>
      </p:sp>
      <p:sp>
        <p:nvSpPr>
          <p:cNvPr id="4" name="Tijdelijke aanduiding voor dianummer 3">
            <a:extLst>
              <a:ext uri="{FF2B5EF4-FFF2-40B4-BE49-F238E27FC236}">
                <a16:creationId xmlns:a16="http://schemas.microsoft.com/office/drawing/2014/main" id="{44A82010-9404-52FE-CB35-D780E4CDA71A}"/>
              </a:ext>
            </a:extLst>
          </p:cNvPr>
          <p:cNvSpPr>
            <a:spLocks noGrp="1"/>
          </p:cNvSpPr>
          <p:nvPr>
            <p:ph type="sldNum" sz="quarter" idx="5"/>
          </p:nvPr>
        </p:nvSpPr>
        <p:spPr/>
        <p:txBody>
          <a:bodyPr/>
          <a:lstStyle/>
          <a:p>
            <a:fld id="{35D01E93-30B2-459D-90BD-EE77131B3FC3}" type="slidenum">
              <a:rPr lang="nl-NL" smtClean="0"/>
              <a:pPr/>
              <a:t>26</a:t>
            </a:fld>
            <a:endParaRPr lang="nl-NL" dirty="0"/>
          </a:p>
        </p:txBody>
      </p:sp>
    </p:spTree>
    <p:extLst>
      <p:ext uri="{BB962C8B-B14F-4D97-AF65-F5344CB8AC3E}">
        <p14:creationId xmlns:p14="http://schemas.microsoft.com/office/powerpoint/2010/main" val="1457629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C73F-DA83-C19E-8ED1-CA8053021AD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C6192F-BF1E-FA5E-DE15-BA3E7939CF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46D163A-DB95-630A-D5D9-B90B85BB6667}"/>
              </a:ext>
            </a:extLst>
          </p:cNvPr>
          <p:cNvSpPr>
            <a:spLocks noGrp="1"/>
          </p:cNvSpPr>
          <p:nvPr>
            <p:ph type="body" idx="1"/>
          </p:nvPr>
        </p:nvSpPr>
        <p:spPr/>
        <p:txBody>
          <a:bodyPr/>
          <a:lstStyle/>
          <a:p>
            <a:r>
              <a:rPr lang="nl-NL" dirty="0"/>
              <a:t>Neem 5 minuten de tijd om de studenten in 2 of 3 tallen te laten spreken over de 2 vragen die op de sheet staan</a:t>
            </a:r>
          </a:p>
          <a:p>
            <a:endParaRPr lang="nl-NL" dirty="0"/>
          </a:p>
          <a:p>
            <a:r>
              <a:rPr lang="nl-NL" dirty="0"/>
              <a:t>- Vraag daarna of 1 of meerdere studenten hun gesprek willen delen</a:t>
            </a:r>
          </a:p>
          <a:p>
            <a:endParaRPr lang="en-US" dirty="0"/>
          </a:p>
        </p:txBody>
      </p:sp>
      <p:sp>
        <p:nvSpPr>
          <p:cNvPr id="4" name="Tijdelijke aanduiding voor dianummer 3">
            <a:extLst>
              <a:ext uri="{FF2B5EF4-FFF2-40B4-BE49-F238E27FC236}">
                <a16:creationId xmlns:a16="http://schemas.microsoft.com/office/drawing/2014/main" id="{9AFC4884-7E5E-0CF6-2783-B86F694CCA8A}"/>
              </a:ext>
            </a:extLst>
          </p:cNvPr>
          <p:cNvSpPr>
            <a:spLocks noGrp="1"/>
          </p:cNvSpPr>
          <p:nvPr>
            <p:ph type="sldNum" sz="quarter" idx="5"/>
          </p:nvPr>
        </p:nvSpPr>
        <p:spPr/>
        <p:txBody>
          <a:bodyPr/>
          <a:lstStyle/>
          <a:p>
            <a:fld id="{35D01E93-30B2-459D-90BD-EE77131B3FC3}" type="slidenum">
              <a:rPr lang="nl-NL" smtClean="0"/>
              <a:pPr/>
              <a:t>27</a:t>
            </a:fld>
            <a:endParaRPr lang="nl-NL" dirty="0"/>
          </a:p>
        </p:txBody>
      </p:sp>
    </p:spTree>
    <p:extLst>
      <p:ext uri="{BB962C8B-B14F-4D97-AF65-F5344CB8AC3E}">
        <p14:creationId xmlns:p14="http://schemas.microsoft.com/office/powerpoint/2010/main" val="3189663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29</a:t>
            </a:fld>
            <a:endParaRPr lang="nl-NL" dirty="0"/>
          </a:p>
        </p:txBody>
      </p:sp>
    </p:spTree>
    <p:extLst>
      <p:ext uri="{BB962C8B-B14F-4D97-AF65-F5344CB8AC3E}">
        <p14:creationId xmlns:p14="http://schemas.microsoft.com/office/powerpoint/2010/main" val="3827907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3</a:t>
            </a:fld>
            <a:endParaRPr lang="nl-NL" dirty="0"/>
          </a:p>
        </p:txBody>
      </p:sp>
    </p:spTree>
    <p:extLst>
      <p:ext uri="{BB962C8B-B14F-4D97-AF65-F5344CB8AC3E}">
        <p14:creationId xmlns:p14="http://schemas.microsoft.com/office/powerpoint/2010/main" val="634551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D9CCB-9CC1-BF93-8ABA-68F5F9CE7DB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B892D96-B364-8175-FB5B-F6F59B558B5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D2CB824-522F-6322-06D7-E1CDB636DC37}"/>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C579A5D8-76D8-3F6F-901E-8A50F790EEC2}"/>
              </a:ext>
            </a:extLst>
          </p:cNvPr>
          <p:cNvSpPr>
            <a:spLocks noGrp="1"/>
          </p:cNvSpPr>
          <p:nvPr>
            <p:ph type="sldNum" sz="quarter" idx="5"/>
          </p:nvPr>
        </p:nvSpPr>
        <p:spPr/>
        <p:txBody>
          <a:bodyPr/>
          <a:lstStyle/>
          <a:p>
            <a:fld id="{35D01E93-30B2-459D-90BD-EE77131B3FC3}" type="slidenum">
              <a:rPr lang="nl-NL" smtClean="0"/>
              <a:pPr/>
              <a:t>4</a:t>
            </a:fld>
            <a:endParaRPr lang="nl-NL" dirty="0"/>
          </a:p>
        </p:txBody>
      </p:sp>
    </p:spTree>
    <p:extLst>
      <p:ext uri="{BB962C8B-B14F-4D97-AF65-F5344CB8AC3E}">
        <p14:creationId xmlns:p14="http://schemas.microsoft.com/office/powerpoint/2010/main" val="300908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Sluit aan bij de leerdoelen zoals gedefinieerd in het HBO model. Concreet:</a:t>
            </a:r>
          </a:p>
          <a:p>
            <a:endParaRPr lang="nl-NL" dirty="0"/>
          </a:p>
          <a:p>
            <a:pPr lvl="0" fontAlgn="base"/>
            <a:r>
              <a:rPr lang="nl-NL" b="1" dirty="0"/>
              <a:t>1.4</a:t>
            </a:r>
            <a:r>
              <a:rPr lang="nl-NL" dirty="0"/>
              <a:t> Kan begrip van de ethische overwegingen inzetten bij het ontwikkelen van de eigen morele standpunten</a:t>
            </a:r>
            <a:endParaRPr lang="en-US" dirty="0"/>
          </a:p>
          <a:p>
            <a:pPr lvl="0" fontAlgn="base"/>
            <a:r>
              <a:rPr lang="nl-NL" b="1" dirty="0"/>
              <a:t>1.6</a:t>
            </a:r>
            <a:r>
              <a:rPr lang="nl-NL" dirty="0"/>
              <a:t> Herkent ethische vraagstukken en gevoeligheden</a:t>
            </a:r>
            <a:endParaRPr lang="en-US" dirty="0"/>
          </a:p>
          <a:p>
            <a:pPr lvl="0" fontAlgn="base"/>
            <a:r>
              <a:rPr lang="nl-NL" b="1" dirty="0"/>
              <a:t>1.8</a:t>
            </a:r>
            <a:r>
              <a:rPr lang="nl-NL" dirty="0"/>
              <a:t> Reflecteert op de eigen gedachtegang en eigen gevoelens over een ethisch vraagstuk</a:t>
            </a:r>
            <a:endParaRPr lang="en-US" dirty="0"/>
          </a:p>
          <a:p>
            <a:pPr lvl="0"/>
            <a:r>
              <a:rPr lang="nl-NL" b="1" dirty="0"/>
              <a:t>1.16</a:t>
            </a:r>
            <a:r>
              <a:rPr lang="nl-NL" dirty="0"/>
              <a:t> Brengt een moreel probleem of situatie gestructureerd in kaart</a:t>
            </a:r>
          </a:p>
          <a:p>
            <a:pPr lvl="0"/>
            <a:r>
              <a:rPr lang="nl-NL" b="1" dirty="0"/>
              <a:t>2.9 </a:t>
            </a:r>
            <a:r>
              <a:rPr lang="nl-NL" dirty="0"/>
              <a:t>Kan, door goed te luisteren, in kaart brengen wat er moeilijk is aan het morele probleem / situatie</a:t>
            </a:r>
          </a:p>
          <a:p>
            <a:pPr lvl="0"/>
            <a:r>
              <a:rPr lang="nl-NL" b="1" dirty="0"/>
              <a:t>2.11 </a:t>
            </a:r>
            <a:r>
              <a:rPr lang="nl-NL" dirty="0"/>
              <a:t>Voert een dialoog in plaats van een discussie</a:t>
            </a:r>
          </a:p>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7</a:t>
            </a:fld>
            <a:endParaRPr lang="nl-NL" dirty="0"/>
          </a:p>
        </p:txBody>
      </p:sp>
    </p:spTree>
    <p:extLst>
      <p:ext uri="{BB962C8B-B14F-4D97-AF65-F5344CB8AC3E}">
        <p14:creationId xmlns:p14="http://schemas.microsoft.com/office/powerpoint/2010/main" val="918930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r>
              <a:rPr lang="nl-NL" dirty="0" err="1">
                <a:sym typeface="Wingdings" panose="05000000000000000000" pitchFamily="2" charset="2"/>
              </a:rPr>
              <a:t>Inkomer</a:t>
            </a:r>
            <a:r>
              <a:rPr lang="nl-NL" dirty="0">
                <a:sym typeface="Wingdings" panose="05000000000000000000" pitchFamily="2" charset="2"/>
              </a:rPr>
              <a:t> voor het onderwerp, doel is om het ijs te breken en ook een gevoel te krijgen bij hoe de groep over het onderwerp denkt</a:t>
            </a:r>
          </a:p>
          <a:p>
            <a:pPr marL="0" indent="0">
              <a:buFontTx/>
              <a:buNone/>
            </a:pPr>
            <a:endParaRPr lang="nl-NL" dirty="0">
              <a:sym typeface="Wingdings" panose="05000000000000000000" pitchFamily="2" charset="2"/>
            </a:endParaRPr>
          </a:p>
          <a:p>
            <a:pPr marL="171450" indent="-171450">
              <a:buFontTx/>
              <a:buChar char="-"/>
            </a:pPr>
            <a:r>
              <a:rPr lang="nl-NL" dirty="0">
                <a:sym typeface="Wingdings" panose="05000000000000000000" pitchFamily="2" charset="2"/>
              </a:rPr>
              <a:t>Laat de studenten fysiek naar de juiste plek van het lokaal bewegen om zich aan te sluiten bij de stelling die het beste bij hen past</a:t>
            </a:r>
          </a:p>
          <a:p>
            <a:pPr marL="171450" indent="-171450">
              <a:buFontTx/>
              <a:buChar char="-"/>
            </a:pPr>
            <a:r>
              <a:rPr lang="nl-NL" dirty="0">
                <a:sym typeface="Wingdings" panose="05000000000000000000" pitchFamily="2" charset="2"/>
              </a:rPr>
              <a:t>Vraag aan een aantal studenten of zij hun positie willen toelichten</a:t>
            </a:r>
          </a:p>
          <a:p>
            <a:pPr marL="171450" indent="-171450">
              <a:buFontTx/>
              <a:buChar char="-"/>
            </a:pPr>
            <a:endParaRPr lang="nl-NL" dirty="0">
              <a:sym typeface="Wingdings" panose="05000000000000000000" pitchFamily="2" charset="2"/>
            </a:endParaRPr>
          </a:p>
          <a:p>
            <a:pPr marL="0" indent="0">
              <a:buFontTx/>
              <a:buNone/>
            </a:pPr>
            <a:r>
              <a:rPr lang="nl-NL" b="1" dirty="0">
                <a:sym typeface="Wingdings" panose="05000000000000000000" pitchFamily="2" charset="2"/>
              </a:rPr>
              <a:t>Let op: </a:t>
            </a:r>
            <a:r>
              <a:rPr lang="nl-NL" b="0" dirty="0">
                <a:sym typeface="Wingdings" panose="05000000000000000000" pitchFamily="2" charset="2"/>
              </a:rPr>
              <a:t>Doel is niet om de studenten over te halen om voor de een of de andere stelling te kiezen, maar om het ijs te breken. Dat kan je ook duidelijk maken bij het behandelen van deze stellingen.</a:t>
            </a:r>
          </a:p>
          <a:p>
            <a:pPr marL="0" indent="0">
              <a:buFontTx/>
              <a:buNone/>
            </a:pPr>
            <a:endParaRPr lang="nl-NL" b="0" dirty="0">
              <a:sym typeface="Wingdings" panose="05000000000000000000" pitchFamily="2" charset="2"/>
            </a:endParaRPr>
          </a:p>
          <a:p>
            <a:pPr marL="0" indent="0">
              <a:buFontTx/>
              <a:buNone/>
            </a:pPr>
            <a:r>
              <a:rPr lang="nl-NL" b="0" dirty="0">
                <a:sym typeface="Wingdings" panose="05000000000000000000" pitchFamily="2" charset="2"/>
              </a:rPr>
              <a:t>Tijdens het vervolg van de leeractiviteit gaan we wel uit van de expliciete aanname dat er een probleem is omtrent het klimaat, zie ook de volgende sheet. Nodig de studenten uit om tijdens de leeractiviteit mee te gaan met deze aanname gedurende deze les omdat de 3 vragen dan beter tot hun recht komen.</a:t>
            </a:r>
          </a:p>
          <a:p>
            <a:pPr marL="0" indent="0">
              <a:buFontTx/>
              <a:buNone/>
            </a:pPr>
            <a:r>
              <a:rPr lang="nl-NL" b="0" dirty="0">
                <a:sym typeface="Wingdings" panose="05000000000000000000" pitchFamily="2" charset="2"/>
              </a:rPr>
              <a:t>- Het gaat er om dat de studenten een aantal zaken </a:t>
            </a:r>
            <a:r>
              <a:rPr lang="nl-NL" b="1" dirty="0">
                <a:sym typeface="Wingdings" panose="05000000000000000000" pitchFamily="2" charset="2"/>
              </a:rPr>
              <a:t>HERKENNEN </a:t>
            </a:r>
            <a:r>
              <a:rPr lang="nl-NL" b="0" dirty="0">
                <a:sym typeface="Wingdings" panose="05000000000000000000" pitchFamily="2" charset="2"/>
              </a:rPr>
              <a:t>rondom klimaat ethiek en deze op een goede manier kunnen </a:t>
            </a:r>
            <a:r>
              <a:rPr lang="nl-NL" b="1" u="none" dirty="0">
                <a:sym typeface="Wingdings" panose="05000000000000000000" pitchFamily="2" charset="2"/>
              </a:rPr>
              <a:t>BESPREKEN</a:t>
            </a:r>
            <a:r>
              <a:rPr lang="nl-NL" b="0" dirty="0">
                <a:sym typeface="Wingdings" panose="05000000000000000000" pitchFamily="2" charset="2"/>
              </a:rPr>
              <a:t>, het gaat er niet om dat hun oordeel wordt ontwikkeld in de een of andere richting.</a:t>
            </a:r>
            <a:endParaRPr lang="nl-NL" b="1" dirty="0">
              <a:sym typeface="Wingdings" panose="05000000000000000000" pitchFamily="2" charset="2"/>
            </a:endParaRPr>
          </a:p>
          <a:p>
            <a:pPr marL="0" indent="0">
              <a:buFontTx/>
              <a:buNone/>
            </a:pPr>
            <a:endParaRPr lang="en-US" dirty="0">
              <a:sym typeface="Wingdings" panose="05000000000000000000" pitchFamily="2" charset="2"/>
            </a:endParaRPr>
          </a:p>
          <a:p>
            <a:pPr marL="0" indent="0">
              <a:buFontTx/>
              <a:buNone/>
            </a:pPr>
            <a:r>
              <a:rPr lang="en-US" dirty="0">
                <a:sym typeface="Wingdings" panose="05000000000000000000" pitchFamily="2" charset="2"/>
              </a:rPr>
              <a:t>Bron </a:t>
            </a:r>
            <a:r>
              <a:rPr lang="en-US" dirty="0" err="1">
                <a:sym typeface="Wingdings" panose="05000000000000000000" pitchFamily="2" charset="2"/>
              </a:rPr>
              <a:t>afbeelding</a:t>
            </a:r>
            <a:r>
              <a:rPr lang="en-US" dirty="0">
                <a:sym typeface="Wingdings" panose="05000000000000000000" pitchFamily="2" charset="2"/>
              </a:rPr>
              <a:t>: https://giphy.com/gifs/tv4-problem-tom-hanks-houston-we-have-a-4Hx5nJBfi8FzFWxztb</a:t>
            </a:r>
            <a:endParaRPr lang="nl-NL" dirty="0">
              <a:sym typeface="Wingdings" panose="05000000000000000000" pitchFamily="2" charset="2"/>
            </a:endParaRPr>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8</a:t>
            </a:fld>
            <a:endParaRPr lang="nl-NL" dirty="0"/>
          </a:p>
        </p:txBody>
      </p:sp>
    </p:spTree>
    <p:extLst>
      <p:ext uri="{BB962C8B-B14F-4D97-AF65-F5344CB8AC3E}">
        <p14:creationId xmlns:p14="http://schemas.microsoft.com/office/powerpoint/2010/main" val="2930748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F288E-7209-C366-D6C5-589A76AAC9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92EC7A0-247C-2835-0B19-A7868A4017B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BE184FB-AC0F-51DE-58E5-A267C3563FAB}"/>
              </a:ext>
            </a:extLst>
          </p:cNvPr>
          <p:cNvSpPr>
            <a:spLocks noGrp="1"/>
          </p:cNvSpPr>
          <p:nvPr>
            <p:ph type="body" idx="1"/>
          </p:nvPr>
        </p:nvSpPr>
        <p:spPr/>
        <p:txBody>
          <a:bodyPr/>
          <a:lstStyle/>
          <a:p>
            <a:pPr marL="0" indent="0">
              <a:buFontTx/>
              <a:buNone/>
            </a:pPr>
            <a:r>
              <a:rPr lang="nl-NL" dirty="0">
                <a:sym typeface="Wingdings" panose="05000000000000000000" pitchFamily="2" charset="2"/>
              </a:rPr>
              <a:t>Voor vandaag: we nemen aan dat het klimaat inderdaad een probleem betreft en dat baseren we voor nu op dit onderzoek uit 2009 waar de 9 planetaire grenzen zijn bestudeerd.</a:t>
            </a:r>
          </a:p>
          <a:p>
            <a:pPr marL="0" indent="0">
              <a:buFontTx/>
              <a:buNone/>
            </a:pPr>
            <a:endParaRPr lang="nl-NL" dirty="0">
              <a:sym typeface="Wingdings" panose="05000000000000000000" pitchFamily="2" charset="2"/>
            </a:endParaRPr>
          </a:p>
          <a:p>
            <a:pPr marL="0" indent="0">
              <a:buFontTx/>
              <a:buNone/>
            </a:pPr>
            <a:r>
              <a:rPr lang="nl-NL" dirty="0">
                <a:sym typeface="Wingdings" panose="05000000000000000000" pitchFamily="2" charset="2"/>
              </a:rPr>
              <a:t>Verdere discussie laten we even voor wat het is, we gaan ons richten op de 3 vragen die bij deze les centraal staan.</a:t>
            </a:r>
          </a:p>
          <a:p>
            <a:pPr marL="0" indent="0">
              <a:buFontTx/>
              <a:buNone/>
            </a:pPr>
            <a:endParaRPr lang="nl-NL" dirty="0">
              <a:sym typeface="Wingdings" panose="05000000000000000000" pitchFamily="2" charset="2"/>
            </a:endParaRPr>
          </a:p>
        </p:txBody>
      </p:sp>
      <p:sp>
        <p:nvSpPr>
          <p:cNvPr id="4" name="Tijdelijke aanduiding voor dianummer 3">
            <a:extLst>
              <a:ext uri="{FF2B5EF4-FFF2-40B4-BE49-F238E27FC236}">
                <a16:creationId xmlns:a16="http://schemas.microsoft.com/office/drawing/2014/main" id="{DE88236E-CFB1-7279-4EAC-8885F470E378}"/>
              </a:ext>
            </a:extLst>
          </p:cNvPr>
          <p:cNvSpPr>
            <a:spLocks noGrp="1"/>
          </p:cNvSpPr>
          <p:nvPr>
            <p:ph type="sldNum" sz="quarter" idx="5"/>
          </p:nvPr>
        </p:nvSpPr>
        <p:spPr/>
        <p:txBody>
          <a:bodyPr/>
          <a:lstStyle/>
          <a:p>
            <a:fld id="{35D01E93-30B2-459D-90BD-EE77131B3FC3}" type="slidenum">
              <a:rPr lang="nl-NL" smtClean="0"/>
              <a:pPr/>
              <a:t>9</a:t>
            </a:fld>
            <a:endParaRPr lang="nl-NL" dirty="0"/>
          </a:p>
        </p:txBody>
      </p:sp>
    </p:spTree>
    <p:extLst>
      <p:ext uri="{BB962C8B-B14F-4D97-AF65-F5344CB8AC3E}">
        <p14:creationId xmlns:p14="http://schemas.microsoft.com/office/powerpoint/2010/main" val="3420479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r>
              <a:rPr lang="en-US" dirty="0"/>
              <a:t>Het </a:t>
            </a:r>
            <a:r>
              <a:rPr lang="en-US" dirty="0" err="1"/>
              <a:t>klimaat</a:t>
            </a:r>
            <a:r>
              <a:rPr lang="en-US" dirty="0"/>
              <a:t> is </a:t>
            </a:r>
            <a:r>
              <a:rPr lang="en-US" dirty="0" err="1"/>
              <a:t>een</a:t>
            </a:r>
            <a:r>
              <a:rPr lang="en-US" dirty="0"/>
              <a:t> heel </a:t>
            </a:r>
            <a:r>
              <a:rPr lang="en-US" dirty="0" err="1"/>
              <a:t>groot</a:t>
            </a:r>
            <a:r>
              <a:rPr lang="en-US" dirty="0"/>
              <a:t> </a:t>
            </a:r>
            <a:r>
              <a:rPr lang="en-US" dirty="0" err="1"/>
              <a:t>onderwerp</a:t>
            </a:r>
            <a:r>
              <a:rPr lang="en-US" dirty="0"/>
              <a:t>, </a:t>
            </a:r>
            <a:r>
              <a:rPr lang="en-US" dirty="0" err="1"/>
              <a:t>dus</a:t>
            </a:r>
            <a:r>
              <a:rPr lang="en-US" dirty="0"/>
              <a:t> we </a:t>
            </a:r>
            <a:r>
              <a:rPr lang="en-US" dirty="0" err="1"/>
              <a:t>focussen</a:t>
            </a:r>
            <a:r>
              <a:rPr lang="en-US" dirty="0"/>
              <a:t> </a:t>
            </a:r>
            <a:r>
              <a:rPr lang="en-US" dirty="0" err="1"/>
              <a:t>ons</a:t>
            </a:r>
            <a:r>
              <a:rPr lang="en-US" dirty="0"/>
              <a:t> </a:t>
            </a:r>
            <a:r>
              <a:rPr lang="en-US" dirty="0" err="1"/>
              <a:t>bij</a:t>
            </a:r>
            <a:r>
              <a:rPr lang="en-US" dirty="0"/>
              <a:t> </a:t>
            </a:r>
            <a:r>
              <a:rPr lang="en-US" dirty="0" err="1"/>
              <a:t>deze</a:t>
            </a:r>
            <a:r>
              <a:rPr lang="en-US" dirty="0"/>
              <a:t> </a:t>
            </a:r>
            <a:r>
              <a:rPr lang="en-US" dirty="0" err="1"/>
              <a:t>vraag</a:t>
            </a:r>
            <a:r>
              <a:rPr lang="en-US" dirty="0"/>
              <a:t> op het </a:t>
            </a:r>
            <a:r>
              <a:rPr lang="en-US" dirty="0" err="1"/>
              <a:t>uitsterven</a:t>
            </a:r>
            <a:r>
              <a:rPr lang="en-US" dirty="0"/>
              <a:t> van </a:t>
            </a:r>
            <a:r>
              <a:rPr lang="en-US" dirty="0" err="1"/>
              <a:t>diersoorten</a:t>
            </a:r>
            <a:r>
              <a:rPr lang="en-US" dirty="0"/>
              <a:t>.</a:t>
            </a:r>
          </a:p>
          <a:p>
            <a:pPr marL="0" indent="0">
              <a:buFontTx/>
              <a:buNone/>
            </a:pPr>
            <a:r>
              <a:rPr lang="en-US" dirty="0" err="1"/>
              <a:t>Allereerst</a:t>
            </a:r>
            <a:r>
              <a:rPr lang="en-US" dirty="0"/>
              <a:t> </a:t>
            </a:r>
            <a:r>
              <a:rPr lang="en-US" dirty="0" err="1"/>
              <a:t>een</a:t>
            </a:r>
            <a:r>
              <a:rPr lang="en-US" dirty="0"/>
              <a:t> </a:t>
            </a:r>
            <a:r>
              <a:rPr lang="en-US" dirty="0" err="1"/>
              <a:t>afbeelding</a:t>
            </a:r>
            <a:r>
              <a:rPr lang="en-US" dirty="0"/>
              <a:t> die </a:t>
            </a:r>
            <a:r>
              <a:rPr lang="en-US" dirty="0" err="1"/>
              <a:t>laat</a:t>
            </a:r>
            <a:r>
              <a:rPr lang="en-US" dirty="0"/>
              <a:t> </a:t>
            </a:r>
            <a:r>
              <a:rPr lang="en-US" dirty="0" err="1"/>
              <a:t>zien</a:t>
            </a:r>
            <a:r>
              <a:rPr lang="en-US" dirty="0"/>
              <a:t> </a:t>
            </a:r>
            <a:r>
              <a:rPr lang="en-US" dirty="0" err="1"/>
              <a:t>dat</a:t>
            </a:r>
            <a:r>
              <a:rPr lang="en-US" dirty="0"/>
              <a:t> de </a:t>
            </a:r>
            <a:r>
              <a:rPr lang="en-US" dirty="0" err="1"/>
              <a:t>diersoorten</a:t>
            </a:r>
            <a:r>
              <a:rPr lang="en-US" dirty="0"/>
              <a:t> de </a:t>
            </a:r>
            <a:r>
              <a:rPr lang="en-US" dirty="0" err="1"/>
              <a:t>afgelopen</a:t>
            </a:r>
            <a:r>
              <a:rPr lang="en-US" dirty="0"/>
              <a:t> 200+ </a:t>
            </a:r>
            <a:r>
              <a:rPr lang="en-US" dirty="0" err="1"/>
              <a:t>jaar</a:t>
            </a:r>
            <a:r>
              <a:rPr lang="en-US" dirty="0"/>
              <a:t> </a:t>
            </a:r>
            <a:r>
              <a:rPr lang="en-US" dirty="0" err="1"/>
              <a:t>enorm</a:t>
            </a:r>
            <a:r>
              <a:rPr lang="en-US" dirty="0"/>
              <a:t> </a:t>
            </a:r>
            <a:r>
              <a:rPr lang="en-US" dirty="0" err="1"/>
              <a:t>aan</a:t>
            </a:r>
            <a:r>
              <a:rPr lang="en-US" dirty="0"/>
              <a:t> het </a:t>
            </a:r>
            <a:r>
              <a:rPr lang="en-US" dirty="0" err="1"/>
              <a:t>uitsterven</a:t>
            </a:r>
            <a:r>
              <a:rPr lang="en-US" dirty="0"/>
              <a:t> </a:t>
            </a:r>
            <a:r>
              <a:rPr lang="en-US" dirty="0" err="1"/>
              <a:t>zijn</a:t>
            </a:r>
            <a:r>
              <a:rPr lang="en-US" dirty="0"/>
              <a:t>, </a:t>
            </a:r>
            <a:r>
              <a:rPr lang="en-US" dirty="0" err="1"/>
              <a:t>dit</a:t>
            </a:r>
            <a:r>
              <a:rPr lang="en-US" dirty="0"/>
              <a:t> </a:t>
            </a:r>
            <a:r>
              <a:rPr lang="en-US" dirty="0" err="1"/>
              <a:t>loopt</a:t>
            </a:r>
            <a:r>
              <a:rPr lang="en-US" dirty="0"/>
              <a:t> </a:t>
            </a:r>
            <a:r>
              <a:rPr lang="en-US" dirty="0" err="1"/>
              <a:t>voor</a:t>
            </a:r>
            <a:r>
              <a:rPr lang="en-US" dirty="0"/>
              <a:t> </a:t>
            </a:r>
            <a:r>
              <a:rPr lang="en-US" dirty="0" err="1"/>
              <a:t>een</a:t>
            </a:r>
            <a:r>
              <a:rPr lang="en-US" dirty="0"/>
              <a:t> </a:t>
            </a:r>
            <a:r>
              <a:rPr lang="en-US" dirty="0" err="1"/>
              <a:t>groot</a:t>
            </a:r>
            <a:r>
              <a:rPr lang="en-US" dirty="0"/>
              <a:t> </a:t>
            </a:r>
            <a:r>
              <a:rPr lang="en-US" dirty="0" err="1"/>
              <a:t>gedeelte</a:t>
            </a:r>
            <a:r>
              <a:rPr lang="en-US" dirty="0"/>
              <a:t> </a:t>
            </a:r>
            <a:r>
              <a:rPr lang="en-US" dirty="0" err="1"/>
              <a:t>gelijk</a:t>
            </a:r>
            <a:r>
              <a:rPr lang="en-US" dirty="0"/>
              <a:t> met de </a:t>
            </a:r>
            <a:r>
              <a:rPr lang="en-US" dirty="0" err="1"/>
              <a:t>industriële</a:t>
            </a:r>
            <a:r>
              <a:rPr lang="en-US" dirty="0"/>
              <a:t> </a:t>
            </a:r>
            <a:r>
              <a:rPr lang="en-US" dirty="0" err="1"/>
              <a:t>revolutie</a:t>
            </a:r>
            <a:r>
              <a:rPr lang="en-US" dirty="0"/>
              <a:t>.</a:t>
            </a:r>
          </a:p>
          <a:p>
            <a:pPr marL="0" indent="0">
              <a:buFontTx/>
              <a:buNone/>
            </a:pPr>
            <a:r>
              <a:rPr lang="en-US" dirty="0" err="1"/>
              <a:t>Tegelijkertijd</a:t>
            </a:r>
            <a:r>
              <a:rPr lang="en-US" dirty="0"/>
              <a:t> </a:t>
            </a:r>
            <a:r>
              <a:rPr lang="en-US" dirty="0" err="1"/>
              <a:t>een</a:t>
            </a:r>
            <a:r>
              <a:rPr lang="en-US" dirty="0"/>
              <a:t> </a:t>
            </a:r>
            <a:r>
              <a:rPr lang="en-US" dirty="0" err="1"/>
              <a:t>afbeelding</a:t>
            </a:r>
            <a:r>
              <a:rPr lang="en-US" dirty="0"/>
              <a:t> die </a:t>
            </a:r>
            <a:r>
              <a:rPr lang="en-US" dirty="0" err="1"/>
              <a:t>laat</a:t>
            </a:r>
            <a:r>
              <a:rPr lang="en-US" dirty="0"/>
              <a:t> </a:t>
            </a:r>
            <a:r>
              <a:rPr lang="en-US" dirty="0" err="1"/>
              <a:t>zien</a:t>
            </a:r>
            <a:r>
              <a:rPr lang="en-US" dirty="0"/>
              <a:t> </a:t>
            </a:r>
            <a:r>
              <a:rPr lang="en-US" dirty="0" err="1"/>
              <a:t>dat</a:t>
            </a:r>
            <a:r>
              <a:rPr lang="en-US" dirty="0"/>
              <a:t> de </a:t>
            </a:r>
            <a:r>
              <a:rPr lang="en-US" dirty="0" err="1"/>
              <a:t>menselijke</a:t>
            </a:r>
            <a:r>
              <a:rPr lang="en-US" dirty="0"/>
              <a:t> </a:t>
            </a:r>
            <a:r>
              <a:rPr lang="en-US" dirty="0" err="1"/>
              <a:t>populatie</a:t>
            </a:r>
            <a:r>
              <a:rPr lang="en-US" dirty="0"/>
              <a:t> </a:t>
            </a:r>
            <a:r>
              <a:rPr lang="en-US" dirty="0" err="1"/>
              <a:t>een</a:t>
            </a:r>
            <a:r>
              <a:rPr lang="en-US" dirty="0"/>
              <a:t> </a:t>
            </a:r>
            <a:r>
              <a:rPr lang="en-US" dirty="0" err="1"/>
              <a:t>enorme</a:t>
            </a:r>
            <a:r>
              <a:rPr lang="en-US" dirty="0"/>
              <a:t> </a:t>
            </a:r>
            <a:r>
              <a:rPr lang="en-US" dirty="0" err="1"/>
              <a:t>vlucht</a:t>
            </a:r>
            <a:r>
              <a:rPr lang="en-US" dirty="0"/>
              <a:t> </a:t>
            </a:r>
            <a:r>
              <a:rPr lang="en-US" dirty="0" err="1"/>
              <a:t>heeft</a:t>
            </a:r>
            <a:r>
              <a:rPr lang="en-US" dirty="0"/>
              <a:t> </a:t>
            </a:r>
            <a:r>
              <a:rPr lang="en-US" dirty="0" err="1"/>
              <a:t>genomen</a:t>
            </a:r>
            <a:r>
              <a:rPr lang="en-US" dirty="0"/>
              <a:t>.</a:t>
            </a:r>
          </a:p>
          <a:p>
            <a:pPr marL="0" indent="0">
              <a:buFontTx/>
              <a:buNone/>
            </a:pPr>
            <a:endParaRPr lang="en-US" dirty="0"/>
          </a:p>
          <a:p>
            <a:pPr marL="0" indent="0">
              <a:buFontTx/>
              <a:buNone/>
            </a:pPr>
            <a:r>
              <a:rPr lang="en-US" dirty="0"/>
              <a:t>De </a:t>
            </a:r>
            <a:r>
              <a:rPr lang="en-US" dirty="0" err="1"/>
              <a:t>vraag</a:t>
            </a:r>
            <a:r>
              <a:rPr lang="en-US" dirty="0"/>
              <a:t> is </a:t>
            </a:r>
            <a:r>
              <a:rPr lang="en-US" dirty="0">
                <a:sym typeface="Wingdings" panose="05000000000000000000" pitchFamily="2" charset="2"/>
              </a:rPr>
              <a:t> </a:t>
            </a:r>
            <a:r>
              <a:rPr lang="en-US" b="1" u="sng" dirty="0" err="1">
                <a:sym typeface="Wingdings" panose="05000000000000000000" pitchFamily="2" charset="2"/>
              </a:rPr>
              <a:t>waarom</a:t>
            </a:r>
            <a:r>
              <a:rPr lang="en-US" b="1" u="sng" dirty="0">
                <a:sym typeface="Wingdings" panose="05000000000000000000" pitchFamily="2" charset="2"/>
              </a:rPr>
              <a:t> </a:t>
            </a:r>
            <a:r>
              <a:rPr lang="en-US" b="1" u="sng" dirty="0" err="1">
                <a:sym typeface="Wingdings" panose="05000000000000000000" pitchFamily="2" charset="2"/>
              </a:rPr>
              <a:t>zouden</a:t>
            </a:r>
            <a:r>
              <a:rPr lang="en-US" b="1" u="sng" dirty="0">
                <a:sym typeface="Wingdings" panose="05000000000000000000" pitchFamily="2" charset="2"/>
              </a:rPr>
              <a:t> </a:t>
            </a:r>
            <a:r>
              <a:rPr lang="en-US" b="1" u="sng" dirty="0" err="1">
                <a:sym typeface="Wingdings" panose="05000000000000000000" pitchFamily="2" charset="2"/>
              </a:rPr>
              <a:t>wij</a:t>
            </a:r>
            <a:r>
              <a:rPr lang="en-US" b="1" u="sng" dirty="0">
                <a:sym typeface="Wingdings" panose="05000000000000000000" pitchFamily="2" charset="2"/>
              </a:rPr>
              <a:t> </a:t>
            </a:r>
            <a:r>
              <a:rPr lang="en-US" b="1" u="sng" dirty="0" err="1">
                <a:sym typeface="Wingdings" panose="05000000000000000000" pitchFamily="2" charset="2"/>
              </a:rPr>
              <a:t>ons</a:t>
            </a:r>
            <a:r>
              <a:rPr lang="en-US" b="1" u="sng" dirty="0">
                <a:sym typeface="Wingdings" panose="05000000000000000000" pitchFamily="2" charset="2"/>
              </a:rPr>
              <a:t> </a:t>
            </a:r>
            <a:r>
              <a:rPr lang="en-US" b="1" u="sng" dirty="0" err="1">
                <a:sym typeface="Wingdings" panose="05000000000000000000" pitchFamily="2" charset="2"/>
              </a:rPr>
              <a:t>hier</a:t>
            </a:r>
            <a:r>
              <a:rPr lang="en-US" b="1" u="sng" dirty="0">
                <a:sym typeface="Wingdings" panose="05000000000000000000" pitchFamily="2" charset="2"/>
              </a:rPr>
              <a:t> </a:t>
            </a:r>
            <a:r>
              <a:rPr lang="en-US" b="1" u="sng" dirty="0" err="1">
                <a:sym typeface="Wingdings" panose="05000000000000000000" pitchFamily="2" charset="2"/>
              </a:rPr>
              <a:t>druk</a:t>
            </a:r>
            <a:r>
              <a:rPr lang="en-US" b="1" u="sng" dirty="0">
                <a:sym typeface="Wingdings" panose="05000000000000000000" pitchFamily="2" charset="2"/>
              </a:rPr>
              <a:t> om </a:t>
            </a:r>
            <a:r>
              <a:rPr lang="en-US" b="1" u="sng" dirty="0" err="1">
                <a:sym typeface="Wingdings" panose="05000000000000000000" pitchFamily="2" charset="2"/>
              </a:rPr>
              <a:t>moeten</a:t>
            </a:r>
            <a:r>
              <a:rPr lang="en-US" b="1" u="sng" dirty="0">
                <a:sym typeface="Wingdings" panose="05000000000000000000" pitchFamily="2" charset="2"/>
              </a:rPr>
              <a:t> </a:t>
            </a:r>
            <a:r>
              <a:rPr lang="en-US" b="1" u="sng" dirty="0" err="1">
                <a:sym typeface="Wingdings" panose="05000000000000000000" pitchFamily="2" charset="2"/>
              </a:rPr>
              <a:t>maken</a:t>
            </a:r>
            <a:r>
              <a:rPr lang="en-US" b="1" u="sng" dirty="0">
                <a:sym typeface="Wingdings" panose="05000000000000000000" pitchFamily="2" charset="2"/>
              </a:rPr>
              <a:t>?</a:t>
            </a:r>
          </a:p>
          <a:p>
            <a:pPr marL="0" indent="0">
              <a:buFontTx/>
              <a:buNone/>
            </a:pPr>
            <a:r>
              <a:rPr lang="en-US" dirty="0">
                <a:sym typeface="Wingdings" panose="05000000000000000000" pitchFamily="2" charset="2"/>
              </a:rPr>
              <a:t> </a:t>
            </a:r>
            <a:r>
              <a:rPr lang="en-US" dirty="0" err="1">
                <a:sym typeface="Wingdings" panose="05000000000000000000" pitchFamily="2" charset="2"/>
              </a:rPr>
              <a:t>Zie</a:t>
            </a:r>
            <a:r>
              <a:rPr lang="en-US" dirty="0">
                <a:sym typeface="Wingdings" panose="05000000000000000000" pitchFamily="2" charset="2"/>
              </a:rPr>
              <a:t> </a:t>
            </a:r>
            <a:r>
              <a:rPr lang="en-US" dirty="0" err="1">
                <a:sym typeface="Wingdings" panose="05000000000000000000" pitchFamily="2" charset="2"/>
              </a:rPr>
              <a:t>volgende</a:t>
            </a:r>
            <a:r>
              <a:rPr lang="en-US" dirty="0">
                <a:sym typeface="Wingdings" panose="05000000000000000000" pitchFamily="2" charset="2"/>
              </a:rPr>
              <a:t> sheet </a:t>
            </a:r>
            <a:r>
              <a:rPr lang="en-US" dirty="0" err="1">
                <a:sym typeface="Wingdings" panose="05000000000000000000" pitchFamily="2" charset="2"/>
              </a:rPr>
              <a:t>voor</a:t>
            </a:r>
            <a:r>
              <a:rPr lang="en-US" dirty="0">
                <a:sym typeface="Wingdings" panose="05000000000000000000" pitchFamily="2" charset="2"/>
              </a:rPr>
              <a:t> de </a:t>
            </a:r>
            <a:r>
              <a:rPr lang="en-US" dirty="0" err="1">
                <a:sym typeface="Wingdings" panose="05000000000000000000" pitchFamily="2" charset="2"/>
              </a:rPr>
              <a:t>opdracht</a:t>
            </a:r>
            <a:r>
              <a:rPr lang="en-US" dirty="0">
                <a:sym typeface="Wingdings" panose="05000000000000000000" pitchFamily="2" charset="2"/>
              </a:rPr>
              <a:t>.</a:t>
            </a:r>
            <a:endParaRPr lang="en-US" dirty="0"/>
          </a:p>
          <a:p>
            <a:pPr marL="0" indent="0">
              <a:buFontTx/>
              <a:buNone/>
            </a:pPr>
            <a:endParaRPr lang="en-US" dirty="0"/>
          </a:p>
          <a:p>
            <a:pPr marL="0" indent="0">
              <a:buFontTx/>
              <a:buNone/>
            </a:pPr>
            <a:r>
              <a:rPr lang="en-US" dirty="0"/>
              <a:t>Bron </a:t>
            </a:r>
            <a:r>
              <a:rPr lang="en-US" dirty="0" err="1"/>
              <a:t>afbeelding</a:t>
            </a:r>
            <a:r>
              <a:rPr lang="en-US" dirty="0"/>
              <a:t> links: </a:t>
            </a:r>
            <a:r>
              <a:rPr lang="en-US" sz="1200" kern="1200" dirty="0">
                <a:solidFill>
                  <a:schemeClr val="tx1"/>
                </a:solidFill>
                <a:effectLst/>
                <a:latin typeface="Roboto" panose="02000000000000000000" pitchFamily="2" charset="0"/>
                <a:ea typeface="+mn-ea"/>
                <a:cs typeface="+mn-cs"/>
              </a:rPr>
              <a:t>Ceballos, G., Ehrlich, P. R., Barnosky, A. D., Garcia, A., Pringle, R. M., &amp; Palmer, T. M. (2015, Juni 19). Accelerated modern human–induced species losses: Entering the sixth mass extinction. </a:t>
            </a:r>
            <a:r>
              <a:rPr lang="en-US" sz="1200" i="1" kern="1200" dirty="0">
                <a:solidFill>
                  <a:schemeClr val="tx1"/>
                </a:solidFill>
                <a:effectLst/>
                <a:latin typeface="Roboto" panose="02000000000000000000" pitchFamily="2" charset="0"/>
                <a:ea typeface="+mn-ea"/>
                <a:cs typeface="+mn-cs"/>
              </a:rPr>
              <a:t>Science Advances</a:t>
            </a:r>
            <a:r>
              <a:rPr lang="en-US" sz="1200" kern="1200" dirty="0">
                <a:solidFill>
                  <a:schemeClr val="tx1"/>
                </a:solidFill>
                <a:effectLst/>
                <a:latin typeface="Roboto" panose="02000000000000000000" pitchFamily="2" charset="0"/>
                <a:ea typeface="+mn-ea"/>
                <a:cs typeface="+mn-cs"/>
              </a:rPr>
              <a:t>, pp. Vol 1, Issue 5</a:t>
            </a:r>
          </a:p>
          <a:p>
            <a:pPr marL="0" indent="0">
              <a:buFontTx/>
              <a:buNone/>
            </a:pPr>
            <a:endParaRPr lang="en-US" sz="1200" kern="1200" dirty="0">
              <a:solidFill>
                <a:schemeClr val="tx1"/>
              </a:solidFill>
              <a:effectLst/>
              <a:latin typeface="Roboto" panose="02000000000000000000" pitchFamily="2" charset="0"/>
              <a:ea typeface="+mn-ea"/>
              <a:cs typeface="+mn-cs"/>
            </a:endParaRPr>
          </a:p>
          <a:p>
            <a:pPr marL="0" indent="0">
              <a:buFontTx/>
              <a:buNone/>
            </a:pPr>
            <a:r>
              <a:rPr lang="en-US" sz="1200" kern="1200" dirty="0">
                <a:solidFill>
                  <a:schemeClr val="tx1"/>
                </a:solidFill>
                <a:effectLst/>
                <a:latin typeface="Roboto" panose="02000000000000000000" pitchFamily="2" charset="0"/>
                <a:ea typeface="+mn-ea"/>
                <a:cs typeface="+mn-cs"/>
              </a:rPr>
              <a:t>Bron </a:t>
            </a:r>
            <a:r>
              <a:rPr lang="en-US" sz="1200" kern="1200" dirty="0" err="1">
                <a:solidFill>
                  <a:schemeClr val="tx1"/>
                </a:solidFill>
                <a:effectLst/>
                <a:latin typeface="Roboto" panose="02000000000000000000" pitchFamily="2" charset="0"/>
                <a:ea typeface="+mn-ea"/>
                <a:cs typeface="+mn-cs"/>
              </a:rPr>
              <a:t>afbeelding</a:t>
            </a:r>
            <a:r>
              <a:rPr lang="en-US" sz="1200" kern="1200" dirty="0">
                <a:solidFill>
                  <a:schemeClr val="tx1"/>
                </a:solidFill>
                <a:effectLst/>
                <a:latin typeface="Roboto" panose="02000000000000000000" pitchFamily="2" charset="0"/>
                <a:ea typeface="+mn-ea"/>
                <a:cs typeface="+mn-cs"/>
              </a:rPr>
              <a:t> </a:t>
            </a:r>
            <a:r>
              <a:rPr lang="en-US" sz="1200" kern="1200" dirty="0" err="1">
                <a:solidFill>
                  <a:schemeClr val="tx1"/>
                </a:solidFill>
                <a:effectLst/>
                <a:latin typeface="Roboto" panose="02000000000000000000" pitchFamily="2" charset="0"/>
                <a:ea typeface="+mn-ea"/>
                <a:cs typeface="+mn-cs"/>
              </a:rPr>
              <a:t>rechts</a:t>
            </a:r>
            <a:r>
              <a:rPr lang="en-US" sz="1200" kern="1200" dirty="0">
                <a:solidFill>
                  <a:schemeClr val="tx1"/>
                </a:solidFill>
                <a:effectLst/>
                <a:latin typeface="Roboto" panose="02000000000000000000" pitchFamily="2" charset="0"/>
                <a:ea typeface="+mn-ea"/>
                <a:cs typeface="+mn-cs"/>
              </a:rPr>
              <a:t>: https://ourworldindata.org/population-growth-over-time</a:t>
            </a:r>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10</a:t>
            </a:fld>
            <a:endParaRPr lang="nl-NL" dirty="0"/>
          </a:p>
        </p:txBody>
      </p:sp>
    </p:spTree>
    <p:extLst>
      <p:ext uri="{BB962C8B-B14F-4D97-AF65-F5344CB8AC3E}">
        <p14:creationId xmlns:p14="http://schemas.microsoft.com/office/powerpoint/2010/main" val="287688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B8348-FAAC-2614-595B-42D90901A36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141212A-7522-C182-DFAA-C691D8256BE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BA9E3E0-50C1-54CD-CF19-75A85FFD688E}"/>
              </a:ext>
            </a:extLst>
          </p:cNvPr>
          <p:cNvSpPr>
            <a:spLocks noGrp="1"/>
          </p:cNvSpPr>
          <p:nvPr>
            <p:ph type="body" idx="1"/>
          </p:nvPr>
        </p:nvSpPr>
        <p:spPr/>
        <p:txBody>
          <a:bodyPr/>
          <a:lstStyle/>
          <a:p>
            <a:pPr marL="0" indent="0">
              <a:buFontTx/>
              <a:buNone/>
            </a:pPr>
            <a:r>
              <a:rPr lang="en-US" dirty="0"/>
              <a:t>Doel is om de </a:t>
            </a:r>
            <a:r>
              <a:rPr lang="en-US" dirty="0" err="1"/>
              <a:t>studenten</a:t>
            </a:r>
            <a:r>
              <a:rPr lang="en-US" dirty="0"/>
              <a:t> </a:t>
            </a:r>
            <a:r>
              <a:rPr lang="en-US" dirty="0" err="1"/>
              <a:t>aan</a:t>
            </a:r>
            <a:r>
              <a:rPr lang="en-US" dirty="0"/>
              <a:t> het </a:t>
            </a:r>
            <a:r>
              <a:rPr lang="en-US" dirty="0" err="1"/>
              <a:t>denken</a:t>
            </a:r>
            <a:r>
              <a:rPr lang="en-US" dirty="0"/>
              <a:t> te </a:t>
            </a:r>
            <a:r>
              <a:rPr lang="en-US" dirty="0" err="1"/>
              <a:t>zetten</a:t>
            </a:r>
            <a:r>
              <a:rPr lang="en-US" dirty="0"/>
              <a:t> </a:t>
            </a:r>
            <a:r>
              <a:rPr lang="en-US" dirty="0" err="1"/>
              <a:t>waarom</a:t>
            </a:r>
            <a:r>
              <a:rPr lang="en-US" dirty="0"/>
              <a:t> </a:t>
            </a:r>
            <a:r>
              <a:rPr lang="en-US" dirty="0" err="1"/>
              <a:t>dit</a:t>
            </a:r>
            <a:r>
              <a:rPr lang="en-US" dirty="0"/>
              <a:t> </a:t>
            </a:r>
            <a:r>
              <a:rPr lang="en-US" dirty="0" err="1"/>
              <a:t>een</a:t>
            </a:r>
            <a:r>
              <a:rPr lang="en-US" dirty="0"/>
              <a:t> </a:t>
            </a:r>
            <a:r>
              <a:rPr lang="en-US" dirty="0" err="1"/>
              <a:t>probleem</a:t>
            </a:r>
            <a:r>
              <a:rPr lang="en-US" dirty="0"/>
              <a:t> is. In de </a:t>
            </a:r>
            <a:r>
              <a:rPr lang="en-US" dirty="0" err="1"/>
              <a:t>volgende</a:t>
            </a:r>
            <a:r>
              <a:rPr lang="en-US" dirty="0"/>
              <a:t> sheet </a:t>
            </a:r>
            <a:r>
              <a:rPr lang="en-US" dirty="0" err="1"/>
              <a:t>komen</a:t>
            </a:r>
            <a:r>
              <a:rPr lang="en-US" dirty="0"/>
              <a:t> we </a:t>
            </a:r>
            <a:r>
              <a:rPr lang="en-US" dirty="0" err="1"/>
              <a:t>bij</a:t>
            </a:r>
            <a:r>
              <a:rPr lang="en-US" dirty="0"/>
              <a:t> het </a:t>
            </a:r>
            <a:r>
              <a:rPr lang="en-US" dirty="0" err="1"/>
              <a:t>kapstok</a:t>
            </a:r>
            <a:r>
              <a:rPr lang="en-US" dirty="0"/>
              <a:t> </a:t>
            </a:r>
            <a:r>
              <a:rPr lang="en-US" dirty="0" err="1"/>
              <a:t>voor</a:t>
            </a:r>
            <a:r>
              <a:rPr lang="en-US" dirty="0"/>
              <a:t> </a:t>
            </a:r>
            <a:r>
              <a:rPr lang="en-US" dirty="0" err="1"/>
              <a:t>deze</a:t>
            </a:r>
            <a:r>
              <a:rPr lang="en-US" dirty="0"/>
              <a:t> </a:t>
            </a:r>
            <a:r>
              <a:rPr lang="en-US" dirty="0" err="1"/>
              <a:t>vraag</a:t>
            </a:r>
            <a:r>
              <a:rPr lang="en-US" dirty="0"/>
              <a:t> </a:t>
            </a:r>
            <a:r>
              <a:rPr lang="en-US" dirty="0" err="1"/>
              <a:t>waarin</a:t>
            </a:r>
            <a:r>
              <a:rPr lang="en-US" dirty="0"/>
              <a:t> we de </a:t>
            </a:r>
            <a:r>
              <a:rPr lang="en-US" dirty="0" err="1"/>
              <a:t>verschillende</a:t>
            </a:r>
            <a:r>
              <a:rPr lang="en-US" dirty="0"/>
              <a:t> </a:t>
            </a:r>
            <a:r>
              <a:rPr lang="en-US" dirty="0" err="1"/>
              <a:t>argumenten</a:t>
            </a:r>
            <a:r>
              <a:rPr lang="en-US" dirty="0"/>
              <a:t> </a:t>
            </a:r>
            <a:r>
              <a:rPr lang="en-US" dirty="0" err="1"/>
              <a:t>gaan</a:t>
            </a:r>
            <a:r>
              <a:rPr lang="en-US" dirty="0"/>
              <a:t> </a:t>
            </a:r>
            <a:r>
              <a:rPr lang="en-US" dirty="0" err="1"/>
              <a:t>plotten</a:t>
            </a:r>
            <a:r>
              <a:rPr lang="en-US" dirty="0"/>
              <a:t>: </a:t>
            </a:r>
          </a:p>
          <a:p>
            <a:pPr marL="0" indent="0">
              <a:buFontTx/>
              <a:buNone/>
            </a:pPr>
            <a:endParaRPr lang="en-US" dirty="0"/>
          </a:p>
          <a:p>
            <a:pPr marL="171450" indent="-171450">
              <a:buFontTx/>
              <a:buChar char="-"/>
            </a:pPr>
            <a:r>
              <a:rPr lang="en-US" dirty="0"/>
              <a:t>Anthropocentrism </a:t>
            </a:r>
            <a:r>
              <a:rPr lang="en-US" dirty="0">
                <a:sym typeface="Wingdings" panose="05000000000000000000" pitchFamily="2" charset="2"/>
              </a:rPr>
              <a:t>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de </a:t>
            </a:r>
            <a:r>
              <a:rPr lang="en-US" dirty="0" err="1">
                <a:sym typeface="Wingdings" panose="05000000000000000000" pitchFamily="2" charset="2"/>
              </a:rPr>
              <a:t>mens</a:t>
            </a:r>
            <a:r>
              <a:rPr lang="en-US" dirty="0">
                <a:sym typeface="Wingdings" panose="05000000000000000000" pitchFamily="2" charset="2"/>
              </a:rPr>
              <a:t> </a:t>
            </a:r>
            <a:r>
              <a:rPr lang="en-US" dirty="0" err="1">
                <a:sym typeface="Wingdings" panose="05000000000000000000" pitchFamily="2" charset="2"/>
              </a:rPr>
              <a:t>zelf</a:t>
            </a:r>
            <a:endParaRPr lang="en-US" dirty="0">
              <a:sym typeface="Wingdings" panose="05000000000000000000" pitchFamily="2" charset="2"/>
            </a:endParaRPr>
          </a:p>
          <a:p>
            <a:pPr marL="171450" indent="-171450">
              <a:buFontTx/>
              <a:buChar char="-"/>
            </a:pPr>
            <a:r>
              <a:rPr lang="en-US" dirty="0" err="1">
                <a:sym typeface="Wingdings" panose="05000000000000000000" pitchFamily="2" charset="2"/>
              </a:rPr>
              <a:t>Pathocentrism</a:t>
            </a:r>
            <a:r>
              <a:rPr lang="en-US" dirty="0">
                <a:sym typeface="Wingdings" panose="05000000000000000000" pitchFamily="2" charset="2"/>
              </a:rPr>
              <a:t>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r>
              <a:rPr lang="en-US" dirty="0">
                <a:sym typeface="Wingdings" panose="05000000000000000000" pitchFamily="2" charset="2"/>
              </a:rPr>
              <a:t> die </a:t>
            </a:r>
            <a:r>
              <a:rPr lang="en-US" dirty="0" err="1">
                <a:sym typeface="Wingdings" panose="05000000000000000000" pitchFamily="2" charset="2"/>
              </a:rPr>
              <a:t>kunnen</a:t>
            </a:r>
            <a:r>
              <a:rPr lang="en-US" dirty="0">
                <a:sym typeface="Wingdings" panose="05000000000000000000" pitchFamily="2" charset="2"/>
              </a:rPr>
              <a:t> </a:t>
            </a:r>
            <a:r>
              <a:rPr lang="en-US" dirty="0" err="1">
                <a:sym typeface="Wingdings" panose="05000000000000000000" pitchFamily="2" charset="2"/>
              </a:rPr>
              <a:t>lijden</a:t>
            </a:r>
            <a:endParaRPr lang="en-US" dirty="0">
              <a:sym typeface="Wingdings" panose="05000000000000000000" pitchFamily="2" charset="2"/>
            </a:endParaRPr>
          </a:p>
          <a:p>
            <a:pPr marL="171450" indent="-171450">
              <a:buFontTx/>
              <a:buChar char="-"/>
            </a:pPr>
            <a:r>
              <a:rPr lang="en-US" dirty="0">
                <a:sym typeface="Wingdings" panose="05000000000000000000" pitchFamily="2" charset="2"/>
              </a:rPr>
              <a:t>Biocentrism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alle </a:t>
            </a:r>
            <a:r>
              <a:rPr lang="en-US" dirty="0" err="1">
                <a:sym typeface="Wingdings" panose="05000000000000000000" pitchFamily="2" charset="2"/>
              </a:rPr>
              <a:t>levende</a:t>
            </a:r>
            <a:r>
              <a:rPr lang="en-US" dirty="0">
                <a:sym typeface="Wingdings" panose="05000000000000000000" pitchFamily="2" charset="2"/>
              </a:rPr>
              <a:t> </a:t>
            </a:r>
            <a:r>
              <a:rPr lang="en-US" dirty="0" err="1">
                <a:sym typeface="Wingdings" panose="05000000000000000000" pitchFamily="2" charset="2"/>
              </a:rPr>
              <a:t>wezens</a:t>
            </a:r>
            <a:endParaRPr lang="en-US" dirty="0">
              <a:sym typeface="Wingdings" panose="05000000000000000000" pitchFamily="2" charset="2"/>
            </a:endParaRPr>
          </a:p>
          <a:p>
            <a:pPr marL="171450" indent="-171450">
              <a:buFontTx/>
              <a:buChar char="-"/>
            </a:pPr>
            <a:r>
              <a:rPr lang="en-US" dirty="0" err="1">
                <a:sym typeface="Wingdings" panose="05000000000000000000" pitchFamily="2" charset="2"/>
              </a:rPr>
              <a:t>Holisme</a:t>
            </a:r>
            <a:r>
              <a:rPr lang="en-US" dirty="0">
                <a:sym typeface="Wingdings" panose="05000000000000000000" pitchFamily="2" charset="2"/>
              </a:rPr>
              <a:t>  </a:t>
            </a:r>
            <a:r>
              <a:rPr lang="en-US" dirty="0" err="1">
                <a:sym typeface="Wingdings" panose="05000000000000000000" pitchFamily="2" charset="2"/>
              </a:rPr>
              <a:t>probleem</a:t>
            </a:r>
            <a:r>
              <a:rPr lang="en-US" dirty="0">
                <a:sym typeface="Wingdings" panose="05000000000000000000" pitchFamily="2" charset="2"/>
              </a:rPr>
              <a:t> </a:t>
            </a:r>
            <a:r>
              <a:rPr lang="en-US" dirty="0" err="1">
                <a:sym typeface="Wingdings" panose="05000000000000000000" pitchFamily="2" charset="2"/>
              </a:rPr>
              <a:t>voor</a:t>
            </a:r>
            <a:r>
              <a:rPr lang="en-US" dirty="0">
                <a:sym typeface="Wingdings" panose="05000000000000000000" pitchFamily="2" charset="2"/>
              </a:rPr>
              <a:t> </a:t>
            </a:r>
            <a:r>
              <a:rPr lang="en-US" dirty="0" err="1">
                <a:sym typeface="Wingdings" panose="05000000000000000000" pitchFamily="2" charset="2"/>
              </a:rPr>
              <a:t>alles</a:t>
            </a:r>
            <a:r>
              <a:rPr lang="en-US" dirty="0">
                <a:sym typeface="Wingdings" panose="05000000000000000000" pitchFamily="2" charset="2"/>
              </a:rPr>
              <a:t> </a:t>
            </a:r>
            <a:r>
              <a:rPr lang="en-US" dirty="0" err="1">
                <a:sym typeface="Wingdings" panose="05000000000000000000" pitchFamily="2" charset="2"/>
              </a:rPr>
              <a:t>dat</a:t>
            </a:r>
            <a:r>
              <a:rPr lang="en-US" dirty="0">
                <a:sym typeface="Wingdings" panose="05000000000000000000" pitchFamily="2" charset="2"/>
              </a:rPr>
              <a:t> </a:t>
            </a:r>
            <a:r>
              <a:rPr lang="en-US" dirty="0" err="1">
                <a:sym typeface="Wingdings" panose="05000000000000000000" pitchFamily="2" charset="2"/>
              </a:rPr>
              <a:t>bestaat</a:t>
            </a:r>
            <a:endParaRPr lang="en-US" dirty="0"/>
          </a:p>
          <a:p>
            <a:pPr marL="0" indent="0">
              <a:buFontTx/>
              <a:buNone/>
            </a:pPr>
            <a:endParaRPr lang="en-US" dirty="0"/>
          </a:p>
          <a:p>
            <a:pPr marL="0" indent="0">
              <a:buFontTx/>
              <a:buNone/>
            </a:pPr>
            <a:r>
              <a:rPr lang="en-US" dirty="0"/>
              <a:t>Bron </a:t>
            </a:r>
            <a:r>
              <a:rPr lang="en-US" dirty="0" err="1"/>
              <a:t>afbeelding</a:t>
            </a:r>
            <a:r>
              <a:rPr lang="en-US" dirty="0"/>
              <a:t> links: </a:t>
            </a:r>
            <a:r>
              <a:rPr lang="en-US" sz="1200" kern="1200" dirty="0">
                <a:solidFill>
                  <a:schemeClr val="tx1"/>
                </a:solidFill>
                <a:effectLst/>
                <a:latin typeface="Roboto" panose="02000000000000000000" pitchFamily="2" charset="0"/>
                <a:ea typeface="+mn-ea"/>
                <a:cs typeface="+mn-cs"/>
              </a:rPr>
              <a:t>Ceballos, G., Ehrlich, P. R., Barnosky, A. D., Garcia, A., Pringle, R. M., &amp; Palmer, T. M. (2015, Juni 19). Accelerated modern human–induced species losses: Entering the sixth mass extinction. </a:t>
            </a:r>
            <a:r>
              <a:rPr lang="en-US" sz="1200" i="1" kern="1200" dirty="0">
                <a:solidFill>
                  <a:schemeClr val="tx1"/>
                </a:solidFill>
                <a:effectLst/>
                <a:latin typeface="Roboto" panose="02000000000000000000" pitchFamily="2" charset="0"/>
                <a:ea typeface="+mn-ea"/>
                <a:cs typeface="+mn-cs"/>
              </a:rPr>
              <a:t>Science Advances</a:t>
            </a:r>
            <a:r>
              <a:rPr lang="en-US" sz="1200" kern="1200" dirty="0">
                <a:solidFill>
                  <a:schemeClr val="tx1"/>
                </a:solidFill>
                <a:effectLst/>
                <a:latin typeface="Roboto" panose="02000000000000000000" pitchFamily="2" charset="0"/>
                <a:ea typeface="+mn-ea"/>
                <a:cs typeface="+mn-cs"/>
              </a:rPr>
              <a:t>, pp. Vol 1, Issue 5</a:t>
            </a:r>
          </a:p>
          <a:p>
            <a:pPr marL="0" indent="0">
              <a:buFontTx/>
              <a:buNone/>
            </a:pPr>
            <a:endParaRPr lang="en-US" sz="1200" kern="1200" dirty="0">
              <a:solidFill>
                <a:schemeClr val="tx1"/>
              </a:solidFill>
              <a:effectLst/>
              <a:latin typeface="Roboto" panose="02000000000000000000" pitchFamily="2" charset="0"/>
              <a:ea typeface="+mn-ea"/>
              <a:cs typeface="+mn-cs"/>
            </a:endParaRPr>
          </a:p>
          <a:p>
            <a:pPr marL="0" indent="0">
              <a:buFontTx/>
              <a:buNone/>
            </a:pPr>
            <a:r>
              <a:rPr lang="en-US" sz="1200" kern="1200" dirty="0">
                <a:solidFill>
                  <a:schemeClr val="tx1"/>
                </a:solidFill>
                <a:effectLst/>
                <a:latin typeface="Roboto" panose="02000000000000000000" pitchFamily="2" charset="0"/>
                <a:ea typeface="+mn-ea"/>
                <a:cs typeface="+mn-cs"/>
              </a:rPr>
              <a:t>Bron </a:t>
            </a:r>
            <a:r>
              <a:rPr lang="en-US" sz="1200" kern="1200" dirty="0" err="1">
                <a:solidFill>
                  <a:schemeClr val="tx1"/>
                </a:solidFill>
                <a:effectLst/>
                <a:latin typeface="Roboto" panose="02000000000000000000" pitchFamily="2" charset="0"/>
                <a:ea typeface="+mn-ea"/>
                <a:cs typeface="+mn-cs"/>
              </a:rPr>
              <a:t>afbeelding</a:t>
            </a:r>
            <a:r>
              <a:rPr lang="en-US" sz="1200" kern="1200" dirty="0">
                <a:solidFill>
                  <a:schemeClr val="tx1"/>
                </a:solidFill>
                <a:effectLst/>
                <a:latin typeface="Roboto" panose="02000000000000000000" pitchFamily="2" charset="0"/>
                <a:ea typeface="+mn-ea"/>
                <a:cs typeface="+mn-cs"/>
              </a:rPr>
              <a:t> </a:t>
            </a:r>
            <a:r>
              <a:rPr lang="en-US" sz="1200" kern="1200" dirty="0" err="1">
                <a:solidFill>
                  <a:schemeClr val="tx1"/>
                </a:solidFill>
                <a:effectLst/>
                <a:latin typeface="Roboto" panose="02000000000000000000" pitchFamily="2" charset="0"/>
                <a:ea typeface="+mn-ea"/>
                <a:cs typeface="+mn-cs"/>
              </a:rPr>
              <a:t>rechts</a:t>
            </a:r>
            <a:r>
              <a:rPr lang="en-US" sz="1200" kern="1200" dirty="0">
                <a:solidFill>
                  <a:schemeClr val="tx1"/>
                </a:solidFill>
                <a:effectLst/>
                <a:latin typeface="Roboto" panose="02000000000000000000" pitchFamily="2" charset="0"/>
                <a:ea typeface="+mn-ea"/>
                <a:cs typeface="+mn-cs"/>
              </a:rPr>
              <a:t>: https://ourworldindata.org/population-growth-over-time</a:t>
            </a:r>
            <a:endParaRPr lang="en-US" dirty="0"/>
          </a:p>
        </p:txBody>
      </p:sp>
      <p:sp>
        <p:nvSpPr>
          <p:cNvPr id="4" name="Tijdelijke aanduiding voor dianummer 3">
            <a:extLst>
              <a:ext uri="{FF2B5EF4-FFF2-40B4-BE49-F238E27FC236}">
                <a16:creationId xmlns:a16="http://schemas.microsoft.com/office/drawing/2014/main" id="{9C49E271-543F-6D65-3E05-06D7EDD7550C}"/>
              </a:ext>
            </a:extLst>
          </p:cNvPr>
          <p:cNvSpPr>
            <a:spLocks noGrp="1"/>
          </p:cNvSpPr>
          <p:nvPr>
            <p:ph type="sldNum" sz="quarter" idx="5"/>
          </p:nvPr>
        </p:nvSpPr>
        <p:spPr/>
        <p:txBody>
          <a:bodyPr/>
          <a:lstStyle/>
          <a:p>
            <a:fld id="{35D01E93-30B2-459D-90BD-EE77131B3FC3}" type="slidenum">
              <a:rPr lang="nl-NL" smtClean="0"/>
              <a:pPr/>
              <a:t>11</a:t>
            </a:fld>
            <a:endParaRPr lang="nl-NL" dirty="0"/>
          </a:p>
        </p:txBody>
      </p:sp>
    </p:spTree>
    <p:extLst>
      <p:ext uri="{BB962C8B-B14F-4D97-AF65-F5344CB8AC3E}">
        <p14:creationId xmlns:p14="http://schemas.microsoft.com/office/powerpoint/2010/main" val="1722768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9087E5F0-5739-7248-7B0D-01741D953540}"/>
              </a:ext>
            </a:extLst>
          </p:cNvPr>
          <p:cNvSpPr/>
          <p:nvPr/>
        </p:nvSpPr>
        <p:spPr>
          <a:xfrm>
            <a:off x="7401686" y="5410200"/>
            <a:ext cx="4787900" cy="1447800"/>
          </a:xfrm>
          <a:custGeom>
            <a:avLst/>
            <a:gdLst>
              <a:gd name="connsiteX0" fmla="*/ 0 w 4787900"/>
              <a:gd name="connsiteY0" fmla="*/ 0 h 1447800"/>
              <a:gd name="connsiteX1" fmla="*/ 4787900 w 4787900"/>
              <a:gd name="connsiteY1" fmla="*/ 0 h 1447800"/>
              <a:gd name="connsiteX2" fmla="*/ 4787900 w 4787900"/>
              <a:gd name="connsiteY2" fmla="*/ 1447800 h 1447800"/>
              <a:gd name="connsiteX3" fmla="*/ 0 w 47879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4787900" h="1447800">
                <a:moveTo>
                  <a:pt x="0" y="0"/>
                </a:moveTo>
                <a:lnTo>
                  <a:pt x="4787900" y="0"/>
                </a:lnTo>
                <a:lnTo>
                  <a:pt x="4787900" y="1447800"/>
                </a:lnTo>
                <a:lnTo>
                  <a:pt x="0" y="1447800"/>
                </a:ln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nvGrpSpPr>
          <p:cNvPr id="11" name="Groep 10">
            <a:extLst>
              <a:ext uri="{FF2B5EF4-FFF2-40B4-BE49-F238E27FC236}">
                <a16:creationId xmlns:a16="http://schemas.microsoft.com/office/drawing/2014/main" id="{6B5EDE00-F99D-E181-A93A-E774FA8AC477}"/>
              </a:ext>
            </a:extLst>
          </p:cNvPr>
          <p:cNvGrpSpPr/>
          <p:nvPr userDrawn="1"/>
        </p:nvGrpSpPr>
        <p:grpSpPr>
          <a:xfrm>
            <a:off x="802882" y="894207"/>
            <a:ext cx="1955680" cy="420751"/>
            <a:chOff x="831715" y="894207"/>
            <a:chExt cx="1955680" cy="420751"/>
          </a:xfrm>
        </p:grpSpPr>
        <p:sp>
          <p:nvSpPr>
            <p:cNvPr id="7" name="Vrije vorm: vorm 6">
              <a:extLst>
                <a:ext uri="{FF2B5EF4-FFF2-40B4-BE49-F238E27FC236}">
                  <a16:creationId xmlns:a16="http://schemas.microsoft.com/office/drawing/2014/main" id="{70F45504-552F-1314-BAAE-CB3AFC7E0606}"/>
                </a:ext>
              </a:extLst>
            </p:cNvPr>
            <p:cNvSpPr/>
            <p:nvPr/>
          </p:nvSpPr>
          <p:spPr>
            <a:xfrm>
              <a:off x="831722" y="894207"/>
              <a:ext cx="520573" cy="216026"/>
            </a:xfrm>
            <a:custGeom>
              <a:avLst/>
              <a:gdLst>
                <a:gd name="connsiteX0" fmla="*/ 211836 w 520573"/>
                <a:gd name="connsiteY0" fmla="*/ 254 h 216026"/>
                <a:gd name="connsiteX1" fmla="*/ 175006 w 520573"/>
                <a:gd name="connsiteY1" fmla="*/ 254 h 216026"/>
                <a:gd name="connsiteX2" fmla="*/ 145669 w 520573"/>
                <a:gd name="connsiteY2" fmla="*/ 120269 h 216026"/>
                <a:gd name="connsiteX3" fmla="*/ 121031 w 520573"/>
                <a:gd name="connsiteY3" fmla="*/ 128778 h 216026"/>
                <a:gd name="connsiteX4" fmla="*/ 128905 w 520573"/>
                <a:gd name="connsiteY4" fmla="*/ 152146 h 216026"/>
                <a:gd name="connsiteX5" fmla="*/ 138811 w 520573"/>
                <a:gd name="connsiteY5" fmla="*/ 148717 h 216026"/>
                <a:gd name="connsiteX6" fmla="*/ 131318 w 520573"/>
                <a:gd name="connsiteY6" fmla="*/ 179197 h 216026"/>
                <a:gd name="connsiteX7" fmla="*/ 158242 w 520573"/>
                <a:gd name="connsiteY7" fmla="*/ 179197 h 216026"/>
                <a:gd name="connsiteX8" fmla="*/ 168275 w 520573"/>
                <a:gd name="connsiteY8" fmla="*/ 138811 h 216026"/>
                <a:gd name="connsiteX9" fmla="*/ 214884 w 520573"/>
                <a:gd name="connsiteY9" fmla="*/ 122809 h 216026"/>
                <a:gd name="connsiteX10" fmla="*/ 228727 w 520573"/>
                <a:gd name="connsiteY10" fmla="*/ 179197 h 216026"/>
                <a:gd name="connsiteX11" fmla="*/ 255651 w 520573"/>
                <a:gd name="connsiteY11" fmla="*/ 179197 h 216026"/>
                <a:gd name="connsiteX12" fmla="*/ 211836 w 520573"/>
                <a:gd name="connsiteY12" fmla="*/ 254 h 216026"/>
                <a:gd name="connsiteX13" fmla="*/ 175133 w 520573"/>
                <a:gd name="connsiteY13" fmla="*/ 110236 h 216026"/>
                <a:gd name="connsiteX14" fmla="*/ 192532 w 520573"/>
                <a:gd name="connsiteY14" fmla="*/ 38862 h 216026"/>
                <a:gd name="connsiteX15" fmla="*/ 194183 w 520573"/>
                <a:gd name="connsiteY15" fmla="*/ 38862 h 216026"/>
                <a:gd name="connsiteX16" fmla="*/ 208788 w 520573"/>
                <a:gd name="connsiteY16" fmla="*/ 98552 h 216026"/>
                <a:gd name="connsiteX17" fmla="*/ 175006 w 520573"/>
                <a:gd name="connsiteY17" fmla="*/ 110236 h 216026"/>
                <a:gd name="connsiteX18" fmla="*/ 347218 w 520573"/>
                <a:gd name="connsiteY18" fmla="*/ 179070 h 216026"/>
                <a:gd name="connsiteX19" fmla="*/ 297434 w 520573"/>
                <a:gd name="connsiteY19" fmla="*/ 52705 h 216026"/>
                <a:gd name="connsiteX20" fmla="*/ 296672 w 520573"/>
                <a:gd name="connsiteY20" fmla="*/ 52705 h 216026"/>
                <a:gd name="connsiteX21" fmla="*/ 296672 w 520573"/>
                <a:gd name="connsiteY21" fmla="*/ 179070 h 216026"/>
                <a:gd name="connsiteX22" fmla="*/ 270383 w 520573"/>
                <a:gd name="connsiteY22" fmla="*/ 179070 h 216026"/>
                <a:gd name="connsiteX23" fmla="*/ 270383 w 520573"/>
                <a:gd name="connsiteY23" fmla="*/ 127 h 216026"/>
                <a:gd name="connsiteX24" fmla="*/ 304419 w 520573"/>
                <a:gd name="connsiteY24" fmla="*/ 127 h 216026"/>
                <a:gd name="connsiteX25" fmla="*/ 353695 w 520573"/>
                <a:gd name="connsiteY25" fmla="*/ 127127 h 216026"/>
                <a:gd name="connsiteX26" fmla="*/ 354457 w 520573"/>
                <a:gd name="connsiteY26" fmla="*/ 127127 h 216026"/>
                <a:gd name="connsiteX27" fmla="*/ 354457 w 520573"/>
                <a:gd name="connsiteY27" fmla="*/ 127 h 216026"/>
                <a:gd name="connsiteX28" fmla="*/ 380111 w 520573"/>
                <a:gd name="connsiteY28" fmla="*/ 127 h 216026"/>
                <a:gd name="connsiteX29" fmla="*/ 380111 w 520573"/>
                <a:gd name="connsiteY29" fmla="*/ 179070 h 216026"/>
                <a:gd name="connsiteX30" fmla="*/ 347218 w 520573"/>
                <a:gd name="connsiteY30" fmla="*/ 179070 h 216026"/>
                <a:gd name="connsiteX31" fmla="*/ 81915 w 520573"/>
                <a:gd name="connsiteY31" fmla="*/ 179070 h 216026"/>
                <a:gd name="connsiteX32" fmla="*/ 81915 w 520573"/>
                <a:gd name="connsiteY32" fmla="*/ 100330 h 216026"/>
                <a:gd name="connsiteX33" fmla="*/ 29464 w 520573"/>
                <a:gd name="connsiteY33" fmla="*/ 100330 h 216026"/>
                <a:gd name="connsiteX34" fmla="*/ 29464 w 520573"/>
                <a:gd name="connsiteY34" fmla="*/ 179070 h 216026"/>
                <a:gd name="connsiteX35" fmla="*/ 0 w 520573"/>
                <a:gd name="connsiteY35" fmla="*/ 179070 h 216026"/>
                <a:gd name="connsiteX36" fmla="*/ 0 w 520573"/>
                <a:gd name="connsiteY36" fmla="*/ 127 h 216026"/>
                <a:gd name="connsiteX37" fmla="*/ 29464 w 520573"/>
                <a:gd name="connsiteY37" fmla="*/ 127 h 216026"/>
                <a:gd name="connsiteX38" fmla="*/ 29464 w 520573"/>
                <a:gd name="connsiteY38" fmla="*/ 72390 h 216026"/>
                <a:gd name="connsiteX39" fmla="*/ 81915 w 520573"/>
                <a:gd name="connsiteY39" fmla="*/ 72390 h 216026"/>
                <a:gd name="connsiteX40" fmla="*/ 81915 w 520573"/>
                <a:gd name="connsiteY40" fmla="*/ 0 h 216026"/>
                <a:gd name="connsiteX41" fmla="*/ 111379 w 520573"/>
                <a:gd name="connsiteY41" fmla="*/ 0 h 216026"/>
                <a:gd name="connsiteX42" fmla="*/ 111379 w 520573"/>
                <a:gd name="connsiteY42" fmla="*/ 178943 h 216026"/>
                <a:gd name="connsiteX43" fmla="*/ 81915 w 520573"/>
                <a:gd name="connsiteY43" fmla="*/ 178943 h 216026"/>
                <a:gd name="connsiteX44" fmla="*/ 397256 w 520573"/>
                <a:gd name="connsiteY44" fmla="*/ 216027 h 216026"/>
                <a:gd name="connsiteX45" fmla="*/ 520573 w 520573"/>
                <a:gd name="connsiteY45" fmla="*/ 216027 h 216026"/>
                <a:gd name="connsiteX46" fmla="*/ 520573 w 520573"/>
                <a:gd name="connsiteY46" fmla="*/ 196977 h 216026"/>
                <a:gd name="connsiteX47" fmla="*/ 397256 w 520573"/>
                <a:gd name="connsiteY47" fmla="*/ 196977 h 216026"/>
                <a:gd name="connsiteX48" fmla="*/ 397256 w 520573"/>
                <a:gd name="connsiteY48" fmla="*/ 216027 h 21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20573" h="216026">
                  <a:moveTo>
                    <a:pt x="211836" y="254"/>
                  </a:moveTo>
                  <a:lnTo>
                    <a:pt x="175006" y="254"/>
                  </a:lnTo>
                  <a:lnTo>
                    <a:pt x="145669" y="120269"/>
                  </a:lnTo>
                  <a:lnTo>
                    <a:pt x="121031" y="128778"/>
                  </a:lnTo>
                  <a:lnTo>
                    <a:pt x="128905" y="152146"/>
                  </a:lnTo>
                  <a:lnTo>
                    <a:pt x="138811" y="148717"/>
                  </a:lnTo>
                  <a:lnTo>
                    <a:pt x="131318" y="179197"/>
                  </a:lnTo>
                  <a:lnTo>
                    <a:pt x="158242" y="179197"/>
                  </a:lnTo>
                  <a:lnTo>
                    <a:pt x="168275" y="138811"/>
                  </a:lnTo>
                  <a:lnTo>
                    <a:pt x="214884" y="122809"/>
                  </a:lnTo>
                  <a:lnTo>
                    <a:pt x="228727" y="179197"/>
                  </a:lnTo>
                  <a:lnTo>
                    <a:pt x="255651" y="179197"/>
                  </a:lnTo>
                  <a:lnTo>
                    <a:pt x="211836" y="254"/>
                  </a:lnTo>
                  <a:close/>
                  <a:moveTo>
                    <a:pt x="175133" y="110236"/>
                  </a:moveTo>
                  <a:lnTo>
                    <a:pt x="192532" y="38862"/>
                  </a:lnTo>
                  <a:lnTo>
                    <a:pt x="194183" y="38862"/>
                  </a:lnTo>
                  <a:lnTo>
                    <a:pt x="208788" y="98552"/>
                  </a:lnTo>
                  <a:lnTo>
                    <a:pt x="175006" y="110236"/>
                  </a:lnTo>
                  <a:close/>
                  <a:moveTo>
                    <a:pt x="347218" y="179070"/>
                  </a:moveTo>
                  <a:lnTo>
                    <a:pt x="297434" y="52705"/>
                  </a:lnTo>
                  <a:lnTo>
                    <a:pt x="296672" y="52705"/>
                  </a:lnTo>
                  <a:lnTo>
                    <a:pt x="296672" y="179070"/>
                  </a:lnTo>
                  <a:lnTo>
                    <a:pt x="270383" y="179070"/>
                  </a:lnTo>
                  <a:lnTo>
                    <a:pt x="270383" y="127"/>
                  </a:lnTo>
                  <a:lnTo>
                    <a:pt x="304419" y="127"/>
                  </a:lnTo>
                  <a:lnTo>
                    <a:pt x="353695" y="127127"/>
                  </a:lnTo>
                  <a:lnTo>
                    <a:pt x="354457" y="127127"/>
                  </a:lnTo>
                  <a:lnTo>
                    <a:pt x="354457" y="127"/>
                  </a:lnTo>
                  <a:lnTo>
                    <a:pt x="380111" y="127"/>
                  </a:lnTo>
                  <a:lnTo>
                    <a:pt x="380111" y="179070"/>
                  </a:lnTo>
                  <a:lnTo>
                    <a:pt x="347218" y="179070"/>
                  </a:lnTo>
                  <a:close/>
                  <a:moveTo>
                    <a:pt x="81915" y="179070"/>
                  </a:moveTo>
                  <a:lnTo>
                    <a:pt x="81915" y="100330"/>
                  </a:lnTo>
                  <a:lnTo>
                    <a:pt x="29464" y="100330"/>
                  </a:lnTo>
                  <a:lnTo>
                    <a:pt x="29464" y="179070"/>
                  </a:lnTo>
                  <a:lnTo>
                    <a:pt x="0" y="179070"/>
                  </a:lnTo>
                  <a:lnTo>
                    <a:pt x="0" y="127"/>
                  </a:lnTo>
                  <a:lnTo>
                    <a:pt x="29464" y="127"/>
                  </a:lnTo>
                  <a:lnTo>
                    <a:pt x="29464" y="72390"/>
                  </a:lnTo>
                  <a:lnTo>
                    <a:pt x="81915" y="72390"/>
                  </a:lnTo>
                  <a:lnTo>
                    <a:pt x="81915" y="0"/>
                  </a:lnTo>
                  <a:lnTo>
                    <a:pt x="111379" y="0"/>
                  </a:lnTo>
                  <a:lnTo>
                    <a:pt x="111379" y="178943"/>
                  </a:lnTo>
                  <a:lnTo>
                    <a:pt x="81915" y="178943"/>
                  </a:lnTo>
                  <a:close/>
                  <a:moveTo>
                    <a:pt x="397256" y="216027"/>
                  </a:moveTo>
                  <a:lnTo>
                    <a:pt x="520573" y="216027"/>
                  </a:lnTo>
                  <a:lnTo>
                    <a:pt x="520573" y="196977"/>
                  </a:lnTo>
                  <a:lnTo>
                    <a:pt x="397256" y="196977"/>
                  </a:lnTo>
                  <a:lnTo>
                    <a:pt x="397256" y="216027"/>
                  </a:lnTo>
                  <a:close/>
                </a:path>
              </a:pathLst>
            </a:custGeom>
            <a:solidFill>
              <a:srgbClr val="E50056"/>
            </a:solidFill>
            <a:ln w="12700" cap="flat">
              <a:noFill/>
              <a:prstDash val="solid"/>
              <a:miter/>
            </a:ln>
          </p:spPr>
          <p:txBody>
            <a:bodyPr rtlCol="0" anchor="ct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574BE89F-2BDB-B4D0-04FF-B6C602EE7A40}"/>
                </a:ext>
              </a:extLst>
            </p:cNvPr>
            <p:cNvSpPr/>
            <p:nvPr/>
          </p:nvSpPr>
          <p:spPr>
            <a:xfrm>
              <a:off x="831715" y="895858"/>
              <a:ext cx="1955680" cy="419100"/>
            </a:xfrm>
            <a:custGeom>
              <a:avLst/>
              <a:gdLst>
                <a:gd name="connsiteX0" fmla="*/ 1283089 w 1955680"/>
                <a:gd name="connsiteY0" fmla="*/ 0 h 419100"/>
                <a:gd name="connsiteX1" fmla="*/ 1306711 w 1955680"/>
                <a:gd name="connsiteY1" fmla="*/ 4191 h 419100"/>
                <a:gd name="connsiteX2" fmla="*/ 1324237 w 1955680"/>
                <a:gd name="connsiteY2" fmla="*/ 16637 h 419100"/>
                <a:gd name="connsiteX3" fmla="*/ 1308108 w 1955680"/>
                <a:gd name="connsiteY3" fmla="*/ 37211 h 419100"/>
                <a:gd name="connsiteX4" fmla="*/ 1307600 w 1955680"/>
                <a:gd name="connsiteY4" fmla="*/ 37211 h 419100"/>
                <a:gd name="connsiteX5" fmla="*/ 1283470 w 1955680"/>
                <a:gd name="connsiteY5" fmla="*/ 25908 h 419100"/>
                <a:gd name="connsiteX6" fmla="*/ 1275469 w 1955680"/>
                <a:gd name="connsiteY6" fmla="*/ 27305 h 419100"/>
                <a:gd name="connsiteX7" fmla="*/ 1268357 w 1955680"/>
                <a:gd name="connsiteY7" fmla="*/ 31369 h 419100"/>
                <a:gd name="connsiteX8" fmla="*/ 1263277 w 1955680"/>
                <a:gd name="connsiteY8" fmla="*/ 38862 h 419100"/>
                <a:gd name="connsiteX9" fmla="*/ 1261499 w 1955680"/>
                <a:gd name="connsiteY9" fmla="*/ 49784 h 419100"/>
                <a:gd name="connsiteX10" fmla="*/ 1268103 w 1955680"/>
                <a:gd name="connsiteY10" fmla="*/ 66421 h 419100"/>
                <a:gd name="connsiteX11" fmla="*/ 1285502 w 1955680"/>
                <a:gd name="connsiteY11" fmla="*/ 77724 h 419100"/>
                <a:gd name="connsiteX12" fmla="*/ 1298202 w 1955680"/>
                <a:gd name="connsiteY12" fmla="*/ 84963 h 419100"/>
                <a:gd name="connsiteX13" fmla="*/ 1310902 w 1955680"/>
                <a:gd name="connsiteY13" fmla="*/ 94869 h 419100"/>
                <a:gd name="connsiteX14" fmla="*/ 1319665 w 1955680"/>
                <a:gd name="connsiteY14" fmla="*/ 108458 h 419100"/>
                <a:gd name="connsiteX15" fmla="*/ 1323094 w 1955680"/>
                <a:gd name="connsiteY15" fmla="*/ 127254 h 419100"/>
                <a:gd name="connsiteX16" fmla="*/ 1319030 w 1955680"/>
                <a:gd name="connsiteY16" fmla="*/ 149479 h 419100"/>
                <a:gd name="connsiteX17" fmla="*/ 1308235 w 1955680"/>
                <a:gd name="connsiteY17" fmla="*/ 165735 h 419100"/>
                <a:gd name="connsiteX18" fmla="*/ 1292487 w 1955680"/>
                <a:gd name="connsiteY18" fmla="*/ 175641 h 419100"/>
                <a:gd name="connsiteX19" fmla="*/ 1273437 w 1955680"/>
                <a:gd name="connsiteY19" fmla="*/ 179070 h 419100"/>
                <a:gd name="connsiteX20" fmla="*/ 1246767 w 1955680"/>
                <a:gd name="connsiteY20" fmla="*/ 173355 h 419100"/>
                <a:gd name="connsiteX21" fmla="*/ 1227209 w 1955680"/>
                <a:gd name="connsiteY21" fmla="*/ 159385 h 419100"/>
                <a:gd name="connsiteX22" fmla="*/ 1243084 w 1955680"/>
                <a:gd name="connsiteY22" fmla="*/ 138303 h 419100"/>
                <a:gd name="connsiteX23" fmla="*/ 1256673 w 1955680"/>
                <a:gd name="connsiteY23" fmla="*/ 148971 h 419100"/>
                <a:gd name="connsiteX24" fmla="*/ 1273056 w 1955680"/>
                <a:gd name="connsiteY24" fmla="*/ 152781 h 419100"/>
                <a:gd name="connsiteX25" fmla="*/ 1288423 w 1955680"/>
                <a:gd name="connsiteY25" fmla="*/ 146558 h 419100"/>
                <a:gd name="connsiteX26" fmla="*/ 1294519 w 1955680"/>
                <a:gd name="connsiteY26" fmla="*/ 129032 h 419100"/>
                <a:gd name="connsiteX27" fmla="*/ 1287280 w 1955680"/>
                <a:gd name="connsiteY27" fmla="*/ 111379 h 419100"/>
                <a:gd name="connsiteX28" fmla="*/ 1268611 w 1955680"/>
                <a:gd name="connsiteY28" fmla="*/ 98933 h 419100"/>
                <a:gd name="connsiteX29" fmla="*/ 1255276 w 1955680"/>
                <a:gd name="connsiteY29" fmla="*/ 91440 h 419100"/>
                <a:gd name="connsiteX30" fmla="*/ 1244227 w 1955680"/>
                <a:gd name="connsiteY30" fmla="*/ 81661 h 419100"/>
                <a:gd name="connsiteX31" fmla="*/ 1236607 w 1955680"/>
                <a:gd name="connsiteY31" fmla="*/ 69215 h 419100"/>
                <a:gd name="connsiteX32" fmla="*/ 1233813 w 1955680"/>
                <a:gd name="connsiteY32" fmla="*/ 50927 h 419100"/>
                <a:gd name="connsiteX33" fmla="*/ 1238131 w 1955680"/>
                <a:gd name="connsiteY33" fmla="*/ 28194 h 419100"/>
                <a:gd name="connsiteX34" fmla="*/ 1249307 w 1955680"/>
                <a:gd name="connsiteY34" fmla="*/ 12446 h 419100"/>
                <a:gd name="connsiteX35" fmla="*/ 1265182 w 1955680"/>
                <a:gd name="connsiteY35" fmla="*/ 3175 h 419100"/>
                <a:gd name="connsiteX36" fmla="*/ 1283089 w 1955680"/>
                <a:gd name="connsiteY36" fmla="*/ 127 h 419100"/>
                <a:gd name="connsiteX37" fmla="*/ 1391928 w 1955680"/>
                <a:gd name="connsiteY37" fmla="*/ 4064 h 419100"/>
                <a:gd name="connsiteX38" fmla="*/ 1486035 w 1955680"/>
                <a:gd name="connsiteY38" fmla="*/ 4064 h 419100"/>
                <a:gd name="connsiteX39" fmla="*/ 1486035 w 1955680"/>
                <a:gd name="connsiteY39" fmla="*/ 29083 h 419100"/>
                <a:gd name="connsiteX40" fmla="*/ 1453396 w 1955680"/>
                <a:gd name="connsiteY40" fmla="*/ 29083 h 419100"/>
                <a:gd name="connsiteX41" fmla="*/ 1453396 w 1955680"/>
                <a:gd name="connsiteY41" fmla="*/ 175006 h 419100"/>
                <a:gd name="connsiteX42" fmla="*/ 1424440 w 1955680"/>
                <a:gd name="connsiteY42" fmla="*/ 175006 h 419100"/>
                <a:gd name="connsiteX43" fmla="*/ 1424440 w 1955680"/>
                <a:gd name="connsiteY43" fmla="*/ 29083 h 419100"/>
                <a:gd name="connsiteX44" fmla="*/ 1391928 w 1955680"/>
                <a:gd name="connsiteY44" fmla="*/ 29083 h 419100"/>
                <a:gd name="connsiteX45" fmla="*/ 1391928 w 1955680"/>
                <a:gd name="connsiteY45" fmla="*/ 4064 h 419100"/>
                <a:gd name="connsiteX46" fmla="*/ 683141 w 1955680"/>
                <a:gd name="connsiteY46" fmla="*/ 4572 h 419100"/>
                <a:gd name="connsiteX47" fmla="*/ 716669 w 1955680"/>
                <a:gd name="connsiteY47" fmla="*/ 4572 h 419100"/>
                <a:gd name="connsiteX48" fmla="*/ 765437 w 1955680"/>
                <a:gd name="connsiteY48" fmla="*/ 125603 h 419100"/>
                <a:gd name="connsiteX49" fmla="*/ 766199 w 1955680"/>
                <a:gd name="connsiteY49" fmla="*/ 125603 h 419100"/>
                <a:gd name="connsiteX50" fmla="*/ 766199 w 1955680"/>
                <a:gd name="connsiteY50" fmla="*/ 4572 h 419100"/>
                <a:gd name="connsiteX51" fmla="*/ 791599 w 1955680"/>
                <a:gd name="connsiteY51" fmla="*/ 4572 h 419100"/>
                <a:gd name="connsiteX52" fmla="*/ 791599 w 1955680"/>
                <a:gd name="connsiteY52" fmla="*/ 174879 h 419100"/>
                <a:gd name="connsiteX53" fmla="*/ 759595 w 1955680"/>
                <a:gd name="connsiteY53" fmla="*/ 174879 h 419100"/>
                <a:gd name="connsiteX54" fmla="*/ 710319 w 1955680"/>
                <a:gd name="connsiteY54" fmla="*/ 54483 h 419100"/>
                <a:gd name="connsiteX55" fmla="*/ 709557 w 1955680"/>
                <a:gd name="connsiteY55" fmla="*/ 54483 h 419100"/>
                <a:gd name="connsiteX56" fmla="*/ 709557 w 1955680"/>
                <a:gd name="connsiteY56" fmla="*/ 174879 h 419100"/>
                <a:gd name="connsiteX57" fmla="*/ 683141 w 1955680"/>
                <a:gd name="connsiteY57" fmla="*/ 174879 h 419100"/>
                <a:gd name="connsiteX58" fmla="*/ 683141 w 1955680"/>
                <a:gd name="connsiteY58" fmla="*/ 4572 h 419100"/>
                <a:gd name="connsiteX59" fmla="*/ 823603 w 1955680"/>
                <a:gd name="connsiteY59" fmla="*/ 4572 h 419100"/>
                <a:gd name="connsiteX60" fmla="*/ 853067 w 1955680"/>
                <a:gd name="connsiteY60" fmla="*/ 4572 h 419100"/>
                <a:gd name="connsiteX61" fmla="*/ 853067 w 1955680"/>
                <a:gd name="connsiteY61" fmla="*/ 174879 h 419100"/>
                <a:gd name="connsiteX62" fmla="*/ 823222 w 1955680"/>
                <a:gd name="connsiteY62" fmla="*/ 174879 h 419100"/>
                <a:gd name="connsiteX63" fmla="*/ 823603 w 1955680"/>
                <a:gd name="connsiteY63" fmla="*/ 4572 h 419100"/>
                <a:gd name="connsiteX64" fmla="*/ 869831 w 1955680"/>
                <a:gd name="connsiteY64" fmla="*/ 4572 h 419100"/>
                <a:gd name="connsiteX65" fmla="*/ 902597 w 1955680"/>
                <a:gd name="connsiteY65" fmla="*/ 4572 h 419100"/>
                <a:gd name="connsiteX66" fmla="*/ 931553 w 1955680"/>
                <a:gd name="connsiteY66" fmla="*/ 141224 h 419100"/>
                <a:gd name="connsiteX67" fmla="*/ 932315 w 1955680"/>
                <a:gd name="connsiteY67" fmla="*/ 141224 h 419100"/>
                <a:gd name="connsiteX68" fmla="*/ 961271 w 1955680"/>
                <a:gd name="connsiteY68" fmla="*/ 4572 h 419100"/>
                <a:gd name="connsiteX69" fmla="*/ 992767 w 1955680"/>
                <a:gd name="connsiteY69" fmla="*/ 4572 h 419100"/>
                <a:gd name="connsiteX70" fmla="*/ 949460 w 1955680"/>
                <a:gd name="connsiteY70" fmla="*/ 174879 h 419100"/>
                <a:gd name="connsiteX71" fmla="*/ 912249 w 1955680"/>
                <a:gd name="connsiteY71" fmla="*/ 174879 h 419100"/>
                <a:gd name="connsiteX72" fmla="*/ 869831 w 1955680"/>
                <a:gd name="connsiteY72" fmla="*/ 4572 h 419100"/>
                <a:gd name="connsiteX73" fmla="*/ 1009785 w 1955680"/>
                <a:gd name="connsiteY73" fmla="*/ 4572 h 419100"/>
                <a:gd name="connsiteX74" fmla="*/ 1087509 w 1955680"/>
                <a:gd name="connsiteY74" fmla="*/ 4572 h 419100"/>
                <a:gd name="connsiteX75" fmla="*/ 1087509 w 1955680"/>
                <a:gd name="connsiteY75" fmla="*/ 29591 h 419100"/>
                <a:gd name="connsiteX76" fmla="*/ 1037979 w 1955680"/>
                <a:gd name="connsiteY76" fmla="*/ 29591 h 419100"/>
                <a:gd name="connsiteX77" fmla="*/ 1037979 w 1955680"/>
                <a:gd name="connsiteY77" fmla="*/ 74803 h 419100"/>
                <a:gd name="connsiteX78" fmla="*/ 1083826 w 1955680"/>
                <a:gd name="connsiteY78" fmla="*/ 74803 h 419100"/>
                <a:gd name="connsiteX79" fmla="*/ 1083826 w 1955680"/>
                <a:gd name="connsiteY79" fmla="*/ 98425 h 419100"/>
                <a:gd name="connsiteX80" fmla="*/ 1037979 w 1955680"/>
                <a:gd name="connsiteY80" fmla="*/ 98425 h 419100"/>
                <a:gd name="connsiteX81" fmla="*/ 1037979 w 1955680"/>
                <a:gd name="connsiteY81" fmla="*/ 148463 h 419100"/>
                <a:gd name="connsiteX82" fmla="*/ 1089922 w 1955680"/>
                <a:gd name="connsiteY82" fmla="*/ 148463 h 419100"/>
                <a:gd name="connsiteX83" fmla="*/ 1089922 w 1955680"/>
                <a:gd name="connsiteY83" fmla="*/ 174244 h 419100"/>
                <a:gd name="connsiteX84" fmla="*/ 1009785 w 1955680"/>
                <a:gd name="connsiteY84" fmla="*/ 175006 h 419100"/>
                <a:gd name="connsiteX85" fmla="*/ 1009785 w 1955680"/>
                <a:gd name="connsiteY85" fmla="*/ 4699 h 419100"/>
                <a:gd name="connsiteX86" fmla="*/ 1112909 w 1955680"/>
                <a:gd name="connsiteY86" fmla="*/ 4572 h 419100"/>
                <a:gd name="connsiteX87" fmla="*/ 1162439 w 1955680"/>
                <a:gd name="connsiteY87" fmla="*/ 4572 h 419100"/>
                <a:gd name="connsiteX88" fmla="*/ 1182378 w 1955680"/>
                <a:gd name="connsiteY88" fmla="*/ 7366 h 419100"/>
                <a:gd name="connsiteX89" fmla="*/ 1197872 w 1955680"/>
                <a:gd name="connsiteY89" fmla="*/ 16129 h 419100"/>
                <a:gd name="connsiteX90" fmla="*/ 1208032 w 1955680"/>
                <a:gd name="connsiteY90" fmla="*/ 31242 h 419100"/>
                <a:gd name="connsiteX91" fmla="*/ 1211715 w 1955680"/>
                <a:gd name="connsiteY91" fmla="*/ 53213 h 419100"/>
                <a:gd name="connsiteX92" fmla="*/ 1209175 w 1955680"/>
                <a:gd name="connsiteY92" fmla="*/ 70612 h 419100"/>
                <a:gd name="connsiteX93" fmla="*/ 1202698 w 1955680"/>
                <a:gd name="connsiteY93" fmla="*/ 83058 h 419100"/>
                <a:gd name="connsiteX94" fmla="*/ 1193935 w 1955680"/>
                <a:gd name="connsiteY94" fmla="*/ 91694 h 419100"/>
                <a:gd name="connsiteX95" fmla="*/ 1184537 w 1955680"/>
                <a:gd name="connsiteY95" fmla="*/ 96012 h 419100"/>
                <a:gd name="connsiteX96" fmla="*/ 1215652 w 1955680"/>
                <a:gd name="connsiteY96" fmla="*/ 174498 h 419100"/>
                <a:gd name="connsiteX97" fmla="*/ 1184537 w 1955680"/>
                <a:gd name="connsiteY97" fmla="*/ 174879 h 419100"/>
                <a:gd name="connsiteX98" fmla="*/ 1157867 w 1955680"/>
                <a:gd name="connsiteY98" fmla="*/ 102108 h 419100"/>
                <a:gd name="connsiteX99" fmla="*/ 1141357 w 1955680"/>
                <a:gd name="connsiteY99" fmla="*/ 102108 h 419100"/>
                <a:gd name="connsiteX100" fmla="*/ 1141357 w 1955680"/>
                <a:gd name="connsiteY100" fmla="*/ 174879 h 419100"/>
                <a:gd name="connsiteX101" fmla="*/ 1112909 w 1955680"/>
                <a:gd name="connsiteY101" fmla="*/ 174879 h 419100"/>
                <a:gd name="connsiteX102" fmla="*/ 1112909 w 1955680"/>
                <a:gd name="connsiteY102" fmla="*/ 4572 h 419100"/>
                <a:gd name="connsiteX103" fmla="*/ 1345700 w 1955680"/>
                <a:gd name="connsiteY103" fmla="*/ 4572 h 419100"/>
                <a:gd name="connsiteX104" fmla="*/ 1375164 w 1955680"/>
                <a:gd name="connsiteY104" fmla="*/ 4572 h 419100"/>
                <a:gd name="connsiteX105" fmla="*/ 1375164 w 1955680"/>
                <a:gd name="connsiteY105" fmla="*/ 174879 h 419100"/>
                <a:gd name="connsiteX106" fmla="*/ 1345700 w 1955680"/>
                <a:gd name="connsiteY106" fmla="*/ 174879 h 419100"/>
                <a:gd name="connsiteX107" fmla="*/ 1345700 w 1955680"/>
                <a:gd name="connsiteY107" fmla="*/ 4572 h 419100"/>
                <a:gd name="connsiteX108" fmla="*/ 1494163 w 1955680"/>
                <a:gd name="connsiteY108" fmla="*/ 4572 h 419100"/>
                <a:gd name="connsiteX109" fmla="*/ 1526040 w 1955680"/>
                <a:gd name="connsiteY109" fmla="*/ 4572 h 419100"/>
                <a:gd name="connsiteX110" fmla="*/ 1552075 w 1955680"/>
                <a:gd name="connsiteY110" fmla="*/ 80518 h 419100"/>
                <a:gd name="connsiteX111" fmla="*/ 1552837 w 1955680"/>
                <a:gd name="connsiteY111" fmla="*/ 80518 h 419100"/>
                <a:gd name="connsiteX112" fmla="*/ 1579253 w 1955680"/>
                <a:gd name="connsiteY112" fmla="*/ 5588 h 419100"/>
                <a:gd name="connsiteX113" fmla="*/ 1610368 w 1955680"/>
                <a:gd name="connsiteY113" fmla="*/ 5588 h 419100"/>
                <a:gd name="connsiteX114" fmla="*/ 1566553 w 1955680"/>
                <a:gd name="connsiteY114" fmla="*/ 109728 h 419100"/>
                <a:gd name="connsiteX115" fmla="*/ 1566553 w 1955680"/>
                <a:gd name="connsiteY115" fmla="*/ 175006 h 419100"/>
                <a:gd name="connsiteX116" fmla="*/ 1537597 w 1955680"/>
                <a:gd name="connsiteY116" fmla="*/ 175006 h 419100"/>
                <a:gd name="connsiteX117" fmla="*/ 1537597 w 1955680"/>
                <a:gd name="connsiteY117" fmla="*/ 109728 h 419100"/>
                <a:gd name="connsiteX118" fmla="*/ 1494163 w 1955680"/>
                <a:gd name="connsiteY118" fmla="*/ 4572 h 419100"/>
                <a:gd name="connsiteX119" fmla="*/ 544457 w 1955680"/>
                <a:gd name="connsiteY119" fmla="*/ 4826 h 419100"/>
                <a:gd name="connsiteX120" fmla="*/ 573540 w 1955680"/>
                <a:gd name="connsiteY120" fmla="*/ 4826 h 419100"/>
                <a:gd name="connsiteX121" fmla="*/ 573540 w 1955680"/>
                <a:gd name="connsiteY121" fmla="*/ 112014 h 419100"/>
                <a:gd name="connsiteX122" fmla="*/ 574683 w 1955680"/>
                <a:gd name="connsiteY122" fmla="*/ 127254 h 419100"/>
                <a:gd name="connsiteX123" fmla="*/ 578620 w 1955680"/>
                <a:gd name="connsiteY123" fmla="*/ 139700 h 419100"/>
                <a:gd name="connsiteX124" fmla="*/ 586367 w 1955680"/>
                <a:gd name="connsiteY124" fmla="*/ 148463 h 419100"/>
                <a:gd name="connsiteX125" fmla="*/ 599067 w 1955680"/>
                <a:gd name="connsiteY125" fmla="*/ 151765 h 419100"/>
                <a:gd name="connsiteX126" fmla="*/ 611767 w 1955680"/>
                <a:gd name="connsiteY126" fmla="*/ 148463 h 419100"/>
                <a:gd name="connsiteX127" fmla="*/ 619387 w 1955680"/>
                <a:gd name="connsiteY127" fmla="*/ 139700 h 419100"/>
                <a:gd name="connsiteX128" fmla="*/ 623324 w 1955680"/>
                <a:gd name="connsiteY128" fmla="*/ 127254 h 419100"/>
                <a:gd name="connsiteX129" fmla="*/ 624467 w 1955680"/>
                <a:gd name="connsiteY129" fmla="*/ 112014 h 419100"/>
                <a:gd name="connsiteX130" fmla="*/ 624467 w 1955680"/>
                <a:gd name="connsiteY130" fmla="*/ 4826 h 419100"/>
                <a:gd name="connsiteX131" fmla="*/ 653677 w 1955680"/>
                <a:gd name="connsiteY131" fmla="*/ 4826 h 419100"/>
                <a:gd name="connsiteX132" fmla="*/ 653677 w 1955680"/>
                <a:gd name="connsiteY132" fmla="*/ 114681 h 419100"/>
                <a:gd name="connsiteX133" fmla="*/ 650629 w 1955680"/>
                <a:gd name="connsiteY133" fmla="*/ 139700 h 419100"/>
                <a:gd name="connsiteX134" fmla="*/ 641104 w 1955680"/>
                <a:gd name="connsiteY134" fmla="*/ 160147 h 419100"/>
                <a:gd name="connsiteX135" fmla="*/ 624086 w 1955680"/>
                <a:gd name="connsiteY135" fmla="*/ 173990 h 419100"/>
                <a:gd name="connsiteX136" fmla="*/ 598686 w 1955680"/>
                <a:gd name="connsiteY136" fmla="*/ 178943 h 419100"/>
                <a:gd name="connsiteX137" fmla="*/ 573286 w 1955680"/>
                <a:gd name="connsiteY137" fmla="*/ 173990 h 419100"/>
                <a:gd name="connsiteX138" fmla="*/ 556522 w 1955680"/>
                <a:gd name="connsiteY138" fmla="*/ 160147 h 419100"/>
                <a:gd name="connsiteX139" fmla="*/ 547251 w 1955680"/>
                <a:gd name="connsiteY139" fmla="*/ 139700 h 419100"/>
                <a:gd name="connsiteX140" fmla="*/ 544457 w 1955680"/>
                <a:gd name="connsiteY140" fmla="*/ 114681 h 419100"/>
                <a:gd name="connsiteX141" fmla="*/ 544457 w 1955680"/>
                <a:gd name="connsiteY141" fmla="*/ 4826 h 419100"/>
                <a:gd name="connsiteX142" fmla="*/ 1141103 w 1955680"/>
                <a:gd name="connsiteY142" fmla="*/ 28702 h 419100"/>
                <a:gd name="connsiteX143" fmla="*/ 1141103 w 1955680"/>
                <a:gd name="connsiteY143" fmla="*/ 81153 h 419100"/>
                <a:gd name="connsiteX144" fmla="*/ 1157867 w 1955680"/>
                <a:gd name="connsiteY144" fmla="*/ 81153 h 419100"/>
                <a:gd name="connsiteX145" fmla="*/ 1175647 w 1955680"/>
                <a:gd name="connsiteY145" fmla="*/ 74549 h 419100"/>
                <a:gd name="connsiteX146" fmla="*/ 1182505 w 1955680"/>
                <a:gd name="connsiteY146" fmla="*/ 54483 h 419100"/>
                <a:gd name="connsiteX147" fmla="*/ 1180346 w 1955680"/>
                <a:gd name="connsiteY147" fmla="*/ 42037 h 419100"/>
                <a:gd name="connsiteX148" fmla="*/ 1174631 w 1955680"/>
                <a:gd name="connsiteY148" fmla="*/ 34163 h 419100"/>
                <a:gd name="connsiteX149" fmla="*/ 1166630 w 1955680"/>
                <a:gd name="connsiteY149" fmla="*/ 30099 h 419100"/>
                <a:gd name="connsiteX150" fmla="*/ 1157740 w 1955680"/>
                <a:gd name="connsiteY150" fmla="*/ 28829 h 419100"/>
                <a:gd name="connsiteX151" fmla="*/ 1141103 w 1955680"/>
                <a:gd name="connsiteY151" fmla="*/ 28829 h 419100"/>
                <a:gd name="connsiteX152" fmla="*/ 1155708 w 1955680"/>
                <a:gd name="connsiteY152" fmla="*/ 237490 h 419100"/>
                <a:gd name="connsiteX153" fmla="*/ 1179330 w 1955680"/>
                <a:gd name="connsiteY153" fmla="*/ 241681 h 419100"/>
                <a:gd name="connsiteX154" fmla="*/ 1196856 w 1955680"/>
                <a:gd name="connsiteY154" fmla="*/ 254127 h 419100"/>
                <a:gd name="connsiteX155" fmla="*/ 1180727 w 1955680"/>
                <a:gd name="connsiteY155" fmla="*/ 274701 h 419100"/>
                <a:gd name="connsiteX156" fmla="*/ 1180346 w 1955680"/>
                <a:gd name="connsiteY156" fmla="*/ 275082 h 419100"/>
                <a:gd name="connsiteX157" fmla="*/ 1156216 w 1955680"/>
                <a:gd name="connsiteY157" fmla="*/ 263779 h 419100"/>
                <a:gd name="connsiteX158" fmla="*/ 1148215 w 1955680"/>
                <a:gd name="connsiteY158" fmla="*/ 265049 h 419100"/>
                <a:gd name="connsiteX159" fmla="*/ 1141103 w 1955680"/>
                <a:gd name="connsiteY159" fmla="*/ 269240 h 419100"/>
                <a:gd name="connsiteX160" fmla="*/ 1136023 w 1955680"/>
                <a:gd name="connsiteY160" fmla="*/ 276733 h 419100"/>
                <a:gd name="connsiteX161" fmla="*/ 1134245 w 1955680"/>
                <a:gd name="connsiteY161" fmla="*/ 287528 h 419100"/>
                <a:gd name="connsiteX162" fmla="*/ 1140849 w 1955680"/>
                <a:gd name="connsiteY162" fmla="*/ 304292 h 419100"/>
                <a:gd name="connsiteX163" fmla="*/ 1158248 w 1955680"/>
                <a:gd name="connsiteY163" fmla="*/ 315595 h 419100"/>
                <a:gd name="connsiteX164" fmla="*/ 1170948 w 1955680"/>
                <a:gd name="connsiteY164" fmla="*/ 322707 h 419100"/>
                <a:gd name="connsiteX165" fmla="*/ 1183013 w 1955680"/>
                <a:gd name="connsiteY165" fmla="*/ 332613 h 419100"/>
                <a:gd name="connsiteX166" fmla="*/ 1191776 w 1955680"/>
                <a:gd name="connsiteY166" fmla="*/ 346329 h 419100"/>
                <a:gd name="connsiteX167" fmla="*/ 1195205 w 1955680"/>
                <a:gd name="connsiteY167" fmla="*/ 365125 h 419100"/>
                <a:gd name="connsiteX168" fmla="*/ 1191141 w 1955680"/>
                <a:gd name="connsiteY168" fmla="*/ 387223 h 419100"/>
                <a:gd name="connsiteX169" fmla="*/ 1180473 w 1955680"/>
                <a:gd name="connsiteY169" fmla="*/ 403479 h 419100"/>
                <a:gd name="connsiteX170" fmla="*/ 1164598 w 1955680"/>
                <a:gd name="connsiteY170" fmla="*/ 413512 h 419100"/>
                <a:gd name="connsiteX171" fmla="*/ 1145421 w 1955680"/>
                <a:gd name="connsiteY171" fmla="*/ 416941 h 419100"/>
                <a:gd name="connsiteX172" fmla="*/ 1118751 w 1955680"/>
                <a:gd name="connsiteY172" fmla="*/ 411480 h 419100"/>
                <a:gd name="connsiteX173" fmla="*/ 1099193 w 1955680"/>
                <a:gd name="connsiteY173" fmla="*/ 397510 h 419100"/>
                <a:gd name="connsiteX174" fmla="*/ 1115068 w 1955680"/>
                <a:gd name="connsiteY174" fmla="*/ 376428 h 419100"/>
                <a:gd name="connsiteX175" fmla="*/ 1128657 w 1955680"/>
                <a:gd name="connsiteY175" fmla="*/ 387096 h 419100"/>
                <a:gd name="connsiteX176" fmla="*/ 1145040 w 1955680"/>
                <a:gd name="connsiteY176" fmla="*/ 390906 h 419100"/>
                <a:gd name="connsiteX177" fmla="*/ 1160407 w 1955680"/>
                <a:gd name="connsiteY177" fmla="*/ 384683 h 419100"/>
                <a:gd name="connsiteX178" fmla="*/ 1166503 w 1955680"/>
                <a:gd name="connsiteY178" fmla="*/ 367157 h 419100"/>
                <a:gd name="connsiteX179" fmla="*/ 1159264 w 1955680"/>
                <a:gd name="connsiteY179" fmla="*/ 349504 h 419100"/>
                <a:gd name="connsiteX180" fmla="*/ 1140595 w 1955680"/>
                <a:gd name="connsiteY180" fmla="*/ 337058 h 419100"/>
                <a:gd name="connsiteX181" fmla="*/ 1127895 w 1955680"/>
                <a:gd name="connsiteY181" fmla="*/ 329565 h 419100"/>
                <a:gd name="connsiteX182" fmla="*/ 1116846 w 1955680"/>
                <a:gd name="connsiteY182" fmla="*/ 319786 h 419100"/>
                <a:gd name="connsiteX183" fmla="*/ 1109226 w 1955680"/>
                <a:gd name="connsiteY183" fmla="*/ 306578 h 419100"/>
                <a:gd name="connsiteX184" fmla="*/ 1106432 w 1955680"/>
                <a:gd name="connsiteY184" fmla="*/ 288417 h 419100"/>
                <a:gd name="connsiteX185" fmla="*/ 1110750 w 1955680"/>
                <a:gd name="connsiteY185" fmla="*/ 265684 h 419100"/>
                <a:gd name="connsiteX186" fmla="*/ 1137801 w 1955680"/>
                <a:gd name="connsiteY186" fmla="*/ 240665 h 419100"/>
                <a:gd name="connsiteX187" fmla="*/ 1155708 w 1955680"/>
                <a:gd name="connsiteY187" fmla="*/ 237617 h 419100"/>
                <a:gd name="connsiteX188" fmla="*/ 62873 w 1955680"/>
                <a:gd name="connsiteY188" fmla="*/ 238252 h 419100"/>
                <a:gd name="connsiteX189" fmla="*/ 88273 w 1955680"/>
                <a:gd name="connsiteY189" fmla="*/ 244602 h 419100"/>
                <a:gd name="connsiteX190" fmla="*/ 108085 w 1955680"/>
                <a:gd name="connsiteY190" fmla="*/ 262763 h 419100"/>
                <a:gd name="connsiteX191" fmla="*/ 120785 w 1955680"/>
                <a:gd name="connsiteY191" fmla="*/ 290830 h 419100"/>
                <a:gd name="connsiteX192" fmla="*/ 125103 w 1955680"/>
                <a:gd name="connsiteY192" fmla="*/ 327406 h 419100"/>
                <a:gd name="connsiteX193" fmla="*/ 124976 w 1955680"/>
                <a:gd name="connsiteY193" fmla="*/ 327406 h 419100"/>
                <a:gd name="connsiteX194" fmla="*/ 120658 w 1955680"/>
                <a:gd name="connsiteY194" fmla="*/ 364109 h 419100"/>
                <a:gd name="connsiteX195" fmla="*/ 107958 w 1955680"/>
                <a:gd name="connsiteY195" fmla="*/ 392303 h 419100"/>
                <a:gd name="connsiteX196" fmla="*/ 88146 w 1955680"/>
                <a:gd name="connsiteY196" fmla="*/ 410591 h 419100"/>
                <a:gd name="connsiteX197" fmla="*/ 62746 w 1955680"/>
                <a:gd name="connsiteY197" fmla="*/ 417068 h 419100"/>
                <a:gd name="connsiteX198" fmla="*/ 36457 w 1955680"/>
                <a:gd name="connsiteY198" fmla="*/ 410591 h 419100"/>
                <a:gd name="connsiteX199" fmla="*/ 16899 w 1955680"/>
                <a:gd name="connsiteY199" fmla="*/ 392303 h 419100"/>
                <a:gd name="connsiteX200" fmla="*/ 4199 w 1955680"/>
                <a:gd name="connsiteY200" fmla="*/ 364109 h 419100"/>
                <a:gd name="connsiteX201" fmla="*/ 8 w 1955680"/>
                <a:gd name="connsiteY201" fmla="*/ 327406 h 419100"/>
                <a:gd name="connsiteX202" fmla="*/ 4072 w 1955680"/>
                <a:gd name="connsiteY202" fmla="*/ 290830 h 419100"/>
                <a:gd name="connsiteX203" fmla="*/ 16772 w 1955680"/>
                <a:gd name="connsiteY203" fmla="*/ 262763 h 419100"/>
                <a:gd name="connsiteX204" fmla="*/ 36457 w 1955680"/>
                <a:gd name="connsiteY204" fmla="*/ 244602 h 419100"/>
                <a:gd name="connsiteX205" fmla="*/ 62873 w 1955680"/>
                <a:gd name="connsiteY205" fmla="*/ 238252 h 419100"/>
                <a:gd name="connsiteX206" fmla="*/ 1275596 w 1955680"/>
                <a:gd name="connsiteY206" fmla="*/ 238506 h 419100"/>
                <a:gd name="connsiteX207" fmla="*/ 1301885 w 1955680"/>
                <a:gd name="connsiteY207" fmla="*/ 243840 h 419100"/>
                <a:gd name="connsiteX208" fmla="*/ 1320300 w 1955680"/>
                <a:gd name="connsiteY208" fmla="*/ 259334 h 419100"/>
                <a:gd name="connsiteX209" fmla="*/ 1303282 w 1955680"/>
                <a:gd name="connsiteY209" fmla="*/ 279527 h 419100"/>
                <a:gd name="connsiteX210" fmla="*/ 1277882 w 1955680"/>
                <a:gd name="connsiteY210" fmla="*/ 265303 h 419100"/>
                <a:gd name="connsiteX211" fmla="*/ 1262388 w 1955680"/>
                <a:gd name="connsiteY211" fmla="*/ 270256 h 419100"/>
                <a:gd name="connsiteX212" fmla="*/ 1251466 w 1955680"/>
                <a:gd name="connsiteY212" fmla="*/ 283591 h 419100"/>
                <a:gd name="connsiteX213" fmla="*/ 1244735 w 1955680"/>
                <a:gd name="connsiteY213" fmla="*/ 303403 h 419100"/>
                <a:gd name="connsiteX214" fmla="*/ 1242576 w 1955680"/>
                <a:gd name="connsiteY214" fmla="*/ 328422 h 419100"/>
                <a:gd name="connsiteX215" fmla="*/ 1244735 w 1955680"/>
                <a:gd name="connsiteY215" fmla="*/ 352552 h 419100"/>
                <a:gd name="connsiteX216" fmla="*/ 1251466 w 1955680"/>
                <a:gd name="connsiteY216" fmla="*/ 372364 h 419100"/>
                <a:gd name="connsiteX217" fmla="*/ 1262515 w 1955680"/>
                <a:gd name="connsiteY217" fmla="*/ 385699 h 419100"/>
                <a:gd name="connsiteX218" fmla="*/ 1278390 w 1955680"/>
                <a:gd name="connsiteY218" fmla="*/ 390652 h 419100"/>
                <a:gd name="connsiteX219" fmla="*/ 1293249 w 1955680"/>
                <a:gd name="connsiteY219" fmla="*/ 386334 h 419100"/>
                <a:gd name="connsiteX220" fmla="*/ 1303663 w 1955680"/>
                <a:gd name="connsiteY220" fmla="*/ 375666 h 419100"/>
                <a:gd name="connsiteX221" fmla="*/ 1320554 w 1955680"/>
                <a:gd name="connsiteY221" fmla="*/ 395224 h 419100"/>
                <a:gd name="connsiteX222" fmla="*/ 1303028 w 1955680"/>
                <a:gd name="connsiteY222" fmla="*/ 411607 h 419100"/>
                <a:gd name="connsiteX223" fmla="*/ 1302647 w 1955680"/>
                <a:gd name="connsiteY223" fmla="*/ 410464 h 419100"/>
                <a:gd name="connsiteX224" fmla="*/ 1249180 w 1955680"/>
                <a:gd name="connsiteY224" fmla="*/ 410464 h 419100"/>
                <a:gd name="connsiteX225" fmla="*/ 1229114 w 1955680"/>
                <a:gd name="connsiteY225" fmla="*/ 391795 h 419100"/>
                <a:gd name="connsiteX226" fmla="*/ 1216414 w 1955680"/>
                <a:gd name="connsiteY226" fmla="*/ 363601 h 419100"/>
                <a:gd name="connsiteX227" fmla="*/ 1211969 w 1955680"/>
                <a:gd name="connsiteY227" fmla="*/ 327787 h 419100"/>
                <a:gd name="connsiteX228" fmla="*/ 1216414 w 1955680"/>
                <a:gd name="connsiteY228" fmla="*/ 291846 h 419100"/>
                <a:gd name="connsiteX229" fmla="*/ 1229114 w 1955680"/>
                <a:gd name="connsiteY229" fmla="*/ 263525 h 419100"/>
                <a:gd name="connsiteX230" fmla="*/ 1249307 w 1955680"/>
                <a:gd name="connsiteY230" fmla="*/ 244983 h 419100"/>
                <a:gd name="connsiteX231" fmla="*/ 1275596 w 1955680"/>
                <a:gd name="connsiteY231" fmla="*/ 238379 h 419100"/>
                <a:gd name="connsiteX232" fmla="*/ 1699395 w 1955680"/>
                <a:gd name="connsiteY232" fmla="*/ 239649 h 419100"/>
                <a:gd name="connsiteX233" fmla="*/ 1725557 w 1955680"/>
                <a:gd name="connsiteY233" fmla="*/ 244983 h 419100"/>
                <a:gd name="connsiteX234" fmla="*/ 1743972 w 1955680"/>
                <a:gd name="connsiteY234" fmla="*/ 260477 h 419100"/>
                <a:gd name="connsiteX235" fmla="*/ 1727081 w 1955680"/>
                <a:gd name="connsiteY235" fmla="*/ 280670 h 419100"/>
                <a:gd name="connsiteX236" fmla="*/ 1701046 w 1955680"/>
                <a:gd name="connsiteY236" fmla="*/ 266446 h 419100"/>
                <a:gd name="connsiteX237" fmla="*/ 1685679 w 1955680"/>
                <a:gd name="connsiteY237" fmla="*/ 271399 h 419100"/>
                <a:gd name="connsiteX238" fmla="*/ 1674630 w 1955680"/>
                <a:gd name="connsiteY238" fmla="*/ 284734 h 419100"/>
                <a:gd name="connsiteX239" fmla="*/ 1668026 w 1955680"/>
                <a:gd name="connsiteY239" fmla="*/ 304546 h 419100"/>
                <a:gd name="connsiteX240" fmla="*/ 1665740 w 1955680"/>
                <a:gd name="connsiteY240" fmla="*/ 329565 h 419100"/>
                <a:gd name="connsiteX241" fmla="*/ 1668026 w 1955680"/>
                <a:gd name="connsiteY241" fmla="*/ 353695 h 419100"/>
                <a:gd name="connsiteX242" fmla="*/ 1674630 w 1955680"/>
                <a:gd name="connsiteY242" fmla="*/ 373507 h 419100"/>
                <a:gd name="connsiteX243" fmla="*/ 1685806 w 1955680"/>
                <a:gd name="connsiteY243" fmla="*/ 386842 h 419100"/>
                <a:gd name="connsiteX244" fmla="*/ 1701554 w 1955680"/>
                <a:gd name="connsiteY244" fmla="*/ 391795 h 419100"/>
                <a:gd name="connsiteX245" fmla="*/ 1716413 w 1955680"/>
                <a:gd name="connsiteY245" fmla="*/ 387477 h 419100"/>
                <a:gd name="connsiteX246" fmla="*/ 1726827 w 1955680"/>
                <a:gd name="connsiteY246" fmla="*/ 376809 h 419100"/>
                <a:gd name="connsiteX247" fmla="*/ 1743718 w 1955680"/>
                <a:gd name="connsiteY247" fmla="*/ 396367 h 419100"/>
                <a:gd name="connsiteX248" fmla="*/ 1726192 w 1955680"/>
                <a:gd name="connsiteY248" fmla="*/ 412750 h 419100"/>
                <a:gd name="connsiteX249" fmla="*/ 1726192 w 1955680"/>
                <a:gd name="connsiteY249" fmla="*/ 411607 h 419100"/>
                <a:gd name="connsiteX250" fmla="*/ 1672979 w 1955680"/>
                <a:gd name="connsiteY250" fmla="*/ 411607 h 419100"/>
                <a:gd name="connsiteX251" fmla="*/ 1652786 w 1955680"/>
                <a:gd name="connsiteY251" fmla="*/ 392938 h 419100"/>
                <a:gd name="connsiteX252" fmla="*/ 1640086 w 1955680"/>
                <a:gd name="connsiteY252" fmla="*/ 364744 h 419100"/>
                <a:gd name="connsiteX253" fmla="*/ 1635514 w 1955680"/>
                <a:gd name="connsiteY253" fmla="*/ 328930 h 419100"/>
                <a:gd name="connsiteX254" fmla="*/ 1640086 w 1955680"/>
                <a:gd name="connsiteY254" fmla="*/ 292989 h 419100"/>
                <a:gd name="connsiteX255" fmla="*/ 1652786 w 1955680"/>
                <a:gd name="connsiteY255" fmla="*/ 264668 h 419100"/>
                <a:gd name="connsiteX256" fmla="*/ 1672979 w 1955680"/>
                <a:gd name="connsiteY256" fmla="*/ 246126 h 419100"/>
                <a:gd name="connsiteX257" fmla="*/ 1699395 w 1955680"/>
                <a:gd name="connsiteY257" fmla="*/ 239522 h 419100"/>
                <a:gd name="connsiteX258" fmla="*/ 1914406 w 1955680"/>
                <a:gd name="connsiteY258" fmla="*/ 239649 h 419100"/>
                <a:gd name="connsiteX259" fmla="*/ 1938155 w 1955680"/>
                <a:gd name="connsiteY259" fmla="*/ 243840 h 419100"/>
                <a:gd name="connsiteX260" fmla="*/ 1955681 w 1955680"/>
                <a:gd name="connsiteY260" fmla="*/ 256286 h 419100"/>
                <a:gd name="connsiteX261" fmla="*/ 1939425 w 1955680"/>
                <a:gd name="connsiteY261" fmla="*/ 276860 h 419100"/>
                <a:gd name="connsiteX262" fmla="*/ 1938663 w 1955680"/>
                <a:gd name="connsiteY262" fmla="*/ 277241 h 419100"/>
                <a:gd name="connsiteX263" fmla="*/ 1914660 w 1955680"/>
                <a:gd name="connsiteY263" fmla="*/ 265938 h 419100"/>
                <a:gd name="connsiteX264" fmla="*/ 1906532 w 1955680"/>
                <a:gd name="connsiteY264" fmla="*/ 267208 h 419100"/>
                <a:gd name="connsiteX265" fmla="*/ 1899420 w 1955680"/>
                <a:gd name="connsiteY265" fmla="*/ 271399 h 419100"/>
                <a:gd name="connsiteX266" fmla="*/ 1894467 w 1955680"/>
                <a:gd name="connsiteY266" fmla="*/ 278892 h 419100"/>
                <a:gd name="connsiteX267" fmla="*/ 1892562 w 1955680"/>
                <a:gd name="connsiteY267" fmla="*/ 289687 h 419100"/>
                <a:gd name="connsiteX268" fmla="*/ 1899166 w 1955680"/>
                <a:gd name="connsiteY268" fmla="*/ 306451 h 419100"/>
                <a:gd name="connsiteX269" fmla="*/ 1916692 w 1955680"/>
                <a:gd name="connsiteY269" fmla="*/ 317754 h 419100"/>
                <a:gd name="connsiteX270" fmla="*/ 1929392 w 1955680"/>
                <a:gd name="connsiteY270" fmla="*/ 324866 h 419100"/>
                <a:gd name="connsiteX271" fmla="*/ 1941330 w 1955680"/>
                <a:gd name="connsiteY271" fmla="*/ 334772 h 419100"/>
                <a:gd name="connsiteX272" fmla="*/ 1954030 w 1955680"/>
                <a:gd name="connsiteY272" fmla="*/ 367284 h 419100"/>
                <a:gd name="connsiteX273" fmla="*/ 1949966 w 1955680"/>
                <a:gd name="connsiteY273" fmla="*/ 389382 h 419100"/>
                <a:gd name="connsiteX274" fmla="*/ 1939171 w 1955680"/>
                <a:gd name="connsiteY274" fmla="*/ 405638 h 419100"/>
                <a:gd name="connsiteX275" fmla="*/ 1923423 w 1955680"/>
                <a:gd name="connsiteY275" fmla="*/ 415671 h 419100"/>
                <a:gd name="connsiteX276" fmla="*/ 1904246 w 1955680"/>
                <a:gd name="connsiteY276" fmla="*/ 419100 h 419100"/>
                <a:gd name="connsiteX277" fmla="*/ 1877576 w 1955680"/>
                <a:gd name="connsiteY277" fmla="*/ 413639 h 419100"/>
                <a:gd name="connsiteX278" fmla="*/ 1857891 w 1955680"/>
                <a:gd name="connsiteY278" fmla="*/ 399669 h 419100"/>
                <a:gd name="connsiteX279" fmla="*/ 1873893 w 1955680"/>
                <a:gd name="connsiteY279" fmla="*/ 378587 h 419100"/>
                <a:gd name="connsiteX280" fmla="*/ 1887482 w 1955680"/>
                <a:gd name="connsiteY280" fmla="*/ 389255 h 419100"/>
                <a:gd name="connsiteX281" fmla="*/ 1903738 w 1955680"/>
                <a:gd name="connsiteY281" fmla="*/ 393065 h 419100"/>
                <a:gd name="connsiteX282" fmla="*/ 1919232 w 1955680"/>
                <a:gd name="connsiteY282" fmla="*/ 386842 h 419100"/>
                <a:gd name="connsiteX283" fmla="*/ 1925328 w 1955680"/>
                <a:gd name="connsiteY283" fmla="*/ 369316 h 419100"/>
                <a:gd name="connsiteX284" fmla="*/ 1917962 w 1955680"/>
                <a:gd name="connsiteY284" fmla="*/ 351663 h 419100"/>
                <a:gd name="connsiteX285" fmla="*/ 1899293 w 1955680"/>
                <a:gd name="connsiteY285" fmla="*/ 339217 h 419100"/>
                <a:gd name="connsiteX286" fmla="*/ 1886593 w 1955680"/>
                <a:gd name="connsiteY286" fmla="*/ 331724 h 419100"/>
                <a:gd name="connsiteX287" fmla="*/ 1875671 w 1955680"/>
                <a:gd name="connsiteY287" fmla="*/ 321945 h 419100"/>
                <a:gd name="connsiteX288" fmla="*/ 1868051 w 1955680"/>
                <a:gd name="connsiteY288" fmla="*/ 308737 h 419100"/>
                <a:gd name="connsiteX289" fmla="*/ 1865130 w 1955680"/>
                <a:gd name="connsiteY289" fmla="*/ 290576 h 419100"/>
                <a:gd name="connsiteX290" fmla="*/ 1869448 w 1955680"/>
                <a:gd name="connsiteY290" fmla="*/ 267843 h 419100"/>
                <a:gd name="connsiteX291" fmla="*/ 1880751 w 1955680"/>
                <a:gd name="connsiteY291" fmla="*/ 252095 h 419100"/>
                <a:gd name="connsiteX292" fmla="*/ 1896499 w 1955680"/>
                <a:gd name="connsiteY292" fmla="*/ 242824 h 419100"/>
                <a:gd name="connsiteX293" fmla="*/ 1914406 w 1955680"/>
                <a:gd name="connsiteY293" fmla="*/ 239776 h 419100"/>
                <a:gd name="connsiteX294" fmla="*/ 330589 w 1955680"/>
                <a:gd name="connsiteY294" fmla="*/ 242570 h 419100"/>
                <a:gd name="connsiteX295" fmla="*/ 368054 w 1955680"/>
                <a:gd name="connsiteY295" fmla="*/ 242570 h 419100"/>
                <a:gd name="connsiteX296" fmla="*/ 410472 w 1955680"/>
                <a:gd name="connsiteY296" fmla="*/ 412750 h 419100"/>
                <a:gd name="connsiteX297" fmla="*/ 379992 w 1955680"/>
                <a:gd name="connsiteY297" fmla="*/ 412750 h 419100"/>
                <a:gd name="connsiteX298" fmla="*/ 371356 w 1955680"/>
                <a:gd name="connsiteY298" fmla="*/ 376809 h 419100"/>
                <a:gd name="connsiteX299" fmla="*/ 325636 w 1955680"/>
                <a:gd name="connsiteY299" fmla="*/ 376809 h 419100"/>
                <a:gd name="connsiteX300" fmla="*/ 316873 w 1955680"/>
                <a:gd name="connsiteY300" fmla="*/ 412750 h 419100"/>
                <a:gd name="connsiteX301" fmla="*/ 287409 w 1955680"/>
                <a:gd name="connsiteY301" fmla="*/ 412750 h 419100"/>
                <a:gd name="connsiteX302" fmla="*/ 330589 w 1955680"/>
                <a:gd name="connsiteY302" fmla="*/ 242570 h 419100"/>
                <a:gd name="connsiteX303" fmla="*/ 919742 w 1955680"/>
                <a:gd name="connsiteY303" fmla="*/ 242697 h 419100"/>
                <a:gd name="connsiteX304" fmla="*/ 963430 w 1955680"/>
                <a:gd name="connsiteY304" fmla="*/ 242697 h 419100"/>
                <a:gd name="connsiteX305" fmla="*/ 1014230 w 1955680"/>
                <a:gd name="connsiteY305" fmla="*/ 265176 h 419100"/>
                <a:gd name="connsiteX306" fmla="*/ 1031502 w 1955680"/>
                <a:gd name="connsiteY306" fmla="*/ 327660 h 419100"/>
                <a:gd name="connsiteX307" fmla="*/ 1031248 w 1955680"/>
                <a:gd name="connsiteY307" fmla="*/ 328295 h 419100"/>
                <a:gd name="connsiteX308" fmla="*/ 1013976 w 1955680"/>
                <a:gd name="connsiteY308" fmla="*/ 390779 h 419100"/>
                <a:gd name="connsiteX309" fmla="*/ 963176 w 1955680"/>
                <a:gd name="connsiteY309" fmla="*/ 413004 h 419100"/>
                <a:gd name="connsiteX310" fmla="*/ 919742 w 1955680"/>
                <a:gd name="connsiteY310" fmla="*/ 413004 h 419100"/>
                <a:gd name="connsiteX311" fmla="*/ 919742 w 1955680"/>
                <a:gd name="connsiteY311" fmla="*/ 242697 h 419100"/>
                <a:gd name="connsiteX312" fmla="*/ 427617 w 1955680"/>
                <a:gd name="connsiteY312" fmla="*/ 242951 h 419100"/>
                <a:gd name="connsiteX313" fmla="*/ 475496 w 1955680"/>
                <a:gd name="connsiteY313" fmla="*/ 242951 h 419100"/>
                <a:gd name="connsiteX314" fmla="*/ 492641 w 1955680"/>
                <a:gd name="connsiteY314" fmla="*/ 245364 h 419100"/>
                <a:gd name="connsiteX315" fmla="*/ 508389 w 1955680"/>
                <a:gd name="connsiteY315" fmla="*/ 253619 h 419100"/>
                <a:gd name="connsiteX316" fmla="*/ 519819 w 1955680"/>
                <a:gd name="connsiteY316" fmla="*/ 269113 h 419100"/>
                <a:gd name="connsiteX317" fmla="*/ 524391 w 1955680"/>
                <a:gd name="connsiteY317" fmla="*/ 293243 h 419100"/>
                <a:gd name="connsiteX318" fmla="*/ 520327 w 1955680"/>
                <a:gd name="connsiteY318" fmla="*/ 315976 h 419100"/>
                <a:gd name="connsiteX319" fmla="*/ 509786 w 1955680"/>
                <a:gd name="connsiteY319" fmla="*/ 332232 h 419100"/>
                <a:gd name="connsiteX320" fmla="*/ 494546 w 1955680"/>
                <a:gd name="connsiteY320" fmla="*/ 341884 h 419100"/>
                <a:gd name="connsiteX321" fmla="*/ 477020 w 1955680"/>
                <a:gd name="connsiteY321" fmla="*/ 345059 h 419100"/>
                <a:gd name="connsiteX322" fmla="*/ 456446 w 1955680"/>
                <a:gd name="connsiteY322" fmla="*/ 345059 h 419100"/>
                <a:gd name="connsiteX323" fmla="*/ 456446 w 1955680"/>
                <a:gd name="connsiteY323" fmla="*/ 413258 h 419100"/>
                <a:gd name="connsiteX324" fmla="*/ 427617 w 1955680"/>
                <a:gd name="connsiteY324" fmla="*/ 413258 h 419100"/>
                <a:gd name="connsiteX325" fmla="*/ 427617 w 1955680"/>
                <a:gd name="connsiteY325" fmla="*/ 243078 h 419100"/>
                <a:gd name="connsiteX326" fmla="*/ 544330 w 1955680"/>
                <a:gd name="connsiteY326" fmla="*/ 242951 h 419100"/>
                <a:gd name="connsiteX327" fmla="*/ 592209 w 1955680"/>
                <a:gd name="connsiteY327" fmla="*/ 242951 h 419100"/>
                <a:gd name="connsiteX328" fmla="*/ 609354 w 1955680"/>
                <a:gd name="connsiteY328" fmla="*/ 245364 h 419100"/>
                <a:gd name="connsiteX329" fmla="*/ 625102 w 1955680"/>
                <a:gd name="connsiteY329" fmla="*/ 253619 h 419100"/>
                <a:gd name="connsiteX330" fmla="*/ 636659 w 1955680"/>
                <a:gd name="connsiteY330" fmla="*/ 269113 h 419100"/>
                <a:gd name="connsiteX331" fmla="*/ 641104 w 1955680"/>
                <a:gd name="connsiteY331" fmla="*/ 293243 h 419100"/>
                <a:gd name="connsiteX332" fmla="*/ 641358 w 1955680"/>
                <a:gd name="connsiteY332" fmla="*/ 293243 h 419100"/>
                <a:gd name="connsiteX333" fmla="*/ 637421 w 1955680"/>
                <a:gd name="connsiteY333" fmla="*/ 315976 h 419100"/>
                <a:gd name="connsiteX334" fmla="*/ 626753 w 1955680"/>
                <a:gd name="connsiteY334" fmla="*/ 332232 h 419100"/>
                <a:gd name="connsiteX335" fmla="*/ 611640 w 1955680"/>
                <a:gd name="connsiteY335" fmla="*/ 341884 h 419100"/>
                <a:gd name="connsiteX336" fmla="*/ 593987 w 1955680"/>
                <a:gd name="connsiteY336" fmla="*/ 345059 h 419100"/>
                <a:gd name="connsiteX337" fmla="*/ 573540 w 1955680"/>
                <a:gd name="connsiteY337" fmla="*/ 345059 h 419100"/>
                <a:gd name="connsiteX338" fmla="*/ 573540 w 1955680"/>
                <a:gd name="connsiteY338" fmla="*/ 413258 h 419100"/>
                <a:gd name="connsiteX339" fmla="*/ 544330 w 1955680"/>
                <a:gd name="connsiteY339" fmla="*/ 413258 h 419100"/>
                <a:gd name="connsiteX340" fmla="*/ 544330 w 1955680"/>
                <a:gd name="connsiteY340" fmla="*/ 243078 h 419100"/>
                <a:gd name="connsiteX341" fmla="*/ 661043 w 1955680"/>
                <a:gd name="connsiteY341" fmla="*/ 242951 h 419100"/>
                <a:gd name="connsiteX342" fmla="*/ 690761 w 1955680"/>
                <a:gd name="connsiteY342" fmla="*/ 242951 h 419100"/>
                <a:gd name="connsiteX343" fmla="*/ 690761 w 1955680"/>
                <a:gd name="connsiteY343" fmla="*/ 386588 h 419100"/>
                <a:gd name="connsiteX344" fmla="*/ 738640 w 1955680"/>
                <a:gd name="connsiteY344" fmla="*/ 386588 h 419100"/>
                <a:gd name="connsiteX345" fmla="*/ 738640 w 1955680"/>
                <a:gd name="connsiteY345" fmla="*/ 413258 h 419100"/>
                <a:gd name="connsiteX346" fmla="*/ 661043 w 1955680"/>
                <a:gd name="connsiteY346" fmla="*/ 413258 h 419100"/>
                <a:gd name="connsiteX347" fmla="*/ 661043 w 1955680"/>
                <a:gd name="connsiteY347" fmla="*/ 243078 h 419100"/>
                <a:gd name="connsiteX348" fmla="*/ 756166 w 1955680"/>
                <a:gd name="connsiteY348" fmla="*/ 242951 h 419100"/>
                <a:gd name="connsiteX349" fmla="*/ 785630 w 1955680"/>
                <a:gd name="connsiteY349" fmla="*/ 242951 h 419100"/>
                <a:gd name="connsiteX350" fmla="*/ 785630 w 1955680"/>
                <a:gd name="connsiteY350" fmla="*/ 413131 h 419100"/>
                <a:gd name="connsiteX351" fmla="*/ 756166 w 1955680"/>
                <a:gd name="connsiteY351" fmla="*/ 413131 h 419100"/>
                <a:gd name="connsiteX352" fmla="*/ 756166 w 1955680"/>
                <a:gd name="connsiteY352" fmla="*/ 242951 h 419100"/>
                <a:gd name="connsiteX353" fmla="*/ 816872 w 1955680"/>
                <a:gd name="connsiteY353" fmla="*/ 242951 h 419100"/>
                <a:gd name="connsiteX354" fmla="*/ 894596 w 1955680"/>
                <a:gd name="connsiteY354" fmla="*/ 242951 h 419100"/>
                <a:gd name="connsiteX355" fmla="*/ 894596 w 1955680"/>
                <a:gd name="connsiteY355" fmla="*/ 267970 h 419100"/>
                <a:gd name="connsiteX356" fmla="*/ 845066 w 1955680"/>
                <a:gd name="connsiteY356" fmla="*/ 267970 h 419100"/>
                <a:gd name="connsiteX357" fmla="*/ 845066 w 1955680"/>
                <a:gd name="connsiteY357" fmla="*/ 313055 h 419100"/>
                <a:gd name="connsiteX358" fmla="*/ 891167 w 1955680"/>
                <a:gd name="connsiteY358" fmla="*/ 313055 h 419100"/>
                <a:gd name="connsiteX359" fmla="*/ 891167 w 1955680"/>
                <a:gd name="connsiteY359" fmla="*/ 336677 h 419100"/>
                <a:gd name="connsiteX360" fmla="*/ 845320 w 1955680"/>
                <a:gd name="connsiteY360" fmla="*/ 336677 h 419100"/>
                <a:gd name="connsiteX361" fmla="*/ 845320 w 1955680"/>
                <a:gd name="connsiteY361" fmla="*/ 386715 h 419100"/>
                <a:gd name="connsiteX362" fmla="*/ 897263 w 1955680"/>
                <a:gd name="connsiteY362" fmla="*/ 386715 h 419100"/>
                <a:gd name="connsiteX363" fmla="*/ 897263 w 1955680"/>
                <a:gd name="connsiteY363" fmla="*/ 411734 h 419100"/>
                <a:gd name="connsiteX364" fmla="*/ 816872 w 1955680"/>
                <a:gd name="connsiteY364" fmla="*/ 413258 h 419100"/>
                <a:gd name="connsiteX365" fmla="*/ 816872 w 1955680"/>
                <a:gd name="connsiteY365" fmla="*/ 243078 h 419100"/>
                <a:gd name="connsiteX366" fmla="*/ 149741 w 1955680"/>
                <a:gd name="connsiteY366" fmla="*/ 243078 h 419100"/>
                <a:gd name="connsiteX367" fmla="*/ 227465 w 1955680"/>
                <a:gd name="connsiteY367" fmla="*/ 243078 h 419100"/>
                <a:gd name="connsiteX368" fmla="*/ 227465 w 1955680"/>
                <a:gd name="connsiteY368" fmla="*/ 268986 h 419100"/>
                <a:gd name="connsiteX369" fmla="*/ 179205 w 1955680"/>
                <a:gd name="connsiteY369" fmla="*/ 268478 h 419100"/>
                <a:gd name="connsiteX370" fmla="*/ 179205 w 1955680"/>
                <a:gd name="connsiteY370" fmla="*/ 315214 h 419100"/>
                <a:gd name="connsiteX371" fmla="*/ 223909 w 1955680"/>
                <a:gd name="connsiteY371" fmla="*/ 315214 h 419100"/>
                <a:gd name="connsiteX372" fmla="*/ 223909 w 1955680"/>
                <a:gd name="connsiteY372" fmla="*/ 340233 h 419100"/>
                <a:gd name="connsiteX373" fmla="*/ 179840 w 1955680"/>
                <a:gd name="connsiteY373" fmla="*/ 340233 h 419100"/>
                <a:gd name="connsiteX374" fmla="*/ 179840 w 1955680"/>
                <a:gd name="connsiteY374" fmla="*/ 413385 h 419100"/>
                <a:gd name="connsiteX375" fmla="*/ 149741 w 1955680"/>
                <a:gd name="connsiteY375" fmla="*/ 413385 h 419100"/>
                <a:gd name="connsiteX376" fmla="*/ 149741 w 1955680"/>
                <a:gd name="connsiteY376" fmla="*/ 243205 h 419100"/>
                <a:gd name="connsiteX377" fmla="*/ 1339096 w 1955680"/>
                <a:gd name="connsiteY377" fmla="*/ 243459 h 419100"/>
                <a:gd name="connsiteX378" fmla="*/ 1368433 w 1955680"/>
                <a:gd name="connsiteY378" fmla="*/ 243459 h 419100"/>
                <a:gd name="connsiteX379" fmla="*/ 1368433 w 1955680"/>
                <a:gd name="connsiteY379" fmla="*/ 413639 h 419100"/>
                <a:gd name="connsiteX380" fmla="*/ 1339096 w 1955680"/>
                <a:gd name="connsiteY380" fmla="*/ 413639 h 419100"/>
                <a:gd name="connsiteX381" fmla="*/ 1339096 w 1955680"/>
                <a:gd name="connsiteY381" fmla="*/ 243459 h 419100"/>
                <a:gd name="connsiteX382" fmla="*/ 1399802 w 1955680"/>
                <a:gd name="connsiteY382" fmla="*/ 243459 h 419100"/>
                <a:gd name="connsiteX383" fmla="*/ 1477526 w 1955680"/>
                <a:gd name="connsiteY383" fmla="*/ 243459 h 419100"/>
                <a:gd name="connsiteX384" fmla="*/ 1477526 w 1955680"/>
                <a:gd name="connsiteY384" fmla="*/ 268478 h 419100"/>
                <a:gd name="connsiteX385" fmla="*/ 1427996 w 1955680"/>
                <a:gd name="connsiteY385" fmla="*/ 268478 h 419100"/>
                <a:gd name="connsiteX386" fmla="*/ 1427996 w 1955680"/>
                <a:gd name="connsiteY386" fmla="*/ 313563 h 419100"/>
                <a:gd name="connsiteX387" fmla="*/ 1473843 w 1955680"/>
                <a:gd name="connsiteY387" fmla="*/ 313563 h 419100"/>
                <a:gd name="connsiteX388" fmla="*/ 1473843 w 1955680"/>
                <a:gd name="connsiteY388" fmla="*/ 337185 h 419100"/>
                <a:gd name="connsiteX389" fmla="*/ 1427996 w 1955680"/>
                <a:gd name="connsiteY389" fmla="*/ 337185 h 419100"/>
                <a:gd name="connsiteX390" fmla="*/ 1427996 w 1955680"/>
                <a:gd name="connsiteY390" fmla="*/ 387223 h 419100"/>
                <a:gd name="connsiteX391" fmla="*/ 1480066 w 1955680"/>
                <a:gd name="connsiteY391" fmla="*/ 387223 h 419100"/>
                <a:gd name="connsiteX392" fmla="*/ 1480066 w 1955680"/>
                <a:gd name="connsiteY392" fmla="*/ 412242 h 419100"/>
                <a:gd name="connsiteX393" fmla="*/ 1399802 w 1955680"/>
                <a:gd name="connsiteY393" fmla="*/ 413766 h 419100"/>
                <a:gd name="connsiteX394" fmla="*/ 1399802 w 1955680"/>
                <a:gd name="connsiteY394" fmla="*/ 243586 h 419100"/>
                <a:gd name="connsiteX395" fmla="*/ 1502164 w 1955680"/>
                <a:gd name="connsiteY395" fmla="*/ 243459 h 419100"/>
                <a:gd name="connsiteX396" fmla="*/ 1535692 w 1955680"/>
                <a:gd name="connsiteY396" fmla="*/ 243459 h 419100"/>
                <a:gd name="connsiteX397" fmla="*/ 1584460 w 1955680"/>
                <a:gd name="connsiteY397" fmla="*/ 364490 h 419100"/>
                <a:gd name="connsiteX398" fmla="*/ 1585222 w 1955680"/>
                <a:gd name="connsiteY398" fmla="*/ 364490 h 419100"/>
                <a:gd name="connsiteX399" fmla="*/ 1585222 w 1955680"/>
                <a:gd name="connsiteY399" fmla="*/ 243459 h 419100"/>
                <a:gd name="connsiteX400" fmla="*/ 1610622 w 1955680"/>
                <a:gd name="connsiteY400" fmla="*/ 243459 h 419100"/>
                <a:gd name="connsiteX401" fmla="*/ 1610622 w 1955680"/>
                <a:gd name="connsiteY401" fmla="*/ 413639 h 419100"/>
                <a:gd name="connsiteX402" fmla="*/ 1578745 w 1955680"/>
                <a:gd name="connsiteY402" fmla="*/ 413639 h 419100"/>
                <a:gd name="connsiteX403" fmla="*/ 1529469 w 1955680"/>
                <a:gd name="connsiteY403" fmla="*/ 293370 h 419100"/>
                <a:gd name="connsiteX404" fmla="*/ 1528707 w 1955680"/>
                <a:gd name="connsiteY404" fmla="*/ 293370 h 419100"/>
                <a:gd name="connsiteX405" fmla="*/ 1528707 w 1955680"/>
                <a:gd name="connsiteY405" fmla="*/ 413639 h 419100"/>
                <a:gd name="connsiteX406" fmla="*/ 1502164 w 1955680"/>
                <a:gd name="connsiteY406" fmla="*/ 413639 h 419100"/>
                <a:gd name="connsiteX407" fmla="*/ 1502164 w 1955680"/>
                <a:gd name="connsiteY407" fmla="*/ 243459 h 419100"/>
                <a:gd name="connsiteX408" fmla="*/ 1762387 w 1955680"/>
                <a:gd name="connsiteY408" fmla="*/ 244602 h 419100"/>
                <a:gd name="connsiteX409" fmla="*/ 1839984 w 1955680"/>
                <a:gd name="connsiteY409" fmla="*/ 244602 h 419100"/>
                <a:gd name="connsiteX410" fmla="*/ 1839984 w 1955680"/>
                <a:gd name="connsiteY410" fmla="*/ 269621 h 419100"/>
                <a:gd name="connsiteX411" fmla="*/ 1790454 w 1955680"/>
                <a:gd name="connsiteY411" fmla="*/ 269621 h 419100"/>
                <a:gd name="connsiteX412" fmla="*/ 1790454 w 1955680"/>
                <a:gd name="connsiteY412" fmla="*/ 314706 h 419100"/>
                <a:gd name="connsiteX413" fmla="*/ 1836301 w 1955680"/>
                <a:gd name="connsiteY413" fmla="*/ 314706 h 419100"/>
                <a:gd name="connsiteX414" fmla="*/ 1836301 w 1955680"/>
                <a:gd name="connsiteY414" fmla="*/ 338328 h 419100"/>
                <a:gd name="connsiteX415" fmla="*/ 1790454 w 1955680"/>
                <a:gd name="connsiteY415" fmla="*/ 338328 h 419100"/>
                <a:gd name="connsiteX416" fmla="*/ 1790454 w 1955680"/>
                <a:gd name="connsiteY416" fmla="*/ 388366 h 419100"/>
                <a:gd name="connsiteX417" fmla="*/ 1842524 w 1955680"/>
                <a:gd name="connsiteY417" fmla="*/ 388366 h 419100"/>
                <a:gd name="connsiteX418" fmla="*/ 1842524 w 1955680"/>
                <a:gd name="connsiteY418" fmla="*/ 413385 h 419100"/>
                <a:gd name="connsiteX419" fmla="*/ 1762387 w 1955680"/>
                <a:gd name="connsiteY419" fmla="*/ 414909 h 419100"/>
                <a:gd name="connsiteX420" fmla="*/ 1762387 w 1955680"/>
                <a:gd name="connsiteY420" fmla="*/ 244729 h 419100"/>
                <a:gd name="connsiteX421" fmla="*/ 62365 w 1955680"/>
                <a:gd name="connsiteY421" fmla="*/ 265938 h 419100"/>
                <a:gd name="connsiteX422" fmla="*/ 48395 w 1955680"/>
                <a:gd name="connsiteY422" fmla="*/ 270764 h 419100"/>
                <a:gd name="connsiteX423" fmla="*/ 38362 w 1955680"/>
                <a:gd name="connsiteY423" fmla="*/ 283210 h 419100"/>
                <a:gd name="connsiteX424" fmla="*/ 32266 w 1955680"/>
                <a:gd name="connsiteY424" fmla="*/ 302895 h 419100"/>
                <a:gd name="connsiteX425" fmla="*/ 32266 w 1955680"/>
                <a:gd name="connsiteY425" fmla="*/ 351663 h 419100"/>
                <a:gd name="connsiteX426" fmla="*/ 38362 w 1955680"/>
                <a:gd name="connsiteY426" fmla="*/ 371475 h 419100"/>
                <a:gd name="connsiteX427" fmla="*/ 48395 w 1955680"/>
                <a:gd name="connsiteY427" fmla="*/ 384683 h 419100"/>
                <a:gd name="connsiteX428" fmla="*/ 62492 w 1955680"/>
                <a:gd name="connsiteY428" fmla="*/ 389509 h 419100"/>
                <a:gd name="connsiteX429" fmla="*/ 76589 w 1955680"/>
                <a:gd name="connsiteY429" fmla="*/ 384683 h 419100"/>
                <a:gd name="connsiteX430" fmla="*/ 86622 w 1955680"/>
                <a:gd name="connsiteY430" fmla="*/ 371475 h 419100"/>
                <a:gd name="connsiteX431" fmla="*/ 92591 w 1955680"/>
                <a:gd name="connsiteY431" fmla="*/ 351663 h 419100"/>
                <a:gd name="connsiteX432" fmla="*/ 94623 w 1955680"/>
                <a:gd name="connsiteY432" fmla="*/ 327660 h 419100"/>
                <a:gd name="connsiteX433" fmla="*/ 94623 w 1955680"/>
                <a:gd name="connsiteY433" fmla="*/ 327914 h 419100"/>
                <a:gd name="connsiteX434" fmla="*/ 94623 w 1955680"/>
                <a:gd name="connsiteY434" fmla="*/ 327279 h 419100"/>
                <a:gd name="connsiteX435" fmla="*/ 94623 w 1955680"/>
                <a:gd name="connsiteY435" fmla="*/ 327660 h 419100"/>
                <a:gd name="connsiteX436" fmla="*/ 92464 w 1955680"/>
                <a:gd name="connsiteY436" fmla="*/ 303022 h 419100"/>
                <a:gd name="connsiteX437" fmla="*/ 86368 w 1955680"/>
                <a:gd name="connsiteY437" fmla="*/ 283337 h 419100"/>
                <a:gd name="connsiteX438" fmla="*/ 76335 w 1955680"/>
                <a:gd name="connsiteY438" fmla="*/ 270891 h 419100"/>
                <a:gd name="connsiteX439" fmla="*/ 62365 w 1955680"/>
                <a:gd name="connsiteY439" fmla="*/ 266065 h 419100"/>
                <a:gd name="connsiteX440" fmla="*/ 456446 w 1955680"/>
                <a:gd name="connsiteY440" fmla="*/ 267081 h 419100"/>
                <a:gd name="connsiteX441" fmla="*/ 456446 w 1955680"/>
                <a:gd name="connsiteY441" fmla="*/ 320929 h 419100"/>
                <a:gd name="connsiteX442" fmla="*/ 473210 w 1955680"/>
                <a:gd name="connsiteY442" fmla="*/ 320929 h 419100"/>
                <a:gd name="connsiteX443" fmla="*/ 490101 w 1955680"/>
                <a:gd name="connsiteY443" fmla="*/ 313944 h 419100"/>
                <a:gd name="connsiteX444" fmla="*/ 496705 w 1955680"/>
                <a:gd name="connsiteY444" fmla="*/ 293243 h 419100"/>
                <a:gd name="connsiteX445" fmla="*/ 496832 w 1955680"/>
                <a:gd name="connsiteY445" fmla="*/ 293243 h 419100"/>
                <a:gd name="connsiteX446" fmla="*/ 490228 w 1955680"/>
                <a:gd name="connsiteY446" fmla="*/ 273431 h 419100"/>
                <a:gd name="connsiteX447" fmla="*/ 473337 w 1955680"/>
                <a:gd name="connsiteY447" fmla="*/ 267208 h 419100"/>
                <a:gd name="connsiteX448" fmla="*/ 456446 w 1955680"/>
                <a:gd name="connsiteY448" fmla="*/ 267208 h 419100"/>
                <a:gd name="connsiteX449" fmla="*/ 573540 w 1955680"/>
                <a:gd name="connsiteY449" fmla="*/ 267081 h 419100"/>
                <a:gd name="connsiteX450" fmla="*/ 573540 w 1955680"/>
                <a:gd name="connsiteY450" fmla="*/ 320929 h 419100"/>
                <a:gd name="connsiteX451" fmla="*/ 590177 w 1955680"/>
                <a:gd name="connsiteY451" fmla="*/ 320929 h 419100"/>
                <a:gd name="connsiteX452" fmla="*/ 607068 w 1955680"/>
                <a:gd name="connsiteY452" fmla="*/ 313944 h 419100"/>
                <a:gd name="connsiteX453" fmla="*/ 613672 w 1955680"/>
                <a:gd name="connsiteY453" fmla="*/ 293243 h 419100"/>
                <a:gd name="connsiteX454" fmla="*/ 613291 w 1955680"/>
                <a:gd name="connsiteY454" fmla="*/ 293243 h 419100"/>
                <a:gd name="connsiteX455" fmla="*/ 606687 w 1955680"/>
                <a:gd name="connsiteY455" fmla="*/ 273431 h 419100"/>
                <a:gd name="connsiteX456" fmla="*/ 589796 w 1955680"/>
                <a:gd name="connsiteY456" fmla="*/ 267208 h 419100"/>
                <a:gd name="connsiteX457" fmla="*/ 573540 w 1955680"/>
                <a:gd name="connsiteY457" fmla="*/ 267208 h 419100"/>
                <a:gd name="connsiteX458" fmla="*/ 949079 w 1955680"/>
                <a:gd name="connsiteY458" fmla="*/ 268224 h 419100"/>
                <a:gd name="connsiteX459" fmla="*/ 949079 w 1955680"/>
                <a:gd name="connsiteY459" fmla="*/ 387985 h 419100"/>
                <a:gd name="connsiteX460" fmla="*/ 963049 w 1955680"/>
                <a:gd name="connsiteY460" fmla="*/ 387985 h 419100"/>
                <a:gd name="connsiteX461" fmla="*/ 978416 w 1955680"/>
                <a:gd name="connsiteY461" fmla="*/ 384302 h 419100"/>
                <a:gd name="connsiteX462" fmla="*/ 991116 w 1955680"/>
                <a:gd name="connsiteY462" fmla="*/ 372999 h 419100"/>
                <a:gd name="connsiteX463" fmla="*/ 998990 w 1955680"/>
                <a:gd name="connsiteY463" fmla="*/ 354330 h 419100"/>
                <a:gd name="connsiteX464" fmla="*/ 1001911 w 1955680"/>
                <a:gd name="connsiteY464" fmla="*/ 328168 h 419100"/>
                <a:gd name="connsiteX465" fmla="*/ 998990 w 1955680"/>
                <a:gd name="connsiteY465" fmla="*/ 301625 h 419100"/>
                <a:gd name="connsiteX466" fmla="*/ 991116 w 1955680"/>
                <a:gd name="connsiteY466" fmla="*/ 282829 h 419100"/>
                <a:gd name="connsiteX467" fmla="*/ 978416 w 1955680"/>
                <a:gd name="connsiteY467" fmla="*/ 271653 h 419100"/>
                <a:gd name="connsiteX468" fmla="*/ 963049 w 1955680"/>
                <a:gd name="connsiteY468" fmla="*/ 267843 h 419100"/>
                <a:gd name="connsiteX469" fmla="*/ 949079 w 1955680"/>
                <a:gd name="connsiteY469" fmla="*/ 267843 h 419100"/>
                <a:gd name="connsiteX470" fmla="*/ 348369 w 1955680"/>
                <a:gd name="connsiteY470" fmla="*/ 269748 h 419100"/>
                <a:gd name="connsiteX471" fmla="*/ 329446 w 1955680"/>
                <a:gd name="connsiteY471" fmla="*/ 354203 h 419100"/>
                <a:gd name="connsiteX472" fmla="*/ 367546 w 1955680"/>
                <a:gd name="connsiteY472" fmla="*/ 354203 h 419100"/>
                <a:gd name="connsiteX473" fmla="*/ 349385 w 1955680"/>
                <a:gd name="connsiteY473" fmla="*/ 269748 h 419100"/>
                <a:gd name="connsiteX474" fmla="*/ 348369 w 1955680"/>
                <a:gd name="connsiteY474" fmla="*/ 269748 h 419100"/>
                <a:gd name="connsiteX475" fmla="*/ 379865 w 1955680"/>
                <a:gd name="connsiteY475" fmla="*/ 412877 h 419100"/>
                <a:gd name="connsiteX476" fmla="*/ 379865 w 1955680"/>
                <a:gd name="connsiteY476" fmla="*/ 412877 h 419100"/>
                <a:gd name="connsiteX477" fmla="*/ 379865 w 1955680"/>
                <a:gd name="connsiteY477" fmla="*/ 412877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Lst>
              <a:rect l="l" t="t" r="r" b="b"/>
              <a:pathLst>
                <a:path w="1955680" h="419100">
                  <a:moveTo>
                    <a:pt x="1283089" y="0"/>
                  </a:moveTo>
                  <a:cubicBezTo>
                    <a:pt x="1291217" y="0"/>
                    <a:pt x="1299218" y="1270"/>
                    <a:pt x="1306711" y="4191"/>
                  </a:cubicBezTo>
                  <a:cubicBezTo>
                    <a:pt x="1313569" y="6858"/>
                    <a:pt x="1319538" y="11176"/>
                    <a:pt x="1324237" y="16637"/>
                  </a:cubicBezTo>
                  <a:lnTo>
                    <a:pt x="1308108" y="37211"/>
                  </a:lnTo>
                  <a:lnTo>
                    <a:pt x="1307600" y="37211"/>
                  </a:lnTo>
                  <a:cubicBezTo>
                    <a:pt x="1301758" y="29972"/>
                    <a:pt x="1292868" y="25781"/>
                    <a:pt x="1283470" y="25908"/>
                  </a:cubicBezTo>
                  <a:cubicBezTo>
                    <a:pt x="1280676" y="25908"/>
                    <a:pt x="1278009" y="26289"/>
                    <a:pt x="1275469" y="27305"/>
                  </a:cubicBezTo>
                  <a:cubicBezTo>
                    <a:pt x="1272802" y="28194"/>
                    <a:pt x="1270389" y="29591"/>
                    <a:pt x="1268357" y="31369"/>
                  </a:cubicBezTo>
                  <a:cubicBezTo>
                    <a:pt x="1266071" y="33528"/>
                    <a:pt x="1264420" y="35941"/>
                    <a:pt x="1263277" y="38862"/>
                  </a:cubicBezTo>
                  <a:cubicBezTo>
                    <a:pt x="1262007" y="42418"/>
                    <a:pt x="1261372" y="45974"/>
                    <a:pt x="1261499" y="49784"/>
                  </a:cubicBezTo>
                  <a:cubicBezTo>
                    <a:pt x="1261118" y="56007"/>
                    <a:pt x="1263531" y="62103"/>
                    <a:pt x="1268103" y="66421"/>
                  </a:cubicBezTo>
                  <a:cubicBezTo>
                    <a:pt x="1273310" y="70866"/>
                    <a:pt x="1279152" y="74803"/>
                    <a:pt x="1285502" y="77724"/>
                  </a:cubicBezTo>
                  <a:cubicBezTo>
                    <a:pt x="1289693" y="79883"/>
                    <a:pt x="1294011" y="82169"/>
                    <a:pt x="1298202" y="84963"/>
                  </a:cubicBezTo>
                  <a:cubicBezTo>
                    <a:pt x="1302901" y="87630"/>
                    <a:pt x="1307219" y="90932"/>
                    <a:pt x="1310902" y="94869"/>
                  </a:cubicBezTo>
                  <a:cubicBezTo>
                    <a:pt x="1314585" y="98933"/>
                    <a:pt x="1317633" y="103505"/>
                    <a:pt x="1319665" y="108458"/>
                  </a:cubicBezTo>
                  <a:cubicBezTo>
                    <a:pt x="1322078" y="114427"/>
                    <a:pt x="1323221" y="120777"/>
                    <a:pt x="1323094" y="127254"/>
                  </a:cubicBezTo>
                  <a:cubicBezTo>
                    <a:pt x="1323221" y="134874"/>
                    <a:pt x="1321951" y="142367"/>
                    <a:pt x="1319030" y="149479"/>
                  </a:cubicBezTo>
                  <a:cubicBezTo>
                    <a:pt x="1316490" y="155448"/>
                    <a:pt x="1312934" y="161163"/>
                    <a:pt x="1308235" y="165735"/>
                  </a:cubicBezTo>
                  <a:cubicBezTo>
                    <a:pt x="1303790" y="170053"/>
                    <a:pt x="1298456" y="173482"/>
                    <a:pt x="1292487" y="175641"/>
                  </a:cubicBezTo>
                  <a:cubicBezTo>
                    <a:pt x="1286391" y="177927"/>
                    <a:pt x="1279914" y="179197"/>
                    <a:pt x="1273437" y="179070"/>
                  </a:cubicBezTo>
                  <a:cubicBezTo>
                    <a:pt x="1264166" y="179070"/>
                    <a:pt x="1255149" y="177165"/>
                    <a:pt x="1246767" y="173355"/>
                  </a:cubicBezTo>
                  <a:cubicBezTo>
                    <a:pt x="1239274" y="170053"/>
                    <a:pt x="1232670" y="165354"/>
                    <a:pt x="1227209" y="159385"/>
                  </a:cubicBezTo>
                  <a:lnTo>
                    <a:pt x="1243084" y="138303"/>
                  </a:lnTo>
                  <a:cubicBezTo>
                    <a:pt x="1246767" y="142748"/>
                    <a:pt x="1251466" y="146304"/>
                    <a:pt x="1256673" y="148971"/>
                  </a:cubicBezTo>
                  <a:cubicBezTo>
                    <a:pt x="1261753" y="151384"/>
                    <a:pt x="1267341" y="152781"/>
                    <a:pt x="1273056" y="152781"/>
                  </a:cubicBezTo>
                  <a:cubicBezTo>
                    <a:pt x="1278898" y="153035"/>
                    <a:pt x="1284486" y="150622"/>
                    <a:pt x="1288423" y="146558"/>
                  </a:cubicBezTo>
                  <a:cubicBezTo>
                    <a:pt x="1292741" y="141859"/>
                    <a:pt x="1294900" y="135382"/>
                    <a:pt x="1294519" y="129032"/>
                  </a:cubicBezTo>
                  <a:cubicBezTo>
                    <a:pt x="1294900" y="122428"/>
                    <a:pt x="1292233" y="115951"/>
                    <a:pt x="1287280" y="111379"/>
                  </a:cubicBezTo>
                  <a:cubicBezTo>
                    <a:pt x="1281565" y="106553"/>
                    <a:pt x="1275342" y="102235"/>
                    <a:pt x="1268611" y="98933"/>
                  </a:cubicBezTo>
                  <a:cubicBezTo>
                    <a:pt x="1264039" y="96647"/>
                    <a:pt x="1259594" y="94234"/>
                    <a:pt x="1255276" y="91440"/>
                  </a:cubicBezTo>
                  <a:cubicBezTo>
                    <a:pt x="1251085" y="88773"/>
                    <a:pt x="1247275" y="85598"/>
                    <a:pt x="1244227" y="81661"/>
                  </a:cubicBezTo>
                  <a:cubicBezTo>
                    <a:pt x="1241052" y="77851"/>
                    <a:pt x="1238385" y="73660"/>
                    <a:pt x="1236607" y="69215"/>
                  </a:cubicBezTo>
                  <a:cubicBezTo>
                    <a:pt x="1234575" y="63373"/>
                    <a:pt x="1233686" y="57277"/>
                    <a:pt x="1233813" y="50927"/>
                  </a:cubicBezTo>
                  <a:cubicBezTo>
                    <a:pt x="1233559" y="43180"/>
                    <a:pt x="1235083" y="35433"/>
                    <a:pt x="1238131" y="28194"/>
                  </a:cubicBezTo>
                  <a:cubicBezTo>
                    <a:pt x="1240671" y="22225"/>
                    <a:pt x="1244481" y="16891"/>
                    <a:pt x="1249307" y="12446"/>
                  </a:cubicBezTo>
                  <a:cubicBezTo>
                    <a:pt x="1253879" y="8382"/>
                    <a:pt x="1259340" y="5207"/>
                    <a:pt x="1265182" y="3175"/>
                  </a:cubicBezTo>
                  <a:cubicBezTo>
                    <a:pt x="1270897" y="1143"/>
                    <a:pt x="1276993" y="127"/>
                    <a:pt x="1283089" y="127"/>
                  </a:cubicBezTo>
                  <a:close/>
                  <a:moveTo>
                    <a:pt x="1391928" y="4064"/>
                  </a:moveTo>
                  <a:lnTo>
                    <a:pt x="1486035" y="4064"/>
                  </a:lnTo>
                  <a:lnTo>
                    <a:pt x="1486035" y="29083"/>
                  </a:lnTo>
                  <a:lnTo>
                    <a:pt x="1453396" y="29083"/>
                  </a:lnTo>
                  <a:lnTo>
                    <a:pt x="1453396" y="175006"/>
                  </a:lnTo>
                  <a:lnTo>
                    <a:pt x="1424440" y="175006"/>
                  </a:lnTo>
                  <a:lnTo>
                    <a:pt x="1424440" y="29083"/>
                  </a:lnTo>
                  <a:lnTo>
                    <a:pt x="1391928" y="29083"/>
                  </a:lnTo>
                  <a:lnTo>
                    <a:pt x="1391928" y="4064"/>
                  </a:lnTo>
                  <a:close/>
                  <a:moveTo>
                    <a:pt x="683141" y="4572"/>
                  </a:moveTo>
                  <a:lnTo>
                    <a:pt x="716669" y="4572"/>
                  </a:lnTo>
                  <a:lnTo>
                    <a:pt x="765437" y="125603"/>
                  </a:lnTo>
                  <a:lnTo>
                    <a:pt x="766199" y="125603"/>
                  </a:lnTo>
                  <a:lnTo>
                    <a:pt x="766199" y="4572"/>
                  </a:lnTo>
                  <a:lnTo>
                    <a:pt x="791599" y="4572"/>
                  </a:lnTo>
                  <a:lnTo>
                    <a:pt x="791599" y="174879"/>
                  </a:lnTo>
                  <a:lnTo>
                    <a:pt x="759595" y="174879"/>
                  </a:lnTo>
                  <a:lnTo>
                    <a:pt x="710319" y="54483"/>
                  </a:lnTo>
                  <a:lnTo>
                    <a:pt x="709557" y="54483"/>
                  </a:lnTo>
                  <a:lnTo>
                    <a:pt x="709557" y="174879"/>
                  </a:lnTo>
                  <a:lnTo>
                    <a:pt x="683141" y="174879"/>
                  </a:lnTo>
                  <a:lnTo>
                    <a:pt x="683141" y="4572"/>
                  </a:lnTo>
                  <a:close/>
                  <a:moveTo>
                    <a:pt x="823603" y="4572"/>
                  </a:moveTo>
                  <a:lnTo>
                    <a:pt x="853067" y="4572"/>
                  </a:lnTo>
                  <a:lnTo>
                    <a:pt x="853067" y="174879"/>
                  </a:lnTo>
                  <a:lnTo>
                    <a:pt x="823222" y="174879"/>
                  </a:lnTo>
                  <a:lnTo>
                    <a:pt x="823603" y="4572"/>
                  </a:lnTo>
                  <a:close/>
                  <a:moveTo>
                    <a:pt x="869831" y="4572"/>
                  </a:moveTo>
                  <a:lnTo>
                    <a:pt x="902597" y="4572"/>
                  </a:lnTo>
                  <a:lnTo>
                    <a:pt x="931553" y="141224"/>
                  </a:lnTo>
                  <a:lnTo>
                    <a:pt x="932315" y="141224"/>
                  </a:lnTo>
                  <a:lnTo>
                    <a:pt x="961271" y="4572"/>
                  </a:lnTo>
                  <a:lnTo>
                    <a:pt x="992767" y="4572"/>
                  </a:lnTo>
                  <a:lnTo>
                    <a:pt x="949460" y="174879"/>
                  </a:lnTo>
                  <a:lnTo>
                    <a:pt x="912249" y="174879"/>
                  </a:lnTo>
                  <a:lnTo>
                    <a:pt x="869831" y="4572"/>
                  </a:lnTo>
                  <a:close/>
                  <a:moveTo>
                    <a:pt x="1009785" y="4572"/>
                  </a:moveTo>
                  <a:lnTo>
                    <a:pt x="1087509" y="4572"/>
                  </a:lnTo>
                  <a:lnTo>
                    <a:pt x="1087509" y="29591"/>
                  </a:lnTo>
                  <a:lnTo>
                    <a:pt x="1037979" y="29591"/>
                  </a:lnTo>
                  <a:lnTo>
                    <a:pt x="1037979" y="74803"/>
                  </a:lnTo>
                  <a:lnTo>
                    <a:pt x="1083826" y="74803"/>
                  </a:lnTo>
                  <a:lnTo>
                    <a:pt x="1083826" y="98425"/>
                  </a:lnTo>
                  <a:lnTo>
                    <a:pt x="1037979" y="98425"/>
                  </a:lnTo>
                  <a:lnTo>
                    <a:pt x="1037979" y="148463"/>
                  </a:lnTo>
                  <a:lnTo>
                    <a:pt x="1089922" y="148463"/>
                  </a:lnTo>
                  <a:lnTo>
                    <a:pt x="1089922" y="174244"/>
                  </a:lnTo>
                  <a:lnTo>
                    <a:pt x="1009785" y="175006"/>
                  </a:lnTo>
                  <a:lnTo>
                    <a:pt x="1009785" y="4699"/>
                  </a:lnTo>
                  <a:close/>
                  <a:moveTo>
                    <a:pt x="1112909" y="4572"/>
                  </a:moveTo>
                  <a:lnTo>
                    <a:pt x="1162439" y="4572"/>
                  </a:lnTo>
                  <a:cubicBezTo>
                    <a:pt x="1169170" y="4572"/>
                    <a:pt x="1175901" y="5461"/>
                    <a:pt x="1182378" y="7366"/>
                  </a:cubicBezTo>
                  <a:cubicBezTo>
                    <a:pt x="1188093" y="9144"/>
                    <a:pt x="1193427" y="12065"/>
                    <a:pt x="1197872" y="16129"/>
                  </a:cubicBezTo>
                  <a:cubicBezTo>
                    <a:pt x="1202317" y="20320"/>
                    <a:pt x="1205873" y="25527"/>
                    <a:pt x="1208032" y="31242"/>
                  </a:cubicBezTo>
                  <a:cubicBezTo>
                    <a:pt x="1210572" y="38227"/>
                    <a:pt x="1211842" y="45720"/>
                    <a:pt x="1211715" y="53213"/>
                  </a:cubicBezTo>
                  <a:cubicBezTo>
                    <a:pt x="1211715" y="59055"/>
                    <a:pt x="1210953" y="65024"/>
                    <a:pt x="1209175" y="70612"/>
                  </a:cubicBezTo>
                  <a:cubicBezTo>
                    <a:pt x="1207651" y="75057"/>
                    <a:pt x="1205492" y="79248"/>
                    <a:pt x="1202698" y="83058"/>
                  </a:cubicBezTo>
                  <a:cubicBezTo>
                    <a:pt x="1200285" y="86487"/>
                    <a:pt x="1197364" y="89281"/>
                    <a:pt x="1193935" y="91694"/>
                  </a:cubicBezTo>
                  <a:cubicBezTo>
                    <a:pt x="1191141" y="93726"/>
                    <a:pt x="1187966" y="95250"/>
                    <a:pt x="1184537" y="96012"/>
                  </a:cubicBezTo>
                  <a:lnTo>
                    <a:pt x="1215652" y="174498"/>
                  </a:lnTo>
                  <a:lnTo>
                    <a:pt x="1184537" y="174879"/>
                  </a:lnTo>
                  <a:lnTo>
                    <a:pt x="1157867" y="102108"/>
                  </a:lnTo>
                  <a:lnTo>
                    <a:pt x="1141357" y="102108"/>
                  </a:lnTo>
                  <a:lnTo>
                    <a:pt x="1141357" y="174879"/>
                  </a:lnTo>
                  <a:lnTo>
                    <a:pt x="1112909" y="174879"/>
                  </a:lnTo>
                  <a:lnTo>
                    <a:pt x="1112909" y="4572"/>
                  </a:lnTo>
                  <a:close/>
                  <a:moveTo>
                    <a:pt x="1345700" y="4572"/>
                  </a:moveTo>
                  <a:lnTo>
                    <a:pt x="1375164" y="4572"/>
                  </a:lnTo>
                  <a:lnTo>
                    <a:pt x="1375164" y="174879"/>
                  </a:lnTo>
                  <a:lnTo>
                    <a:pt x="1345700" y="174879"/>
                  </a:lnTo>
                  <a:lnTo>
                    <a:pt x="1345700" y="4572"/>
                  </a:lnTo>
                  <a:close/>
                  <a:moveTo>
                    <a:pt x="1494163" y="4572"/>
                  </a:moveTo>
                  <a:lnTo>
                    <a:pt x="1526040" y="4572"/>
                  </a:lnTo>
                  <a:lnTo>
                    <a:pt x="1552075" y="80518"/>
                  </a:lnTo>
                  <a:lnTo>
                    <a:pt x="1552837" y="80518"/>
                  </a:lnTo>
                  <a:lnTo>
                    <a:pt x="1579253" y="5588"/>
                  </a:lnTo>
                  <a:lnTo>
                    <a:pt x="1610368" y="5588"/>
                  </a:lnTo>
                  <a:lnTo>
                    <a:pt x="1566553" y="109728"/>
                  </a:lnTo>
                  <a:lnTo>
                    <a:pt x="1566553" y="175006"/>
                  </a:lnTo>
                  <a:lnTo>
                    <a:pt x="1537597" y="175006"/>
                  </a:lnTo>
                  <a:lnTo>
                    <a:pt x="1537597" y="109728"/>
                  </a:lnTo>
                  <a:lnTo>
                    <a:pt x="1494163" y="4572"/>
                  </a:lnTo>
                  <a:close/>
                  <a:moveTo>
                    <a:pt x="544457" y="4826"/>
                  </a:moveTo>
                  <a:lnTo>
                    <a:pt x="573540" y="4826"/>
                  </a:lnTo>
                  <a:lnTo>
                    <a:pt x="573540" y="112014"/>
                  </a:lnTo>
                  <a:cubicBezTo>
                    <a:pt x="573540" y="117094"/>
                    <a:pt x="573921" y="122301"/>
                    <a:pt x="574683" y="127254"/>
                  </a:cubicBezTo>
                  <a:cubicBezTo>
                    <a:pt x="575318" y="131572"/>
                    <a:pt x="576715" y="135763"/>
                    <a:pt x="578620" y="139700"/>
                  </a:cubicBezTo>
                  <a:cubicBezTo>
                    <a:pt x="580398" y="143256"/>
                    <a:pt x="583065" y="146177"/>
                    <a:pt x="586367" y="148463"/>
                  </a:cubicBezTo>
                  <a:cubicBezTo>
                    <a:pt x="590177" y="150876"/>
                    <a:pt x="594622" y="152019"/>
                    <a:pt x="599067" y="151765"/>
                  </a:cubicBezTo>
                  <a:cubicBezTo>
                    <a:pt x="603512" y="151765"/>
                    <a:pt x="607957" y="150749"/>
                    <a:pt x="611767" y="148463"/>
                  </a:cubicBezTo>
                  <a:cubicBezTo>
                    <a:pt x="614942" y="146177"/>
                    <a:pt x="617609" y="143256"/>
                    <a:pt x="619387" y="139700"/>
                  </a:cubicBezTo>
                  <a:cubicBezTo>
                    <a:pt x="621292" y="135763"/>
                    <a:pt x="622689" y="131572"/>
                    <a:pt x="623324" y="127254"/>
                  </a:cubicBezTo>
                  <a:cubicBezTo>
                    <a:pt x="624086" y="122301"/>
                    <a:pt x="624467" y="117094"/>
                    <a:pt x="624467" y="112014"/>
                  </a:cubicBezTo>
                  <a:lnTo>
                    <a:pt x="624467" y="4826"/>
                  </a:lnTo>
                  <a:lnTo>
                    <a:pt x="653677" y="4826"/>
                  </a:lnTo>
                  <a:lnTo>
                    <a:pt x="653677" y="114681"/>
                  </a:lnTo>
                  <a:cubicBezTo>
                    <a:pt x="653677" y="123063"/>
                    <a:pt x="652661" y="131572"/>
                    <a:pt x="650629" y="139700"/>
                  </a:cubicBezTo>
                  <a:cubicBezTo>
                    <a:pt x="648978" y="147066"/>
                    <a:pt x="645676" y="154051"/>
                    <a:pt x="641104" y="160147"/>
                  </a:cubicBezTo>
                  <a:cubicBezTo>
                    <a:pt x="636659" y="165989"/>
                    <a:pt x="630817" y="170815"/>
                    <a:pt x="624086" y="173990"/>
                  </a:cubicBezTo>
                  <a:cubicBezTo>
                    <a:pt x="616085" y="177673"/>
                    <a:pt x="607449" y="179197"/>
                    <a:pt x="598686" y="178943"/>
                  </a:cubicBezTo>
                  <a:cubicBezTo>
                    <a:pt x="589923" y="179197"/>
                    <a:pt x="581287" y="177546"/>
                    <a:pt x="573286" y="173990"/>
                  </a:cubicBezTo>
                  <a:cubicBezTo>
                    <a:pt x="566682" y="170688"/>
                    <a:pt x="560967" y="165989"/>
                    <a:pt x="556522" y="160147"/>
                  </a:cubicBezTo>
                  <a:cubicBezTo>
                    <a:pt x="552077" y="154051"/>
                    <a:pt x="548902" y="147066"/>
                    <a:pt x="547251" y="139700"/>
                  </a:cubicBezTo>
                  <a:cubicBezTo>
                    <a:pt x="545346" y="131445"/>
                    <a:pt x="544457" y="123063"/>
                    <a:pt x="544457" y="114681"/>
                  </a:cubicBezTo>
                  <a:lnTo>
                    <a:pt x="544457" y="4826"/>
                  </a:lnTo>
                  <a:close/>
                  <a:moveTo>
                    <a:pt x="1141103" y="28702"/>
                  </a:moveTo>
                  <a:lnTo>
                    <a:pt x="1141103" y="81153"/>
                  </a:lnTo>
                  <a:lnTo>
                    <a:pt x="1157867" y="81153"/>
                  </a:lnTo>
                  <a:cubicBezTo>
                    <a:pt x="1164471" y="81407"/>
                    <a:pt x="1170821" y="78994"/>
                    <a:pt x="1175647" y="74549"/>
                  </a:cubicBezTo>
                  <a:cubicBezTo>
                    <a:pt x="1180727" y="69088"/>
                    <a:pt x="1183267" y="61849"/>
                    <a:pt x="1182505" y="54483"/>
                  </a:cubicBezTo>
                  <a:cubicBezTo>
                    <a:pt x="1182632" y="50292"/>
                    <a:pt x="1181870" y="45974"/>
                    <a:pt x="1180346" y="42037"/>
                  </a:cubicBezTo>
                  <a:cubicBezTo>
                    <a:pt x="1179076" y="38989"/>
                    <a:pt x="1177171" y="36322"/>
                    <a:pt x="1174631" y="34163"/>
                  </a:cubicBezTo>
                  <a:cubicBezTo>
                    <a:pt x="1172345" y="32131"/>
                    <a:pt x="1169551" y="30734"/>
                    <a:pt x="1166630" y="30099"/>
                  </a:cubicBezTo>
                  <a:cubicBezTo>
                    <a:pt x="1163709" y="29210"/>
                    <a:pt x="1160788" y="28829"/>
                    <a:pt x="1157740" y="28829"/>
                  </a:cubicBezTo>
                  <a:lnTo>
                    <a:pt x="1141103" y="28829"/>
                  </a:lnTo>
                  <a:close/>
                  <a:moveTo>
                    <a:pt x="1155708" y="237490"/>
                  </a:moveTo>
                  <a:cubicBezTo>
                    <a:pt x="1163836" y="237490"/>
                    <a:pt x="1171837" y="238760"/>
                    <a:pt x="1179330" y="241681"/>
                  </a:cubicBezTo>
                  <a:cubicBezTo>
                    <a:pt x="1186188" y="244348"/>
                    <a:pt x="1192157" y="248666"/>
                    <a:pt x="1196856" y="254127"/>
                  </a:cubicBezTo>
                  <a:lnTo>
                    <a:pt x="1180727" y="274701"/>
                  </a:lnTo>
                  <a:lnTo>
                    <a:pt x="1180346" y="275082"/>
                  </a:lnTo>
                  <a:cubicBezTo>
                    <a:pt x="1174504" y="267843"/>
                    <a:pt x="1165614" y="263652"/>
                    <a:pt x="1156216" y="263779"/>
                  </a:cubicBezTo>
                  <a:cubicBezTo>
                    <a:pt x="1153549" y="263779"/>
                    <a:pt x="1150755" y="264160"/>
                    <a:pt x="1148215" y="265049"/>
                  </a:cubicBezTo>
                  <a:cubicBezTo>
                    <a:pt x="1145548" y="265938"/>
                    <a:pt x="1143135" y="267462"/>
                    <a:pt x="1141103" y="269240"/>
                  </a:cubicBezTo>
                  <a:cubicBezTo>
                    <a:pt x="1138817" y="271399"/>
                    <a:pt x="1137166" y="273812"/>
                    <a:pt x="1136023" y="276733"/>
                  </a:cubicBezTo>
                  <a:cubicBezTo>
                    <a:pt x="1134753" y="280289"/>
                    <a:pt x="1134118" y="283845"/>
                    <a:pt x="1134245" y="287528"/>
                  </a:cubicBezTo>
                  <a:cubicBezTo>
                    <a:pt x="1133864" y="293751"/>
                    <a:pt x="1136277" y="299847"/>
                    <a:pt x="1140849" y="304292"/>
                  </a:cubicBezTo>
                  <a:cubicBezTo>
                    <a:pt x="1146056" y="308737"/>
                    <a:pt x="1152025" y="312547"/>
                    <a:pt x="1158248" y="315595"/>
                  </a:cubicBezTo>
                  <a:cubicBezTo>
                    <a:pt x="1162439" y="317627"/>
                    <a:pt x="1166757" y="320040"/>
                    <a:pt x="1170948" y="322707"/>
                  </a:cubicBezTo>
                  <a:cubicBezTo>
                    <a:pt x="1175393" y="325501"/>
                    <a:pt x="1179457" y="328803"/>
                    <a:pt x="1183013" y="332613"/>
                  </a:cubicBezTo>
                  <a:cubicBezTo>
                    <a:pt x="1186696" y="336677"/>
                    <a:pt x="1189617" y="341376"/>
                    <a:pt x="1191776" y="346329"/>
                  </a:cubicBezTo>
                  <a:cubicBezTo>
                    <a:pt x="1194189" y="352298"/>
                    <a:pt x="1195332" y="358648"/>
                    <a:pt x="1195205" y="365125"/>
                  </a:cubicBezTo>
                  <a:cubicBezTo>
                    <a:pt x="1195332" y="372745"/>
                    <a:pt x="1194062" y="380238"/>
                    <a:pt x="1191141" y="387223"/>
                  </a:cubicBezTo>
                  <a:cubicBezTo>
                    <a:pt x="1188728" y="393319"/>
                    <a:pt x="1185045" y="398907"/>
                    <a:pt x="1180473" y="403479"/>
                  </a:cubicBezTo>
                  <a:cubicBezTo>
                    <a:pt x="1176028" y="407797"/>
                    <a:pt x="1170567" y="411353"/>
                    <a:pt x="1164598" y="413512"/>
                  </a:cubicBezTo>
                  <a:cubicBezTo>
                    <a:pt x="1158502" y="415798"/>
                    <a:pt x="1151898" y="416941"/>
                    <a:pt x="1145421" y="416941"/>
                  </a:cubicBezTo>
                  <a:cubicBezTo>
                    <a:pt x="1136277" y="416941"/>
                    <a:pt x="1127133" y="415163"/>
                    <a:pt x="1118751" y="411480"/>
                  </a:cubicBezTo>
                  <a:cubicBezTo>
                    <a:pt x="1111258" y="408178"/>
                    <a:pt x="1104654" y="403479"/>
                    <a:pt x="1099193" y="397510"/>
                  </a:cubicBezTo>
                  <a:lnTo>
                    <a:pt x="1115068" y="376428"/>
                  </a:lnTo>
                  <a:cubicBezTo>
                    <a:pt x="1118878" y="380746"/>
                    <a:pt x="1123450" y="384429"/>
                    <a:pt x="1128657" y="387096"/>
                  </a:cubicBezTo>
                  <a:cubicBezTo>
                    <a:pt x="1133737" y="389509"/>
                    <a:pt x="1139325" y="390906"/>
                    <a:pt x="1145040" y="390906"/>
                  </a:cubicBezTo>
                  <a:cubicBezTo>
                    <a:pt x="1150882" y="390906"/>
                    <a:pt x="1156470" y="388747"/>
                    <a:pt x="1160407" y="384683"/>
                  </a:cubicBezTo>
                  <a:cubicBezTo>
                    <a:pt x="1164725" y="379984"/>
                    <a:pt x="1166884" y="373507"/>
                    <a:pt x="1166503" y="367157"/>
                  </a:cubicBezTo>
                  <a:cubicBezTo>
                    <a:pt x="1166884" y="360553"/>
                    <a:pt x="1164217" y="354076"/>
                    <a:pt x="1159264" y="349504"/>
                  </a:cubicBezTo>
                  <a:cubicBezTo>
                    <a:pt x="1153549" y="344678"/>
                    <a:pt x="1147326" y="340360"/>
                    <a:pt x="1140595" y="337058"/>
                  </a:cubicBezTo>
                  <a:cubicBezTo>
                    <a:pt x="1136150" y="334899"/>
                    <a:pt x="1131959" y="332359"/>
                    <a:pt x="1127895" y="329565"/>
                  </a:cubicBezTo>
                  <a:cubicBezTo>
                    <a:pt x="1123704" y="326898"/>
                    <a:pt x="1120021" y="323596"/>
                    <a:pt x="1116846" y="319786"/>
                  </a:cubicBezTo>
                  <a:cubicBezTo>
                    <a:pt x="1113544" y="315849"/>
                    <a:pt x="1111004" y="311404"/>
                    <a:pt x="1109226" y="306578"/>
                  </a:cubicBezTo>
                  <a:cubicBezTo>
                    <a:pt x="1107194" y="300736"/>
                    <a:pt x="1106305" y="294640"/>
                    <a:pt x="1106432" y="288417"/>
                  </a:cubicBezTo>
                  <a:cubicBezTo>
                    <a:pt x="1106178" y="280670"/>
                    <a:pt x="1107702" y="272923"/>
                    <a:pt x="1110750" y="265684"/>
                  </a:cubicBezTo>
                  <a:cubicBezTo>
                    <a:pt x="1115703" y="253873"/>
                    <a:pt x="1125482" y="244856"/>
                    <a:pt x="1137801" y="240665"/>
                  </a:cubicBezTo>
                  <a:cubicBezTo>
                    <a:pt x="1143516" y="238633"/>
                    <a:pt x="1149612" y="237617"/>
                    <a:pt x="1155708" y="237617"/>
                  </a:cubicBezTo>
                  <a:close/>
                  <a:moveTo>
                    <a:pt x="62873" y="238252"/>
                  </a:moveTo>
                  <a:cubicBezTo>
                    <a:pt x="71763" y="238252"/>
                    <a:pt x="80526" y="240411"/>
                    <a:pt x="88273" y="244602"/>
                  </a:cubicBezTo>
                  <a:cubicBezTo>
                    <a:pt x="96274" y="248920"/>
                    <a:pt x="103005" y="255270"/>
                    <a:pt x="108085" y="262763"/>
                  </a:cubicBezTo>
                  <a:cubicBezTo>
                    <a:pt x="113927" y="271399"/>
                    <a:pt x="118245" y="280924"/>
                    <a:pt x="120785" y="290830"/>
                  </a:cubicBezTo>
                  <a:cubicBezTo>
                    <a:pt x="123833" y="302768"/>
                    <a:pt x="125230" y="315087"/>
                    <a:pt x="125103" y="327406"/>
                  </a:cubicBezTo>
                  <a:lnTo>
                    <a:pt x="124976" y="327406"/>
                  </a:lnTo>
                  <a:cubicBezTo>
                    <a:pt x="125103" y="339725"/>
                    <a:pt x="123706" y="352171"/>
                    <a:pt x="120658" y="364109"/>
                  </a:cubicBezTo>
                  <a:cubicBezTo>
                    <a:pt x="118118" y="374269"/>
                    <a:pt x="113800" y="383794"/>
                    <a:pt x="107958" y="392303"/>
                  </a:cubicBezTo>
                  <a:cubicBezTo>
                    <a:pt x="102878" y="399796"/>
                    <a:pt x="96020" y="406019"/>
                    <a:pt x="88146" y="410591"/>
                  </a:cubicBezTo>
                  <a:cubicBezTo>
                    <a:pt x="80399" y="414909"/>
                    <a:pt x="71636" y="417068"/>
                    <a:pt x="62746" y="417068"/>
                  </a:cubicBezTo>
                  <a:cubicBezTo>
                    <a:pt x="53602" y="417068"/>
                    <a:pt x="44458" y="414909"/>
                    <a:pt x="36457" y="410591"/>
                  </a:cubicBezTo>
                  <a:cubicBezTo>
                    <a:pt x="28583" y="406146"/>
                    <a:pt x="21852" y="399796"/>
                    <a:pt x="16899" y="392303"/>
                  </a:cubicBezTo>
                  <a:cubicBezTo>
                    <a:pt x="11057" y="383667"/>
                    <a:pt x="6739" y="374142"/>
                    <a:pt x="4199" y="364109"/>
                  </a:cubicBezTo>
                  <a:cubicBezTo>
                    <a:pt x="1278" y="352171"/>
                    <a:pt x="-119" y="339725"/>
                    <a:pt x="8" y="327406"/>
                  </a:cubicBezTo>
                  <a:cubicBezTo>
                    <a:pt x="8" y="315087"/>
                    <a:pt x="1278" y="302768"/>
                    <a:pt x="4072" y="290830"/>
                  </a:cubicBezTo>
                  <a:cubicBezTo>
                    <a:pt x="6612" y="280797"/>
                    <a:pt x="10930" y="271145"/>
                    <a:pt x="16772" y="262763"/>
                  </a:cubicBezTo>
                  <a:cubicBezTo>
                    <a:pt x="21725" y="255270"/>
                    <a:pt x="28456" y="249047"/>
                    <a:pt x="36457" y="244602"/>
                  </a:cubicBezTo>
                  <a:cubicBezTo>
                    <a:pt x="44585" y="240284"/>
                    <a:pt x="53602" y="238125"/>
                    <a:pt x="62873" y="238252"/>
                  </a:cubicBezTo>
                  <a:close/>
                  <a:moveTo>
                    <a:pt x="1275596" y="238506"/>
                  </a:moveTo>
                  <a:cubicBezTo>
                    <a:pt x="1284613" y="238252"/>
                    <a:pt x="1293630" y="240157"/>
                    <a:pt x="1301885" y="243840"/>
                  </a:cubicBezTo>
                  <a:cubicBezTo>
                    <a:pt x="1309251" y="247396"/>
                    <a:pt x="1315601" y="252730"/>
                    <a:pt x="1320300" y="259334"/>
                  </a:cubicBezTo>
                  <a:lnTo>
                    <a:pt x="1303282" y="279527"/>
                  </a:lnTo>
                  <a:cubicBezTo>
                    <a:pt x="1297821" y="270764"/>
                    <a:pt x="1288296" y="265430"/>
                    <a:pt x="1277882" y="265303"/>
                  </a:cubicBezTo>
                  <a:cubicBezTo>
                    <a:pt x="1272294" y="265303"/>
                    <a:pt x="1266833" y="267081"/>
                    <a:pt x="1262388" y="270256"/>
                  </a:cubicBezTo>
                  <a:cubicBezTo>
                    <a:pt x="1257816" y="273939"/>
                    <a:pt x="1254006" y="278384"/>
                    <a:pt x="1251466" y="283591"/>
                  </a:cubicBezTo>
                  <a:cubicBezTo>
                    <a:pt x="1248291" y="289814"/>
                    <a:pt x="1246005" y="296545"/>
                    <a:pt x="1244735" y="303403"/>
                  </a:cubicBezTo>
                  <a:cubicBezTo>
                    <a:pt x="1243211" y="311658"/>
                    <a:pt x="1242576" y="320040"/>
                    <a:pt x="1242576" y="328422"/>
                  </a:cubicBezTo>
                  <a:cubicBezTo>
                    <a:pt x="1242576" y="336550"/>
                    <a:pt x="1243211" y="344551"/>
                    <a:pt x="1244735" y="352552"/>
                  </a:cubicBezTo>
                  <a:cubicBezTo>
                    <a:pt x="1246005" y="359410"/>
                    <a:pt x="1248291" y="366141"/>
                    <a:pt x="1251466" y="372364"/>
                  </a:cubicBezTo>
                  <a:cubicBezTo>
                    <a:pt x="1254006" y="377571"/>
                    <a:pt x="1257816" y="382270"/>
                    <a:pt x="1262515" y="385699"/>
                  </a:cubicBezTo>
                  <a:cubicBezTo>
                    <a:pt x="1267087" y="389128"/>
                    <a:pt x="1272675" y="390779"/>
                    <a:pt x="1278390" y="390652"/>
                  </a:cubicBezTo>
                  <a:cubicBezTo>
                    <a:pt x="1283724" y="390652"/>
                    <a:pt x="1288931" y="389255"/>
                    <a:pt x="1293249" y="386334"/>
                  </a:cubicBezTo>
                  <a:cubicBezTo>
                    <a:pt x="1297313" y="383413"/>
                    <a:pt x="1300869" y="379857"/>
                    <a:pt x="1303663" y="375666"/>
                  </a:cubicBezTo>
                  <a:lnTo>
                    <a:pt x="1320554" y="395224"/>
                  </a:lnTo>
                  <a:cubicBezTo>
                    <a:pt x="1315982" y="401828"/>
                    <a:pt x="1310013" y="407416"/>
                    <a:pt x="1303028" y="411607"/>
                  </a:cubicBezTo>
                  <a:lnTo>
                    <a:pt x="1302647" y="410464"/>
                  </a:lnTo>
                  <a:cubicBezTo>
                    <a:pt x="1285883" y="419100"/>
                    <a:pt x="1265944" y="419100"/>
                    <a:pt x="1249180" y="410464"/>
                  </a:cubicBezTo>
                  <a:cubicBezTo>
                    <a:pt x="1241179" y="405892"/>
                    <a:pt x="1234194" y="399415"/>
                    <a:pt x="1229114" y="391795"/>
                  </a:cubicBezTo>
                  <a:cubicBezTo>
                    <a:pt x="1223272" y="383159"/>
                    <a:pt x="1219081" y="373507"/>
                    <a:pt x="1216414" y="363601"/>
                  </a:cubicBezTo>
                  <a:cubicBezTo>
                    <a:pt x="1213366" y="351790"/>
                    <a:pt x="1211842" y="339852"/>
                    <a:pt x="1211969" y="327787"/>
                  </a:cubicBezTo>
                  <a:cubicBezTo>
                    <a:pt x="1211969" y="315722"/>
                    <a:pt x="1213366" y="303530"/>
                    <a:pt x="1216414" y="291846"/>
                  </a:cubicBezTo>
                  <a:cubicBezTo>
                    <a:pt x="1218954" y="281686"/>
                    <a:pt x="1223272" y="272161"/>
                    <a:pt x="1229114" y="263525"/>
                  </a:cubicBezTo>
                  <a:cubicBezTo>
                    <a:pt x="1234321" y="255905"/>
                    <a:pt x="1241179" y="249555"/>
                    <a:pt x="1249307" y="244983"/>
                  </a:cubicBezTo>
                  <a:cubicBezTo>
                    <a:pt x="1257308" y="240665"/>
                    <a:pt x="1266452" y="238252"/>
                    <a:pt x="1275596" y="238379"/>
                  </a:cubicBezTo>
                  <a:close/>
                  <a:moveTo>
                    <a:pt x="1699395" y="239649"/>
                  </a:moveTo>
                  <a:cubicBezTo>
                    <a:pt x="1708412" y="239395"/>
                    <a:pt x="1717429" y="241300"/>
                    <a:pt x="1725557" y="244983"/>
                  </a:cubicBezTo>
                  <a:cubicBezTo>
                    <a:pt x="1732923" y="248539"/>
                    <a:pt x="1739400" y="253873"/>
                    <a:pt x="1743972" y="260477"/>
                  </a:cubicBezTo>
                  <a:lnTo>
                    <a:pt x="1727081" y="280670"/>
                  </a:lnTo>
                  <a:cubicBezTo>
                    <a:pt x="1721493" y="271780"/>
                    <a:pt x="1711587" y="266446"/>
                    <a:pt x="1701046" y="266446"/>
                  </a:cubicBezTo>
                  <a:cubicBezTo>
                    <a:pt x="1695458" y="266446"/>
                    <a:pt x="1690124" y="268224"/>
                    <a:pt x="1685679" y="271399"/>
                  </a:cubicBezTo>
                  <a:cubicBezTo>
                    <a:pt x="1680980" y="274955"/>
                    <a:pt x="1677170" y="279527"/>
                    <a:pt x="1674630" y="284734"/>
                  </a:cubicBezTo>
                  <a:cubicBezTo>
                    <a:pt x="1671455" y="290957"/>
                    <a:pt x="1669169" y="297688"/>
                    <a:pt x="1668026" y="304546"/>
                  </a:cubicBezTo>
                  <a:cubicBezTo>
                    <a:pt x="1666375" y="312801"/>
                    <a:pt x="1665613" y="321183"/>
                    <a:pt x="1665740" y="329565"/>
                  </a:cubicBezTo>
                  <a:cubicBezTo>
                    <a:pt x="1665740" y="337693"/>
                    <a:pt x="1666502" y="345694"/>
                    <a:pt x="1668026" y="353695"/>
                  </a:cubicBezTo>
                  <a:cubicBezTo>
                    <a:pt x="1669169" y="360553"/>
                    <a:pt x="1671455" y="367284"/>
                    <a:pt x="1674630" y="373507"/>
                  </a:cubicBezTo>
                  <a:cubicBezTo>
                    <a:pt x="1677170" y="378714"/>
                    <a:pt x="1681107" y="383413"/>
                    <a:pt x="1685806" y="386842"/>
                  </a:cubicBezTo>
                  <a:cubicBezTo>
                    <a:pt x="1690378" y="390271"/>
                    <a:pt x="1695839" y="391922"/>
                    <a:pt x="1701554" y="391795"/>
                  </a:cubicBezTo>
                  <a:cubicBezTo>
                    <a:pt x="1706888" y="391795"/>
                    <a:pt x="1712095" y="390398"/>
                    <a:pt x="1716413" y="387477"/>
                  </a:cubicBezTo>
                  <a:cubicBezTo>
                    <a:pt x="1720604" y="384556"/>
                    <a:pt x="1724160" y="381000"/>
                    <a:pt x="1726827" y="376809"/>
                  </a:cubicBezTo>
                  <a:lnTo>
                    <a:pt x="1743718" y="396367"/>
                  </a:lnTo>
                  <a:cubicBezTo>
                    <a:pt x="1739273" y="403098"/>
                    <a:pt x="1733304" y="408686"/>
                    <a:pt x="1726192" y="412750"/>
                  </a:cubicBezTo>
                  <a:lnTo>
                    <a:pt x="1726192" y="411607"/>
                  </a:lnTo>
                  <a:cubicBezTo>
                    <a:pt x="1709682" y="420243"/>
                    <a:pt x="1689616" y="420243"/>
                    <a:pt x="1672979" y="411607"/>
                  </a:cubicBezTo>
                  <a:cubicBezTo>
                    <a:pt x="1664851" y="407035"/>
                    <a:pt x="1657993" y="400558"/>
                    <a:pt x="1652786" y="392938"/>
                  </a:cubicBezTo>
                  <a:cubicBezTo>
                    <a:pt x="1646944" y="384302"/>
                    <a:pt x="1642753" y="374650"/>
                    <a:pt x="1640086" y="364744"/>
                  </a:cubicBezTo>
                  <a:cubicBezTo>
                    <a:pt x="1636911" y="352933"/>
                    <a:pt x="1635387" y="340995"/>
                    <a:pt x="1635514" y="328930"/>
                  </a:cubicBezTo>
                  <a:cubicBezTo>
                    <a:pt x="1635514" y="316865"/>
                    <a:pt x="1636911" y="304673"/>
                    <a:pt x="1640086" y="292989"/>
                  </a:cubicBezTo>
                  <a:cubicBezTo>
                    <a:pt x="1642626" y="282829"/>
                    <a:pt x="1646944" y="273304"/>
                    <a:pt x="1652786" y="264668"/>
                  </a:cubicBezTo>
                  <a:cubicBezTo>
                    <a:pt x="1657993" y="257048"/>
                    <a:pt x="1664851" y="250698"/>
                    <a:pt x="1672979" y="246126"/>
                  </a:cubicBezTo>
                  <a:cubicBezTo>
                    <a:pt x="1681107" y="241808"/>
                    <a:pt x="1690124" y="239395"/>
                    <a:pt x="1699395" y="239522"/>
                  </a:cubicBezTo>
                  <a:close/>
                  <a:moveTo>
                    <a:pt x="1914406" y="239649"/>
                  </a:moveTo>
                  <a:cubicBezTo>
                    <a:pt x="1922534" y="239649"/>
                    <a:pt x="1930662" y="240919"/>
                    <a:pt x="1938155" y="243840"/>
                  </a:cubicBezTo>
                  <a:cubicBezTo>
                    <a:pt x="1944886" y="246634"/>
                    <a:pt x="1950982" y="250825"/>
                    <a:pt x="1955681" y="256286"/>
                  </a:cubicBezTo>
                  <a:lnTo>
                    <a:pt x="1939425" y="276860"/>
                  </a:lnTo>
                  <a:lnTo>
                    <a:pt x="1938663" y="277241"/>
                  </a:lnTo>
                  <a:cubicBezTo>
                    <a:pt x="1932821" y="270002"/>
                    <a:pt x="1924058" y="265811"/>
                    <a:pt x="1914660" y="265938"/>
                  </a:cubicBezTo>
                  <a:cubicBezTo>
                    <a:pt x="1911866" y="265938"/>
                    <a:pt x="1909199" y="266319"/>
                    <a:pt x="1906532" y="267208"/>
                  </a:cubicBezTo>
                  <a:cubicBezTo>
                    <a:pt x="1903865" y="268224"/>
                    <a:pt x="1901452" y="269621"/>
                    <a:pt x="1899420" y="271399"/>
                  </a:cubicBezTo>
                  <a:cubicBezTo>
                    <a:pt x="1897261" y="273558"/>
                    <a:pt x="1895483" y="275971"/>
                    <a:pt x="1894467" y="278892"/>
                  </a:cubicBezTo>
                  <a:cubicBezTo>
                    <a:pt x="1893070" y="282321"/>
                    <a:pt x="1892435" y="286004"/>
                    <a:pt x="1892562" y="289687"/>
                  </a:cubicBezTo>
                  <a:cubicBezTo>
                    <a:pt x="1892181" y="295910"/>
                    <a:pt x="1894594" y="302006"/>
                    <a:pt x="1899166" y="306451"/>
                  </a:cubicBezTo>
                  <a:cubicBezTo>
                    <a:pt x="1904500" y="310896"/>
                    <a:pt x="1910342" y="314706"/>
                    <a:pt x="1916692" y="317754"/>
                  </a:cubicBezTo>
                  <a:cubicBezTo>
                    <a:pt x="1920883" y="319786"/>
                    <a:pt x="1925201" y="322199"/>
                    <a:pt x="1929392" y="324866"/>
                  </a:cubicBezTo>
                  <a:cubicBezTo>
                    <a:pt x="1933837" y="327660"/>
                    <a:pt x="1937774" y="330962"/>
                    <a:pt x="1941330" y="334772"/>
                  </a:cubicBezTo>
                  <a:cubicBezTo>
                    <a:pt x="1949712" y="343535"/>
                    <a:pt x="1954284" y="355219"/>
                    <a:pt x="1954030" y="367284"/>
                  </a:cubicBezTo>
                  <a:cubicBezTo>
                    <a:pt x="1954157" y="374904"/>
                    <a:pt x="1952760" y="382397"/>
                    <a:pt x="1949966" y="389382"/>
                  </a:cubicBezTo>
                  <a:cubicBezTo>
                    <a:pt x="1947553" y="395478"/>
                    <a:pt x="1943870" y="401066"/>
                    <a:pt x="1939171" y="405638"/>
                  </a:cubicBezTo>
                  <a:cubicBezTo>
                    <a:pt x="1934726" y="409956"/>
                    <a:pt x="1929392" y="413512"/>
                    <a:pt x="1923423" y="415671"/>
                  </a:cubicBezTo>
                  <a:cubicBezTo>
                    <a:pt x="1917327" y="417957"/>
                    <a:pt x="1910723" y="419100"/>
                    <a:pt x="1904246" y="419100"/>
                  </a:cubicBezTo>
                  <a:cubicBezTo>
                    <a:pt x="1895102" y="419100"/>
                    <a:pt x="1885958" y="417322"/>
                    <a:pt x="1877576" y="413639"/>
                  </a:cubicBezTo>
                  <a:cubicBezTo>
                    <a:pt x="1870083" y="410337"/>
                    <a:pt x="1863352" y="405638"/>
                    <a:pt x="1857891" y="399669"/>
                  </a:cubicBezTo>
                  <a:lnTo>
                    <a:pt x="1873893" y="378587"/>
                  </a:lnTo>
                  <a:cubicBezTo>
                    <a:pt x="1877576" y="383032"/>
                    <a:pt x="1882275" y="386715"/>
                    <a:pt x="1887482" y="389255"/>
                  </a:cubicBezTo>
                  <a:cubicBezTo>
                    <a:pt x="1892562" y="391795"/>
                    <a:pt x="1898150" y="393065"/>
                    <a:pt x="1903738" y="393065"/>
                  </a:cubicBezTo>
                  <a:cubicBezTo>
                    <a:pt x="1909580" y="393319"/>
                    <a:pt x="1915168" y="390906"/>
                    <a:pt x="1919232" y="386842"/>
                  </a:cubicBezTo>
                  <a:cubicBezTo>
                    <a:pt x="1923550" y="382143"/>
                    <a:pt x="1925709" y="375666"/>
                    <a:pt x="1925328" y="369316"/>
                  </a:cubicBezTo>
                  <a:cubicBezTo>
                    <a:pt x="1925709" y="362712"/>
                    <a:pt x="1922915" y="356235"/>
                    <a:pt x="1917962" y="351663"/>
                  </a:cubicBezTo>
                  <a:cubicBezTo>
                    <a:pt x="1912374" y="346710"/>
                    <a:pt x="1906024" y="342519"/>
                    <a:pt x="1899293" y="339217"/>
                  </a:cubicBezTo>
                  <a:cubicBezTo>
                    <a:pt x="1894848" y="336931"/>
                    <a:pt x="1890657" y="334518"/>
                    <a:pt x="1886593" y="331724"/>
                  </a:cubicBezTo>
                  <a:cubicBezTo>
                    <a:pt x="1882529" y="328930"/>
                    <a:pt x="1878846" y="325755"/>
                    <a:pt x="1875671" y="321945"/>
                  </a:cubicBezTo>
                  <a:cubicBezTo>
                    <a:pt x="1872369" y="318008"/>
                    <a:pt x="1869702" y="313563"/>
                    <a:pt x="1868051" y="308737"/>
                  </a:cubicBezTo>
                  <a:cubicBezTo>
                    <a:pt x="1866019" y="302895"/>
                    <a:pt x="1865003" y="296799"/>
                    <a:pt x="1865130" y="290576"/>
                  </a:cubicBezTo>
                  <a:cubicBezTo>
                    <a:pt x="1865003" y="282829"/>
                    <a:pt x="1866400" y="275082"/>
                    <a:pt x="1869448" y="267843"/>
                  </a:cubicBezTo>
                  <a:cubicBezTo>
                    <a:pt x="1871988" y="261874"/>
                    <a:pt x="1875925" y="256413"/>
                    <a:pt x="1880751" y="252095"/>
                  </a:cubicBezTo>
                  <a:cubicBezTo>
                    <a:pt x="1885323" y="248031"/>
                    <a:pt x="1890657" y="244856"/>
                    <a:pt x="1896499" y="242824"/>
                  </a:cubicBezTo>
                  <a:cubicBezTo>
                    <a:pt x="1902214" y="240792"/>
                    <a:pt x="1908310" y="239776"/>
                    <a:pt x="1914406" y="239776"/>
                  </a:cubicBezTo>
                  <a:close/>
                  <a:moveTo>
                    <a:pt x="330589" y="242570"/>
                  </a:moveTo>
                  <a:lnTo>
                    <a:pt x="368054" y="242570"/>
                  </a:lnTo>
                  <a:lnTo>
                    <a:pt x="410472" y="412750"/>
                  </a:lnTo>
                  <a:lnTo>
                    <a:pt x="379992" y="412750"/>
                  </a:lnTo>
                  <a:lnTo>
                    <a:pt x="371356" y="376809"/>
                  </a:lnTo>
                  <a:lnTo>
                    <a:pt x="325636" y="376809"/>
                  </a:lnTo>
                  <a:lnTo>
                    <a:pt x="316873" y="412750"/>
                  </a:lnTo>
                  <a:lnTo>
                    <a:pt x="287409" y="412750"/>
                  </a:lnTo>
                  <a:lnTo>
                    <a:pt x="330589" y="242570"/>
                  </a:lnTo>
                  <a:close/>
                  <a:moveTo>
                    <a:pt x="919742" y="242697"/>
                  </a:moveTo>
                  <a:lnTo>
                    <a:pt x="963430" y="242697"/>
                  </a:lnTo>
                  <a:cubicBezTo>
                    <a:pt x="983115" y="241427"/>
                    <a:pt x="1002038" y="249936"/>
                    <a:pt x="1014230" y="265176"/>
                  </a:cubicBezTo>
                  <a:cubicBezTo>
                    <a:pt x="1026676" y="283718"/>
                    <a:pt x="1032772" y="305562"/>
                    <a:pt x="1031502" y="327660"/>
                  </a:cubicBezTo>
                  <a:lnTo>
                    <a:pt x="1031248" y="328295"/>
                  </a:lnTo>
                  <a:cubicBezTo>
                    <a:pt x="1032645" y="350393"/>
                    <a:pt x="1026549" y="372364"/>
                    <a:pt x="1013976" y="390779"/>
                  </a:cubicBezTo>
                  <a:cubicBezTo>
                    <a:pt x="1001784" y="405892"/>
                    <a:pt x="982734" y="414274"/>
                    <a:pt x="963176" y="413004"/>
                  </a:cubicBezTo>
                  <a:lnTo>
                    <a:pt x="919742" y="413004"/>
                  </a:lnTo>
                  <a:lnTo>
                    <a:pt x="919742" y="242697"/>
                  </a:lnTo>
                  <a:close/>
                  <a:moveTo>
                    <a:pt x="427617" y="242951"/>
                  </a:moveTo>
                  <a:lnTo>
                    <a:pt x="475496" y="242951"/>
                  </a:lnTo>
                  <a:cubicBezTo>
                    <a:pt x="481338" y="242951"/>
                    <a:pt x="487053" y="243840"/>
                    <a:pt x="492641" y="245364"/>
                  </a:cubicBezTo>
                  <a:cubicBezTo>
                    <a:pt x="498483" y="247015"/>
                    <a:pt x="503817" y="249682"/>
                    <a:pt x="508389" y="253619"/>
                  </a:cubicBezTo>
                  <a:cubicBezTo>
                    <a:pt x="513342" y="257810"/>
                    <a:pt x="517152" y="263271"/>
                    <a:pt x="519819" y="269113"/>
                  </a:cubicBezTo>
                  <a:cubicBezTo>
                    <a:pt x="523121" y="276733"/>
                    <a:pt x="524645" y="284988"/>
                    <a:pt x="524391" y="293243"/>
                  </a:cubicBezTo>
                  <a:cubicBezTo>
                    <a:pt x="524518" y="300990"/>
                    <a:pt x="523121" y="308737"/>
                    <a:pt x="520327" y="315976"/>
                  </a:cubicBezTo>
                  <a:cubicBezTo>
                    <a:pt x="517914" y="321945"/>
                    <a:pt x="514358" y="327533"/>
                    <a:pt x="509786" y="332232"/>
                  </a:cubicBezTo>
                  <a:cubicBezTo>
                    <a:pt x="505468" y="336423"/>
                    <a:pt x="500261" y="339725"/>
                    <a:pt x="494546" y="341884"/>
                  </a:cubicBezTo>
                  <a:cubicBezTo>
                    <a:pt x="488958" y="343916"/>
                    <a:pt x="482989" y="345059"/>
                    <a:pt x="477020" y="345059"/>
                  </a:cubicBezTo>
                  <a:lnTo>
                    <a:pt x="456446" y="345059"/>
                  </a:lnTo>
                  <a:lnTo>
                    <a:pt x="456446" y="413258"/>
                  </a:lnTo>
                  <a:lnTo>
                    <a:pt x="427617" y="413258"/>
                  </a:lnTo>
                  <a:lnTo>
                    <a:pt x="427617" y="243078"/>
                  </a:lnTo>
                  <a:close/>
                  <a:moveTo>
                    <a:pt x="544330" y="242951"/>
                  </a:moveTo>
                  <a:lnTo>
                    <a:pt x="592209" y="242951"/>
                  </a:lnTo>
                  <a:cubicBezTo>
                    <a:pt x="598051" y="242951"/>
                    <a:pt x="603766" y="243713"/>
                    <a:pt x="609354" y="245364"/>
                  </a:cubicBezTo>
                  <a:cubicBezTo>
                    <a:pt x="615196" y="247015"/>
                    <a:pt x="620530" y="249682"/>
                    <a:pt x="625102" y="253619"/>
                  </a:cubicBezTo>
                  <a:cubicBezTo>
                    <a:pt x="630055" y="257810"/>
                    <a:pt x="633992" y="263271"/>
                    <a:pt x="636659" y="269113"/>
                  </a:cubicBezTo>
                  <a:cubicBezTo>
                    <a:pt x="639834" y="276733"/>
                    <a:pt x="641358" y="284988"/>
                    <a:pt x="641104" y="293243"/>
                  </a:cubicBezTo>
                  <a:lnTo>
                    <a:pt x="641358" y="293243"/>
                  </a:lnTo>
                  <a:cubicBezTo>
                    <a:pt x="641485" y="300990"/>
                    <a:pt x="640215" y="308737"/>
                    <a:pt x="637421" y="315976"/>
                  </a:cubicBezTo>
                  <a:cubicBezTo>
                    <a:pt x="635008" y="321945"/>
                    <a:pt x="631325" y="327660"/>
                    <a:pt x="626753" y="332232"/>
                  </a:cubicBezTo>
                  <a:cubicBezTo>
                    <a:pt x="622435" y="336423"/>
                    <a:pt x="617355" y="339725"/>
                    <a:pt x="611640" y="341884"/>
                  </a:cubicBezTo>
                  <a:cubicBezTo>
                    <a:pt x="605925" y="343916"/>
                    <a:pt x="599956" y="345059"/>
                    <a:pt x="593987" y="345059"/>
                  </a:cubicBezTo>
                  <a:lnTo>
                    <a:pt x="573540" y="345059"/>
                  </a:lnTo>
                  <a:lnTo>
                    <a:pt x="573540" y="413258"/>
                  </a:lnTo>
                  <a:lnTo>
                    <a:pt x="544330" y="413258"/>
                  </a:lnTo>
                  <a:lnTo>
                    <a:pt x="544330" y="243078"/>
                  </a:lnTo>
                  <a:close/>
                  <a:moveTo>
                    <a:pt x="661043" y="242951"/>
                  </a:moveTo>
                  <a:lnTo>
                    <a:pt x="690761" y="242951"/>
                  </a:lnTo>
                  <a:lnTo>
                    <a:pt x="690761" y="386588"/>
                  </a:lnTo>
                  <a:lnTo>
                    <a:pt x="738640" y="386588"/>
                  </a:lnTo>
                  <a:lnTo>
                    <a:pt x="738640" y="413258"/>
                  </a:lnTo>
                  <a:lnTo>
                    <a:pt x="661043" y="413258"/>
                  </a:lnTo>
                  <a:lnTo>
                    <a:pt x="661043" y="243078"/>
                  </a:lnTo>
                  <a:close/>
                  <a:moveTo>
                    <a:pt x="756166" y="242951"/>
                  </a:moveTo>
                  <a:lnTo>
                    <a:pt x="785630" y="242951"/>
                  </a:lnTo>
                  <a:lnTo>
                    <a:pt x="785630" y="413131"/>
                  </a:lnTo>
                  <a:lnTo>
                    <a:pt x="756166" y="413131"/>
                  </a:lnTo>
                  <a:lnTo>
                    <a:pt x="756166" y="242951"/>
                  </a:lnTo>
                  <a:close/>
                  <a:moveTo>
                    <a:pt x="816872" y="242951"/>
                  </a:moveTo>
                  <a:lnTo>
                    <a:pt x="894596" y="242951"/>
                  </a:lnTo>
                  <a:lnTo>
                    <a:pt x="894596" y="267970"/>
                  </a:lnTo>
                  <a:lnTo>
                    <a:pt x="845066" y="267970"/>
                  </a:lnTo>
                  <a:lnTo>
                    <a:pt x="845066" y="313055"/>
                  </a:lnTo>
                  <a:lnTo>
                    <a:pt x="891167" y="313055"/>
                  </a:lnTo>
                  <a:lnTo>
                    <a:pt x="891167" y="336677"/>
                  </a:lnTo>
                  <a:lnTo>
                    <a:pt x="845320" y="336677"/>
                  </a:lnTo>
                  <a:lnTo>
                    <a:pt x="845320" y="386715"/>
                  </a:lnTo>
                  <a:lnTo>
                    <a:pt x="897263" y="386715"/>
                  </a:lnTo>
                  <a:lnTo>
                    <a:pt x="897263" y="411734"/>
                  </a:lnTo>
                  <a:lnTo>
                    <a:pt x="816872" y="413258"/>
                  </a:lnTo>
                  <a:lnTo>
                    <a:pt x="816872" y="243078"/>
                  </a:lnTo>
                  <a:close/>
                  <a:moveTo>
                    <a:pt x="149741" y="243078"/>
                  </a:moveTo>
                  <a:lnTo>
                    <a:pt x="227465" y="243078"/>
                  </a:lnTo>
                  <a:lnTo>
                    <a:pt x="227465" y="268986"/>
                  </a:lnTo>
                  <a:lnTo>
                    <a:pt x="179205" y="268478"/>
                  </a:lnTo>
                  <a:lnTo>
                    <a:pt x="179205" y="315214"/>
                  </a:lnTo>
                  <a:lnTo>
                    <a:pt x="223909" y="315214"/>
                  </a:lnTo>
                  <a:lnTo>
                    <a:pt x="223909" y="340233"/>
                  </a:lnTo>
                  <a:lnTo>
                    <a:pt x="179840" y="340233"/>
                  </a:lnTo>
                  <a:lnTo>
                    <a:pt x="179840" y="413385"/>
                  </a:lnTo>
                  <a:lnTo>
                    <a:pt x="149741" y="413385"/>
                  </a:lnTo>
                  <a:lnTo>
                    <a:pt x="149741" y="243205"/>
                  </a:lnTo>
                  <a:close/>
                  <a:moveTo>
                    <a:pt x="1339096" y="243459"/>
                  </a:moveTo>
                  <a:lnTo>
                    <a:pt x="1368433" y="243459"/>
                  </a:lnTo>
                  <a:lnTo>
                    <a:pt x="1368433" y="413639"/>
                  </a:lnTo>
                  <a:lnTo>
                    <a:pt x="1339096" y="413639"/>
                  </a:lnTo>
                  <a:lnTo>
                    <a:pt x="1339096" y="243459"/>
                  </a:lnTo>
                  <a:close/>
                  <a:moveTo>
                    <a:pt x="1399802" y="243459"/>
                  </a:moveTo>
                  <a:lnTo>
                    <a:pt x="1477526" y="243459"/>
                  </a:lnTo>
                  <a:lnTo>
                    <a:pt x="1477526" y="268478"/>
                  </a:lnTo>
                  <a:lnTo>
                    <a:pt x="1427996" y="268478"/>
                  </a:lnTo>
                  <a:lnTo>
                    <a:pt x="1427996" y="313563"/>
                  </a:lnTo>
                  <a:lnTo>
                    <a:pt x="1473843" y="313563"/>
                  </a:lnTo>
                  <a:lnTo>
                    <a:pt x="1473843" y="337185"/>
                  </a:lnTo>
                  <a:lnTo>
                    <a:pt x="1427996" y="337185"/>
                  </a:lnTo>
                  <a:lnTo>
                    <a:pt x="1427996" y="387223"/>
                  </a:lnTo>
                  <a:lnTo>
                    <a:pt x="1480066" y="387223"/>
                  </a:lnTo>
                  <a:lnTo>
                    <a:pt x="1480066" y="412242"/>
                  </a:lnTo>
                  <a:lnTo>
                    <a:pt x="1399802" y="413766"/>
                  </a:lnTo>
                  <a:lnTo>
                    <a:pt x="1399802" y="243586"/>
                  </a:lnTo>
                  <a:close/>
                  <a:moveTo>
                    <a:pt x="1502164" y="243459"/>
                  </a:moveTo>
                  <a:lnTo>
                    <a:pt x="1535692" y="243459"/>
                  </a:lnTo>
                  <a:lnTo>
                    <a:pt x="1584460" y="364490"/>
                  </a:lnTo>
                  <a:lnTo>
                    <a:pt x="1585222" y="364490"/>
                  </a:lnTo>
                  <a:lnTo>
                    <a:pt x="1585222" y="243459"/>
                  </a:lnTo>
                  <a:lnTo>
                    <a:pt x="1610622" y="243459"/>
                  </a:lnTo>
                  <a:lnTo>
                    <a:pt x="1610622" y="413639"/>
                  </a:lnTo>
                  <a:lnTo>
                    <a:pt x="1578745" y="413639"/>
                  </a:lnTo>
                  <a:lnTo>
                    <a:pt x="1529469" y="293370"/>
                  </a:lnTo>
                  <a:lnTo>
                    <a:pt x="1528707" y="293370"/>
                  </a:lnTo>
                  <a:lnTo>
                    <a:pt x="1528707" y="413639"/>
                  </a:lnTo>
                  <a:lnTo>
                    <a:pt x="1502164" y="413639"/>
                  </a:lnTo>
                  <a:lnTo>
                    <a:pt x="1502164" y="243459"/>
                  </a:lnTo>
                  <a:close/>
                  <a:moveTo>
                    <a:pt x="1762387" y="244602"/>
                  </a:moveTo>
                  <a:lnTo>
                    <a:pt x="1839984" y="244602"/>
                  </a:lnTo>
                  <a:lnTo>
                    <a:pt x="1839984" y="269621"/>
                  </a:lnTo>
                  <a:lnTo>
                    <a:pt x="1790454" y="269621"/>
                  </a:lnTo>
                  <a:lnTo>
                    <a:pt x="1790454" y="314706"/>
                  </a:lnTo>
                  <a:lnTo>
                    <a:pt x="1836301" y="314706"/>
                  </a:lnTo>
                  <a:lnTo>
                    <a:pt x="1836301" y="338328"/>
                  </a:lnTo>
                  <a:lnTo>
                    <a:pt x="1790454" y="338328"/>
                  </a:lnTo>
                  <a:lnTo>
                    <a:pt x="1790454" y="388366"/>
                  </a:lnTo>
                  <a:lnTo>
                    <a:pt x="1842524" y="388366"/>
                  </a:lnTo>
                  <a:lnTo>
                    <a:pt x="1842524" y="413385"/>
                  </a:lnTo>
                  <a:lnTo>
                    <a:pt x="1762387" y="414909"/>
                  </a:lnTo>
                  <a:lnTo>
                    <a:pt x="1762387" y="244729"/>
                  </a:lnTo>
                  <a:close/>
                  <a:moveTo>
                    <a:pt x="62365" y="265938"/>
                  </a:moveTo>
                  <a:cubicBezTo>
                    <a:pt x="57412" y="265938"/>
                    <a:pt x="52459" y="267589"/>
                    <a:pt x="48395" y="270764"/>
                  </a:cubicBezTo>
                  <a:cubicBezTo>
                    <a:pt x="44204" y="274193"/>
                    <a:pt x="40775" y="278384"/>
                    <a:pt x="38362" y="283210"/>
                  </a:cubicBezTo>
                  <a:cubicBezTo>
                    <a:pt x="35441" y="289433"/>
                    <a:pt x="33282" y="296037"/>
                    <a:pt x="32266" y="302895"/>
                  </a:cubicBezTo>
                  <a:cubicBezTo>
                    <a:pt x="29726" y="319024"/>
                    <a:pt x="29726" y="335534"/>
                    <a:pt x="32266" y="351663"/>
                  </a:cubicBezTo>
                  <a:cubicBezTo>
                    <a:pt x="33409" y="358521"/>
                    <a:pt x="35441" y="365125"/>
                    <a:pt x="38362" y="371475"/>
                  </a:cubicBezTo>
                  <a:cubicBezTo>
                    <a:pt x="40648" y="376555"/>
                    <a:pt x="44077" y="381127"/>
                    <a:pt x="48395" y="384683"/>
                  </a:cubicBezTo>
                  <a:cubicBezTo>
                    <a:pt x="52332" y="387985"/>
                    <a:pt x="57412" y="389636"/>
                    <a:pt x="62492" y="389509"/>
                  </a:cubicBezTo>
                  <a:cubicBezTo>
                    <a:pt x="67572" y="389509"/>
                    <a:pt x="72652" y="387858"/>
                    <a:pt x="76589" y="384683"/>
                  </a:cubicBezTo>
                  <a:cubicBezTo>
                    <a:pt x="80907" y="381000"/>
                    <a:pt x="84336" y="376555"/>
                    <a:pt x="86622" y="371475"/>
                  </a:cubicBezTo>
                  <a:cubicBezTo>
                    <a:pt x="89543" y="365125"/>
                    <a:pt x="91575" y="358521"/>
                    <a:pt x="92591" y="351663"/>
                  </a:cubicBezTo>
                  <a:lnTo>
                    <a:pt x="94623" y="327660"/>
                  </a:lnTo>
                  <a:lnTo>
                    <a:pt x="94623" y="327914"/>
                  </a:lnTo>
                  <a:cubicBezTo>
                    <a:pt x="94623" y="327914"/>
                    <a:pt x="94623" y="327279"/>
                    <a:pt x="94623" y="327279"/>
                  </a:cubicBezTo>
                  <a:lnTo>
                    <a:pt x="94623" y="327660"/>
                  </a:lnTo>
                  <a:cubicBezTo>
                    <a:pt x="94623" y="327660"/>
                    <a:pt x="92464" y="303022"/>
                    <a:pt x="92464" y="303022"/>
                  </a:cubicBezTo>
                  <a:cubicBezTo>
                    <a:pt x="91321" y="296164"/>
                    <a:pt x="89289" y="289560"/>
                    <a:pt x="86368" y="283337"/>
                  </a:cubicBezTo>
                  <a:cubicBezTo>
                    <a:pt x="83955" y="278638"/>
                    <a:pt x="80526" y="274193"/>
                    <a:pt x="76335" y="270891"/>
                  </a:cubicBezTo>
                  <a:cubicBezTo>
                    <a:pt x="72271" y="267589"/>
                    <a:pt x="67318" y="266065"/>
                    <a:pt x="62365" y="266065"/>
                  </a:cubicBezTo>
                  <a:close/>
                  <a:moveTo>
                    <a:pt x="456446" y="267081"/>
                  </a:moveTo>
                  <a:lnTo>
                    <a:pt x="456446" y="320929"/>
                  </a:lnTo>
                  <a:lnTo>
                    <a:pt x="473210" y="320929"/>
                  </a:lnTo>
                  <a:cubicBezTo>
                    <a:pt x="479560" y="320929"/>
                    <a:pt x="485783" y="318516"/>
                    <a:pt x="490101" y="313944"/>
                  </a:cubicBezTo>
                  <a:cubicBezTo>
                    <a:pt x="494927" y="308102"/>
                    <a:pt x="497213" y="300736"/>
                    <a:pt x="496705" y="293243"/>
                  </a:cubicBezTo>
                  <a:lnTo>
                    <a:pt x="496832" y="293243"/>
                  </a:lnTo>
                  <a:cubicBezTo>
                    <a:pt x="497467" y="286004"/>
                    <a:pt x="495181" y="278892"/>
                    <a:pt x="490228" y="273431"/>
                  </a:cubicBezTo>
                  <a:cubicBezTo>
                    <a:pt x="485656" y="269240"/>
                    <a:pt x="479560" y="266954"/>
                    <a:pt x="473337" y="267208"/>
                  </a:cubicBezTo>
                  <a:lnTo>
                    <a:pt x="456446" y="267208"/>
                  </a:lnTo>
                  <a:close/>
                  <a:moveTo>
                    <a:pt x="573540" y="267081"/>
                  </a:moveTo>
                  <a:lnTo>
                    <a:pt x="573540" y="320929"/>
                  </a:lnTo>
                  <a:lnTo>
                    <a:pt x="590177" y="320929"/>
                  </a:lnTo>
                  <a:cubicBezTo>
                    <a:pt x="596527" y="320929"/>
                    <a:pt x="602750" y="318516"/>
                    <a:pt x="607068" y="313944"/>
                  </a:cubicBezTo>
                  <a:cubicBezTo>
                    <a:pt x="611894" y="308102"/>
                    <a:pt x="614180" y="300736"/>
                    <a:pt x="613672" y="293243"/>
                  </a:cubicBezTo>
                  <a:lnTo>
                    <a:pt x="613291" y="293243"/>
                  </a:lnTo>
                  <a:cubicBezTo>
                    <a:pt x="613926" y="286004"/>
                    <a:pt x="611640" y="278892"/>
                    <a:pt x="606687" y="273431"/>
                  </a:cubicBezTo>
                  <a:cubicBezTo>
                    <a:pt x="602115" y="269240"/>
                    <a:pt x="596019" y="266954"/>
                    <a:pt x="589796" y="267208"/>
                  </a:cubicBezTo>
                  <a:lnTo>
                    <a:pt x="573540" y="267208"/>
                  </a:lnTo>
                  <a:close/>
                  <a:moveTo>
                    <a:pt x="949079" y="268224"/>
                  </a:moveTo>
                  <a:lnTo>
                    <a:pt x="949079" y="387985"/>
                  </a:lnTo>
                  <a:lnTo>
                    <a:pt x="963049" y="387985"/>
                  </a:lnTo>
                  <a:cubicBezTo>
                    <a:pt x="968383" y="387985"/>
                    <a:pt x="973717" y="386715"/>
                    <a:pt x="978416" y="384302"/>
                  </a:cubicBezTo>
                  <a:cubicBezTo>
                    <a:pt x="983496" y="381635"/>
                    <a:pt x="987941" y="377825"/>
                    <a:pt x="991116" y="372999"/>
                  </a:cubicBezTo>
                  <a:cubicBezTo>
                    <a:pt x="994799" y="367284"/>
                    <a:pt x="997466" y="361061"/>
                    <a:pt x="998990" y="354330"/>
                  </a:cubicBezTo>
                  <a:cubicBezTo>
                    <a:pt x="1001022" y="345821"/>
                    <a:pt x="1002038" y="336931"/>
                    <a:pt x="1001911" y="328168"/>
                  </a:cubicBezTo>
                  <a:cubicBezTo>
                    <a:pt x="1001911" y="319278"/>
                    <a:pt x="1001022" y="310261"/>
                    <a:pt x="998990" y="301625"/>
                  </a:cubicBezTo>
                  <a:cubicBezTo>
                    <a:pt x="997593" y="295021"/>
                    <a:pt x="994926" y="288671"/>
                    <a:pt x="991116" y="282829"/>
                  </a:cubicBezTo>
                  <a:cubicBezTo>
                    <a:pt x="987941" y="278130"/>
                    <a:pt x="983496" y="274320"/>
                    <a:pt x="978416" y="271653"/>
                  </a:cubicBezTo>
                  <a:cubicBezTo>
                    <a:pt x="973717" y="269113"/>
                    <a:pt x="968383" y="267716"/>
                    <a:pt x="963049" y="267843"/>
                  </a:cubicBezTo>
                  <a:lnTo>
                    <a:pt x="949079" y="267843"/>
                  </a:lnTo>
                  <a:close/>
                  <a:moveTo>
                    <a:pt x="348369" y="269748"/>
                  </a:moveTo>
                  <a:lnTo>
                    <a:pt x="329446" y="354203"/>
                  </a:lnTo>
                  <a:lnTo>
                    <a:pt x="367546" y="354203"/>
                  </a:lnTo>
                  <a:lnTo>
                    <a:pt x="349385" y="269748"/>
                  </a:lnTo>
                  <a:lnTo>
                    <a:pt x="348369" y="269748"/>
                  </a:lnTo>
                  <a:close/>
                  <a:moveTo>
                    <a:pt x="379865" y="412877"/>
                  </a:moveTo>
                  <a:lnTo>
                    <a:pt x="379865" y="412877"/>
                  </a:lnTo>
                  <a:cubicBezTo>
                    <a:pt x="379865" y="412877"/>
                    <a:pt x="379865" y="412877"/>
                    <a:pt x="379865" y="412877"/>
                  </a:cubicBez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sp>
        <p:nvSpPr>
          <p:cNvPr id="9" name="Vrije vorm: vorm 8">
            <a:extLst>
              <a:ext uri="{FF2B5EF4-FFF2-40B4-BE49-F238E27FC236}">
                <a16:creationId xmlns:a16="http://schemas.microsoft.com/office/drawing/2014/main" id="{FF34B02C-C623-8E65-7DA7-BAD5F7DF31B7}"/>
              </a:ext>
            </a:extLst>
          </p:cNvPr>
          <p:cNvSpPr/>
          <p:nvPr/>
        </p:nvSpPr>
        <p:spPr>
          <a:xfrm>
            <a:off x="11193653" y="6089141"/>
            <a:ext cx="179323" cy="141732"/>
          </a:xfrm>
          <a:custGeom>
            <a:avLst/>
            <a:gdLst>
              <a:gd name="connsiteX0" fmla="*/ 179324 w 179323"/>
              <a:gd name="connsiteY0" fmla="*/ 71120 h 141732"/>
              <a:gd name="connsiteX1" fmla="*/ 107442 w 179323"/>
              <a:gd name="connsiteY1" fmla="*/ 0 h 141732"/>
              <a:gd name="connsiteX2" fmla="*/ 92583 w 179323"/>
              <a:gd name="connsiteY2" fmla="*/ 14859 h 141732"/>
              <a:gd name="connsiteX3" fmla="*/ 138049 w 179323"/>
              <a:gd name="connsiteY3" fmla="*/ 60325 h 141732"/>
              <a:gd name="connsiteX4" fmla="*/ 0 w 179323"/>
              <a:gd name="connsiteY4" fmla="*/ 60325 h 141732"/>
              <a:gd name="connsiteX5" fmla="*/ 0 w 179323"/>
              <a:gd name="connsiteY5" fmla="*/ 81407 h 141732"/>
              <a:gd name="connsiteX6" fmla="*/ 139319 w 179323"/>
              <a:gd name="connsiteY6" fmla="*/ 81407 h 141732"/>
              <a:gd name="connsiteX7" fmla="*/ 93853 w 179323"/>
              <a:gd name="connsiteY7" fmla="*/ 126873 h 141732"/>
              <a:gd name="connsiteX8" fmla="*/ 108712 w 179323"/>
              <a:gd name="connsiteY8" fmla="*/ 141732 h 141732"/>
              <a:gd name="connsiteX9" fmla="*/ 179324 w 179323"/>
              <a:gd name="connsiteY9" fmla="*/ 71120 h 14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323" h="141732">
                <a:moveTo>
                  <a:pt x="179324" y="71120"/>
                </a:moveTo>
                <a:lnTo>
                  <a:pt x="107442" y="0"/>
                </a:lnTo>
                <a:lnTo>
                  <a:pt x="92583" y="14859"/>
                </a:lnTo>
                <a:lnTo>
                  <a:pt x="138049" y="60325"/>
                </a:lnTo>
                <a:lnTo>
                  <a:pt x="0" y="60325"/>
                </a:lnTo>
                <a:lnTo>
                  <a:pt x="0" y="81407"/>
                </a:lnTo>
                <a:lnTo>
                  <a:pt x="139319" y="81407"/>
                </a:lnTo>
                <a:lnTo>
                  <a:pt x="93853" y="126873"/>
                </a:lnTo>
                <a:lnTo>
                  <a:pt x="108712" y="141732"/>
                </a:lnTo>
                <a:lnTo>
                  <a:pt x="179324" y="71120"/>
                </a:lnTo>
                <a:close/>
              </a:path>
            </a:pathLst>
          </a:custGeom>
          <a:solidFill>
            <a:srgbClr val="FFFFFF"/>
          </a:solidFill>
          <a:ln w="12700" cap="flat">
            <a:noFill/>
            <a:prstDash val="solid"/>
            <a:miter/>
          </a:ln>
        </p:spPr>
        <p:txBody>
          <a:bodyPr rtlCol="0" anchor="ctr"/>
          <a:lstStyle/>
          <a:p>
            <a:endParaRPr lang="nl-NL" dirty="0">
              <a:latin typeface="Roboto" panose="02000000000000000000" pitchFamily="2" charset="0"/>
            </a:endParaRPr>
          </a:p>
        </p:txBody>
      </p:sp>
      <p:sp>
        <p:nvSpPr>
          <p:cNvPr id="13" name="Tijdelijke aanduiding voor afbeelding 12">
            <a:extLst>
              <a:ext uri="{FF2B5EF4-FFF2-40B4-BE49-F238E27FC236}">
                <a16:creationId xmlns:a16="http://schemas.microsoft.com/office/drawing/2014/main" id="{27D654A1-AEDC-EF35-055A-8DE48BB0C918}"/>
              </a:ext>
            </a:extLst>
          </p:cNvPr>
          <p:cNvSpPr>
            <a:spLocks noGrp="1"/>
          </p:cNvSpPr>
          <p:nvPr>
            <p:ph type="pic" sz="quarter" idx="10"/>
          </p:nvPr>
        </p:nvSpPr>
        <p:spPr>
          <a:xfrm>
            <a:off x="7400925" y="0"/>
            <a:ext cx="4791075" cy="5410200"/>
          </a:xfrm>
          <a:solidFill>
            <a:schemeClr val="bg1">
              <a:lumMod val="75000"/>
            </a:schemeClr>
          </a:solidFill>
        </p:spPr>
        <p:txBody>
          <a:bodyPr vert="horz" lIns="0" tIns="0" rIns="0" bIns="0" rtlCol="0" anchor="ctr">
            <a:noAutofit/>
          </a:bodyPr>
          <a:lstStyle>
            <a:lvl1pPr marL="0" indent="0" algn="ctr">
              <a:buFont typeface="Arial" panose="020B0604020202020204" pitchFamily="34" charset="0"/>
              <a:buNone/>
              <a:defRPr lang="nl-NL"/>
            </a:lvl1pPr>
          </a:lstStyle>
          <a:p>
            <a:pPr marL="268288" lvl="0" indent="-268288" algn="ctr"/>
            <a:r>
              <a:rPr lang="nl-NL"/>
              <a:t>Klik op het pictogram als u een afbeelding wilt toevoegen</a:t>
            </a:r>
            <a:endParaRPr lang="nl-NL" dirty="0"/>
          </a:p>
        </p:txBody>
      </p:sp>
      <p:sp>
        <p:nvSpPr>
          <p:cNvPr id="16" name="Titel 1">
            <a:extLst>
              <a:ext uri="{FF2B5EF4-FFF2-40B4-BE49-F238E27FC236}">
                <a16:creationId xmlns:a16="http://schemas.microsoft.com/office/drawing/2014/main" id="{CF8D14FF-AC47-D9D6-112B-01DC918642EB}"/>
              </a:ext>
            </a:extLst>
          </p:cNvPr>
          <p:cNvSpPr>
            <a:spLocks noGrp="1"/>
          </p:cNvSpPr>
          <p:nvPr>
            <p:ph type="title" hasCustomPrompt="1"/>
          </p:nvPr>
        </p:nvSpPr>
        <p:spPr>
          <a:xfrm>
            <a:off x="803274" y="2363012"/>
            <a:ext cx="5972663" cy="1353203"/>
          </a:xfrm>
        </p:spPr>
        <p:txBody>
          <a:bodyPr lIns="0" tIns="144000" rIns="0" bIns="0" anchor="t">
            <a:noAutofit/>
          </a:bodyPr>
          <a:lstStyle>
            <a:lvl1pPr>
              <a:lnSpc>
                <a:spcPts val="3850"/>
              </a:lnSpc>
              <a:defRPr sz="4500" cap="all" baseline="0">
                <a:latin typeface="Roboto Condensed SemiBold" panose="02000000000000000000" pitchFamily="2" charset="0"/>
              </a:defRPr>
            </a:lvl1pPr>
          </a:lstStyle>
          <a:p>
            <a:r>
              <a:rPr lang="nl-NL" dirty="0"/>
              <a:t>Titel</a:t>
            </a:r>
          </a:p>
        </p:txBody>
      </p:sp>
      <p:sp>
        <p:nvSpPr>
          <p:cNvPr id="20" name="Tijdelijke aanduiding voor tekst 19">
            <a:extLst>
              <a:ext uri="{FF2B5EF4-FFF2-40B4-BE49-F238E27FC236}">
                <a16:creationId xmlns:a16="http://schemas.microsoft.com/office/drawing/2014/main" id="{514A7446-BB2B-C47C-B635-9BB8E7FE35BB}"/>
              </a:ext>
            </a:extLst>
          </p:cNvPr>
          <p:cNvSpPr>
            <a:spLocks noGrp="1"/>
          </p:cNvSpPr>
          <p:nvPr>
            <p:ph type="body" sz="quarter" idx="11" hasCustomPrompt="1"/>
          </p:nvPr>
        </p:nvSpPr>
        <p:spPr>
          <a:xfrm>
            <a:off x="803762" y="4015965"/>
            <a:ext cx="5972175" cy="644935"/>
          </a:xfrm>
        </p:spPr>
        <p:txBody>
          <a:bodyPr vert="horz" lIns="0" tIns="144000" rIns="0" bIns="0" rtlCol="0" anchor="t">
            <a:noAutofit/>
          </a:bodyPr>
          <a:lstStyle>
            <a:lvl1pPr marL="0" indent="0">
              <a:buFont typeface="Arial" panose="020B0604020202020204" pitchFamily="34" charset="0"/>
              <a:buNone/>
              <a:defRPr lang="nl-NL" sz="4500" b="0" cap="all" baseline="0" dirty="0">
                <a:solidFill>
                  <a:srgbClr val="E50056"/>
                </a:solidFill>
                <a:latin typeface="Roboto Condensed SemiBold" panose="02000000000000000000" pitchFamily="2" charset="0"/>
                <a:ea typeface="Roboto Condensed SemiBold" panose="02000000000000000000" pitchFamily="2" charset="0"/>
              </a:defRPr>
            </a:lvl1pPr>
          </a:lstStyle>
          <a:p>
            <a:r>
              <a:rPr lang="nl-NL" dirty="0"/>
              <a:t>Opleiding/onderwerp</a:t>
            </a:r>
          </a:p>
        </p:txBody>
      </p:sp>
      <p:sp>
        <p:nvSpPr>
          <p:cNvPr id="23" name="Tijdelijke aanduiding voor tekst 22">
            <a:extLst>
              <a:ext uri="{FF2B5EF4-FFF2-40B4-BE49-F238E27FC236}">
                <a16:creationId xmlns:a16="http://schemas.microsoft.com/office/drawing/2014/main" id="{934E028D-1247-5191-8BCD-134B17371EDA}"/>
              </a:ext>
            </a:extLst>
          </p:cNvPr>
          <p:cNvSpPr>
            <a:spLocks noGrp="1"/>
          </p:cNvSpPr>
          <p:nvPr>
            <p:ph type="body" sz="quarter" idx="12" hasCustomPrompt="1"/>
          </p:nvPr>
        </p:nvSpPr>
        <p:spPr>
          <a:xfrm>
            <a:off x="803762" y="4691802"/>
            <a:ext cx="5972175" cy="749300"/>
          </a:xfrm>
        </p:spPr>
        <p:txBody>
          <a:bodyPr/>
          <a:lstStyle>
            <a:lvl1pPr marL="0" indent="0">
              <a:lnSpc>
                <a:spcPts val="2000"/>
              </a:lnSpc>
              <a:spcBef>
                <a:spcPts val="0"/>
              </a:spcBef>
              <a:buNone/>
              <a:defRPr sz="2200" cap="all" baseline="0">
                <a:latin typeface="Roboto Condensed Medium" panose="02000000000000000000" pitchFamily="2" charset="0"/>
                <a:ea typeface="Roboto Condensed Medium" panose="02000000000000000000" pitchFamily="2" charset="0"/>
              </a:defRPr>
            </a:lvl1pPr>
          </a:lstStyle>
          <a:p>
            <a:pPr lvl="0"/>
            <a:r>
              <a:rPr lang="nl-NL" dirty="0"/>
              <a:t>Klikken om een ondertitel in te voegen</a:t>
            </a:r>
          </a:p>
        </p:txBody>
      </p:sp>
      <p:sp>
        <p:nvSpPr>
          <p:cNvPr id="24" name="Tijdelijke aanduiding voor tekst 22">
            <a:extLst>
              <a:ext uri="{FF2B5EF4-FFF2-40B4-BE49-F238E27FC236}">
                <a16:creationId xmlns:a16="http://schemas.microsoft.com/office/drawing/2014/main" id="{65024C95-0C2C-85CE-E5AD-49B2908DF4DD}"/>
              </a:ext>
            </a:extLst>
          </p:cNvPr>
          <p:cNvSpPr>
            <a:spLocks noGrp="1"/>
          </p:cNvSpPr>
          <p:nvPr>
            <p:ph type="body" sz="quarter" idx="13" hasCustomPrompt="1"/>
          </p:nvPr>
        </p:nvSpPr>
        <p:spPr>
          <a:xfrm>
            <a:off x="7493449" y="5884985"/>
            <a:ext cx="3608442" cy="578806"/>
          </a:xfrm>
        </p:spPr>
        <p:txBody>
          <a:bodyPr anchor="ctr"/>
          <a:lstStyle>
            <a:lvl1pPr marL="0" indent="0" algn="r">
              <a:buNone/>
              <a:defRPr sz="2200" cap="all" baseline="0">
                <a:solidFill>
                  <a:schemeClr val="bg1"/>
                </a:solidFill>
                <a:latin typeface="Roboto Condensed Medium" panose="02000000000000000000" pitchFamily="2" charset="0"/>
                <a:ea typeface="Roboto Condensed Medium" panose="02000000000000000000" pitchFamily="2" charset="0"/>
              </a:defRPr>
            </a:lvl1pPr>
          </a:lstStyle>
          <a:p>
            <a:pPr lvl="0"/>
            <a:r>
              <a:rPr lang="nl-NL" dirty="0"/>
              <a:t>START DE PRESENTATIE</a:t>
            </a:r>
          </a:p>
        </p:txBody>
      </p:sp>
      <p:sp>
        <p:nvSpPr>
          <p:cNvPr id="29" name="Tijdelijke aanduiding voor tekst 26">
            <a:extLst>
              <a:ext uri="{FF2B5EF4-FFF2-40B4-BE49-F238E27FC236}">
                <a16:creationId xmlns:a16="http://schemas.microsoft.com/office/drawing/2014/main" id="{0488A095-664A-2000-BB17-F87B0E4BD31A}"/>
              </a:ext>
            </a:extLst>
          </p:cNvPr>
          <p:cNvSpPr>
            <a:spLocks noGrp="1"/>
          </p:cNvSpPr>
          <p:nvPr>
            <p:ph type="body" sz="quarter" idx="21" hasCustomPrompt="1"/>
          </p:nvPr>
        </p:nvSpPr>
        <p:spPr>
          <a:xfrm>
            <a:off x="805122" y="6156325"/>
            <a:ext cx="975600" cy="51120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2566685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1"/>
            <a:ext cx="12192000" cy="6858000"/>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hasCustomPrompt="1"/>
          </p:nvPr>
        </p:nvSpPr>
        <p:spPr>
          <a:xfrm>
            <a:off x="803275" y="2363013"/>
            <a:ext cx="10585450" cy="2131975"/>
          </a:xfrm>
        </p:spPr>
        <p:txBody>
          <a:bodyPr lIns="0" tIns="108000" rIns="0" bIns="0" anchor="ctr">
            <a:noAutofit/>
          </a:bodyPr>
          <a:lstStyle>
            <a:lvl1pPr algn="ctr">
              <a:lnSpc>
                <a:spcPts val="5400"/>
              </a:lnSpc>
              <a:defRPr sz="6000" cap="all" baseline="0">
                <a:solidFill>
                  <a:schemeClr val="bg1"/>
                </a:solidFill>
                <a:latin typeface="Roboto Condensed SemiBold" panose="02000000000000000000" pitchFamily="2" charset="0"/>
              </a:defRPr>
            </a:lvl1pPr>
          </a:lstStyle>
          <a:p>
            <a:r>
              <a:rPr lang="nl-NL" dirty="0"/>
              <a:t>Klik hier om een</a:t>
            </a:r>
            <a:br>
              <a:rPr lang="nl-NL" dirty="0"/>
            </a:br>
            <a:r>
              <a:rPr lang="nl-NL" dirty="0"/>
              <a:t>quote toe te voegen</a:t>
            </a:r>
          </a:p>
        </p:txBody>
      </p:sp>
      <p:sp>
        <p:nvSpPr>
          <p:cNvPr id="12" name="Tijdelijke aanduiding voor tekst 31">
            <a:extLst>
              <a:ext uri="{FF2B5EF4-FFF2-40B4-BE49-F238E27FC236}">
                <a16:creationId xmlns:a16="http://schemas.microsoft.com/office/drawing/2014/main" id="{6E1416FF-72A0-E40F-18C6-24316279C5A8}"/>
              </a:ext>
            </a:extLst>
          </p:cNvPr>
          <p:cNvSpPr>
            <a:spLocks noGrp="1"/>
          </p:cNvSpPr>
          <p:nvPr>
            <p:ph type="body" sz="quarter" idx="10" hasCustomPrompt="1"/>
          </p:nvPr>
        </p:nvSpPr>
        <p:spPr>
          <a:xfrm>
            <a:off x="3676015" y="5743530"/>
            <a:ext cx="4839970" cy="307278"/>
          </a:xfrm>
        </p:spPr>
        <p:txBody>
          <a:bodyPr>
            <a:noAutofit/>
          </a:bodyPr>
          <a:lstStyle>
            <a:lvl1pPr marL="0" indent="0" algn="ctr">
              <a:buFont typeface="Arial" panose="020B0604020202020204" pitchFamily="34" charset="0"/>
              <a:buNone/>
              <a:defRPr b="0">
                <a:solidFill>
                  <a:srgbClr val="E50056"/>
                </a:solidFill>
                <a:latin typeface="Roboto Condensed SemiBold" panose="02000000000000000000" pitchFamily="2" charset="0"/>
                <a:ea typeface="Roboto Condensed SemiBold" panose="02000000000000000000" pitchFamily="2" charset="0"/>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Clr>
                <a:schemeClr val="bg1"/>
              </a:buClr>
              <a:buNone/>
              <a:defRPr>
                <a:solidFill>
                  <a:schemeClr val="bg1"/>
                </a:solidFill>
              </a:defRPr>
            </a:lvl4pPr>
            <a:lvl5pPr marL="1092613" indent="0">
              <a:buNone/>
              <a:defRPr>
                <a:solidFill>
                  <a:schemeClr val="bg1"/>
                </a:solidFill>
              </a:defRPr>
            </a:lvl5pPr>
          </a:lstStyle>
          <a:p>
            <a:pPr lvl="0"/>
            <a:r>
              <a:rPr lang="nl-NL" dirty="0"/>
              <a:t>Naam persoon</a:t>
            </a:r>
          </a:p>
        </p:txBody>
      </p:sp>
      <p:sp>
        <p:nvSpPr>
          <p:cNvPr id="3" name="Tijdelijke aanduiding voor tekst 11">
            <a:extLst>
              <a:ext uri="{FF2B5EF4-FFF2-40B4-BE49-F238E27FC236}">
                <a16:creationId xmlns:a16="http://schemas.microsoft.com/office/drawing/2014/main" id="{7A0413EB-BC95-5391-302A-1961CFA59DFF}"/>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pic>
        <p:nvPicPr>
          <p:cNvPr id="6" name="Afbeelding 5">
            <a:extLst>
              <a:ext uri="{FF2B5EF4-FFF2-40B4-BE49-F238E27FC236}">
                <a16:creationId xmlns:a16="http://schemas.microsoft.com/office/drawing/2014/main" id="{737AD9A4-2B9B-3948-FB33-082C55FC4F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18848" y="5007736"/>
            <a:ext cx="554304" cy="554304"/>
          </a:xfrm>
          <a:prstGeom prst="rect">
            <a:avLst/>
          </a:prstGeom>
        </p:spPr>
      </p:pic>
    </p:spTree>
    <p:extLst>
      <p:ext uri="{BB962C8B-B14F-4D97-AF65-F5344CB8AC3E}">
        <p14:creationId xmlns:p14="http://schemas.microsoft.com/office/powerpoint/2010/main" val="2941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fo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4C344948-1ECA-5917-7F7D-76E21890336C}"/>
              </a:ext>
            </a:extLst>
          </p:cNvPr>
          <p:cNvSpPr/>
          <p:nvPr/>
        </p:nvSpPr>
        <p:spPr>
          <a:xfrm>
            <a:off x="0" y="3247898"/>
            <a:ext cx="12192000" cy="3610102"/>
          </a:xfrm>
          <a:custGeom>
            <a:avLst/>
            <a:gdLst>
              <a:gd name="connsiteX0" fmla="*/ 0 w 12188063"/>
              <a:gd name="connsiteY0" fmla="*/ 0 h 3610102"/>
              <a:gd name="connsiteX1" fmla="*/ 12188063 w 12188063"/>
              <a:gd name="connsiteY1" fmla="*/ 0 h 3610102"/>
              <a:gd name="connsiteX2" fmla="*/ 12188063 w 12188063"/>
              <a:gd name="connsiteY2" fmla="*/ 3610102 h 3610102"/>
              <a:gd name="connsiteX3" fmla="*/ 0 w 12188063"/>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88063" h="3610102">
                <a:moveTo>
                  <a:pt x="0" y="0"/>
                </a:moveTo>
                <a:lnTo>
                  <a:pt x="12188063" y="0"/>
                </a:lnTo>
                <a:lnTo>
                  <a:pt x="12188063"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47A80755-81CB-AE55-4B18-D28817F165E8}"/>
              </a:ext>
            </a:extLst>
          </p:cNvPr>
          <p:cNvSpPr/>
          <p:nvPr/>
        </p:nvSpPr>
        <p:spPr>
          <a:xfrm>
            <a:off x="-3276" y="3041"/>
            <a:ext cx="4843526" cy="6858000"/>
          </a:xfrm>
          <a:custGeom>
            <a:avLst/>
            <a:gdLst>
              <a:gd name="connsiteX0" fmla="*/ 0 w 4843526"/>
              <a:gd name="connsiteY0" fmla="*/ 0 h 6858000"/>
              <a:gd name="connsiteX1" fmla="*/ 4843526 w 4843526"/>
              <a:gd name="connsiteY1" fmla="*/ 0 h 6858000"/>
              <a:gd name="connsiteX2" fmla="*/ 4843526 w 4843526"/>
              <a:gd name="connsiteY2" fmla="*/ 6858000 h 6858000"/>
              <a:gd name="connsiteX3" fmla="*/ 0 w 48435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43526" h="6858000">
                <a:moveTo>
                  <a:pt x="0" y="0"/>
                </a:moveTo>
                <a:lnTo>
                  <a:pt x="4843526" y="0"/>
                </a:lnTo>
                <a:lnTo>
                  <a:pt x="4843526" y="6858000"/>
                </a:lnTo>
                <a:lnTo>
                  <a:pt x="0" y="6858000"/>
                </a:lnTo>
                <a:close/>
              </a:path>
            </a:pathLst>
          </a:custGeom>
          <a:solidFill>
            <a:srgbClr val="000000"/>
          </a:solidFill>
          <a:ln w="12700" cap="flat">
            <a:noFill/>
            <a:prstDash val="solid"/>
            <a:miter/>
          </a:ln>
        </p:spPr>
        <p:txBody>
          <a:bodyPr rtlCol="0" anchor="ctr"/>
          <a:lstStyle/>
          <a:p>
            <a:endParaRPr lang="nl-NL"/>
          </a:p>
        </p:txBody>
      </p:sp>
      <p:sp>
        <p:nvSpPr>
          <p:cNvPr id="14" name="Rectangle 13">
            <a:extLst>
              <a:ext uri="{FF2B5EF4-FFF2-40B4-BE49-F238E27FC236}">
                <a16:creationId xmlns:a16="http://schemas.microsoft.com/office/drawing/2014/main" id="{8DBCB84B-F64D-25EF-5485-F7AEC2069CDF}"/>
              </a:ext>
            </a:extLst>
          </p:cNvPr>
          <p:cNvSpPr/>
          <p:nvPr userDrawn="1"/>
        </p:nvSpPr>
        <p:spPr>
          <a:xfrm>
            <a:off x="803275" y="1884911"/>
            <a:ext cx="509856"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Titel</a:t>
            </a:r>
            <a:endParaRPr lang="en-US"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endParaRPr>
          </a:p>
        </p:txBody>
      </p:sp>
      <p:sp>
        <p:nvSpPr>
          <p:cNvPr id="13" name="Tijdelijke aanduiding voor tekst 11">
            <a:extLst>
              <a:ext uri="{FF2B5EF4-FFF2-40B4-BE49-F238E27FC236}">
                <a16:creationId xmlns:a16="http://schemas.microsoft.com/office/drawing/2014/main" id="{FE1A46D5-8371-719E-2A59-96E0BBDF78E6}"/>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17" name="Vrije vorm: vorm 16">
            <a:extLst>
              <a:ext uri="{FF2B5EF4-FFF2-40B4-BE49-F238E27FC236}">
                <a16:creationId xmlns:a16="http://schemas.microsoft.com/office/drawing/2014/main" id="{68BBDACB-90A8-2D38-7740-59C9FAB40851}"/>
              </a:ext>
            </a:extLst>
          </p:cNvPr>
          <p:cNvSpPr/>
          <p:nvPr/>
        </p:nvSpPr>
        <p:spPr>
          <a:xfrm>
            <a:off x="4091542" y="1347215"/>
            <a:ext cx="7295007" cy="4477766"/>
          </a:xfrm>
          <a:custGeom>
            <a:avLst/>
            <a:gdLst>
              <a:gd name="connsiteX0" fmla="*/ 0 w 7295007"/>
              <a:gd name="connsiteY0" fmla="*/ 0 h 4477766"/>
              <a:gd name="connsiteX1" fmla="*/ 7295007 w 7295007"/>
              <a:gd name="connsiteY1" fmla="*/ 0 h 4477766"/>
              <a:gd name="connsiteX2" fmla="*/ 7295007 w 7295007"/>
              <a:gd name="connsiteY2" fmla="*/ 4477766 h 4477766"/>
              <a:gd name="connsiteX3" fmla="*/ 0 w 7295007"/>
              <a:gd name="connsiteY3" fmla="*/ 4477766 h 4477766"/>
            </a:gdLst>
            <a:ahLst/>
            <a:cxnLst>
              <a:cxn ang="0">
                <a:pos x="connsiteX0" y="connsiteY0"/>
              </a:cxn>
              <a:cxn ang="0">
                <a:pos x="connsiteX1" y="connsiteY1"/>
              </a:cxn>
              <a:cxn ang="0">
                <a:pos x="connsiteX2" y="connsiteY2"/>
              </a:cxn>
              <a:cxn ang="0">
                <a:pos x="connsiteX3" y="connsiteY3"/>
              </a:cxn>
            </a:cxnLst>
            <a:rect l="l" t="t" r="r" b="b"/>
            <a:pathLst>
              <a:path w="7295007" h="4477766">
                <a:moveTo>
                  <a:pt x="0" y="0"/>
                </a:moveTo>
                <a:lnTo>
                  <a:pt x="7295007" y="0"/>
                </a:lnTo>
                <a:lnTo>
                  <a:pt x="7295007" y="4477766"/>
                </a:lnTo>
                <a:lnTo>
                  <a:pt x="0" y="4477766"/>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35" name="Tijdelijke aanduiding voor tekst 31">
            <a:extLst>
              <a:ext uri="{FF2B5EF4-FFF2-40B4-BE49-F238E27FC236}">
                <a16:creationId xmlns:a16="http://schemas.microsoft.com/office/drawing/2014/main" id="{78D71B27-910F-3F65-A08F-9C4454DFEB88}"/>
              </a:ext>
            </a:extLst>
          </p:cNvPr>
          <p:cNvSpPr>
            <a:spLocks noGrp="1"/>
          </p:cNvSpPr>
          <p:nvPr>
            <p:ph type="body" sz="quarter" idx="10" hasCustomPrompt="1"/>
          </p:nvPr>
        </p:nvSpPr>
        <p:spPr>
          <a:xfrm>
            <a:off x="803275" y="2306589"/>
            <a:ext cx="2752725" cy="576423"/>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Klikken om tekst </a:t>
            </a:r>
            <a:br>
              <a:rPr lang="nl-NL" dirty="0"/>
            </a:br>
            <a:r>
              <a:rPr lang="nl-NL" dirty="0"/>
              <a:t>toe te voegen</a:t>
            </a:r>
          </a:p>
        </p:txBody>
      </p:sp>
      <p:sp>
        <p:nvSpPr>
          <p:cNvPr id="37" name="Tijdelijke aanduiding voor tekst 31">
            <a:extLst>
              <a:ext uri="{FF2B5EF4-FFF2-40B4-BE49-F238E27FC236}">
                <a16:creationId xmlns:a16="http://schemas.microsoft.com/office/drawing/2014/main" id="{5FDFFA4B-2DEA-A3E2-A118-38263788DC3F}"/>
              </a:ext>
            </a:extLst>
          </p:cNvPr>
          <p:cNvSpPr>
            <a:spLocks noGrp="1"/>
          </p:cNvSpPr>
          <p:nvPr>
            <p:ph type="body" sz="quarter" idx="25" hasCustomPrompt="1"/>
          </p:nvPr>
        </p:nvSpPr>
        <p:spPr>
          <a:xfrm>
            <a:off x="2209353" y="4211118"/>
            <a:ext cx="1346647" cy="262957"/>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DD/MM/JJJJ</a:t>
            </a:r>
          </a:p>
        </p:txBody>
      </p:sp>
      <p:sp>
        <p:nvSpPr>
          <p:cNvPr id="46" name="Tijdelijke aanduiding voor tekst 26">
            <a:extLst>
              <a:ext uri="{FF2B5EF4-FFF2-40B4-BE49-F238E27FC236}">
                <a16:creationId xmlns:a16="http://schemas.microsoft.com/office/drawing/2014/main" id="{4393C1CC-6684-7BEF-1A51-3FEC97D14AB6}"/>
              </a:ext>
            </a:extLst>
          </p:cNvPr>
          <p:cNvSpPr>
            <a:spLocks noGrp="1"/>
          </p:cNvSpPr>
          <p:nvPr>
            <p:ph type="body" sz="quarter" idx="27" hasCustomPrompt="1"/>
          </p:nvPr>
        </p:nvSpPr>
        <p:spPr>
          <a:xfrm>
            <a:off x="9618663" y="6156325"/>
            <a:ext cx="975600" cy="51120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3" name="Tekstvak 2">
            <a:extLst>
              <a:ext uri="{FF2B5EF4-FFF2-40B4-BE49-F238E27FC236}">
                <a16:creationId xmlns:a16="http://schemas.microsoft.com/office/drawing/2014/main" id="{BB45AA13-79FF-4BD8-9E18-3219FA1CFF2F}"/>
              </a:ext>
            </a:extLst>
          </p:cNvPr>
          <p:cNvSpPr txBox="1"/>
          <p:nvPr userDrawn="1"/>
        </p:nvSpPr>
        <p:spPr>
          <a:xfrm>
            <a:off x="4656825" y="1874122"/>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Plaats: </a:t>
            </a:r>
          </a:p>
        </p:txBody>
      </p:sp>
      <p:sp>
        <p:nvSpPr>
          <p:cNvPr id="4" name="Tekstvak 3">
            <a:extLst>
              <a:ext uri="{FF2B5EF4-FFF2-40B4-BE49-F238E27FC236}">
                <a16:creationId xmlns:a16="http://schemas.microsoft.com/office/drawing/2014/main" id="{9798A433-45D5-38F8-9EFE-92D3A2C68986}"/>
              </a:ext>
            </a:extLst>
          </p:cNvPr>
          <p:cNvSpPr txBox="1"/>
          <p:nvPr userDrawn="1"/>
        </p:nvSpPr>
        <p:spPr>
          <a:xfrm>
            <a:off x="4656825" y="2634771"/>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 </a:t>
            </a:r>
          </a:p>
        </p:txBody>
      </p:sp>
      <p:sp>
        <p:nvSpPr>
          <p:cNvPr id="5" name="Tekstvak 4">
            <a:extLst>
              <a:ext uri="{FF2B5EF4-FFF2-40B4-BE49-F238E27FC236}">
                <a16:creationId xmlns:a16="http://schemas.microsoft.com/office/drawing/2014/main" id="{52C78890-CAEA-7C93-FDAC-F25DE5CE1FD1}"/>
              </a:ext>
            </a:extLst>
          </p:cNvPr>
          <p:cNvSpPr txBox="1"/>
          <p:nvPr userDrawn="1"/>
        </p:nvSpPr>
        <p:spPr>
          <a:xfrm>
            <a:off x="4656825" y="3392396"/>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7" name="Tekstvak 6">
            <a:extLst>
              <a:ext uri="{FF2B5EF4-FFF2-40B4-BE49-F238E27FC236}">
                <a16:creationId xmlns:a16="http://schemas.microsoft.com/office/drawing/2014/main" id="{66D5CC5F-89B4-0E41-CA8B-FAC7542C31F1}"/>
              </a:ext>
            </a:extLst>
          </p:cNvPr>
          <p:cNvSpPr txBox="1"/>
          <p:nvPr userDrawn="1"/>
        </p:nvSpPr>
        <p:spPr>
          <a:xfrm>
            <a:off x="4656826" y="4052302"/>
            <a:ext cx="600150"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Licentie:</a:t>
            </a:r>
          </a:p>
        </p:txBody>
      </p:sp>
      <p:sp>
        <p:nvSpPr>
          <p:cNvPr id="6" name="Tekstvak 5">
            <a:extLst>
              <a:ext uri="{FF2B5EF4-FFF2-40B4-BE49-F238E27FC236}">
                <a16:creationId xmlns:a16="http://schemas.microsoft.com/office/drawing/2014/main" id="{5CD9F7BD-8EB0-4812-8D66-E496ACB775B9}"/>
              </a:ext>
            </a:extLst>
          </p:cNvPr>
          <p:cNvSpPr txBox="1"/>
          <p:nvPr userDrawn="1"/>
        </p:nvSpPr>
        <p:spPr>
          <a:xfrm>
            <a:off x="4656825" y="3716310"/>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8" name="Tekstvak 7">
            <a:extLst>
              <a:ext uri="{FF2B5EF4-FFF2-40B4-BE49-F238E27FC236}">
                <a16:creationId xmlns:a16="http://schemas.microsoft.com/office/drawing/2014/main" id="{6BCF319F-F86C-4FC9-CFAC-47661379D619}"/>
              </a:ext>
            </a:extLst>
          </p:cNvPr>
          <p:cNvSpPr txBox="1"/>
          <p:nvPr userDrawn="1"/>
        </p:nvSpPr>
        <p:spPr>
          <a:xfrm>
            <a:off x="8079616" y="1874122"/>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 </a:t>
            </a:r>
          </a:p>
        </p:txBody>
      </p:sp>
      <p:sp>
        <p:nvSpPr>
          <p:cNvPr id="11" name="Tekstvak 10">
            <a:extLst>
              <a:ext uri="{FF2B5EF4-FFF2-40B4-BE49-F238E27FC236}">
                <a16:creationId xmlns:a16="http://schemas.microsoft.com/office/drawing/2014/main" id="{BFAA8C24-43A9-8946-BE9C-42FF41FF34BE}"/>
              </a:ext>
            </a:extLst>
          </p:cNvPr>
          <p:cNvSpPr txBox="1"/>
          <p:nvPr userDrawn="1"/>
        </p:nvSpPr>
        <p:spPr>
          <a:xfrm>
            <a:off x="8079616" y="3403825"/>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 </a:t>
            </a:r>
          </a:p>
        </p:txBody>
      </p:sp>
      <p:sp>
        <p:nvSpPr>
          <p:cNvPr id="21" name="Tijdelijke aanduiding voor tekst 19">
            <a:extLst>
              <a:ext uri="{FF2B5EF4-FFF2-40B4-BE49-F238E27FC236}">
                <a16:creationId xmlns:a16="http://schemas.microsoft.com/office/drawing/2014/main" id="{343E805E-FDFD-79D0-A15A-43EC4331643F}"/>
              </a:ext>
            </a:extLst>
          </p:cNvPr>
          <p:cNvSpPr>
            <a:spLocks noGrp="1"/>
          </p:cNvSpPr>
          <p:nvPr>
            <p:ph type="body" sz="quarter" idx="29" hasCustomPrompt="1"/>
          </p:nvPr>
        </p:nvSpPr>
        <p:spPr>
          <a:xfrm>
            <a:off x="8079615" y="2118316"/>
            <a:ext cx="2741607" cy="1224885"/>
          </a:xfrm>
        </p:spPr>
        <p:txBody>
          <a:bodyPr anchor="t"/>
          <a:lstStyle>
            <a:lvl1pPr marL="0" indent="0">
              <a:buNone/>
              <a:defRPr/>
            </a:lvl1pPr>
          </a:lstStyle>
          <a:p>
            <a:pPr lvl="0"/>
            <a:r>
              <a:rPr lang="nl-NL" dirty="0"/>
              <a:t>[max 5 zinnen. Wat is het? Wat zijn de leerdoelen? Waar gaat het over?]​</a:t>
            </a:r>
          </a:p>
        </p:txBody>
      </p:sp>
      <p:sp>
        <p:nvSpPr>
          <p:cNvPr id="25" name="Tijdelijke aanduiding voor tekst 19">
            <a:extLst>
              <a:ext uri="{FF2B5EF4-FFF2-40B4-BE49-F238E27FC236}">
                <a16:creationId xmlns:a16="http://schemas.microsoft.com/office/drawing/2014/main" id="{2B073662-853D-E16D-6A36-E425051BCABF}"/>
              </a:ext>
            </a:extLst>
          </p:cNvPr>
          <p:cNvSpPr>
            <a:spLocks noGrp="1"/>
          </p:cNvSpPr>
          <p:nvPr>
            <p:ph type="body" sz="quarter" idx="30" hasCustomPrompt="1"/>
          </p:nvPr>
        </p:nvSpPr>
        <p:spPr>
          <a:xfrm>
            <a:off x="8079615" y="3649733"/>
            <a:ext cx="2741607" cy="267213"/>
          </a:xfrm>
        </p:spPr>
        <p:txBody>
          <a:bodyPr anchor="t"/>
          <a:lstStyle>
            <a:lvl1pPr marL="0" indent="0">
              <a:buNone/>
              <a:defRPr/>
            </a:lvl1pPr>
          </a:lstStyle>
          <a:p>
            <a:pPr marL="0" indent="0" algn="l" rtl="0" fontAlgn="base">
              <a:lnSpc>
                <a:spcPct val="120000"/>
              </a:lnSpc>
              <a:buNone/>
            </a:pPr>
            <a:r>
              <a:rPr lang="nl-NL" dirty="0"/>
              <a:t>[min 3 – max 5]​</a:t>
            </a:r>
            <a:br>
              <a:rPr lang="nl-NL" dirty="0"/>
            </a:br>
            <a:endParaRPr lang="nl-NL" dirty="0"/>
          </a:p>
        </p:txBody>
      </p:sp>
      <p:sp>
        <p:nvSpPr>
          <p:cNvPr id="28" name="Tijdelijke aanduiding voor tekst 19">
            <a:extLst>
              <a:ext uri="{FF2B5EF4-FFF2-40B4-BE49-F238E27FC236}">
                <a16:creationId xmlns:a16="http://schemas.microsoft.com/office/drawing/2014/main" id="{B96E969B-C600-C178-363D-81FE077F6947}"/>
              </a:ext>
            </a:extLst>
          </p:cNvPr>
          <p:cNvSpPr>
            <a:spLocks noGrp="1"/>
          </p:cNvSpPr>
          <p:nvPr>
            <p:ph type="body" sz="quarter" idx="32" hasCustomPrompt="1"/>
          </p:nvPr>
        </p:nvSpPr>
        <p:spPr>
          <a:xfrm>
            <a:off x="4656825" y="2893026"/>
            <a:ext cx="3239365" cy="446016"/>
          </a:xfrm>
        </p:spPr>
        <p:txBody>
          <a:bodyPr anchor="t"/>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[naam van academie of Staf/Services afdeling]</a:t>
            </a:r>
          </a:p>
        </p:txBody>
      </p:sp>
      <p:sp>
        <p:nvSpPr>
          <p:cNvPr id="30" name="Tijdelijke aanduiding voor tekst 19">
            <a:extLst>
              <a:ext uri="{FF2B5EF4-FFF2-40B4-BE49-F238E27FC236}">
                <a16:creationId xmlns:a16="http://schemas.microsoft.com/office/drawing/2014/main" id="{576DEC41-D9DD-31EF-25F2-06A4A7521F9F}"/>
              </a:ext>
            </a:extLst>
          </p:cNvPr>
          <p:cNvSpPr>
            <a:spLocks noGrp="1"/>
          </p:cNvSpPr>
          <p:nvPr>
            <p:ph type="body" sz="quarter" idx="33" hasCustomPrompt="1"/>
          </p:nvPr>
        </p:nvSpPr>
        <p:spPr>
          <a:xfrm>
            <a:off x="5208840" y="3408001"/>
            <a:ext cx="2684073" cy="201600"/>
          </a:xfrm>
        </p:spPr>
        <p:txBody>
          <a:bodyPr anchor="ctr"/>
          <a:lstStyle>
            <a:lvl1pPr marL="0" indent="0">
              <a:buNone/>
              <a:defRPr/>
            </a:lvl1pPr>
          </a:lstStyle>
          <a:p>
            <a:pPr lvl="0"/>
            <a:r>
              <a:rPr lang="nl-NL" dirty="0"/>
              <a:t>Klikken om tekst toe te voegen</a:t>
            </a:r>
          </a:p>
        </p:txBody>
      </p:sp>
      <p:sp>
        <p:nvSpPr>
          <p:cNvPr id="31" name="Tijdelijke aanduiding voor tekst 19">
            <a:extLst>
              <a:ext uri="{FF2B5EF4-FFF2-40B4-BE49-F238E27FC236}">
                <a16:creationId xmlns:a16="http://schemas.microsoft.com/office/drawing/2014/main" id="{387890F6-21D3-9065-A663-65F26B006F5B}"/>
              </a:ext>
            </a:extLst>
          </p:cNvPr>
          <p:cNvSpPr>
            <a:spLocks noGrp="1"/>
          </p:cNvSpPr>
          <p:nvPr>
            <p:ph type="body" sz="quarter" idx="34" hasCustomPrompt="1"/>
          </p:nvPr>
        </p:nvSpPr>
        <p:spPr>
          <a:xfrm>
            <a:off x="5074254" y="3732714"/>
            <a:ext cx="2818660" cy="201600"/>
          </a:xfrm>
        </p:spPr>
        <p:txBody>
          <a:bodyPr anchor="ctr"/>
          <a:lstStyle>
            <a:lvl1pPr marL="0" indent="0">
              <a:buNone/>
              <a:defRPr/>
            </a:lvl1pPr>
          </a:lstStyle>
          <a:p>
            <a:pPr lvl="0"/>
            <a:r>
              <a:rPr lang="nl-NL" dirty="0"/>
              <a:t>Klikken om tekst toe te voegen</a:t>
            </a:r>
          </a:p>
        </p:txBody>
      </p:sp>
      <p:sp>
        <p:nvSpPr>
          <p:cNvPr id="39" name="Tijdelijke aanduiding voor tekst 19">
            <a:extLst>
              <a:ext uri="{FF2B5EF4-FFF2-40B4-BE49-F238E27FC236}">
                <a16:creationId xmlns:a16="http://schemas.microsoft.com/office/drawing/2014/main" id="{B6E691B2-3CAD-A0E5-F6FE-91C6054ECEAF}"/>
              </a:ext>
            </a:extLst>
          </p:cNvPr>
          <p:cNvSpPr>
            <a:spLocks noGrp="1"/>
          </p:cNvSpPr>
          <p:nvPr>
            <p:ph type="body" sz="quarter" idx="36" hasCustomPrompt="1"/>
          </p:nvPr>
        </p:nvSpPr>
        <p:spPr>
          <a:xfrm>
            <a:off x="4656826" y="4706858"/>
            <a:ext cx="3236088" cy="803426"/>
          </a:xfrm>
        </p:spPr>
        <p:txBody>
          <a:bodyPr anchor="t"/>
          <a:lstStyle>
            <a:lvl1pPr marL="0" indent="0">
              <a:buNone/>
              <a:defRPr/>
            </a:lvl1pPr>
          </a:lstStyle>
          <a:p>
            <a:pPr lvl="0"/>
            <a:r>
              <a:rPr lang="nl-NL" dirty="0"/>
              <a:t>[Kies je een andere licentie, pas dan deze licentie inclusief het logo op de eerste dia en in het colofon in deze presentatie aan.]</a:t>
            </a:r>
          </a:p>
        </p:txBody>
      </p:sp>
      <p:sp>
        <p:nvSpPr>
          <p:cNvPr id="2" name="Tijdelijke aanduiding voor tekst 31">
            <a:extLst>
              <a:ext uri="{FF2B5EF4-FFF2-40B4-BE49-F238E27FC236}">
                <a16:creationId xmlns:a16="http://schemas.microsoft.com/office/drawing/2014/main" id="{5CEDFB69-7010-091E-BC6E-87D3BFA6D714}"/>
              </a:ext>
            </a:extLst>
          </p:cNvPr>
          <p:cNvSpPr>
            <a:spLocks noGrp="1"/>
          </p:cNvSpPr>
          <p:nvPr>
            <p:ph type="body" sz="quarter" idx="37" hasCustomPrompt="1"/>
          </p:nvPr>
        </p:nvSpPr>
        <p:spPr>
          <a:xfrm>
            <a:off x="803275" y="3414476"/>
            <a:ext cx="2752725" cy="721755"/>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[In geval van co-creatie benoem hier ook de </a:t>
            </a:r>
            <a:r>
              <a:rPr lang="nl-NL" dirty="0" err="1"/>
              <a:t>mede-auteur</a:t>
            </a:r>
            <a:r>
              <a:rPr lang="nl-NL" dirty="0"/>
              <a:t>/organisatie. Het organisatielogo kan onderaan dit colofon naast het HAN-logo]</a:t>
            </a:r>
          </a:p>
        </p:txBody>
      </p:sp>
      <p:sp>
        <p:nvSpPr>
          <p:cNvPr id="15" name="TextBox 14">
            <a:extLst>
              <a:ext uri="{FF2B5EF4-FFF2-40B4-BE49-F238E27FC236}">
                <a16:creationId xmlns:a16="http://schemas.microsoft.com/office/drawing/2014/main" id="{4B38FA3A-71AA-4260-3E0F-8E57CAFA68FA}"/>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Colofon</a:t>
            </a:r>
            <a:endParaRPr lang="en-US" dirty="0"/>
          </a:p>
        </p:txBody>
      </p:sp>
      <p:sp>
        <p:nvSpPr>
          <p:cNvPr id="16" name="Rectangle 15">
            <a:extLst>
              <a:ext uri="{FF2B5EF4-FFF2-40B4-BE49-F238E27FC236}">
                <a16:creationId xmlns:a16="http://schemas.microsoft.com/office/drawing/2014/main" id="{65FD6AC8-B10B-DEC5-8AFD-69C4FAB475FE}"/>
              </a:ext>
            </a:extLst>
          </p:cNvPr>
          <p:cNvSpPr/>
          <p:nvPr userDrawn="1"/>
        </p:nvSpPr>
        <p:spPr>
          <a:xfrm>
            <a:off x="803275" y="3016292"/>
            <a:ext cx="70061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Auteurs</a:t>
            </a:r>
          </a:p>
        </p:txBody>
      </p:sp>
      <p:sp>
        <p:nvSpPr>
          <p:cNvPr id="22" name="Rectangle 21">
            <a:extLst>
              <a:ext uri="{FF2B5EF4-FFF2-40B4-BE49-F238E27FC236}">
                <a16:creationId xmlns:a16="http://schemas.microsoft.com/office/drawing/2014/main" id="{2D888522-B276-F297-9EE9-75F356CB786B}"/>
              </a:ext>
            </a:extLst>
          </p:cNvPr>
          <p:cNvSpPr/>
          <p:nvPr userDrawn="1"/>
        </p:nvSpPr>
        <p:spPr>
          <a:xfrm>
            <a:off x="803275" y="4208345"/>
            <a:ext cx="1216781"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Publicatiedatum</a:t>
            </a:r>
          </a:p>
        </p:txBody>
      </p:sp>
      <p:sp>
        <p:nvSpPr>
          <p:cNvPr id="23" name="Rectangle 22">
            <a:extLst>
              <a:ext uri="{FF2B5EF4-FFF2-40B4-BE49-F238E27FC236}">
                <a16:creationId xmlns:a16="http://schemas.microsoft.com/office/drawing/2014/main" id="{99BC62B8-8602-2543-1AF4-9EF0094A9594}"/>
              </a:ext>
            </a:extLst>
          </p:cNvPr>
          <p:cNvSpPr/>
          <p:nvPr userDrawn="1"/>
        </p:nvSpPr>
        <p:spPr>
          <a:xfrm>
            <a:off x="803274" y="4605873"/>
            <a:ext cx="73267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Uitgever</a:t>
            </a:r>
          </a:p>
        </p:txBody>
      </p:sp>
      <p:grpSp>
        <p:nvGrpSpPr>
          <p:cNvPr id="24" name="Groep 25">
            <a:extLst>
              <a:ext uri="{FF2B5EF4-FFF2-40B4-BE49-F238E27FC236}">
                <a16:creationId xmlns:a16="http://schemas.microsoft.com/office/drawing/2014/main" id="{72CDDAB1-1394-CF5B-26AF-C5371A77C4F2}"/>
              </a:ext>
            </a:extLst>
          </p:cNvPr>
          <p:cNvGrpSpPr/>
          <p:nvPr userDrawn="1"/>
        </p:nvGrpSpPr>
        <p:grpSpPr>
          <a:xfrm>
            <a:off x="802169" y="5000287"/>
            <a:ext cx="1889759" cy="410464"/>
            <a:chOff x="796670" y="5586095"/>
            <a:chExt cx="1889759" cy="410464"/>
          </a:xfrm>
        </p:grpSpPr>
        <p:sp>
          <p:nvSpPr>
            <p:cNvPr id="26" name="Vrije vorm: vorm 21">
              <a:extLst>
                <a:ext uri="{FF2B5EF4-FFF2-40B4-BE49-F238E27FC236}">
                  <a16:creationId xmlns:a16="http://schemas.microsoft.com/office/drawing/2014/main" id="{23550136-98FC-4F7F-BA9A-42D37A13EB57}"/>
                </a:ext>
              </a:extLst>
            </p:cNvPr>
            <p:cNvSpPr/>
            <p:nvPr/>
          </p:nvSpPr>
          <p:spPr>
            <a:xfrm>
              <a:off x="804163" y="5590413"/>
              <a:ext cx="498602" cy="201929"/>
            </a:xfrm>
            <a:custGeom>
              <a:avLst/>
              <a:gdLst>
                <a:gd name="connsiteX0" fmla="*/ 380111 w 498602"/>
                <a:gd name="connsiteY0" fmla="*/ 201930 h 201929"/>
                <a:gd name="connsiteX1" fmla="*/ 498602 w 498602"/>
                <a:gd name="connsiteY1" fmla="*/ 201930 h 201929"/>
                <a:gd name="connsiteX2" fmla="*/ 498602 w 498602"/>
                <a:gd name="connsiteY2" fmla="*/ 184150 h 201929"/>
                <a:gd name="connsiteX3" fmla="*/ 380111 w 498602"/>
                <a:gd name="connsiteY3" fmla="*/ 184150 h 201929"/>
                <a:gd name="connsiteX4" fmla="*/ 380111 w 498602"/>
                <a:gd name="connsiteY4" fmla="*/ 201930 h 201929"/>
                <a:gd name="connsiteX5" fmla="*/ 78486 w 498602"/>
                <a:gd name="connsiteY5" fmla="*/ 167386 h 201929"/>
                <a:gd name="connsiteX6" fmla="*/ 78486 w 498602"/>
                <a:gd name="connsiteY6" fmla="*/ 93218 h 201929"/>
                <a:gd name="connsiteX7" fmla="*/ 28194 w 498602"/>
                <a:gd name="connsiteY7" fmla="*/ 93218 h 201929"/>
                <a:gd name="connsiteX8" fmla="*/ 28194 w 498602"/>
                <a:gd name="connsiteY8" fmla="*/ 167386 h 201929"/>
                <a:gd name="connsiteX9" fmla="*/ 0 w 498602"/>
                <a:gd name="connsiteY9" fmla="*/ 167386 h 201929"/>
                <a:gd name="connsiteX10" fmla="*/ 0 w 498602"/>
                <a:gd name="connsiteY10" fmla="*/ 0 h 201929"/>
                <a:gd name="connsiteX11" fmla="*/ 28194 w 498602"/>
                <a:gd name="connsiteY11" fmla="*/ 0 h 201929"/>
                <a:gd name="connsiteX12" fmla="*/ 28194 w 498602"/>
                <a:gd name="connsiteY12" fmla="*/ 67818 h 201929"/>
                <a:gd name="connsiteX13" fmla="*/ 78486 w 498602"/>
                <a:gd name="connsiteY13" fmla="*/ 67818 h 201929"/>
                <a:gd name="connsiteX14" fmla="*/ 78486 w 498602"/>
                <a:gd name="connsiteY14" fmla="*/ 0 h 201929"/>
                <a:gd name="connsiteX15" fmla="*/ 106680 w 498602"/>
                <a:gd name="connsiteY15" fmla="*/ 0 h 201929"/>
                <a:gd name="connsiteX16" fmla="*/ 106680 w 498602"/>
                <a:gd name="connsiteY16" fmla="*/ 167386 h 201929"/>
                <a:gd name="connsiteX17" fmla="*/ 78486 w 498602"/>
                <a:gd name="connsiteY17" fmla="*/ 167386 h 201929"/>
                <a:gd name="connsiteX18" fmla="*/ 332105 w 498602"/>
                <a:gd name="connsiteY18" fmla="*/ 167386 h 201929"/>
                <a:gd name="connsiteX19" fmla="*/ 284480 w 498602"/>
                <a:gd name="connsiteY19" fmla="*/ 49149 h 201929"/>
                <a:gd name="connsiteX20" fmla="*/ 283718 w 498602"/>
                <a:gd name="connsiteY20" fmla="*/ 49149 h 201929"/>
                <a:gd name="connsiteX21" fmla="*/ 284226 w 498602"/>
                <a:gd name="connsiteY21" fmla="*/ 167386 h 201929"/>
                <a:gd name="connsiteX22" fmla="*/ 258572 w 498602"/>
                <a:gd name="connsiteY22" fmla="*/ 167386 h 201929"/>
                <a:gd name="connsiteX23" fmla="*/ 258572 w 498602"/>
                <a:gd name="connsiteY23" fmla="*/ 0 h 201929"/>
                <a:gd name="connsiteX24" fmla="*/ 291084 w 498602"/>
                <a:gd name="connsiteY24" fmla="*/ 0 h 201929"/>
                <a:gd name="connsiteX25" fmla="*/ 338201 w 498602"/>
                <a:gd name="connsiteY25" fmla="*/ 118872 h 201929"/>
                <a:gd name="connsiteX26" fmla="*/ 338963 w 498602"/>
                <a:gd name="connsiteY26" fmla="*/ 118872 h 201929"/>
                <a:gd name="connsiteX27" fmla="*/ 338709 w 498602"/>
                <a:gd name="connsiteY27" fmla="*/ 0 h 201929"/>
                <a:gd name="connsiteX28" fmla="*/ 363347 w 498602"/>
                <a:gd name="connsiteY28" fmla="*/ 0 h 201929"/>
                <a:gd name="connsiteX29" fmla="*/ 363347 w 498602"/>
                <a:gd name="connsiteY29" fmla="*/ 167386 h 201929"/>
                <a:gd name="connsiteX30" fmla="*/ 332105 w 498602"/>
                <a:gd name="connsiteY30" fmla="*/ 167386 h 201929"/>
                <a:gd name="connsiteX31" fmla="*/ 167640 w 498602"/>
                <a:gd name="connsiteY31" fmla="*/ 102870 h 201929"/>
                <a:gd name="connsiteX32" fmla="*/ 184277 w 498602"/>
                <a:gd name="connsiteY32" fmla="*/ 36068 h 201929"/>
                <a:gd name="connsiteX33" fmla="*/ 185928 w 498602"/>
                <a:gd name="connsiteY33" fmla="*/ 36068 h 201929"/>
                <a:gd name="connsiteX34" fmla="*/ 199898 w 498602"/>
                <a:gd name="connsiteY34" fmla="*/ 92075 h 201929"/>
                <a:gd name="connsiteX35" fmla="*/ 167513 w 498602"/>
                <a:gd name="connsiteY35" fmla="*/ 102870 h 201929"/>
                <a:gd name="connsiteX36" fmla="*/ 202819 w 498602"/>
                <a:gd name="connsiteY36" fmla="*/ 0 h 201929"/>
                <a:gd name="connsiteX37" fmla="*/ 167513 w 498602"/>
                <a:gd name="connsiteY37" fmla="*/ 0 h 201929"/>
                <a:gd name="connsiteX38" fmla="*/ 139446 w 498602"/>
                <a:gd name="connsiteY38" fmla="*/ 112395 h 201929"/>
                <a:gd name="connsiteX39" fmla="*/ 115951 w 498602"/>
                <a:gd name="connsiteY39" fmla="*/ 120269 h 201929"/>
                <a:gd name="connsiteX40" fmla="*/ 123317 w 498602"/>
                <a:gd name="connsiteY40" fmla="*/ 142240 h 201929"/>
                <a:gd name="connsiteX41" fmla="*/ 132842 w 498602"/>
                <a:gd name="connsiteY41" fmla="*/ 139065 h 201929"/>
                <a:gd name="connsiteX42" fmla="*/ 125730 w 498602"/>
                <a:gd name="connsiteY42" fmla="*/ 167513 h 201929"/>
                <a:gd name="connsiteX43" fmla="*/ 151511 w 498602"/>
                <a:gd name="connsiteY43" fmla="*/ 167513 h 201929"/>
                <a:gd name="connsiteX44" fmla="*/ 161036 w 498602"/>
                <a:gd name="connsiteY44" fmla="*/ 129667 h 201929"/>
                <a:gd name="connsiteX45" fmla="*/ 205740 w 498602"/>
                <a:gd name="connsiteY45" fmla="*/ 114681 h 201929"/>
                <a:gd name="connsiteX46" fmla="*/ 218948 w 498602"/>
                <a:gd name="connsiteY46" fmla="*/ 167513 h 201929"/>
                <a:gd name="connsiteX47" fmla="*/ 244729 w 498602"/>
                <a:gd name="connsiteY47" fmla="*/ 167513 h 201929"/>
                <a:gd name="connsiteX48" fmla="*/ 202946 w 498602"/>
                <a:gd name="connsiteY48" fmla="*/ 127 h 20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8602" h="201929">
                  <a:moveTo>
                    <a:pt x="380111" y="201930"/>
                  </a:moveTo>
                  <a:lnTo>
                    <a:pt x="498602" y="201930"/>
                  </a:lnTo>
                  <a:lnTo>
                    <a:pt x="498602" y="184150"/>
                  </a:lnTo>
                  <a:lnTo>
                    <a:pt x="380111" y="184150"/>
                  </a:lnTo>
                  <a:lnTo>
                    <a:pt x="380111" y="201930"/>
                  </a:lnTo>
                  <a:close/>
                  <a:moveTo>
                    <a:pt x="78486" y="167386"/>
                  </a:moveTo>
                  <a:lnTo>
                    <a:pt x="78486" y="93218"/>
                  </a:lnTo>
                  <a:lnTo>
                    <a:pt x="28194" y="93218"/>
                  </a:lnTo>
                  <a:lnTo>
                    <a:pt x="28194" y="167386"/>
                  </a:lnTo>
                  <a:lnTo>
                    <a:pt x="0" y="167386"/>
                  </a:lnTo>
                  <a:lnTo>
                    <a:pt x="0" y="0"/>
                  </a:lnTo>
                  <a:lnTo>
                    <a:pt x="28194" y="0"/>
                  </a:lnTo>
                  <a:lnTo>
                    <a:pt x="28194" y="67818"/>
                  </a:lnTo>
                  <a:lnTo>
                    <a:pt x="78486" y="67818"/>
                  </a:lnTo>
                  <a:lnTo>
                    <a:pt x="78486" y="0"/>
                  </a:lnTo>
                  <a:lnTo>
                    <a:pt x="106680" y="0"/>
                  </a:lnTo>
                  <a:lnTo>
                    <a:pt x="106680" y="167386"/>
                  </a:lnTo>
                  <a:lnTo>
                    <a:pt x="78486" y="167386"/>
                  </a:lnTo>
                  <a:close/>
                  <a:moveTo>
                    <a:pt x="332105" y="167386"/>
                  </a:moveTo>
                  <a:lnTo>
                    <a:pt x="284480" y="49149"/>
                  </a:lnTo>
                  <a:lnTo>
                    <a:pt x="283718" y="49149"/>
                  </a:lnTo>
                  <a:lnTo>
                    <a:pt x="284226" y="167386"/>
                  </a:lnTo>
                  <a:lnTo>
                    <a:pt x="258572" y="167386"/>
                  </a:lnTo>
                  <a:lnTo>
                    <a:pt x="258572" y="0"/>
                  </a:lnTo>
                  <a:lnTo>
                    <a:pt x="291084" y="0"/>
                  </a:lnTo>
                  <a:lnTo>
                    <a:pt x="338201" y="118872"/>
                  </a:lnTo>
                  <a:lnTo>
                    <a:pt x="338963" y="118872"/>
                  </a:lnTo>
                  <a:lnTo>
                    <a:pt x="338709" y="0"/>
                  </a:lnTo>
                  <a:lnTo>
                    <a:pt x="363347" y="0"/>
                  </a:lnTo>
                  <a:lnTo>
                    <a:pt x="363347" y="167386"/>
                  </a:lnTo>
                  <a:lnTo>
                    <a:pt x="332105" y="167386"/>
                  </a:lnTo>
                  <a:close/>
                  <a:moveTo>
                    <a:pt x="167640" y="102870"/>
                  </a:moveTo>
                  <a:lnTo>
                    <a:pt x="184277" y="36068"/>
                  </a:lnTo>
                  <a:lnTo>
                    <a:pt x="185928" y="36068"/>
                  </a:lnTo>
                  <a:lnTo>
                    <a:pt x="199898" y="92075"/>
                  </a:lnTo>
                  <a:lnTo>
                    <a:pt x="167513" y="102870"/>
                  </a:lnTo>
                  <a:close/>
                  <a:moveTo>
                    <a:pt x="202819" y="0"/>
                  </a:moveTo>
                  <a:lnTo>
                    <a:pt x="167513" y="0"/>
                  </a:lnTo>
                  <a:lnTo>
                    <a:pt x="139446" y="112395"/>
                  </a:lnTo>
                  <a:lnTo>
                    <a:pt x="115951" y="120269"/>
                  </a:lnTo>
                  <a:lnTo>
                    <a:pt x="123317" y="142240"/>
                  </a:lnTo>
                  <a:lnTo>
                    <a:pt x="132842" y="139065"/>
                  </a:lnTo>
                  <a:lnTo>
                    <a:pt x="125730" y="167513"/>
                  </a:lnTo>
                  <a:lnTo>
                    <a:pt x="151511" y="167513"/>
                  </a:lnTo>
                  <a:lnTo>
                    <a:pt x="161036" y="129667"/>
                  </a:lnTo>
                  <a:lnTo>
                    <a:pt x="205740" y="114681"/>
                  </a:lnTo>
                  <a:lnTo>
                    <a:pt x="218948" y="167513"/>
                  </a:lnTo>
                  <a:lnTo>
                    <a:pt x="244729" y="167513"/>
                  </a:lnTo>
                  <a:lnTo>
                    <a:pt x="202946" y="127"/>
                  </a:lnTo>
                  <a:close/>
                </a:path>
              </a:pathLst>
            </a:custGeom>
            <a:solidFill>
              <a:srgbClr val="E50056"/>
            </a:solidFill>
            <a:ln w="12700" cap="flat">
              <a:noFill/>
              <a:prstDash val="solid"/>
              <a:miter/>
            </a:ln>
          </p:spPr>
          <p:txBody>
            <a:bodyPr rtlCol="0" anchor="ctr"/>
            <a:lstStyle/>
            <a:p>
              <a:endParaRPr lang="nl-NL"/>
            </a:p>
          </p:txBody>
        </p:sp>
        <p:sp>
          <p:nvSpPr>
            <p:cNvPr id="27" name="Vrije vorm: vorm 22">
              <a:extLst>
                <a:ext uri="{FF2B5EF4-FFF2-40B4-BE49-F238E27FC236}">
                  <a16:creationId xmlns:a16="http://schemas.microsoft.com/office/drawing/2014/main" id="{638D3FEF-1F3E-6D16-1CCF-112BE12B0594}"/>
                </a:ext>
              </a:extLst>
            </p:cNvPr>
            <p:cNvSpPr/>
            <p:nvPr/>
          </p:nvSpPr>
          <p:spPr>
            <a:xfrm>
              <a:off x="1323328" y="5590413"/>
              <a:ext cx="239279" cy="171577"/>
            </a:xfrm>
            <a:custGeom>
              <a:avLst/>
              <a:gdLst>
                <a:gd name="connsiteX0" fmla="*/ 102628 w 239279"/>
                <a:gd name="connsiteY0" fmla="*/ 132842 h 171577"/>
                <a:gd name="connsiteX1" fmla="*/ 93357 w 239279"/>
                <a:gd name="connsiteY1" fmla="*/ 153035 h 171577"/>
                <a:gd name="connsiteX2" fmla="*/ 76847 w 239279"/>
                <a:gd name="connsiteY2" fmla="*/ 166624 h 171577"/>
                <a:gd name="connsiteX3" fmla="*/ 52336 w 239279"/>
                <a:gd name="connsiteY3" fmla="*/ 171577 h 171577"/>
                <a:gd name="connsiteX4" fmla="*/ 27952 w 239279"/>
                <a:gd name="connsiteY4" fmla="*/ 166624 h 171577"/>
                <a:gd name="connsiteX5" fmla="*/ 11696 w 239279"/>
                <a:gd name="connsiteY5" fmla="*/ 153035 h 171577"/>
                <a:gd name="connsiteX6" fmla="*/ 2679 w 239279"/>
                <a:gd name="connsiteY6" fmla="*/ 132842 h 171577"/>
                <a:gd name="connsiteX7" fmla="*/ 12 w 239279"/>
                <a:gd name="connsiteY7" fmla="*/ 108077 h 171577"/>
                <a:gd name="connsiteX8" fmla="*/ 12 w 239279"/>
                <a:gd name="connsiteY8" fmla="*/ 0 h 171577"/>
                <a:gd name="connsiteX9" fmla="*/ 28460 w 239279"/>
                <a:gd name="connsiteY9" fmla="*/ 0 h 171577"/>
                <a:gd name="connsiteX10" fmla="*/ 28460 w 239279"/>
                <a:gd name="connsiteY10" fmla="*/ 105410 h 171577"/>
                <a:gd name="connsiteX11" fmla="*/ 29476 w 239279"/>
                <a:gd name="connsiteY11" fmla="*/ 120396 h 171577"/>
                <a:gd name="connsiteX12" fmla="*/ 33286 w 239279"/>
                <a:gd name="connsiteY12" fmla="*/ 133096 h 171577"/>
                <a:gd name="connsiteX13" fmla="*/ 40779 w 239279"/>
                <a:gd name="connsiteY13" fmla="*/ 141732 h 171577"/>
                <a:gd name="connsiteX14" fmla="*/ 52844 w 239279"/>
                <a:gd name="connsiteY14" fmla="*/ 144907 h 171577"/>
                <a:gd name="connsiteX15" fmla="*/ 64909 w 239279"/>
                <a:gd name="connsiteY15" fmla="*/ 141732 h 171577"/>
                <a:gd name="connsiteX16" fmla="*/ 72402 w 239279"/>
                <a:gd name="connsiteY16" fmla="*/ 133096 h 171577"/>
                <a:gd name="connsiteX17" fmla="*/ 76212 w 239279"/>
                <a:gd name="connsiteY17" fmla="*/ 120396 h 171577"/>
                <a:gd name="connsiteX18" fmla="*/ 77228 w 239279"/>
                <a:gd name="connsiteY18" fmla="*/ 105410 h 171577"/>
                <a:gd name="connsiteX19" fmla="*/ 77228 w 239279"/>
                <a:gd name="connsiteY19" fmla="*/ 0 h 171577"/>
                <a:gd name="connsiteX20" fmla="*/ 105422 w 239279"/>
                <a:gd name="connsiteY20" fmla="*/ 0 h 171577"/>
                <a:gd name="connsiteX21" fmla="*/ 105422 w 239279"/>
                <a:gd name="connsiteY21" fmla="*/ 108077 h 171577"/>
                <a:gd name="connsiteX22" fmla="*/ 102628 w 239279"/>
                <a:gd name="connsiteY22" fmla="*/ 132842 h 171577"/>
                <a:gd name="connsiteX23" fmla="*/ 207911 w 239279"/>
                <a:gd name="connsiteY23" fmla="*/ 167386 h 171577"/>
                <a:gd name="connsiteX24" fmla="*/ 160286 w 239279"/>
                <a:gd name="connsiteY24" fmla="*/ 49149 h 171577"/>
                <a:gd name="connsiteX25" fmla="*/ 159524 w 239279"/>
                <a:gd name="connsiteY25" fmla="*/ 49149 h 171577"/>
                <a:gd name="connsiteX26" fmla="*/ 160032 w 239279"/>
                <a:gd name="connsiteY26" fmla="*/ 167386 h 171577"/>
                <a:gd name="connsiteX27" fmla="*/ 134505 w 239279"/>
                <a:gd name="connsiteY27" fmla="*/ 167386 h 171577"/>
                <a:gd name="connsiteX28" fmla="*/ 134505 w 239279"/>
                <a:gd name="connsiteY28" fmla="*/ 0 h 171577"/>
                <a:gd name="connsiteX29" fmla="*/ 167017 w 239279"/>
                <a:gd name="connsiteY29" fmla="*/ 0 h 171577"/>
                <a:gd name="connsiteX30" fmla="*/ 214134 w 239279"/>
                <a:gd name="connsiteY30" fmla="*/ 118872 h 171577"/>
                <a:gd name="connsiteX31" fmla="*/ 214896 w 239279"/>
                <a:gd name="connsiteY31" fmla="*/ 118872 h 171577"/>
                <a:gd name="connsiteX32" fmla="*/ 214642 w 239279"/>
                <a:gd name="connsiteY32" fmla="*/ 0 h 171577"/>
                <a:gd name="connsiteX33" fmla="*/ 239280 w 239279"/>
                <a:gd name="connsiteY33" fmla="*/ 0 h 171577"/>
                <a:gd name="connsiteX34" fmla="*/ 239280 w 239279"/>
                <a:gd name="connsiteY34" fmla="*/ 167386 h 171577"/>
                <a:gd name="connsiteX35" fmla="*/ 208038 w 239279"/>
                <a:gd name="connsiteY35" fmla="*/ 167386 h 17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9279" h="171577">
                  <a:moveTo>
                    <a:pt x="102628" y="132842"/>
                  </a:moveTo>
                  <a:cubicBezTo>
                    <a:pt x="100723" y="140589"/>
                    <a:pt x="97675" y="147320"/>
                    <a:pt x="93357" y="153035"/>
                  </a:cubicBezTo>
                  <a:cubicBezTo>
                    <a:pt x="89039" y="158877"/>
                    <a:pt x="83451" y="163449"/>
                    <a:pt x="76847" y="166624"/>
                  </a:cubicBezTo>
                  <a:cubicBezTo>
                    <a:pt x="70116" y="169926"/>
                    <a:pt x="61988" y="171577"/>
                    <a:pt x="52336" y="171577"/>
                  </a:cubicBezTo>
                  <a:cubicBezTo>
                    <a:pt x="42684" y="171577"/>
                    <a:pt x="34556" y="169926"/>
                    <a:pt x="27952" y="166624"/>
                  </a:cubicBezTo>
                  <a:cubicBezTo>
                    <a:pt x="21475" y="163449"/>
                    <a:pt x="15887" y="158877"/>
                    <a:pt x="11696" y="153035"/>
                  </a:cubicBezTo>
                  <a:cubicBezTo>
                    <a:pt x="7505" y="147320"/>
                    <a:pt x="4457" y="140589"/>
                    <a:pt x="2679" y="132842"/>
                  </a:cubicBezTo>
                  <a:cubicBezTo>
                    <a:pt x="774" y="124714"/>
                    <a:pt x="-115" y="116332"/>
                    <a:pt x="12" y="108077"/>
                  </a:cubicBezTo>
                  <a:lnTo>
                    <a:pt x="12" y="0"/>
                  </a:lnTo>
                  <a:lnTo>
                    <a:pt x="28460" y="0"/>
                  </a:lnTo>
                  <a:lnTo>
                    <a:pt x="28460" y="105410"/>
                  </a:lnTo>
                  <a:cubicBezTo>
                    <a:pt x="28460" y="110617"/>
                    <a:pt x="28841" y="115570"/>
                    <a:pt x="29476" y="120396"/>
                  </a:cubicBezTo>
                  <a:cubicBezTo>
                    <a:pt x="30238" y="125222"/>
                    <a:pt x="31508" y="129413"/>
                    <a:pt x="33286" y="133096"/>
                  </a:cubicBezTo>
                  <a:cubicBezTo>
                    <a:pt x="35064" y="136779"/>
                    <a:pt x="37604" y="139573"/>
                    <a:pt x="40779" y="141732"/>
                  </a:cubicBezTo>
                  <a:cubicBezTo>
                    <a:pt x="43954" y="143891"/>
                    <a:pt x="48018" y="144907"/>
                    <a:pt x="52844" y="144907"/>
                  </a:cubicBezTo>
                  <a:cubicBezTo>
                    <a:pt x="57670" y="144907"/>
                    <a:pt x="61734" y="143891"/>
                    <a:pt x="64909" y="141732"/>
                  </a:cubicBezTo>
                  <a:cubicBezTo>
                    <a:pt x="68084" y="139573"/>
                    <a:pt x="70497" y="136779"/>
                    <a:pt x="72402" y="133096"/>
                  </a:cubicBezTo>
                  <a:cubicBezTo>
                    <a:pt x="74180" y="129413"/>
                    <a:pt x="75450" y="125222"/>
                    <a:pt x="76212" y="120396"/>
                  </a:cubicBezTo>
                  <a:cubicBezTo>
                    <a:pt x="76974" y="115570"/>
                    <a:pt x="77228" y="110617"/>
                    <a:pt x="77228" y="105410"/>
                  </a:cubicBezTo>
                  <a:lnTo>
                    <a:pt x="77228" y="0"/>
                  </a:lnTo>
                  <a:lnTo>
                    <a:pt x="105422" y="0"/>
                  </a:lnTo>
                  <a:lnTo>
                    <a:pt x="105422" y="108077"/>
                  </a:lnTo>
                  <a:cubicBezTo>
                    <a:pt x="105422" y="116967"/>
                    <a:pt x="104533" y="125222"/>
                    <a:pt x="102628" y="132842"/>
                  </a:cubicBezTo>
                  <a:moveTo>
                    <a:pt x="207911" y="167386"/>
                  </a:moveTo>
                  <a:lnTo>
                    <a:pt x="160286" y="49149"/>
                  </a:lnTo>
                  <a:lnTo>
                    <a:pt x="159524" y="49149"/>
                  </a:lnTo>
                  <a:lnTo>
                    <a:pt x="160032" y="167386"/>
                  </a:lnTo>
                  <a:lnTo>
                    <a:pt x="134505" y="167386"/>
                  </a:lnTo>
                  <a:lnTo>
                    <a:pt x="134505" y="0"/>
                  </a:lnTo>
                  <a:lnTo>
                    <a:pt x="167017" y="0"/>
                  </a:lnTo>
                  <a:lnTo>
                    <a:pt x="214134" y="118872"/>
                  </a:lnTo>
                  <a:lnTo>
                    <a:pt x="214896" y="118872"/>
                  </a:lnTo>
                  <a:lnTo>
                    <a:pt x="214642" y="0"/>
                  </a:lnTo>
                  <a:lnTo>
                    <a:pt x="239280" y="0"/>
                  </a:lnTo>
                  <a:lnTo>
                    <a:pt x="239280" y="167386"/>
                  </a:lnTo>
                  <a:lnTo>
                    <a:pt x="208038" y="167386"/>
                  </a:lnTo>
                  <a:close/>
                </a:path>
              </a:pathLst>
            </a:custGeom>
            <a:solidFill>
              <a:srgbClr val="FFFFFF"/>
            </a:solidFill>
            <a:ln w="12700" cap="flat">
              <a:noFill/>
              <a:prstDash val="solid"/>
              <a:miter/>
            </a:ln>
          </p:spPr>
          <p:txBody>
            <a:bodyPr rtlCol="0" anchor="ctr"/>
            <a:lstStyle/>
            <a:p>
              <a:endParaRPr lang="nl-NL"/>
            </a:p>
          </p:txBody>
        </p:sp>
        <p:sp>
          <p:nvSpPr>
            <p:cNvPr id="38" name="Vrije vorm: vorm 23">
              <a:extLst>
                <a:ext uri="{FF2B5EF4-FFF2-40B4-BE49-F238E27FC236}">
                  <a16:creationId xmlns:a16="http://schemas.microsoft.com/office/drawing/2014/main" id="{8294EE04-46B2-E594-8795-7BC9FD07C045}"/>
                </a:ext>
              </a:extLst>
            </p:cNvPr>
            <p:cNvSpPr/>
            <p:nvPr/>
          </p:nvSpPr>
          <p:spPr>
            <a:xfrm>
              <a:off x="796670" y="5586095"/>
              <a:ext cx="1889759" cy="410464"/>
            </a:xfrm>
            <a:custGeom>
              <a:avLst/>
              <a:gdLst>
                <a:gd name="connsiteX0" fmla="*/ 796036 w 1889759"/>
                <a:gd name="connsiteY0" fmla="*/ 171704 h 410464"/>
                <a:gd name="connsiteX1" fmla="*/ 824484 w 1889759"/>
                <a:gd name="connsiteY1" fmla="*/ 171704 h 410464"/>
                <a:gd name="connsiteX2" fmla="*/ 824484 w 1889759"/>
                <a:gd name="connsiteY2" fmla="*/ 4318 h 410464"/>
                <a:gd name="connsiteX3" fmla="*/ 796036 w 1889759"/>
                <a:gd name="connsiteY3" fmla="*/ 4318 h 410464"/>
                <a:gd name="connsiteX4" fmla="*/ 796036 w 1889759"/>
                <a:gd name="connsiteY4" fmla="*/ 171704 h 410464"/>
                <a:gd name="connsiteX5" fmla="*/ 918210 w 1889759"/>
                <a:gd name="connsiteY5" fmla="*/ 171704 h 410464"/>
                <a:gd name="connsiteX6" fmla="*/ 882142 w 1889759"/>
                <a:gd name="connsiteY6" fmla="*/ 171704 h 410464"/>
                <a:gd name="connsiteX7" fmla="*/ 841121 w 1889759"/>
                <a:gd name="connsiteY7" fmla="*/ 4318 h 410464"/>
                <a:gd name="connsiteX8" fmla="*/ 872871 w 1889759"/>
                <a:gd name="connsiteY8" fmla="*/ 4318 h 410464"/>
                <a:gd name="connsiteX9" fmla="*/ 900811 w 1889759"/>
                <a:gd name="connsiteY9" fmla="*/ 138557 h 410464"/>
                <a:gd name="connsiteX10" fmla="*/ 901573 w 1889759"/>
                <a:gd name="connsiteY10" fmla="*/ 138557 h 410464"/>
                <a:gd name="connsiteX11" fmla="*/ 929513 w 1889759"/>
                <a:gd name="connsiteY11" fmla="*/ 4318 h 410464"/>
                <a:gd name="connsiteX12" fmla="*/ 959866 w 1889759"/>
                <a:gd name="connsiteY12" fmla="*/ 4318 h 410464"/>
                <a:gd name="connsiteX13" fmla="*/ 918083 w 1889759"/>
                <a:gd name="connsiteY13" fmla="*/ 171704 h 410464"/>
                <a:gd name="connsiteX14" fmla="*/ 976503 w 1889759"/>
                <a:gd name="connsiteY14" fmla="*/ 171704 h 410464"/>
                <a:gd name="connsiteX15" fmla="*/ 976503 w 1889759"/>
                <a:gd name="connsiteY15" fmla="*/ 4318 h 410464"/>
                <a:gd name="connsiteX16" fmla="*/ 1051687 w 1889759"/>
                <a:gd name="connsiteY16" fmla="*/ 4318 h 410464"/>
                <a:gd name="connsiteX17" fmla="*/ 1051687 w 1889759"/>
                <a:gd name="connsiteY17" fmla="*/ 29337 h 410464"/>
                <a:gd name="connsiteX18" fmla="*/ 1003808 w 1889759"/>
                <a:gd name="connsiteY18" fmla="*/ 29337 h 410464"/>
                <a:gd name="connsiteX19" fmla="*/ 1003808 w 1889759"/>
                <a:gd name="connsiteY19" fmla="*/ 73787 h 410464"/>
                <a:gd name="connsiteX20" fmla="*/ 1048131 w 1889759"/>
                <a:gd name="connsiteY20" fmla="*/ 73787 h 410464"/>
                <a:gd name="connsiteX21" fmla="*/ 1048131 w 1889759"/>
                <a:gd name="connsiteY21" fmla="*/ 96901 h 410464"/>
                <a:gd name="connsiteX22" fmla="*/ 1003808 w 1889759"/>
                <a:gd name="connsiteY22" fmla="*/ 96901 h 410464"/>
                <a:gd name="connsiteX23" fmla="*/ 1003808 w 1889759"/>
                <a:gd name="connsiteY23" fmla="*/ 146304 h 410464"/>
                <a:gd name="connsiteX24" fmla="*/ 1054100 w 1889759"/>
                <a:gd name="connsiteY24" fmla="*/ 146304 h 410464"/>
                <a:gd name="connsiteX25" fmla="*/ 1054100 w 1889759"/>
                <a:gd name="connsiteY25" fmla="*/ 171577 h 410464"/>
                <a:gd name="connsiteX26" fmla="*/ 976630 w 1889759"/>
                <a:gd name="connsiteY26" fmla="*/ 171577 h 410464"/>
                <a:gd name="connsiteX27" fmla="*/ 1143508 w 1889759"/>
                <a:gd name="connsiteY27" fmla="*/ 53467 h 410464"/>
                <a:gd name="connsiteX28" fmla="*/ 1141349 w 1889759"/>
                <a:gd name="connsiteY28" fmla="*/ 40894 h 410464"/>
                <a:gd name="connsiteX29" fmla="*/ 1135761 w 1889759"/>
                <a:gd name="connsiteY29" fmla="*/ 33147 h 410464"/>
                <a:gd name="connsiteX30" fmla="*/ 1128014 w 1889759"/>
                <a:gd name="connsiteY30" fmla="*/ 29083 h 410464"/>
                <a:gd name="connsiteX31" fmla="*/ 1119505 w 1889759"/>
                <a:gd name="connsiteY31" fmla="*/ 27940 h 410464"/>
                <a:gd name="connsiteX32" fmla="*/ 1103376 w 1889759"/>
                <a:gd name="connsiteY32" fmla="*/ 27940 h 410464"/>
                <a:gd name="connsiteX33" fmla="*/ 1103376 w 1889759"/>
                <a:gd name="connsiteY33" fmla="*/ 79502 h 410464"/>
                <a:gd name="connsiteX34" fmla="*/ 1119505 w 1889759"/>
                <a:gd name="connsiteY34" fmla="*/ 79502 h 410464"/>
                <a:gd name="connsiteX35" fmla="*/ 1136650 w 1889759"/>
                <a:gd name="connsiteY35" fmla="*/ 73025 h 410464"/>
                <a:gd name="connsiteX36" fmla="*/ 1143381 w 1889759"/>
                <a:gd name="connsiteY36" fmla="*/ 53467 h 410464"/>
                <a:gd name="connsiteX37" fmla="*/ 1145413 w 1889759"/>
                <a:gd name="connsiteY37" fmla="*/ 171704 h 410464"/>
                <a:gd name="connsiteX38" fmla="*/ 1119378 w 1889759"/>
                <a:gd name="connsiteY38" fmla="*/ 100330 h 410464"/>
                <a:gd name="connsiteX39" fmla="*/ 1103503 w 1889759"/>
                <a:gd name="connsiteY39" fmla="*/ 100330 h 410464"/>
                <a:gd name="connsiteX40" fmla="*/ 1103503 w 1889759"/>
                <a:gd name="connsiteY40" fmla="*/ 171704 h 410464"/>
                <a:gd name="connsiteX41" fmla="*/ 1076071 w 1889759"/>
                <a:gd name="connsiteY41" fmla="*/ 171704 h 410464"/>
                <a:gd name="connsiteX42" fmla="*/ 1076071 w 1889759"/>
                <a:gd name="connsiteY42" fmla="*/ 4318 h 410464"/>
                <a:gd name="connsiteX43" fmla="*/ 1123950 w 1889759"/>
                <a:gd name="connsiteY43" fmla="*/ 4318 h 410464"/>
                <a:gd name="connsiteX44" fmla="*/ 1143127 w 1889759"/>
                <a:gd name="connsiteY44" fmla="*/ 6985 h 410464"/>
                <a:gd name="connsiteX45" fmla="*/ 1158240 w 1889759"/>
                <a:gd name="connsiteY45" fmla="*/ 15621 h 410464"/>
                <a:gd name="connsiteX46" fmla="*/ 1168019 w 1889759"/>
                <a:gd name="connsiteY46" fmla="*/ 30480 h 410464"/>
                <a:gd name="connsiteX47" fmla="*/ 1171575 w 1889759"/>
                <a:gd name="connsiteY47" fmla="*/ 51943 h 410464"/>
                <a:gd name="connsiteX48" fmla="*/ 1169035 w 1889759"/>
                <a:gd name="connsiteY48" fmla="*/ 69088 h 410464"/>
                <a:gd name="connsiteX49" fmla="*/ 1162812 w 1889759"/>
                <a:gd name="connsiteY49" fmla="*/ 81788 h 410464"/>
                <a:gd name="connsiteX50" fmla="*/ 1154430 w 1889759"/>
                <a:gd name="connsiteY50" fmla="*/ 90170 h 410464"/>
                <a:gd name="connsiteX51" fmla="*/ 1145286 w 1889759"/>
                <a:gd name="connsiteY51" fmla="*/ 94488 h 410464"/>
                <a:gd name="connsiteX52" fmla="*/ 1175385 w 1889759"/>
                <a:gd name="connsiteY52" fmla="*/ 171577 h 410464"/>
                <a:gd name="connsiteX53" fmla="*/ 1145540 w 1889759"/>
                <a:gd name="connsiteY53" fmla="*/ 171577 h 410464"/>
                <a:gd name="connsiteX54" fmla="*/ 1264412 w 1889759"/>
                <a:gd name="connsiteY54" fmla="*/ 36703 h 410464"/>
                <a:gd name="connsiteX55" fmla="*/ 1241171 w 1889759"/>
                <a:gd name="connsiteY55" fmla="*/ 25527 h 410464"/>
                <a:gd name="connsiteX56" fmla="*/ 1233297 w 1889759"/>
                <a:gd name="connsiteY56" fmla="*/ 26797 h 410464"/>
                <a:gd name="connsiteX57" fmla="*/ 1226439 w 1889759"/>
                <a:gd name="connsiteY57" fmla="*/ 30988 h 410464"/>
                <a:gd name="connsiteX58" fmla="*/ 1221613 w 1889759"/>
                <a:gd name="connsiteY58" fmla="*/ 38354 h 410464"/>
                <a:gd name="connsiteX59" fmla="*/ 1219835 w 1889759"/>
                <a:gd name="connsiteY59" fmla="*/ 49022 h 410464"/>
                <a:gd name="connsiteX60" fmla="*/ 1226185 w 1889759"/>
                <a:gd name="connsiteY60" fmla="*/ 65405 h 410464"/>
                <a:gd name="connsiteX61" fmla="*/ 1243076 w 1889759"/>
                <a:gd name="connsiteY61" fmla="*/ 76454 h 410464"/>
                <a:gd name="connsiteX62" fmla="*/ 1255649 w 1889759"/>
                <a:gd name="connsiteY62" fmla="*/ 83566 h 410464"/>
                <a:gd name="connsiteX63" fmla="*/ 1267206 w 1889759"/>
                <a:gd name="connsiteY63" fmla="*/ 93218 h 410464"/>
                <a:gd name="connsiteX64" fmla="*/ 1275715 w 1889759"/>
                <a:gd name="connsiteY64" fmla="*/ 106680 h 410464"/>
                <a:gd name="connsiteX65" fmla="*/ 1279017 w 1889759"/>
                <a:gd name="connsiteY65" fmla="*/ 125095 h 410464"/>
                <a:gd name="connsiteX66" fmla="*/ 1275080 w 1889759"/>
                <a:gd name="connsiteY66" fmla="*/ 146812 h 410464"/>
                <a:gd name="connsiteX67" fmla="*/ 1264666 w 1889759"/>
                <a:gd name="connsiteY67" fmla="*/ 162814 h 410464"/>
                <a:gd name="connsiteX68" fmla="*/ 1249426 w 1889759"/>
                <a:gd name="connsiteY68" fmla="*/ 172593 h 410464"/>
                <a:gd name="connsiteX69" fmla="*/ 1230884 w 1889759"/>
                <a:gd name="connsiteY69" fmla="*/ 175895 h 410464"/>
                <a:gd name="connsiteX70" fmla="*/ 1204976 w 1889759"/>
                <a:gd name="connsiteY70" fmla="*/ 170434 h 410464"/>
                <a:gd name="connsiteX71" fmla="*/ 1186053 w 1889759"/>
                <a:gd name="connsiteY71" fmla="*/ 156718 h 410464"/>
                <a:gd name="connsiteX72" fmla="*/ 1201420 w 1889759"/>
                <a:gd name="connsiteY72" fmla="*/ 135890 h 410464"/>
                <a:gd name="connsiteX73" fmla="*/ 1214628 w 1889759"/>
                <a:gd name="connsiteY73" fmla="*/ 146304 h 410464"/>
                <a:gd name="connsiteX74" fmla="*/ 1230376 w 1889759"/>
                <a:gd name="connsiteY74" fmla="*/ 150114 h 410464"/>
                <a:gd name="connsiteX75" fmla="*/ 1245362 w 1889759"/>
                <a:gd name="connsiteY75" fmla="*/ 144018 h 410464"/>
                <a:gd name="connsiteX76" fmla="*/ 1251331 w 1889759"/>
                <a:gd name="connsiteY76" fmla="*/ 126746 h 410464"/>
                <a:gd name="connsiteX77" fmla="*/ 1244219 w 1889759"/>
                <a:gd name="connsiteY77" fmla="*/ 109474 h 410464"/>
                <a:gd name="connsiteX78" fmla="*/ 1226185 w 1889759"/>
                <a:gd name="connsiteY78" fmla="*/ 97663 h 410464"/>
                <a:gd name="connsiteX79" fmla="*/ 1213231 w 1889759"/>
                <a:gd name="connsiteY79" fmla="*/ 90297 h 410464"/>
                <a:gd name="connsiteX80" fmla="*/ 1202563 w 1889759"/>
                <a:gd name="connsiteY80" fmla="*/ 80772 h 410464"/>
                <a:gd name="connsiteX81" fmla="*/ 1195197 w 1889759"/>
                <a:gd name="connsiteY81" fmla="*/ 67818 h 410464"/>
                <a:gd name="connsiteX82" fmla="*/ 1192530 w 1889759"/>
                <a:gd name="connsiteY82" fmla="*/ 49911 h 410464"/>
                <a:gd name="connsiteX83" fmla="*/ 1196721 w 1889759"/>
                <a:gd name="connsiteY83" fmla="*/ 27559 h 410464"/>
                <a:gd name="connsiteX84" fmla="*/ 1207643 w 1889759"/>
                <a:gd name="connsiteY84" fmla="*/ 12065 h 410464"/>
                <a:gd name="connsiteX85" fmla="*/ 1222883 w 1889759"/>
                <a:gd name="connsiteY85" fmla="*/ 2921 h 410464"/>
                <a:gd name="connsiteX86" fmla="*/ 1240155 w 1889759"/>
                <a:gd name="connsiteY86" fmla="*/ 0 h 410464"/>
                <a:gd name="connsiteX87" fmla="*/ 1263015 w 1889759"/>
                <a:gd name="connsiteY87" fmla="*/ 4191 h 410464"/>
                <a:gd name="connsiteX88" fmla="*/ 1279906 w 1889759"/>
                <a:gd name="connsiteY88" fmla="*/ 16383 h 410464"/>
                <a:gd name="connsiteX89" fmla="*/ 1264285 w 1889759"/>
                <a:gd name="connsiteY89" fmla="*/ 36703 h 410464"/>
                <a:gd name="connsiteX90" fmla="*/ 1264285 w 1889759"/>
                <a:gd name="connsiteY90" fmla="*/ 36703 h 410464"/>
                <a:gd name="connsiteX91" fmla="*/ 1300861 w 1889759"/>
                <a:gd name="connsiteY91" fmla="*/ 171704 h 410464"/>
                <a:gd name="connsiteX92" fmla="*/ 1329309 w 1889759"/>
                <a:gd name="connsiteY92" fmla="*/ 171704 h 410464"/>
                <a:gd name="connsiteX93" fmla="*/ 1329309 w 1889759"/>
                <a:gd name="connsiteY93" fmla="*/ 4318 h 410464"/>
                <a:gd name="connsiteX94" fmla="*/ 1300861 w 1889759"/>
                <a:gd name="connsiteY94" fmla="*/ 4318 h 410464"/>
                <a:gd name="connsiteX95" fmla="*/ 1300861 w 1889759"/>
                <a:gd name="connsiteY95" fmla="*/ 171704 h 410464"/>
                <a:gd name="connsiteX96" fmla="*/ 1404874 w 1889759"/>
                <a:gd name="connsiteY96" fmla="*/ 28448 h 410464"/>
                <a:gd name="connsiteX97" fmla="*/ 1404874 w 1889759"/>
                <a:gd name="connsiteY97" fmla="*/ 171704 h 410464"/>
                <a:gd name="connsiteX98" fmla="*/ 1376934 w 1889759"/>
                <a:gd name="connsiteY98" fmla="*/ 171704 h 410464"/>
                <a:gd name="connsiteX99" fmla="*/ 1376934 w 1889759"/>
                <a:gd name="connsiteY99" fmla="*/ 28448 h 410464"/>
                <a:gd name="connsiteX100" fmla="*/ 1345438 w 1889759"/>
                <a:gd name="connsiteY100" fmla="*/ 28448 h 410464"/>
                <a:gd name="connsiteX101" fmla="*/ 1345438 w 1889759"/>
                <a:gd name="connsiteY101" fmla="*/ 4318 h 410464"/>
                <a:gd name="connsiteX102" fmla="*/ 1436497 w 1889759"/>
                <a:gd name="connsiteY102" fmla="*/ 4318 h 410464"/>
                <a:gd name="connsiteX103" fmla="*/ 1436497 w 1889759"/>
                <a:gd name="connsiteY103" fmla="*/ 28448 h 410464"/>
                <a:gd name="connsiteX104" fmla="*/ 1405001 w 1889759"/>
                <a:gd name="connsiteY104" fmla="*/ 28448 h 410464"/>
                <a:gd name="connsiteX105" fmla="*/ 1514221 w 1889759"/>
                <a:gd name="connsiteY105" fmla="*/ 107696 h 410464"/>
                <a:gd name="connsiteX106" fmla="*/ 1514221 w 1889759"/>
                <a:gd name="connsiteY106" fmla="*/ 171831 h 410464"/>
                <a:gd name="connsiteX107" fmla="*/ 1486281 w 1889759"/>
                <a:gd name="connsiteY107" fmla="*/ 171831 h 410464"/>
                <a:gd name="connsiteX108" fmla="*/ 1486281 w 1889759"/>
                <a:gd name="connsiteY108" fmla="*/ 107696 h 410464"/>
                <a:gd name="connsiteX109" fmla="*/ 1444371 w 1889759"/>
                <a:gd name="connsiteY109" fmla="*/ 4318 h 410464"/>
                <a:gd name="connsiteX110" fmla="*/ 1475232 w 1889759"/>
                <a:gd name="connsiteY110" fmla="*/ 4318 h 410464"/>
                <a:gd name="connsiteX111" fmla="*/ 1500378 w 1889759"/>
                <a:gd name="connsiteY111" fmla="*/ 78994 h 410464"/>
                <a:gd name="connsiteX112" fmla="*/ 1501140 w 1889759"/>
                <a:gd name="connsiteY112" fmla="*/ 78486 h 410464"/>
                <a:gd name="connsiteX113" fmla="*/ 1526794 w 1889759"/>
                <a:gd name="connsiteY113" fmla="*/ 4191 h 410464"/>
                <a:gd name="connsiteX114" fmla="*/ 1556893 w 1889759"/>
                <a:gd name="connsiteY114" fmla="*/ 4191 h 410464"/>
                <a:gd name="connsiteX115" fmla="*/ 1514475 w 1889759"/>
                <a:gd name="connsiteY115" fmla="*/ 107569 h 410464"/>
                <a:gd name="connsiteX116" fmla="*/ 91567 w 1889759"/>
                <a:gd name="connsiteY116" fmla="*/ 322326 h 410464"/>
                <a:gd name="connsiteX117" fmla="*/ 89535 w 1889759"/>
                <a:gd name="connsiteY117" fmla="*/ 298323 h 410464"/>
                <a:gd name="connsiteX118" fmla="*/ 83566 w 1889759"/>
                <a:gd name="connsiteY118" fmla="*/ 278892 h 410464"/>
                <a:gd name="connsiteX119" fmla="*/ 73914 w 1889759"/>
                <a:gd name="connsiteY119" fmla="*/ 266065 h 410464"/>
                <a:gd name="connsiteX120" fmla="*/ 60579 w 1889759"/>
                <a:gd name="connsiteY120" fmla="*/ 261366 h 410464"/>
                <a:gd name="connsiteX121" fmla="*/ 46990 w 1889759"/>
                <a:gd name="connsiteY121" fmla="*/ 266065 h 410464"/>
                <a:gd name="connsiteX122" fmla="*/ 37338 w 1889759"/>
                <a:gd name="connsiteY122" fmla="*/ 278892 h 410464"/>
                <a:gd name="connsiteX123" fmla="*/ 31496 w 1889759"/>
                <a:gd name="connsiteY123" fmla="*/ 298323 h 410464"/>
                <a:gd name="connsiteX124" fmla="*/ 29591 w 1889759"/>
                <a:gd name="connsiteY124" fmla="*/ 322326 h 410464"/>
                <a:gd name="connsiteX125" fmla="*/ 31496 w 1889759"/>
                <a:gd name="connsiteY125" fmla="*/ 346329 h 410464"/>
                <a:gd name="connsiteX126" fmla="*/ 37338 w 1889759"/>
                <a:gd name="connsiteY126" fmla="*/ 365887 h 410464"/>
                <a:gd name="connsiteX127" fmla="*/ 46990 w 1889759"/>
                <a:gd name="connsiteY127" fmla="*/ 378841 h 410464"/>
                <a:gd name="connsiteX128" fmla="*/ 60579 w 1889759"/>
                <a:gd name="connsiteY128" fmla="*/ 383540 h 410464"/>
                <a:gd name="connsiteX129" fmla="*/ 74168 w 1889759"/>
                <a:gd name="connsiteY129" fmla="*/ 378841 h 410464"/>
                <a:gd name="connsiteX130" fmla="*/ 83820 w 1889759"/>
                <a:gd name="connsiteY130" fmla="*/ 365887 h 410464"/>
                <a:gd name="connsiteX131" fmla="*/ 89662 w 1889759"/>
                <a:gd name="connsiteY131" fmla="*/ 346329 h 410464"/>
                <a:gd name="connsiteX132" fmla="*/ 91567 w 1889759"/>
                <a:gd name="connsiteY132" fmla="*/ 322326 h 410464"/>
                <a:gd name="connsiteX133" fmla="*/ 120904 w 1889759"/>
                <a:gd name="connsiteY133" fmla="*/ 322326 h 410464"/>
                <a:gd name="connsiteX134" fmla="*/ 116713 w 1889759"/>
                <a:gd name="connsiteY134" fmla="*/ 358394 h 410464"/>
                <a:gd name="connsiteX135" fmla="*/ 104775 w 1889759"/>
                <a:gd name="connsiteY135" fmla="*/ 386207 h 410464"/>
                <a:gd name="connsiteX136" fmla="*/ 85725 w 1889759"/>
                <a:gd name="connsiteY136" fmla="*/ 404114 h 410464"/>
                <a:gd name="connsiteX137" fmla="*/ 60452 w 1889759"/>
                <a:gd name="connsiteY137" fmla="*/ 410464 h 410464"/>
                <a:gd name="connsiteX138" fmla="*/ 35052 w 1889759"/>
                <a:gd name="connsiteY138" fmla="*/ 404114 h 410464"/>
                <a:gd name="connsiteX139" fmla="*/ 16129 w 1889759"/>
                <a:gd name="connsiteY139" fmla="*/ 386207 h 410464"/>
                <a:gd name="connsiteX140" fmla="*/ 4191 w 1889759"/>
                <a:gd name="connsiteY140" fmla="*/ 358394 h 410464"/>
                <a:gd name="connsiteX141" fmla="*/ 0 w 1889759"/>
                <a:gd name="connsiteY141" fmla="*/ 322326 h 410464"/>
                <a:gd name="connsiteX142" fmla="*/ 4064 w 1889759"/>
                <a:gd name="connsiteY142" fmla="*/ 286385 h 410464"/>
                <a:gd name="connsiteX143" fmla="*/ 15875 w 1889759"/>
                <a:gd name="connsiteY143" fmla="*/ 258699 h 410464"/>
                <a:gd name="connsiteX144" fmla="*/ 34925 w 1889759"/>
                <a:gd name="connsiteY144" fmla="*/ 240792 h 410464"/>
                <a:gd name="connsiteX145" fmla="*/ 60452 w 1889759"/>
                <a:gd name="connsiteY145" fmla="*/ 234569 h 410464"/>
                <a:gd name="connsiteX146" fmla="*/ 85725 w 1889759"/>
                <a:gd name="connsiteY146" fmla="*/ 240792 h 410464"/>
                <a:gd name="connsiteX147" fmla="*/ 104775 w 1889759"/>
                <a:gd name="connsiteY147" fmla="*/ 258699 h 410464"/>
                <a:gd name="connsiteX148" fmla="*/ 116713 w 1889759"/>
                <a:gd name="connsiteY148" fmla="*/ 286385 h 410464"/>
                <a:gd name="connsiteX149" fmla="*/ 120904 w 1889759"/>
                <a:gd name="connsiteY149" fmla="*/ 322326 h 410464"/>
                <a:gd name="connsiteX150" fmla="*/ 173355 w 1889759"/>
                <a:gd name="connsiteY150" fmla="*/ 264414 h 410464"/>
                <a:gd name="connsiteX151" fmla="*/ 173355 w 1889759"/>
                <a:gd name="connsiteY151" fmla="*/ 310261 h 410464"/>
                <a:gd name="connsiteX152" fmla="*/ 216535 w 1889759"/>
                <a:gd name="connsiteY152" fmla="*/ 310261 h 410464"/>
                <a:gd name="connsiteX153" fmla="*/ 216535 w 1889759"/>
                <a:gd name="connsiteY153" fmla="*/ 334391 h 410464"/>
                <a:gd name="connsiteX154" fmla="*/ 173609 w 1889759"/>
                <a:gd name="connsiteY154" fmla="*/ 334391 h 410464"/>
                <a:gd name="connsiteX155" fmla="*/ 173609 w 1889759"/>
                <a:gd name="connsiteY155" fmla="*/ 406273 h 410464"/>
                <a:gd name="connsiteX156" fmla="*/ 144907 w 1889759"/>
                <a:gd name="connsiteY156" fmla="*/ 406273 h 410464"/>
                <a:gd name="connsiteX157" fmla="*/ 144907 w 1889759"/>
                <a:gd name="connsiteY157" fmla="*/ 238887 h 410464"/>
                <a:gd name="connsiteX158" fmla="*/ 220091 w 1889759"/>
                <a:gd name="connsiteY158" fmla="*/ 238887 h 410464"/>
                <a:gd name="connsiteX159" fmla="*/ 220091 w 1889759"/>
                <a:gd name="connsiteY159" fmla="*/ 264414 h 410464"/>
                <a:gd name="connsiteX160" fmla="*/ 173355 w 1889759"/>
                <a:gd name="connsiteY160" fmla="*/ 264414 h 410464"/>
                <a:gd name="connsiteX161" fmla="*/ 337820 w 1889759"/>
                <a:gd name="connsiteY161" fmla="*/ 265557 h 410464"/>
                <a:gd name="connsiteX162" fmla="*/ 336931 w 1889759"/>
                <a:gd name="connsiteY162" fmla="*/ 265557 h 410464"/>
                <a:gd name="connsiteX163" fmla="*/ 318643 w 1889759"/>
                <a:gd name="connsiteY163" fmla="*/ 348488 h 410464"/>
                <a:gd name="connsiteX164" fmla="*/ 355600 w 1889759"/>
                <a:gd name="connsiteY164" fmla="*/ 348488 h 410464"/>
                <a:gd name="connsiteX165" fmla="*/ 337820 w 1889759"/>
                <a:gd name="connsiteY165" fmla="*/ 265557 h 410464"/>
                <a:gd name="connsiteX166" fmla="*/ 367411 w 1889759"/>
                <a:gd name="connsiteY166" fmla="*/ 406273 h 410464"/>
                <a:gd name="connsiteX167" fmla="*/ 359156 w 1889759"/>
                <a:gd name="connsiteY167" fmla="*/ 370840 h 410464"/>
                <a:gd name="connsiteX168" fmla="*/ 315087 w 1889759"/>
                <a:gd name="connsiteY168" fmla="*/ 370840 h 410464"/>
                <a:gd name="connsiteX169" fmla="*/ 306578 w 1889759"/>
                <a:gd name="connsiteY169" fmla="*/ 406273 h 410464"/>
                <a:gd name="connsiteX170" fmla="*/ 278130 w 1889759"/>
                <a:gd name="connsiteY170" fmla="*/ 406273 h 410464"/>
                <a:gd name="connsiteX171" fmla="*/ 319786 w 1889759"/>
                <a:gd name="connsiteY171" fmla="*/ 238887 h 410464"/>
                <a:gd name="connsiteX172" fmla="*/ 356108 w 1889759"/>
                <a:gd name="connsiteY172" fmla="*/ 238887 h 410464"/>
                <a:gd name="connsiteX173" fmla="*/ 397129 w 1889759"/>
                <a:gd name="connsiteY173" fmla="*/ 406273 h 410464"/>
                <a:gd name="connsiteX174" fmla="*/ 367538 w 1889759"/>
                <a:gd name="connsiteY174" fmla="*/ 406273 h 410464"/>
                <a:gd name="connsiteX175" fmla="*/ 367538 w 1889759"/>
                <a:gd name="connsiteY175" fmla="*/ 406273 h 410464"/>
                <a:gd name="connsiteX176" fmla="*/ 480441 w 1889759"/>
                <a:gd name="connsiteY176" fmla="*/ 288671 h 410464"/>
                <a:gd name="connsiteX177" fmla="*/ 474091 w 1889759"/>
                <a:gd name="connsiteY177" fmla="*/ 269113 h 410464"/>
                <a:gd name="connsiteX178" fmla="*/ 457708 w 1889759"/>
                <a:gd name="connsiteY178" fmla="*/ 263017 h 410464"/>
                <a:gd name="connsiteX179" fmla="*/ 441579 w 1889759"/>
                <a:gd name="connsiteY179" fmla="*/ 263017 h 410464"/>
                <a:gd name="connsiteX180" fmla="*/ 441579 w 1889759"/>
                <a:gd name="connsiteY180" fmla="*/ 315976 h 410464"/>
                <a:gd name="connsiteX181" fmla="*/ 457708 w 1889759"/>
                <a:gd name="connsiteY181" fmla="*/ 315976 h 410464"/>
                <a:gd name="connsiteX182" fmla="*/ 474091 w 1889759"/>
                <a:gd name="connsiteY182" fmla="*/ 308991 h 410464"/>
                <a:gd name="connsiteX183" fmla="*/ 480441 w 1889759"/>
                <a:gd name="connsiteY183" fmla="*/ 288671 h 410464"/>
                <a:gd name="connsiteX184" fmla="*/ 507238 w 1889759"/>
                <a:gd name="connsiteY184" fmla="*/ 288290 h 410464"/>
                <a:gd name="connsiteX185" fmla="*/ 503301 w 1889759"/>
                <a:gd name="connsiteY185" fmla="*/ 310642 h 410464"/>
                <a:gd name="connsiteX186" fmla="*/ 493014 w 1889759"/>
                <a:gd name="connsiteY186" fmla="*/ 326644 h 410464"/>
                <a:gd name="connsiteX187" fmla="*/ 478409 w 1889759"/>
                <a:gd name="connsiteY187" fmla="*/ 336042 h 410464"/>
                <a:gd name="connsiteX188" fmla="*/ 461391 w 1889759"/>
                <a:gd name="connsiteY188" fmla="*/ 339090 h 410464"/>
                <a:gd name="connsiteX189" fmla="*/ 441579 w 1889759"/>
                <a:gd name="connsiteY189" fmla="*/ 339090 h 410464"/>
                <a:gd name="connsiteX190" fmla="*/ 441579 w 1889759"/>
                <a:gd name="connsiteY190" fmla="*/ 406273 h 410464"/>
                <a:gd name="connsiteX191" fmla="*/ 413639 w 1889759"/>
                <a:gd name="connsiteY191" fmla="*/ 406273 h 410464"/>
                <a:gd name="connsiteX192" fmla="*/ 413639 w 1889759"/>
                <a:gd name="connsiteY192" fmla="*/ 238887 h 410464"/>
                <a:gd name="connsiteX193" fmla="*/ 459994 w 1889759"/>
                <a:gd name="connsiteY193" fmla="*/ 238887 h 410464"/>
                <a:gd name="connsiteX194" fmla="*/ 476504 w 1889759"/>
                <a:gd name="connsiteY194" fmla="*/ 241300 h 410464"/>
                <a:gd name="connsiteX195" fmla="*/ 491744 w 1889759"/>
                <a:gd name="connsiteY195" fmla="*/ 249428 h 410464"/>
                <a:gd name="connsiteX196" fmla="*/ 502920 w 1889759"/>
                <a:gd name="connsiteY196" fmla="*/ 264668 h 410464"/>
                <a:gd name="connsiteX197" fmla="*/ 507238 w 1889759"/>
                <a:gd name="connsiteY197" fmla="*/ 288290 h 410464"/>
                <a:gd name="connsiteX198" fmla="*/ 593344 w 1889759"/>
                <a:gd name="connsiteY198" fmla="*/ 288671 h 410464"/>
                <a:gd name="connsiteX199" fmla="*/ 586994 w 1889759"/>
                <a:gd name="connsiteY199" fmla="*/ 269113 h 410464"/>
                <a:gd name="connsiteX200" fmla="*/ 570611 w 1889759"/>
                <a:gd name="connsiteY200" fmla="*/ 263017 h 410464"/>
                <a:gd name="connsiteX201" fmla="*/ 554482 w 1889759"/>
                <a:gd name="connsiteY201" fmla="*/ 263017 h 410464"/>
                <a:gd name="connsiteX202" fmla="*/ 554482 w 1889759"/>
                <a:gd name="connsiteY202" fmla="*/ 315976 h 410464"/>
                <a:gd name="connsiteX203" fmla="*/ 570611 w 1889759"/>
                <a:gd name="connsiteY203" fmla="*/ 315976 h 410464"/>
                <a:gd name="connsiteX204" fmla="*/ 586994 w 1889759"/>
                <a:gd name="connsiteY204" fmla="*/ 308991 h 410464"/>
                <a:gd name="connsiteX205" fmla="*/ 593344 w 1889759"/>
                <a:gd name="connsiteY205" fmla="*/ 288671 h 410464"/>
                <a:gd name="connsiteX206" fmla="*/ 620141 w 1889759"/>
                <a:gd name="connsiteY206" fmla="*/ 288290 h 410464"/>
                <a:gd name="connsiteX207" fmla="*/ 616204 w 1889759"/>
                <a:gd name="connsiteY207" fmla="*/ 310642 h 410464"/>
                <a:gd name="connsiteX208" fmla="*/ 605917 w 1889759"/>
                <a:gd name="connsiteY208" fmla="*/ 326644 h 410464"/>
                <a:gd name="connsiteX209" fmla="*/ 591312 w 1889759"/>
                <a:gd name="connsiteY209" fmla="*/ 336042 h 410464"/>
                <a:gd name="connsiteX210" fmla="*/ 574294 w 1889759"/>
                <a:gd name="connsiteY210" fmla="*/ 339090 h 410464"/>
                <a:gd name="connsiteX211" fmla="*/ 554482 w 1889759"/>
                <a:gd name="connsiteY211" fmla="*/ 339090 h 410464"/>
                <a:gd name="connsiteX212" fmla="*/ 554482 w 1889759"/>
                <a:gd name="connsiteY212" fmla="*/ 406273 h 410464"/>
                <a:gd name="connsiteX213" fmla="*/ 526542 w 1889759"/>
                <a:gd name="connsiteY213" fmla="*/ 406273 h 410464"/>
                <a:gd name="connsiteX214" fmla="*/ 526542 w 1889759"/>
                <a:gd name="connsiteY214" fmla="*/ 238887 h 410464"/>
                <a:gd name="connsiteX215" fmla="*/ 572897 w 1889759"/>
                <a:gd name="connsiteY215" fmla="*/ 238887 h 410464"/>
                <a:gd name="connsiteX216" fmla="*/ 589407 w 1889759"/>
                <a:gd name="connsiteY216" fmla="*/ 241300 h 410464"/>
                <a:gd name="connsiteX217" fmla="*/ 604647 w 1889759"/>
                <a:gd name="connsiteY217" fmla="*/ 249428 h 410464"/>
                <a:gd name="connsiteX218" fmla="*/ 615823 w 1889759"/>
                <a:gd name="connsiteY218" fmla="*/ 264668 h 410464"/>
                <a:gd name="connsiteX219" fmla="*/ 620141 w 1889759"/>
                <a:gd name="connsiteY219" fmla="*/ 288290 h 410464"/>
                <a:gd name="connsiteX220" fmla="*/ 639445 w 1889759"/>
                <a:gd name="connsiteY220" fmla="*/ 406273 h 410464"/>
                <a:gd name="connsiteX221" fmla="*/ 639445 w 1889759"/>
                <a:gd name="connsiteY221" fmla="*/ 238887 h 410464"/>
                <a:gd name="connsiteX222" fmla="*/ 668147 w 1889759"/>
                <a:gd name="connsiteY222" fmla="*/ 238887 h 410464"/>
                <a:gd name="connsiteX223" fmla="*/ 668147 w 1889759"/>
                <a:gd name="connsiteY223" fmla="*/ 379984 h 410464"/>
                <a:gd name="connsiteX224" fmla="*/ 714375 w 1889759"/>
                <a:gd name="connsiteY224" fmla="*/ 379984 h 410464"/>
                <a:gd name="connsiteX225" fmla="*/ 714375 w 1889759"/>
                <a:gd name="connsiteY225" fmla="*/ 406273 h 410464"/>
                <a:gd name="connsiteX226" fmla="*/ 639445 w 1889759"/>
                <a:gd name="connsiteY226" fmla="*/ 406273 h 410464"/>
                <a:gd name="connsiteX227" fmla="*/ 731266 w 1889759"/>
                <a:gd name="connsiteY227" fmla="*/ 406273 h 410464"/>
                <a:gd name="connsiteX228" fmla="*/ 759714 w 1889759"/>
                <a:gd name="connsiteY228" fmla="*/ 406273 h 410464"/>
                <a:gd name="connsiteX229" fmla="*/ 759714 w 1889759"/>
                <a:gd name="connsiteY229" fmla="*/ 238887 h 410464"/>
                <a:gd name="connsiteX230" fmla="*/ 731266 w 1889759"/>
                <a:gd name="connsiteY230" fmla="*/ 238887 h 410464"/>
                <a:gd name="connsiteX231" fmla="*/ 731266 w 1889759"/>
                <a:gd name="connsiteY231" fmla="*/ 406273 h 410464"/>
                <a:gd name="connsiteX232" fmla="*/ 789940 w 1889759"/>
                <a:gd name="connsiteY232" fmla="*/ 406273 h 410464"/>
                <a:gd name="connsiteX233" fmla="*/ 789940 w 1889759"/>
                <a:gd name="connsiteY233" fmla="*/ 238887 h 410464"/>
                <a:gd name="connsiteX234" fmla="*/ 865124 w 1889759"/>
                <a:gd name="connsiteY234" fmla="*/ 238887 h 410464"/>
                <a:gd name="connsiteX235" fmla="*/ 865124 w 1889759"/>
                <a:gd name="connsiteY235" fmla="*/ 263906 h 410464"/>
                <a:gd name="connsiteX236" fmla="*/ 817245 w 1889759"/>
                <a:gd name="connsiteY236" fmla="*/ 263906 h 410464"/>
                <a:gd name="connsiteX237" fmla="*/ 817245 w 1889759"/>
                <a:gd name="connsiteY237" fmla="*/ 308356 h 410464"/>
                <a:gd name="connsiteX238" fmla="*/ 861568 w 1889759"/>
                <a:gd name="connsiteY238" fmla="*/ 308356 h 410464"/>
                <a:gd name="connsiteX239" fmla="*/ 861568 w 1889759"/>
                <a:gd name="connsiteY239" fmla="*/ 331597 h 410464"/>
                <a:gd name="connsiteX240" fmla="*/ 817245 w 1889759"/>
                <a:gd name="connsiteY240" fmla="*/ 331597 h 410464"/>
                <a:gd name="connsiteX241" fmla="*/ 817245 w 1889759"/>
                <a:gd name="connsiteY241" fmla="*/ 381000 h 410464"/>
                <a:gd name="connsiteX242" fmla="*/ 867537 w 1889759"/>
                <a:gd name="connsiteY242" fmla="*/ 381000 h 410464"/>
                <a:gd name="connsiteX243" fmla="*/ 867537 w 1889759"/>
                <a:gd name="connsiteY243" fmla="*/ 406273 h 410464"/>
                <a:gd name="connsiteX244" fmla="*/ 790067 w 1889759"/>
                <a:gd name="connsiteY244" fmla="*/ 406273 h 410464"/>
                <a:gd name="connsiteX245" fmla="*/ 968883 w 1889759"/>
                <a:gd name="connsiteY245" fmla="*/ 322834 h 410464"/>
                <a:gd name="connsiteX246" fmla="*/ 966216 w 1889759"/>
                <a:gd name="connsiteY246" fmla="*/ 296799 h 410464"/>
                <a:gd name="connsiteX247" fmla="*/ 958469 w 1889759"/>
                <a:gd name="connsiteY247" fmla="*/ 278384 h 410464"/>
                <a:gd name="connsiteX248" fmla="*/ 946658 w 1889759"/>
                <a:gd name="connsiteY248" fmla="*/ 267335 h 410464"/>
                <a:gd name="connsiteX249" fmla="*/ 931672 w 1889759"/>
                <a:gd name="connsiteY249" fmla="*/ 263652 h 410464"/>
                <a:gd name="connsiteX250" fmla="*/ 918210 w 1889759"/>
                <a:gd name="connsiteY250" fmla="*/ 263652 h 410464"/>
                <a:gd name="connsiteX251" fmla="*/ 918210 w 1889759"/>
                <a:gd name="connsiteY251" fmla="*/ 381381 h 410464"/>
                <a:gd name="connsiteX252" fmla="*/ 931672 w 1889759"/>
                <a:gd name="connsiteY252" fmla="*/ 381381 h 410464"/>
                <a:gd name="connsiteX253" fmla="*/ 946658 w 1889759"/>
                <a:gd name="connsiteY253" fmla="*/ 377698 h 410464"/>
                <a:gd name="connsiteX254" fmla="*/ 958469 w 1889759"/>
                <a:gd name="connsiteY254" fmla="*/ 366649 h 410464"/>
                <a:gd name="connsiteX255" fmla="*/ 966216 w 1889759"/>
                <a:gd name="connsiteY255" fmla="*/ 348361 h 410464"/>
                <a:gd name="connsiteX256" fmla="*/ 968883 w 1889759"/>
                <a:gd name="connsiteY256" fmla="*/ 322707 h 410464"/>
                <a:gd name="connsiteX257" fmla="*/ 997204 w 1889759"/>
                <a:gd name="connsiteY257" fmla="*/ 322834 h 410464"/>
                <a:gd name="connsiteX258" fmla="*/ 980440 w 1889759"/>
                <a:gd name="connsiteY258" fmla="*/ 384429 h 410464"/>
                <a:gd name="connsiteX259" fmla="*/ 931291 w 1889759"/>
                <a:gd name="connsiteY259" fmla="*/ 406273 h 410464"/>
                <a:gd name="connsiteX260" fmla="*/ 889381 w 1889759"/>
                <a:gd name="connsiteY260" fmla="*/ 406273 h 410464"/>
                <a:gd name="connsiteX261" fmla="*/ 889381 w 1889759"/>
                <a:gd name="connsiteY261" fmla="*/ 238887 h 410464"/>
                <a:gd name="connsiteX262" fmla="*/ 931545 w 1889759"/>
                <a:gd name="connsiteY262" fmla="*/ 238887 h 410464"/>
                <a:gd name="connsiteX263" fmla="*/ 980440 w 1889759"/>
                <a:gd name="connsiteY263" fmla="*/ 260985 h 410464"/>
                <a:gd name="connsiteX264" fmla="*/ 997204 w 1889759"/>
                <a:gd name="connsiteY264" fmla="*/ 322834 h 410464"/>
                <a:gd name="connsiteX265" fmla="*/ 1141095 w 1889759"/>
                <a:gd name="connsiteY265" fmla="*/ 271272 h 410464"/>
                <a:gd name="connsiteX266" fmla="*/ 1117854 w 1889759"/>
                <a:gd name="connsiteY266" fmla="*/ 260096 h 410464"/>
                <a:gd name="connsiteX267" fmla="*/ 1109980 w 1889759"/>
                <a:gd name="connsiteY267" fmla="*/ 261366 h 410464"/>
                <a:gd name="connsiteX268" fmla="*/ 1103122 w 1889759"/>
                <a:gd name="connsiteY268" fmla="*/ 265557 h 410464"/>
                <a:gd name="connsiteX269" fmla="*/ 1098296 w 1889759"/>
                <a:gd name="connsiteY269" fmla="*/ 272923 h 410464"/>
                <a:gd name="connsiteX270" fmla="*/ 1096518 w 1889759"/>
                <a:gd name="connsiteY270" fmla="*/ 283591 h 410464"/>
                <a:gd name="connsiteX271" fmla="*/ 1102868 w 1889759"/>
                <a:gd name="connsiteY271" fmla="*/ 299974 h 410464"/>
                <a:gd name="connsiteX272" fmla="*/ 1119632 w 1889759"/>
                <a:gd name="connsiteY272" fmla="*/ 311023 h 410464"/>
                <a:gd name="connsiteX273" fmla="*/ 1132205 w 1889759"/>
                <a:gd name="connsiteY273" fmla="*/ 318135 h 410464"/>
                <a:gd name="connsiteX274" fmla="*/ 1143762 w 1889759"/>
                <a:gd name="connsiteY274" fmla="*/ 327787 h 410464"/>
                <a:gd name="connsiteX275" fmla="*/ 1152271 w 1889759"/>
                <a:gd name="connsiteY275" fmla="*/ 341249 h 410464"/>
                <a:gd name="connsiteX276" fmla="*/ 1155573 w 1889759"/>
                <a:gd name="connsiteY276" fmla="*/ 359664 h 410464"/>
                <a:gd name="connsiteX277" fmla="*/ 1151636 w 1889759"/>
                <a:gd name="connsiteY277" fmla="*/ 381381 h 410464"/>
                <a:gd name="connsiteX278" fmla="*/ 1141222 w 1889759"/>
                <a:gd name="connsiteY278" fmla="*/ 397383 h 410464"/>
                <a:gd name="connsiteX279" fmla="*/ 1125982 w 1889759"/>
                <a:gd name="connsiteY279" fmla="*/ 407162 h 410464"/>
                <a:gd name="connsiteX280" fmla="*/ 1107440 w 1889759"/>
                <a:gd name="connsiteY280" fmla="*/ 410464 h 410464"/>
                <a:gd name="connsiteX281" fmla="*/ 1081659 w 1889759"/>
                <a:gd name="connsiteY281" fmla="*/ 405003 h 410464"/>
                <a:gd name="connsiteX282" fmla="*/ 1062736 w 1889759"/>
                <a:gd name="connsiteY282" fmla="*/ 391287 h 410464"/>
                <a:gd name="connsiteX283" fmla="*/ 1078103 w 1889759"/>
                <a:gd name="connsiteY283" fmla="*/ 370459 h 410464"/>
                <a:gd name="connsiteX284" fmla="*/ 1091311 w 1889759"/>
                <a:gd name="connsiteY284" fmla="*/ 380873 h 410464"/>
                <a:gd name="connsiteX285" fmla="*/ 1107059 w 1889759"/>
                <a:gd name="connsiteY285" fmla="*/ 384683 h 410464"/>
                <a:gd name="connsiteX286" fmla="*/ 1121918 w 1889759"/>
                <a:gd name="connsiteY286" fmla="*/ 378587 h 410464"/>
                <a:gd name="connsiteX287" fmla="*/ 1127887 w 1889759"/>
                <a:gd name="connsiteY287" fmla="*/ 361315 h 410464"/>
                <a:gd name="connsiteX288" fmla="*/ 1120775 w 1889759"/>
                <a:gd name="connsiteY288" fmla="*/ 344043 h 410464"/>
                <a:gd name="connsiteX289" fmla="*/ 1102741 w 1889759"/>
                <a:gd name="connsiteY289" fmla="*/ 332232 h 410464"/>
                <a:gd name="connsiteX290" fmla="*/ 1089787 w 1889759"/>
                <a:gd name="connsiteY290" fmla="*/ 324866 h 410464"/>
                <a:gd name="connsiteX291" fmla="*/ 1079119 w 1889759"/>
                <a:gd name="connsiteY291" fmla="*/ 315341 h 410464"/>
                <a:gd name="connsiteX292" fmla="*/ 1071753 w 1889759"/>
                <a:gd name="connsiteY292" fmla="*/ 302387 h 410464"/>
                <a:gd name="connsiteX293" fmla="*/ 1069086 w 1889759"/>
                <a:gd name="connsiteY293" fmla="*/ 284480 h 410464"/>
                <a:gd name="connsiteX294" fmla="*/ 1073277 w 1889759"/>
                <a:gd name="connsiteY294" fmla="*/ 262128 h 410464"/>
                <a:gd name="connsiteX295" fmla="*/ 1084199 w 1889759"/>
                <a:gd name="connsiteY295" fmla="*/ 246634 h 410464"/>
                <a:gd name="connsiteX296" fmla="*/ 1099439 w 1889759"/>
                <a:gd name="connsiteY296" fmla="*/ 237490 h 410464"/>
                <a:gd name="connsiteX297" fmla="*/ 1116711 w 1889759"/>
                <a:gd name="connsiteY297" fmla="*/ 234569 h 410464"/>
                <a:gd name="connsiteX298" fmla="*/ 1139571 w 1889759"/>
                <a:gd name="connsiteY298" fmla="*/ 238760 h 410464"/>
                <a:gd name="connsiteX299" fmla="*/ 1156462 w 1889759"/>
                <a:gd name="connsiteY299" fmla="*/ 250952 h 410464"/>
                <a:gd name="connsiteX300" fmla="*/ 1140841 w 1889759"/>
                <a:gd name="connsiteY300" fmla="*/ 271272 h 410464"/>
                <a:gd name="connsiteX301" fmla="*/ 1140841 w 1889759"/>
                <a:gd name="connsiteY301" fmla="*/ 271272 h 410464"/>
                <a:gd name="connsiteX302" fmla="*/ 1259459 w 1889759"/>
                <a:gd name="connsiteY302" fmla="*/ 404368 h 410464"/>
                <a:gd name="connsiteX303" fmla="*/ 1233551 w 1889759"/>
                <a:gd name="connsiteY303" fmla="*/ 410464 h 410464"/>
                <a:gd name="connsiteX304" fmla="*/ 1207897 w 1889759"/>
                <a:gd name="connsiteY304" fmla="*/ 403860 h 410464"/>
                <a:gd name="connsiteX305" fmla="*/ 1188466 w 1889759"/>
                <a:gd name="connsiteY305" fmla="*/ 385572 h 410464"/>
                <a:gd name="connsiteX306" fmla="*/ 1176147 w 1889759"/>
                <a:gd name="connsiteY306" fmla="*/ 357759 h 410464"/>
                <a:gd name="connsiteX307" fmla="*/ 1171702 w 1889759"/>
                <a:gd name="connsiteY307" fmla="*/ 322580 h 410464"/>
                <a:gd name="connsiteX308" fmla="*/ 1176147 w 1889759"/>
                <a:gd name="connsiteY308" fmla="*/ 287274 h 410464"/>
                <a:gd name="connsiteX309" fmla="*/ 1188593 w 1889759"/>
                <a:gd name="connsiteY309" fmla="*/ 259334 h 410464"/>
                <a:gd name="connsiteX310" fmla="*/ 1208151 w 1889759"/>
                <a:gd name="connsiteY310" fmla="*/ 241173 h 410464"/>
                <a:gd name="connsiteX311" fmla="*/ 1233678 w 1889759"/>
                <a:gd name="connsiteY311" fmla="*/ 234696 h 410464"/>
                <a:gd name="connsiteX312" fmla="*/ 1259078 w 1889759"/>
                <a:gd name="connsiteY312" fmla="*/ 240030 h 410464"/>
                <a:gd name="connsiteX313" fmla="*/ 1276858 w 1889759"/>
                <a:gd name="connsiteY313" fmla="*/ 255270 h 410464"/>
                <a:gd name="connsiteX314" fmla="*/ 1260475 w 1889759"/>
                <a:gd name="connsiteY314" fmla="*/ 275082 h 410464"/>
                <a:gd name="connsiteX315" fmla="*/ 1235329 w 1889759"/>
                <a:gd name="connsiteY315" fmla="*/ 261112 h 410464"/>
                <a:gd name="connsiteX316" fmla="*/ 1220343 w 1889759"/>
                <a:gd name="connsiteY316" fmla="*/ 265938 h 410464"/>
                <a:gd name="connsiteX317" fmla="*/ 1209675 w 1889759"/>
                <a:gd name="connsiteY317" fmla="*/ 279019 h 410464"/>
                <a:gd name="connsiteX318" fmla="*/ 1203325 w 1889759"/>
                <a:gd name="connsiteY318" fmla="*/ 298577 h 410464"/>
                <a:gd name="connsiteX319" fmla="*/ 1201166 w 1889759"/>
                <a:gd name="connsiteY319" fmla="*/ 322580 h 410464"/>
                <a:gd name="connsiteX320" fmla="*/ 1203325 w 1889759"/>
                <a:gd name="connsiteY320" fmla="*/ 346329 h 410464"/>
                <a:gd name="connsiteX321" fmla="*/ 1209675 w 1889759"/>
                <a:gd name="connsiteY321" fmla="*/ 365887 h 410464"/>
                <a:gd name="connsiteX322" fmla="*/ 1220470 w 1889759"/>
                <a:gd name="connsiteY322" fmla="*/ 378968 h 410464"/>
                <a:gd name="connsiteX323" fmla="*/ 1235710 w 1889759"/>
                <a:gd name="connsiteY323" fmla="*/ 383794 h 410464"/>
                <a:gd name="connsiteX324" fmla="*/ 1250061 w 1889759"/>
                <a:gd name="connsiteY324" fmla="*/ 379476 h 410464"/>
                <a:gd name="connsiteX325" fmla="*/ 1260094 w 1889759"/>
                <a:gd name="connsiteY325" fmla="*/ 369062 h 410464"/>
                <a:gd name="connsiteX326" fmla="*/ 1276477 w 1889759"/>
                <a:gd name="connsiteY326" fmla="*/ 388239 h 410464"/>
                <a:gd name="connsiteX327" fmla="*/ 1259586 w 1889759"/>
                <a:gd name="connsiteY327" fmla="*/ 404368 h 410464"/>
                <a:gd name="connsiteX328" fmla="*/ 1294257 w 1889759"/>
                <a:gd name="connsiteY328" fmla="*/ 406273 h 410464"/>
                <a:gd name="connsiteX329" fmla="*/ 1322705 w 1889759"/>
                <a:gd name="connsiteY329" fmla="*/ 406273 h 410464"/>
                <a:gd name="connsiteX330" fmla="*/ 1322705 w 1889759"/>
                <a:gd name="connsiteY330" fmla="*/ 238887 h 410464"/>
                <a:gd name="connsiteX331" fmla="*/ 1294257 w 1889759"/>
                <a:gd name="connsiteY331" fmla="*/ 238887 h 410464"/>
                <a:gd name="connsiteX332" fmla="*/ 1294257 w 1889759"/>
                <a:gd name="connsiteY332" fmla="*/ 406273 h 410464"/>
                <a:gd name="connsiteX333" fmla="*/ 1352931 w 1889759"/>
                <a:gd name="connsiteY333" fmla="*/ 406273 h 410464"/>
                <a:gd name="connsiteX334" fmla="*/ 1352931 w 1889759"/>
                <a:gd name="connsiteY334" fmla="*/ 238887 h 410464"/>
                <a:gd name="connsiteX335" fmla="*/ 1428115 w 1889759"/>
                <a:gd name="connsiteY335" fmla="*/ 238887 h 410464"/>
                <a:gd name="connsiteX336" fmla="*/ 1428115 w 1889759"/>
                <a:gd name="connsiteY336" fmla="*/ 263906 h 410464"/>
                <a:gd name="connsiteX337" fmla="*/ 1380236 w 1889759"/>
                <a:gd name="connsiteY337" fmla="*/ 263906 h 410464"/>
                <a:gd name="connsiteX338" fmla="*/ 1380236 w 1889759"/>
                <a:gd name="connsiteY338" fmla="*/ 308356 h 410464"/>
                <a:gd name="connsiteX339" fmla="*/ 1424559 w 1889759"/>
                <a:gd name="connsiteY339" fmla="*/ 308356 h 410464"/>
                <a:gd name="connsiteX340" fmla="*/ 1424559 w 1889759"/>
                <a:gd name="connsiteY340" fmla="*/ 331597 h 410464"/>
                <a:gd name="connsiteX341" fmla="*/ 1380236 w 1889759"/>
                <a:gd name="connsiteY341" fmla="*/ 331597 h 410464"/>
                <a:gd name="connsiteX342" fmla="*/ 1380236 w 1889759"/>
                <a:gd name="connsiteY342" fmla="*/ 381000 h 410464"/>
                <a:gd name="connsiteX343" fmla="*/ 1430528 w 1889759"/>
                <a:gd name="connsiteY343" fmla="*/ 381000 h 410464"/>
                <a:gd name="connsiteX344" fmla="*/ 1430528 w 1889759"/>
                <a:gd name="connsiteY344" fmla="*/ 406273 h 410464"/>
                <a:gd name="connsiteX345" fmla="*/ 1353058 w 1889759"/>
                <a:gd name="connsiteY345" fmla="*/ 406273 h 410464"/>
                <a:gd name="connsiteX346" fmla="*/ 1525905 w 1889759"/>
                <a:gd name="connsiteY346" fmla="*/ 406273 h 410464"/>
                <a:gd name="connsiteX347" fmla="*/ 1478280 w 1889759"/>
                <a:gd name="connsiteY347" fmla="*/ 288036 h 410464"/>
                <a:gd name="connsiteX348" fmla="*/ 1477518 w 1889759"/>
                <a:gd name="connsiteY348" fmla="*/ 288036 h 410464"/>
                <a:gd name="connsiteX349" fmla="*/ 1478026 w 1889759"/>
                <a:gd name="connsiteY349" fmla="*/ 406273 h 410464"/>
                <a:gd name="connsiteX350" fmla="*/ 1452499 w 1889759"/>
                <a:gd name="connsiteY350" fmla="*/ 406273 h 410464"/>
                <a:gd name="connsiteX351" fmla="*/ 1452499 w 1889759"/>
                <a:gd name="connsiteY351" fmla="*/ 238887 h 410464"/>
                <a:gd name="connsiteX352" fmla="*/ 1485011 w 1889759"/>
                <a:gd name="connsiteY352" fmla="*/ 238887 h 410464"/>
                <a:gd name="connsiteX353" fmla="*/ 1532128 w 1889759"/>
                <a:gd name="connsiteY353" fmla="*/ 357759 h 410464"/>
                <a:gd name="connsiteX354" fmla="*/ 1532890 w 1889759"/>
                <a:gd name="connsiteY354" fmla="*/ 357759 h 410464"/>
                <a:gd name="connsiteX355" fmla="*/ 1532636 w 1889759"/>
                <a:gd name="connsiteY355" fmla="*/ 238887 h 410464"/>
                <a:gd name="connsiteX356" fmla="*/ 1557274 w 1889759"/>
                <a:gd name="connsiteY356" fmla="*/ 238887 h 410464"/>
                <a:gd name="connsiteX357" fmla="*/ 1557274 w 1889759"/>
                <a:gd name="connsiteY357" fmla="*/ 406273 h 410464"/>
                <a:gd name="connsiteX358" fmla="*/ 1526032 w 1889759"/>
                <a:gd name="connsiteY358" fmla="*/ 406273 h 410464"/>
                <a:gd name="connsiteX359" fmla="*/ 1668653 w 1889759"/>
                <a:gd name="connsiteY359" fmla="*/ 404368 h 410464"/>
                <a:gd name="connsiteX360" fmla="*/ 1642745 w 1889759"/>
                <a:gd name="connsiteY360" fmla="*/ 410464 h 410464"/>
                <a:gd name="connsiteX361" fmla="*/ 1616964 w 1889759"/>
                <a:gd name="connsiteY361" fmla="*/ 403860 h 410464"/>
                <a:gd name="connsiteX362" fmla="*/ 1597533 w 1889759"/>
                <a:gd name="connsiteY362" fmla="*/ 385572 h 410464"/>
                <a:gd name="connsiteX363" fmla="*/ 1585214 w 1889759"/>
                <a:gd name="connsiteY363" fmla="*/ 357759 h 410464"/>
                <a:gd name="connsiteX364" fmla="*/ 1580769 w 1889759"/>
                <a:gd name="connsiteY364" fmla="*/ 322580 h 410464"/>
                <a:gd name="connsiteX365" fmla="*/ 1585214 w 1889759"/>
                <a:gd name="connsiteY365" fmla="*/ 287274 h 410464"/>
                <a:gd name="connsiteX366" fmla="*/ 1597660 w 1889759"/>
                <a:gd name="connsiteY366" fmla="*/ 259334 h 410464"/>
                <a:gd name="connsiteX367" fmla="*/ 1617218 w 1889759"/>
                <a:gd name="connsiteY367" fmla="*/ 241173 h 410464"/>
                <a:gd name="connsiteX368" fmla="*/ 1642745 w 1889759"/>
                <a:gd name="connsiteY368" fmla="*/ 234696 h 410464"/>
                <a:gd name="connsiteX369" fmla="*/ 1668145 w 1889759"/>
                <a:gd name="connsiteY369" fmla="*/ 240030 h 410464"/>
                <a:gd name="connsiteX370" fmla="*/ 1685925 w 1889759"/>
                <a:gd name="connsiteY370" fmla="*/ 255270 h 410464"/>
                <a:gd name="connsiteX371" fmla="*/ 1669542 w 1889759"/>
                <a:gd name="connsiteY371" fmla="*/ 275082 h 410464"/>
                <a:gd name="connsiteX372" fmla="*/ 1644396 w 1889759"/>
                <a:gd name="connsiteY372" fmla="*/ 261112 h 410464"/>
                <a:gd name="connsiteX373" fmla="*/ 1629410 w 1889759"/>
                <a:gd name="connsiteY373" fmla="*/ 265938 h 410464"/>
                <a:gd name="connsiteX374" fmla="*/ 1618742 w 1889759"/>
                <a:gd name="connsiteY374" fmla="*/ 279019 h 410464"/>
                <a:gd name="connsiteX375" fmla="*/ 1612392 w 1889759"/>
                <a:gd name="connsiteY375" fmla="*/ 298577 h 410464"/>
                <a:gd name="connsiteX376" fmla="*/ 1610233 w 1889759"/>
                <a:gd name="connsiteY376" fmla="*/ 322580 h 410464"/>
                <a:gd name="connsiteX377" fmla="*/ 1612392 w 1889759"/>
                <a:gd name="connsiteY377" fmla="*/ 346329 h 410464"/>
                <a:gd name="connsiteX378" fmla="*/ 1618742 w 1889759"/>
                <a:gd name="connsiteY378" fmla="*/ 365887 h 410464"/>
                <a:gd name="connsiteX379" fmla="*/ 1629537 w 1889759"/>
                <a:gd name="connsiteY379" fmla="*/ 378968 h 410464"/>
                <a:gd name="connsiteX380" fmla="*/ 1644777 w 1889759"/>
                <a:gd name="connsiteY380" fmla="*/ 383794 h 410464"/>
                <a:gd name="connsiteX381" fmla="*/ 1659128 w 1889759"/>
                <a:gd name="connsiteY381" fmla="*/ 379476 h 410464"/>
                <a:gd name="connsiteX382" fmla="*/ 1669161 w 1889759"/>
                <a:gd name="connsiteY382" fmla="*/ 369062 h 410464"/>
                <a:gd name="connsiteX383" fmla="*/ 1685544 w 1889759"/>
                <a:gd name="connsiteY383" fmla="*/ 388239 h 410464"/>
                <a:gd name="connsiteX384" fmla="*/ 1668653 w 1889759"/>
                <a:gd name="connsiteY384" fmla="*/ 404368 h 410464"/>
                <a:gd name="connsiteX385" fmla="*/ 1703578 w 1889759"/>
                <a:gd name="connsiteY385" fmla="*/ 406273 h 410464"/>
                <a:gd name="connsiteX386" fmla="*/ 1703578 w 1889759"/>
                <a:gd name="connsiteY386" fmla="*/ 238887 h 410464"/>
                <a:gd name="connsiteX387" fmla="*/ 1778762 w 1889759"/>
                <a:gd name="connsiteY387" fmla="*/ 238887 h 410464"/>
                <a:gd name="connsiteX388" fmla="*/ 1778762 w 1889759"/>
                <a:gd name="connsiteY388" fmla="*/ 263906 h 410464"/>
                <a:gd name="connsiteX389" fmla="*/ 1730883 w 1889759"/>
                <a:gd name="connsiteY389" fmla="*/ 263906 h 410464"/>
                <a:gd name="connsiteX390" fmla="*/ 1730883 w 1889759"/>
                <a:gd name="connsiteY390" fmla="*/ 308356 h 410464"/>
                <a:gd name="connsiteX391" fmla="*/ 1775206 w 1889759"/>
                <a:gd name="connsiteY391" fmla="*/ 308356 h 410464"/>
                <a:gd name="connsiteX392" fmla="*/ 1775206 w 1889759"/>
                <a:gd name="connsiteY392" fmla="*/ 331597 h 410464"/>
                <a:gd name="connsiteX393" fmla="*/ 1730883 w 1889759"/>
                <a:gd name="connsiteY393" fmla="*/ 331597 h 410464"/>
                <a:gd name="connsiteX394" fmla="*/ 1730883 w 1889759"/>
                <a:gd name="connsiteY394" fmla="*/ 381000 h 410464"/>
                <a:gd name="connsiteX395" fmla="*/ 1781175 w 1889759"/>
                <a:gd name="connsiteY395" fmla="*/ 381000 h 410464"/>
                <a:gd name="connsiteX396" fmla="*/ 1781175 w 1889759"/>
                <a:gd name="connsiteY396" fmla="*/ 406273 h 410464"/>
                <a:gd name="connsiteX397" fmla="*/ 1703705 w 1889759"/>
                <a:gd name="connsiteY397" fmla="*/ 406273 h 410464"/>
                <a:gd name="connsiteX398" fmla="*/ 1874139 w 1889759"/>
                <a:gd name="connsiteY398" fmla="*/ 271272 h 410464"/>
                <a:gd name="connsiteX399" fmla="*/ 1850898 w 1889759"/>
                <a:gd name="connsiteY399" fmla="*/ 260096 h 410464"/>
                <a:gd name="connsiteX400" fmla="*/ 1843024 w 1889759"/>
                <a:gd name="connsiteY400" fmla="*/ 261366 h 410464"/>
                <a:gd name="connsiteX401" fmla="*/ 1836166 w 1889759"/>
                <a:gd name="connsiteY401" fmla="*/ 265557 h 410464"/>
                <a:gd name="connsiteX402" fmla="*/ 1831340 w 1889759"/>
                <a:gd name="connsiteY402" fmla="*/ 272923 h 410464"/>
                <a:gd name="connsiteX403" fmla="*/ 1829562 w 1889759"/>
                <a:gd name="connsiteY403" fmla="*/ 283591 h 410464"/>
                <a:gd name="connsiteX404" fmla="*/ 1835912 w 1889759"/>
                <a:gd name="connsiteY404" fmla="*/ 299974 h 410464"/>
                <a:gd name="connsiteX405" fmla="*/ 1852803 w 1889759"/>
                <a:gd name="connsiteY405" fmla="*/ 311023 h 410464"/>
                <a:gd name="connsiteX406" fmla="*/ 1865376 w 1889759"/>
                <a:gd name="connsiteY406" fmla="*/ 318135 h 410464"/>
                <a:gd name="connsiteX407" fmla="*/ 1876933 w 1889759"/>
                <a:gd name="connsiteY407" fmla="*/ 327787 h 410464"/>
                <a:gd name="connsiteX408" fmla="*/ 1885442 w 1889759"/>
                <a:gd name="connsiteY408" fmla="*/ 341249 h 410464"/>
                <a:gd name="connsiteX409" fmla="*/ 1888744 w 1889759"/>
                <a:gd name="connsiteY409" fmla="*/ 359664 h 410464"/>
                <a:gd name="connsiteX410" fmla="*/ 1884807 w 1889759"/>
                <a:gd name="connsiteY410" fmla="*/ 381381 h 410464"/>
                <a:gd name="connsiteX411" fmla="*/ 1874393 w 1889759"/>
                <a:gd name="connsiteY411" fmla="*/ 397383 h 410464"/>
                <a:gd name="connsiteX412" fmla="*/ 1859153 w 1889759"/>
                <a:gd name="connsiteY412" fmla="*/ 407162 h 410464"/>
                <a:gd name="connsiteX413" fmla="*/ 1840611 w 1889759"/>
                <a:gd name="connsiteY413" fmla="*/ 410464 h 410464"/>
                <a:gd name="connsiteX414" fmla="*/ 1814830 w 1889759"/>
                <a:gd name="connsiteY414" fmla="*/ 405003 h 410464"/>
                <a:gd name="connsiteX415" fmla="*/ 1795907 w 1889759"/>
                <a:gd name="connsiteY415" fmla="*/ 391287 h 410464"/>
                <a:gd name="connsiteX416" fmla="*/ 1811274 w 1889759"/>
                <a:gd name="connsiteY416" fmla="*/ 370459 h 410464"/>
                <a:gd name="connsiteX417" fmla="*/ 1824482 w 1889759"/>
                <a:gd name="connsiteY417" fmla="*/ 380873 h 410464"/>
                <a:gd name="connsiteX418" fmla="*/ 1840230 w 1889759"/>
                <a:gd name="connsiteY418" fmla="*/ 384683 h 410464"/>
                <a:gd name="connsiteX419" fmla="*/ 1855216 w 1889759"/>
                <a:gd name="connsiteY419" fmla="*/ 378587 h 410464"/>
                <a:gd name="connsiteX420" fmla="*/ 1861185 w 1889759"/>
                <a:gd name="connsiteY420" fmla="*/ 361315 h 410464"/>
                <a:gd name="connsiteX421" fmla="*/ 1854073 w 1889759"/>
                <a:gd name="connsiteY421" fmla="*/ 344043 h 410464"/>
                <a:gd name="connsiteX422" fmla="*/ 1836039 w 1889759"/>
                <a:gd name="connsiteY422" fmla="*/ 332232 h 410464"/>
                <a:gd name="connsiteX423" fmla="*/ 1823085 w 1889759"/>
                <a:gd name="connsiteY423" fmla="*/ 324866 h 410464"/>
                <a:gd name="connsiteX424" fmla="*/ 1812417 w 1889759"/>
                <a:gd name="connsiteY424" fmla="*/ 315341 h 410464"/>
                <a:gd name="connsiteX425" fmla="*/ 1805051 w 1889759"/>
                <a:gd name="connsiteY425" fmla="*/ 302387 h 410464"/>
                <a:gd name="connsiteX426" fmla="*/ 1802384 w 1889759"/>
                <a:gd name="connsiteY426" fmla="*/ 284480 h 410464"/>
                <a:gd name="connsiteX427" fmla="*/ 1806575 w 1889759"/>
                <a:gd name="connsiteY427" fmla="*/ 262128 h 410464"/>
                <a:gd name="connsiteX428" fmla="*/ 1817497 w 1889759"/>
                <a:gd name="connsiteY428" fmla="*/ 246634 h 410464"/>
                <a:gd name="connsiteX429" fmla="*/ 1832737 w 1889759"/>
                <a:gd name="connsiteY429" fmla="*/ 237490 h 410464"/>
                <a:gd name="connsiteX430" fmla="*/ 1850009 w 1889759"/>
                <a:gd name="connsiteY430" fmla="*/ 234569 h 410464"/>
                <a:gd name="connsiteX431" fmla="*/ 1872869 w 1889759"/>
                <a:gd name="connsiteY431" fmla="*/ 238760 h 410464"/>
                <a:gd name="connsiteX432" fmla="*/ 1889760 w 1889759"/>
                <a:gd name="connsiteY432" fmla="*/ 250952 h 410464"/>
                <a:gd name="connsiteX433" fmla="*/ 1874139 w 1889759"/>
                <a:gd name="connsiteY433" fmla="*/ 271272 h 410464"/>
                <a:gd name="connsiteX434" fmla="*/ 1874139 w 1889759"/>
                <a:gd name="connsiteY434" fmla="*/ 271272 h 4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889759" h="410464">
                  <a:moveTo>
                    <a:pt x="796036" y="171704"/>
                  </a:moveTo>
                  <a:lnTo>
                    <a:pt x="824484" y="171704"/>
                  </a:lnTo>
                  <a:lnTo>
                    <a:pt x="824484" y="4318"/>
                  </a:lnTo>
                  <a:lnTo>
                    <a:pt x="796036" y="4318"/>
                  </a:lnTo>
                  <a:lnTo>
                    <a:pt x="796036" y="171704"/>
                  </a:lnTo>
                  <a:close/>
                  <a:moveTo>
                    <a:pt x="918210" y="171704"/>
                  </a:moveTo>
                  <a:lnTo>
                    <a:pt x="882142" y="171704"/>
                  </a:lnTo>
                  <a:lnTo>
                    <a:pt x="841121" y="4318"/>
                  </a:lnTo>
                  <a:lnTo>
                    <a:pt x="872871" y="4318"/>
                  </a:lnTo>
                  <a:lnTo>
                    <a:pt x="900811" y="138557"/>
                  </a:lnTo>
                  <a:lnTo>
                    <a:pt x="901573" y="138557"/>
                  </a:lnTo>
                  <a:lnTo>
                    <a:pt x="929513" y="4318"/>
                  </a:lnTo>
                  <a:lnTo>
                    <a:pt x="959866" y="4318"/>
                  </a:lnTo>
                  <a:lnTo>
                    <a:pt x="918083" y="171704"/>
                  </a:lnTo>
                  <a:close/>
                  <a:moveTo>
                    <a:pt x="976503" y="171704"/>
                  </a:moveTo>
                  <a:lnTo>
                    <a:pt x="976503" y="4318"/>
                  </a:lnTo>
                  <a:lnTo>
                    <a:pt x="1051687" y="4318"/>
                  </a:lnTo>
                  <a:lnTo>
                    <a:pt x="1051687" y="29337"/>
                  </a:lnTo>
                  <a:lnTo>
                    <a:pt x="1003808" y="29337"/>
                  </a:lnTo>
                  <a:lnTo>
                    <a:pt x="1003808" y="73787"/>
                  </a:lnTo>
                  <a:lnTo>
                    <a:pt x="1048131" y="73787"/>
                  </a:lnTo>
                  <a:lnTo>
                    <a:pt x="1048131" y="96901"/>
                  </a:lnTo>
                  <a:lnTo>
                    <a:pt x="1003808" y="96901"/>
                  </a:lnTo>
                  <a:lnTo>
                    <a:pt x="1003808" y="146304"/>
                  </a:lnTo>
                  <a:lnTo>
                    <a:pt x="1054100" y="146304"/>
                  </a:lnTo>
                  <a:lnTo>
                    <a:pt x="1054100" y="171577"/>
                  </a:lnTo>
                  <a:lnTo>
                    <a:pt x="976630" y="171577"/>
                  </a:lnTo>
                  <a:close/>
                  <a:moveTo>
                    <a:pt x="1143508" y="53467"/>
                  </a:moveTo>
                  <a:cubicBezTo>
                    <a:pt x="1143508" y="48387"/>
                    <a:pt x="1142746" y="44196"/>
                    <a:pt x="1141349" y="40894"/>
                  </a:cubicBezTo>
                  <a:cubicBezTo>
                    <a:pt x="1140079" y="37846"/>
                    <a:pt x="1138174" y="35179"/>
                    <a:pt x="1135761" y="33147"/>
                  </a:cubicBezTo>
                  <a:cubicBezTo>
                    <a:pt x="1133475" y="31242"/>
                    <a:pt x="1130935" y="29972"/>
                    <a:pt x="1128014" y="29083"/>
                  </a:cubicBezTo>
                  <a:cubicBezTo>
                    <a:pt x="1125220" y="28321"/>
                    <a:pt x="1122299" y="27940"/>
                    <a:pt x="1119505" y="27940"/>
                  </a:cubicBezTo>
                  <a:lnTo>
                    <a:pt x="1103376" y="27940"/>
                  </a:lnTo>
                  <a:lnTo>
                    <a:pt x="1103376" y="79502"/>
                  </a:lnTo>
                  <a:lnTo>
                    <a:pt x="1119505" y="79502"/>
                  </a:lnTo>
                  <a:cubicBezTo>
                    <a:pt x="1126490" y="79502"/>
                    <a:pt x="1132205" y="77343"/>
                    <a:pt x="1136650" y="73025"/>
                  </a:cubicBezTo>
                  <a:cubicBezTo>
                    <a:pt x="1141095" y="68707"/>
                    <a:pt x="1143381" y="62230"/>
                    <a:pt x="1143381" y="53467"/>
                  </a:cubicBezTo>
                  <a:close/>
                  <a:moveTo>
                    <a:pt x="1145413" y="171704"/>
                  </a:moveTo>
                  <a:lnTo>
                    <a:pt x="1119378" y="100330"/>
                  </a:lnTo>
                  <a:lnTo>
                    <a:pt x="1103503" y="100330"/>
                  </a:lnTo>
                  <a:lnTo>
                    <a:pt x="1103503" y="171704"/>
                  </a:lnTo>
                  <a:lnTo>
                    <a:pt x="1076071" y="171704"/>
                  </a:lnTo>
                  <a:lnTo>
                    <a:pt x="1076071" y="4318"/>
                  </a:lnTo>
                  <a:lnTo>
                    <a:pt x="1123950" y="4318"/>
                  </a:lnTo>
                  <a:cubicBezTo>
                    <a:pt x="1130935" y="4318"/>
                    <a:pt x="1137285" y="5207"/>
                    <a:pt x="1143127" y="6985"/>
                  </a:cubicBezTo>
                  <a:cubicBezTo>
                    <a:pt x="1148715" y="8636"/>
                    <a:pt x="1153922" y="11557"/>
                    <a:pt x="1158240" y="15621"/>
                  </a:cubicBezTo>
                  <a:cubicBezTo>
                    <a:pt x="1162431" y="19558"/>
                    <a:pt x="1165733" y="24511"/>
                    <a:pt x="1168019" y="30480"/>
                  </a:cubicBezTo>
                  <a:cubicBezTo>
                    <a:pt x="1170432" y="36449"/>
                    <a:pt x="1171575" y="43688"/>
                    <a:pt x="1171575" y="51943"/>
                  </a:cubicBezTo>
                  <a:cubicBezTo>
                    <a:pt x="1171575" y="58420"/>
                    <a:pt x="1170686" y="64135"/>
                    <a:pt x="1169035" y="69088"/>
                  </a:cubicBezTo>
                  <a:cubicBezTo>
                    <a:pt x="1167384" y="74041"/>
                    <a:pt x="1165225" y="78232"/>
                    <a:pt x="1162812" y="81788"/>
                  </a:cubicBezTo>
                  <a:cubicBezTo>
                    <a:pt x="1160526" y="85090"/>
                    <a:pt x="1157605" y="87884"/>
                    <a:pt x="1154430" y="90170"/>
                  </a:cubicBezTo>
                  <a:cubicBezTo>
                    <a:pt x="1151636" y="92202"/>
                    <a:pt x="1148588" y="93599"/>
                    <a:pt x="1145286" y="94488"/>
                  </a:cubicBezTo>
                  <a:lnTo>
                    <a:pt x="1175385" y="171577"/>
                  </a:lnTo>
                  <a:lnTo>
                    <a:pt x="1145540" y="171577"/>
                  </a:lnTo>
                  <a:close/>
                  <a:moveTo>
                    <a:pt x="1264412" y="36703"/>
                  </a:moveTo>
                  <a:cubicBezTo>
                    <a:pt x="1258189" y="29337"/>
                    <a:pt x="1250442" y="25527"/>
                    <a:pt x="1241171" y="25527"/>
                  </a:cubicBezTo>
                  <a:cubicBezTo>
                    <a:pt x="1238504" y="25527"/>
                    <a:pt x="1235837" y="25908"/>
                    <a:pt x="1233297" y="26797"/>
                  </a:cubicBezTo>
                  <a:cubicBezTo>
                    <a:pt x="1230757" y="27686"/>
                    <a:pt x="1228471" y="29083"/>
                    <a:pt x="1226439" y="30988"/>
                  </a:cubicBezTo>
                  <a:cubicBezTo>
                    <a:pt x="1224280" y="33020"/>
                    <a:pt x="1222629" y="35560"/>
                    <a:pt x="1221613" y="38354"/>
                  </a:cubicBezTo>
                  <a:cubicBezTo>
                    <a:pt x="1220470" y="41402"/>
                    <a:pt x="1219835" y="44831"/>
                    <a:pt x="1219835" y="49022"/>
                  </a:cubicBezTo>
                  <a:cubicBezTo>
                    <a:pt x="1219835" y="56134"/>
                    <a:pt x="1221994" y="61595"/>
                    <a:pt x="1226185" y="65405"/>
                  </a:cubicBezTo>
                  <a:cubicBezTo>
                    <a:pt x="1230503" y="69215"/>
                    <a:pt x="1236091" y="72898"/>
                    <a:pt x="1243076" y="76454"/>
                  </a:cubicBezTo>
                  <a:cubicBezTo>
                    <a:pt x="1247140" y="78486"/>
                    <a:pt x="1251331" y="80899"/>
                    <a:pt x="1255649" y="83566"/>
                  </a:cubicBezTo>
                  <a:cubicBezTo>
                    <a:pt x="1259967" y="86233"/>
                    <a:pt x="1263777" y="89535"/>
                    <a:pt x="1267206" y="93218"/>
                  </a:cubicBezTo>
                  <a:cubicBezTo>
                    <a:pt x="1270635" y="96901"/>
                    <a:pt x="1273556" y="101473"/>
                    <a:pt x="1275715" y="106680"/>
                  </a:cubicBezTo>
                  <a:cubicBezTo>
                    <a:pt x="1277874" y="111887"/>
                    <a:pt x="1279017" y="117983"/>
                    <a:pt x="1279017" y="125095"/>
                  </a:cubicBezTo>
                  <a:cubicBezTo>
                    <a:pt x="1279017" y="133350"/>
                    <a:pt x="1277747" y="140589"/>
                    <a:pt x="1275080" y="146812"/>
                  </a:cubicBezTo>
                  <a:cubicBezTo>
                    <a:pt x="1272667" y="152781"/>
                    <a:pt x="1269111" y="158242"/>
                    <a:pt x="1264666" y="162814"/>
                  </a:cubicBezTo>
                  <a:cubicBezTo>
                    <a:pt x="1260348" y="167132"/>
                    <a:pt x="1255268" y="170434"/>
                    <a:pt x="1249426" y="172593"/>
                  </a:cubicBezTo>
                  <a:cubicBezTo>
                    <a:pt x="1243457" y="174752"/>
                    <a:pt x="1237234" y="175895"/>
                    <a:pt x="1230884" y="175895"/>
                  </a:cubicBezTo>
                  <a:cubicBezTo>
                    <a:pt x="1221994" y="175895"/>
                    <a:pt x="1213104" y="174117"/>
                    <a:pt x="1204976" y="170434"/>
                  </a:cubicBezTo>
                  <a:cubicBezTo>
                    <a:pt x="1197102" y="166751"/>
                    <a:pt x="1190752" y="162306"/>
                    <a:pt x="1186053" y="156718"/>
                  </a:cubicBezTo>
                  <a:lnTo>
                    <a:pt x="1201420" y="135890"/>
                  </a:lnTo>
                  <a:cubicBezTo>
                    <a:pt x="1205103" y="140335"/>
                    <a:pt x="1209421" y="143764"/>
                    <a:pt x="1214628" y="146304"/>
                  </a:cubicBezTo>
                  <a:cubicBezTo>
                    <a:pt x="1219708" y="148844"/>
                    <a:pt x="1225042" y="150114"/>
                    <a:pt x="1230376" y="150114"/>
                  </a:cubicBezTo>
                  <a:cubicBezTo>
                    <a:pt x="1236345" y="150114"/>
                    <a:pt x="1241298" y="148082"/>
                    <a:pt x="1245362" y="144018"/>
                  </a:cubicBezTo>
                  <a:cubicBezTo>
                    <a:pt x="1249299" y="139954"/>
                    <a:pt x="1251331" y="134112"/>
                    <a:pt x="1251331" y="126746"/>
                  </a:cubicBezTo>
                  <a:cubicBezTo>
                    <a:pt x="1251331" y="119380"/>
                    <a:pt x="1248918" y="113792"/>
                    <a:pt x="1244219" y="109474"/>
                  </a:cubicBezTo>
                  <a:cubicBezTo>
                    <a:pt x="1239520" y="105156"/>
                    <a:pt x="1233424" y="101346"/>
                    <a:pt x="1226185" y="97663"/>
                  </a:cubicBezTo>
                  <a:cubicBezTo>
                    <a:pt x="1221613" y="95504"/>
                    <a:pt x="1217295" y="92964"/>
                    <a:pt x="1213231" y="90297"/>
                  </a:cubicBezTo>
                  <a:cubicBezTo>
                    <a:pt x="1209167" y="87630"/>
                    <a:pt x="1205611" y="84455"/>
                    <a:pt x="1202563" y="80772"/>
                  </a:cubicBezTo>
                  <a:cubicBezTo>
                    <a:pt x="1199388" y="76835"/>
                    <a:pt x="1196848" y="72517"/>
                    <a:pt x="1195197" y="67818"/>
                  </a:cubicBezTo>
                  <a:cubicBezTo>
                    <a:pt x="1193419" y="62865"/>
                    <a:pt x="1192530" y="56896"/>
                    <a:pt x="1192530" y="49911"/>
                  </a:cubicBezTo>
                  <a:cubicBezTo>
                    <a:pt x="1192530" y="41275"/>
                    <a:pt x="1193927" y="33782"/>
                    <a:pt x="1196721" y="27559"/>
                  </a:cubicBezTo>
                  <a:cubicBezTo>
                    <a:pt x="1199261" y="21717"/>
                    <a:pt x="1202944" y="16383"/>
                    <a:pt x="1207643" y="12065"/>
                  </a:cubicBezTo>
                  <a:cubicBezTo>
                    <a:pt x="1212088" y="8001"/>
                    <a:pt x="1217295" y="4953"/>
                    <a:pt x="1222883" y="2921"/>
                  </a:cubicBezTo>
                  <a:cubicBezTo>
                    <a:pt x="1228471" y="1016"/>
                    <a:pt x="1234313" y="0"/>
                    <a:pt x="1240155" y="0"/>
                  </a:cubicBezTo>
                  <a:cubicBezTo>
                    <a:pt x="1248664" y="0"/>
                    <a:pt x="1256284" y="1397"/>
                    <a:pt x="1263015" y="4191"/>
                  </a:cubicBezTo>
                  <a:cubicBezTo>
                    <a:pt x="1269746" y="6985"/>
                    <a:pt x="1275334" y="11049"/>
                    <a:pt x="1279906" y="16383"/>
                  </a:cubicBezTo>
                  <a:lnTo>
                    <a:pt x="1264285" y="36703"/>
                  </a:lnTo>
                  <a:lnTo>
                    <a:pt x="1264285" y="36703"/>
                  </a:lnTo>
                  <a:close/>
                  <a:moveTo>
                    <a:pt x="1300861" y="171704"/>
                  </a:moveTo>
                  <a:lnTo>
                    <a:pt x="1329309" y="171704"/>
                  </a:lnTo>
                  <a:lnTo>
                    <a:pt x="1329309" y="4318"/>
                  </a:lnTo>
                  <a:lnTo>
                    <a:pt x="1300861" y="4318"/>
                  </a:lnTo>
                  <a:lnTo>
                    <a:pt x="1300861" y="171704"/>
                  </a:lnTo>
                  <a:close/>
                  <a:moveTo>
                    <a:pt x="1404874" y="28448"/>
                  </a:moveTo>
                  <a:lnTo>
                    <a:pt x="1404874" y="171704"/>
                  </a:lnTo>
                  <a:lnTo>
                    <a:pt x="1376934" y="171704"/>
                  </a:lnTo>
                  <a:lnTo>
                    <a:pt x="1376934" y="28448"/>
                  </a:lnTo>
                  <a:lnTo>
                    <a:pt x="1345438" y="28448"/>
                  </a:lnTo>
                  <a:lnTo>
                    <a:pt x="1345438" y="4318"/>
                  </a:lnTo>
                  <a:lnTo>
                    <a:pt x="1436497" y="4318"/>
                  </a:lnTo>
                  <a:lnTo>
                    <a:pt x="1436497" y="28448"/>
                  </a:lnTo>
                  <a:lnTo>
                    <a:pt x="1405001" y="28448"/>
                  </a:lnTo>
                  <a:close/>
                  <a:moveTo>
                    <a:pt x="1514221" y="107696"/>
                  </a:moveTo>
                  <a:lnTo>
                    <a:pt x="1514221" y="171831"/>
                  </a:lnTo>
                  <a:lnTo>
                    <a:pt x="1486281" y="171831"/>
                  </a:lnTo>
                  <a:lnTo>
                    <a:pt x="1486281" y="107696"/>
                  </a:lnTo>
                  <a:lnTo>
                    <a:pt x="1444371" y="4318"/>
                  </a:lnTo>
                  <a:lnTo>
                    <a:pt x="1475232" y="4318"/>
                  </a:lnTo>
                  <a:lnTo>
                    <a:pt x="1500378" y="78994"/>
                  </a:lnTo>
                  <a:lnTo>
                    <a:pt x="1501140" y="78486"/>
                  </a:lnTo>
                  <a:lnTo>
                    <a:pt x="1526794" y="4191"/>
                  </a:lnTo>
                  <a:lnTo>
                    <a:pt x="1556893" y="4191"/>
                  </a:lnTo>
                  <a:lnTo>
                    <a:pt x="1514475" y="107569"/>
                  </a:lnTo>
                  <a:close/>
                  <a:moveTo>
                    <a:pt x="91567" y="322326"/>
                  </a:moveTo>
                  <a:cubicBezTo>
                    <a:pt x="91567" y="313817"/>
                    <a:pt x="90932" y="305816"/>
                    <a:pt x="89535" y="298323"/>
                  </a:cubicBezTo>
                  <a:cubicBezTo>
                    <a:pt x="88138" y="290830"/>
                    <a:pt x="86233" y="284353"/>
                    <a:pt x="83566" y="278892"/>
                  </a:cubicBezTo>
                  <a:cubicBezTo>
                    <a:pt x="81026" y="273431"/>
                    <a:pt x="77724" y="269113"/>
                    <a:pt x="73914" y="266065"/>
                  </a:cubicBezTo>
                  <a:cubicBezTo>
                    <a:pt x="69977" y="262890"/>
                    <a:pt x="65532" y="261366"/>
                    <a:pt x="60579" y="261366"/>
                  </a:cubicBezTo>
                  <a:cubicBezTo>
                    <a:pt x="55626" y="261366"/>
                    <a:pt x="50800" y="262890"/>
                    <a:pt x="46990" y="266065"/>
                  </a:cubicBezTo>
                  <a:cubicBezTo>
                    <a:pt x="43180" y="269240"/>
                    <a:pt x="39878" y="273558"/>
                    <a:pt x="37338" y="278892"/>
                  </a:cubicBezTo>
                  <a:cubicBezTo>
                    <a:pt x="34798" y="284353"/>
                    <a:pt x="32766" y="290830"/>
                    <a:pt x="31496" y="298323"/>
                  </a:cubicBezTo>
                  <a:cubicBezTo>
                    <a:pt x="30226" y="305816"/>
                    <a:pt x="29591" y="313817"/>
                    <a:pt x="29591" y="322326"/>
                  </a:cubicBezTo>
                  <a:cubicBezTo>
                    <a:pt x="29591" y="330835"/>
                    <a:pt x="30226" y="338836"/>
                    <a:pt x="31496" y="346329"/>
                  </a:cubicBezTo>
                  <a:cubicBezTo>
                    <a:pt x="32766" y="353822"/>
                    <a:pt x="34671" y="360299"/>
                    <a:pt x="37338" y="365887"/>
                  </a:cubicBezTo>
                  <a:cubicBezTo>
                    <a:pt x="40005" y="371348"/>
                    <a:pt x="43180" y="375793"/>
                    <a:pt x="46990" y="378841"/>
                  </a:cubicBezTo>
                  <a:cubicBezTo>
                    <a:pt x="50927" y="382016"/>
                    <a:pt x="55372" y="383540"/>
                    <a:pt x="60579" y="383540"/>
                  </a:cubicBezTo>
                  <a:cubicBezTo>
                    <a:pt x="65786" y="383540"/>
                    <a:pt x="70358" y="382016"/>
                    <a:pt x="74168" y="378841"/>
                  </a:cubicBezTo>
                  <a:cubicBezTo>
                    <a:pt x="77978" y="375666"/>
                    <a:pt x="81280" y="371348"/>
                    <a:pt x="83820" y="365887"/>
                  </a:cubicBezTo>
                  <a:cubicBezTo>
                    <a:pt x="86487" y="360426"/>
                    <a:pt x="88392" y="353822"/>
                    <a:pt x="89662" y="346329"/>
                  </a:cubicBezTo>
                  <a:cubicBezTo>
                    <a:pt x="90932" y="338836"/>
                    <a:pt x="91567" y="330835"/>
                    <a:pt x="91567" y="322326"/>
                  </a:cubicBezTo>
                  <a:moveTo>
                    <a:pt x="120904" y="322326"/>
                  </a:moveTo>
                  <a:cubicBezTo>
                    <a:pt x="120904" y="335534"/>
                    <a:pt x="119507" y="347599"/>
                    <a:pt x="116713" y="358394"/>
                  </a:cubicBezTo>
                  <a:cubicBezTo>
                    <a:pt x="113919" y="369189"/>
                    <a:pt x="109982" y="378460"/>
                    <a:pt x="104775" y="386207"/>
                  </a:cubicBezTo>
                  <a:cubicBezTo>
                    <a:pt x="99568" y="393954"/>
                    <a:pt x="93218" y="399923"/>
                    <a:pt x="85725" y="404114"/>
                  </a:cubicBezTo>
                  <a:cubicBezTo>
                    <a:pt x="78232" y="408432"/>
                    <a:pt x="69850" y="410464"/>
                    <a:pt x="60452" y="410464"/>
                  </a:cubicBezTo>
                  <a:cubicBezTo>
                    <a:pt x="51054" y="410464"/>
                    <a:pt x="42545" y="408305"/>
                    <a:pt x="35052" y="404114"/>
                  </a:cubicBezTo>
                  <a:cubicBezTo>
                    <a:pt x="27559" y="399796"/>
                    <a:pt x="21336" y="393827"/>
                    <a:pt x="16129" y="386207"/>
                  </a:cubicBezTo>
                  <a:cubicBezTo>
                    <a:pt x="10922" y="378460"/>
                    <a:pt x="6985" y="369189"/>
                    <a:pt x="4191" y="358394"/>
                  </a:cubicBezTo>
                  <a:cubicBezTo>
                    <a:pt x="1397" y="347599"/>
                    <a:pt x="0" y="335534"/>
                    <a:pt x="0" y="322326"/>
                  </a:cubicBezTo>
                  <a:cubicBezTo>
                    <a:pt x="0" y="309118"/>
                    <a:pt x="1397" y="297053"/>
                    <a:pt x="4064" y="286385"/>
                  </a:cubicBezTo>
                  <a:cubicBezTo>
                    <a:pt x="6731" y="275717"/>
                    <a:pt x="10668" y="266446"/>
                    <a:pt x="15875" y="258699"/>
                  </a:cubicBezTo>
                  <a:cubicBezTo>
                    <a:pt x="21082" y="250952"/>
                    <a:pt x="27432" y="244983"/>
                    <a:pt x="34925" y="240792"/>
                  </a:cubicBezTo>
                  <a:cubicBezTo>
                    <a:pt x="42418" y="236601"/>
                    <a:pt x="50927" y="234569"/>
                    <a:pt x="60452" y="234569"/>
                  </a:cubicBezTo>
                  <a:cubicBezTo>
                    <a:pt x="69977" y="234569"/>
                    <a:pt x="78232" y="236601"/>
                    <a:pt x="85725" y="240792"/>
                  </a:cubicBezTo>
                  <a:cubicBezTo>
                    <a:pt x="93218" y="244983"/>
                    <a:pt x="99568" y="250952"/>
                    <a:pt x="104775" y="258699"/>
                  </a:cubicBezTo>
                  <a:cubicBezTo>
                    <a:pt x="109982" y="266446"/>
                    <a:pt x="114046" y="275590"/>
                    <a:pt x="116713" y="286385"/>
                  </a:cubicBezTo>
                  <a:cubicBezTo>
                    <a:pt x="119507" y="297053"/>
                    <a:pt x="120904" y="309118"/>
                    <a:pt x="120904" y="322326"/>
                  </a:cubicBezTo>
                  <a:moveTo>
                    <a:pt x="173355" y="264414"/>
                  </a:moveTo>
                  <a:lnTo>
                    <a:pt x="173355" y="310261"/>
                  </a:lnTo>
                  <a:lnTo>
                    <a:pt x="216535" y="310261"/>
                  </a:lnTo>
                  <a:lnTo>
                    <a:pt x="216535" y="334391"/>
                  </a:lnTo>
                  <a:lnTo>
                    <a:pt x="173609" y="334391"/>
                  </a:lnTo>
                  <a:lnTo>
                    <a:pt x="173609" y="406273"/>
                  </a:lnTo>
                  <a:lnTo>
                    <a:pt x="144907" y="406273"/>
                  </a:lnTo>
                  <a:lnTo>
                    <a:pt x="144907" y="238887"/>
                  </a:lnTo>
                  <a:lnTo>
                    <a:pt x="220091" y="238887"/>
                  </a:lnTo>
                  <a:lnTo>
                    <a:pt x="220091" y="264414"/>
                  </a:lnTo>
                  <a:lnTo>
                    <a:pt x="173355" y="264414"/>
                  </a:lnTo>
                  <a:close/>
                  <a:moveTo>
                    <a:pt x="337820" y="265557"/>
                  </a:moveTo>
                  <a:lnTo>
                    <a:pt x="336931" y="265557"/>
                  </a:lnTo>
                  <a:lnTo>
                    <a:pt x="318643" y="348488"/>
                  </a:lnTo>
                  <a:lnTo>
                    <a:pt x="355600" y="348488"/>
                  </a:lnTo>
                  <a:lnTo>
                    <a:pt x="337820" y="265557"/>
                  </a:lnTo>
                  <a:close/>
                  <a:moveTo>
                    <a:pt x="367411" y="406273"/>
                  </a:moveTo>
                  <a:lnTo>
                    <a:pt x="359156" y="370840"/>
                  </a:lnTo>
                  <a:lnTo>
                    <a:pt x="315087" y="370840"/>
                  </a:lnTo>
                  <a:lnTo>
                    <a:pt x="306578" y="406273"/>
                  </a:lnTo>
                  <a:lnTo>
                    <a:pt x="278130" y="406273"/>
                  </a:lnTo>
                  <a:lnTo>
                    <a:pt x="319786" y="238887"/>
                  </a:lnTo>
                  <a:lnTo>
                    <a:pt x="356108" y="238887"/>
                  </a:lnTo>
                  <a:lnTo>
                    <a:pt x="397129" y="406273"/>
                  </a:lnTo>
                  <a:lnTo>
                    <a:pt x="367538" y="406273"/>
                  </a:lnTo>
                  <a:lnTo>
                    <a:pt x="367538" y="406273"/>
                  </a:lnTo>
                  <a:close/>
                  <a:moveTo>
                    <a:pt x="480441" y="288671"/>
                  </a:moveTo>
                  <a:cubicBezTo>
                    <a:pt x="480441" y="279781"/>
                    <a:pt x="478282" y="273177"/>
                    <a:pt x="474091" y="269113"/>
                  </a:cubicBezTo>
                  <a:cubicBezTo>
                    <a:pt x="469773" y="265049"/>
                    <a:pt x="464312" y="263017"/>
                    <a:pt x="457708" y="263017"/>
                  </a:cubicBezTo>
                  <a:lnTo>
                    <a:pt x="441579" y="263017"/>
                  </a:lnTo>
                  <a:lnTo>
                    <a:pt x="441579" y="315976"/>
                  </a:lnTo>
                  <a:lnTo>
                    <a:pt x="457708" y="315976"/>
                  </a:lnTo>
                  <a:cubicBezTo>
                    <a:pt x="464312" y="315976"/>
                    <a:pt x="469773" y="313690"/>
                    <a:pt x="474091" y="308991"/>
                  </a:cubicBezTo>
                  <a:cubicBezTo>
                    <a:pt x="478409" y="304419"/>
                    <a:pt x="480441" y="297561"/>
                    <a:pt x="480441" y="288671"/>
                  </a:cubicBezTo>
                  <a:moveTo>
                    <a:pt x="507238" y="288290"/>
                  </a:moveTo>
                  <a:cubicBezTo>
                    <a:pt x="507238" y="296799"/>
                    <a:pt x="505968" y="304292"/>
                    <a:pt x="503301" y="310642"/>
                  </a:cubicBezTo>
                  <a:cubicBezTo>
                    <a:pt x="500761" y="316992"/>
                    <a:pt x="497332" y="322326"/>
                    <a:pt x="493014" y="326644"/>
                  </a:cubicBezTo>
                  <a:cubicBezTo>
                    <a:pt x="488823" y="330962"/>
                    <a:pt x="483870" y="334010"/>
                    <a:pt x="478409" y="336042"/>
                  </a:cubicBezTo>
                  <a:cubicBezTo>
                    <a:pt x="472948" y="338074"/>
                    <a:pt x="467233" y="339090"/>
                    <a:pt x="461391" y="339090"/>
                  </a:cubicBezTo>
                  <a:lnTo>
                    <a:pt x="441579" y="339090"/>
                  </a:lnTo>
                  <a:lnTo>
                    <a:pt x="441579" y="406273"/>
                  </a:lnTo>
                  <a:lnTo>
                    <a:pt x="413639" y="406273"/>
                  </a:lnTo>
                  <a:lnTo>
                    <a:pt x="413639" y="238887"/>
                  </a:lnTo>
                  <a:lnTo>
                    <a:pt x="459994" y="238887"/>
                  </a:lnTo>
                  <a:cubicBezTo>
                    <a:pt x="465328" y="238887"/>
                    <a:pt x="470916" y="239649"/>
                    <a:pt x="476504" y="241300"/>
                  </a:cubicBezTo>
                  <a:cubicBezTo>
                    <a:pt x="482219" y="242824"/>
                    <a:pt x="487299" y="245618"/>
                    <a:pt x="491744" y="249428"/>
                  </a:cubicBezTo>
                  <a:cubicBezTo>
                    <a:pt x="496189" y="253238"/>
                    <a:pt x="499999" y="258318"/>
                    <a:pt x="502920" y="264668"/>
                  </a:cubicBezTo>
                  <a:cubicBezTo>
                    <a:pt x="505841" y="271018"/>
                    <a:pt x="507238" y="278892"/>
                    <a:pt x="507238" y="288290"/>
                  </a:cubicBezTo>
                  <a:moveTo>
                    <a:pt x="593344" y="288671"/>
                  </a:moveTo>
                  <a:cubicBezTo>
                    <a:pt x="593344" y="279781"/>
                    <a:pt x="591185" y="273177"/>
                    <a:pt x="586994" y="269113"/>
                  </a:cubicBezTo>
                  <a:cubicBezTo>
                    <a:pt x="582676" y="265049"/>
                    <a:pt x="577215" y="263017"/>
                    <a:pt x="570611" y="263017"/>
                  </a:cubicBezTo>
                  <a:lnTo>
                    <a:pt x="554482" y="263017"/>
                  </a:lnTo>
                  <a:lnTo>
                    <a:pt x="554482" y="315976"/>
                  </a:lnTo>
                  <a:lnTo>
                    <a:pt x="570611" y="315976"/>
                  </a:lnTo>
                  <a:cubicBezTo>
                    <a:pt x="577215" y="315976"/>
                    <a:pt x="582676" y="313690"/>
                    <a:pt x="586994" y="308991"/>
                  </a:cubicBezTo>
                  <a:cubicBezTo>
                    <a:pt x="591312" y="304419"/>
                    <a:pt x="593344" y="297561"/>
                    <a:pt x="593344" y="288671"/>
                  </a:cubicBezTo>
                  <a:moveTo>
                    <a:pt x="620141" y="288290"/>
                  </a:moveTo>
                  <a:cubicBezTo>
                    <a:pt x="620141" y="296799"/>
                    <a:pt x="618871" y="304292"/>
                    <a:pt x="616204" y="310642"/>
                  </a:cubicBezTo>
                  <a:cubicBezTo>
                    <a:pt x="613664" y="316992"/>
                    <a:pt x="610235" y="322326"/>
                    <a:pt x="605917" y="326644"/>
                  </a:cubicBezTo>
                  <a:cubicBezTo>
                    <a:pt x="601726" y="330962"/>
                    <a:pt x="596773" y="334010"/>
                    <a:pt x="591312" y="336042"/>
                  </a:cubicBezTo>
                  <a:cubicBezTo>
                    <a:pt x="585851" y="338074"/>
                    <a:pt x="580136" y="339090"/>
                    <a:pt x="574294" y="339090"/>
                  </a:cubicBezTo>
                  <a:lnTo>
                    <a:pt x="554482" y="339090"/>
                  </a:lnTo>
                  <a:lnTo>
                    <a:pt x="554482" y="406273"/>
                  </a:lnTo>
                  <a:lnTo>
                    <a:pt x="526542" y="406273"/>
                  </a:lnTo>
                  <a:lnTo>
                    <a:pt x="526542" y="238887"/>
                  </a:lnTo>
                  <a:lnTo>
                    <a:pt x="572897" y="238887"/>
                  </a:lnTo>
                  <a:cubicBezTo>
                    <a:pt x="578231" y="238887"/>
                    <a:pt x="583819" y="239649"/>
                    <a:pt x="589407" y="241300"/>
                  </a:cubicBezTo>
                  <a:cubicBezTo>
                    <a:pt x="595122" y="242824"/>
                    <a:pt x="600202" y="245618"/>
                    <a:pt x="604647" y="249428"/>
                  </a:cubicBezTo>
                  <a:cubicBezTo>
                    <a:pt x="609092" y="253238"/>
                    <a:pt x="612775" y="258318"/>
                    <a:pt x="615823" y="264668"/>
                  </a:cubicBezTo>
                  <a:cubicBezTo>
                    <a:pt x="618744" y="271018"/>
                    <a:pt x="620141" y="278892"/>
                    <a:pt x="620141" y="288290"/>
                  </a:cubicBezTo>
                  <a:moveTo>
                    <a:pt x="639445" y="406273"/>
                  </a:moveTo>
                  <a:lnTo>
                    <a:pt x="639445" y="238887"/>
                  </a:lnTo>
                  <a:lnTo>
                    <a:pt x="668147" y="238887"/>
                  </a:lnTo>
                  <a:lnTo>
                    <a:pt x="668147" y="379984"/>
                  </a:lnTo>
                  <a:lnTo>
                    <a:pt x="714375" y="379984"/>
                  </a:lnTo>
                  <a:lnTo>
                    <a:pt x="714375" y="406273"/>
                  </a:lnTo>
                  <a:lnTo>
                    <a:pt x="639445" y="406273"/>
                  </a:lnTo>
                  <a:close/>
                  <a:moveTo>
                    <a:pt x="731266" y="406273"/>
                  </a:moveTo>
                  <a:lnTo>
                    <a:pt x="759714" y="406273"/>
                  </a:lnTo>
                  <a:lnTo>
                    <a:pt x="759714" y="238887"/>
                  </a:lnTo>
                  <a:lnTo>
                    <a:pt x="731266" y="238887"/>
                  </a:lnTo>
                  <a:lnTo>
                    <a:pt x="731266" y="406273"/>
                  </a:lnTo>
                  <a:close/>
                  <a:moveTo>
                    <a:pt x="789940" y="406273"/>
                  </a:moveTo>
                  <a:lnTo>
                    <a:pt x="789940" y="238887"/>
                  </a:lnTo>
                  <a:lnTo>
                    <a:pt x="865124" y="238887"/>
                  </a:lnTo>
                  <a:lnTo>
                    <a:pt x="865124" y="263906"/>
                  </a:lnTo>
                  <a:lnTo>
                    <a:pt x="817245" y="263906"/>
                  </a:lnTo>
                  <a:lnTo>
                    <a:pt x="817245" y="308356"/>
                  </a:lnTo>
                  <a:lnTo>
                    <a:pt x="861568" y="308356"/>
                  </a:lnTo>
                  <a:lnTo>
                    <a:pt x="861568" y="331597"/>
                  </a:lnTo>
                  <a:lnTo>
                    <a:pt x="817245" y="331597"/>
                  </a:lnTo>
                  <a:lnTo>
                    <a:pt x="817245" y="381000"/>
                  </a:lnTo>
                  <a:lnTo>
                    <a:pt x="867537" y="381000"/>
                  </a:lnTo>
                  <a:lnTo>
                    <a:pt x="867537" y="406273"/>
                  </a:lnTo>
                  <a:lnTo>
                    <a:pt x="790067" y="406273"/>
                  </a:lnTo>
                  <a:close/>
                  <a:moveTo>
                    <a:pt x="968883" y="322834"/>
                  </a:moveTo>
                  <a:cubicBezTo>
                    <a:pt x="968883" y="312928"/>
                    <a:pt x="967994" y="304292"/>
                    <a:pt x="966216" y="296799"/>
                  </a:cubicBezTo>
                  <a:cubicBezTo>
                    <a:pt x="964438" y="289433"/>
                    <a:pt x="961771" y="283210"/>
                    <a:pt x="958469" y="278384"/>
                  </a:cubicBezTo>
                  <a:cubicBezTo>
                    <a:pt x="955167" y="273558"/>
                    <a:pt x="951230" y="269875"/>
                    <a:pt x="946658" y="267335"/>
                  </a:cubicBezTo>
                  <a:cubicBezTo>
                    <a:pt x="942086" y="264922"/>
                    <a:pt x="936879" y="263652"/>
                    <a:pt x="931672" y="263652"/>
                  </a:cubicBezTo>
                  <a:lnTo>
                    <a:pt x="918210" y="263652"/>
                  </a:lnTo>
                  <a:lnTo>
                    <a:pt x="918210" y="381381"/>
                  </a:lnTo>
                  <a:lnTo>
                    <a:pt x="931672" y="381381"/>
                  </a:lnTo>
                  <a:cubicBezTo>
                    <a:pt x="937006" y="381381"/>
                    <a:pt x="941959" y="380111"/>
                    <a:pt x="946658" y="377698"/>
                  </a:cubicBezTo>
                  <a:cubicBezTo>
                    <a:pt x="951230" y="375285"/>
                    <a:pt x="955167" y="371602"/>
                    <a:pt x="958469" y="366649"/>
                  </a:cubicBezTo>
                  <a:cubicBezTo>
                    <a:pt x="961771" y="361696"/>
                    <a:pt x="964311" y="355600"/>
                    <a:pt x="966216" y="348361"/>
                  </a:cubicBezTo>
                  <a:cubicBezTo>
                    <a:pt x="967994" y="340995"/>
                    <a:pt x="968883" y="332486"/>
                    <a:pt x="968883" y="322707"/>
                  </a:cubicBezTo>
                  <a:moveTo>
                    <a:pt x="997204" y="322834"/>
                  </a:moveTo>
                  <a:cubicBezTo>
                    <a:pt x="997204" y="349250"/>
                    <a:pt x="991616" y="369824"/>
                    <a:pt x="980440" y="384429"/>
                  </a:cubicBezTo>
                  <a:cubicBezTo>
                    <a:pt x="969264" y="399034"/>
                    <a:pt x="952881" y="406273"/>
                    <a:pt x="931291" y="406273"/>
                  </a:cubicBezTo>
                  <a:lnTo>
                    <a:pt x="889381" y="406273"/>
                  </a:lnTo>
                  <a:lnTo>
                    <a:pt x="889381" y="238887"/>
                  </a:lnTo>
                  <a:lnTo>
                    <a:pt x="931545" y="238887"/>
                  </a:lnTo>
                  <a:cubicBezTo>
                    <a:pt x="953008" y="238887"/>
                    <a:pt x="969391" y="246253"/>
                    <a:pt x="980440" y="260985"/>
                  </a:cubicBezTo>
                  <a:cubicBezTo>
                    <a:pt x="991616" y="275717"/>
                    <a:pt x="997204" y="296291"/>
                    <a:pt x="997204" y="322834"/>
                  </a:cubicBezTo>
                  <a:moveTo>
                    <a:pt x="1141095" y="271272"/>
                  </a:moveTo>
                  <a:cubicBezTo>
                    <a:pt x="1134999" y="263906"/>
                    <a:pt x="1127125" y="260096"/>
                    <a:pt x="1117854" y="260096"/>
                  </a:cubicBezTo>
                  <a:cubicBezTo>
                    <a:pt x="1115187" y="260096"/>
                    <a:pt x="1112520" y="260477"/>
                    <a:pt x="1109980" y="261366"/>
                  </a:cubicBezTo>
                  <a:cubicBezTo>
                    <a:pt x="1107440" y="262255"/>
                    <a:pt x="1105154" y="263652"/>
                    <a:pt x="1103122" y="265557"/>
                  </a:cubicBezTo>
                  <a:cubicBezTo>
                    <a:pt x="1100963" y="267589"/>
                    <a:pt x="1099312" y="270129"/>
                    <a:pt x="1098296" y="272923"/>
                  </a:cubicBezTo>
                  <a:cubicBezTo>
                    <a:pt x="1097153" y="275971"/>
                    <a:pt x="1096518" y="279400"/>
                    <a:pt x="1096518" y="283591"/>
                  </a:cubicBezTo>
                  <a:cubicBezTo>
                    <a:pt x="1096518" y="290703"/>
                    <a:pt x="1098677" y="296164"/>
                    <a:pt x="1102868" y="299974"/>
                  </a:cubicBezTo>
                  <a:cubicBezTo>
                    <a:pt x="1107186" y="303784"/>
                    <a:pt x="1112774" y="307467"/>
                    <a:pt x="1119632" y="311023"/>
                  </a:cubicBezTo>
                  <a:cubicBezTo>
                    <a:pt x="1123696" y="313055"/>
                    <a:pt x="1127887" y="315468"/>
                    <a:pt x="1132205" y="318135"/>
                  </a:cubicBezTo>
                  <a:cubicBezTo>
                    <a:pt x="1136523" y="320802"/>
                    <a:pt x="1140333" y="324104"/>
                    <a:pt x="1143762" y="327787"/>
                  </a:cubicBezTo>
                  <a:cubicBezTo>
                    <a:pt x="1147191" y="331597"/>
                    <a:pt x="1150112" y="336042"/>
                    <a:pt x="1152271" y="341249"/>
                  </a:cubicBezTo>
                  <a:cubicBezTo>
                    <a:pt x="1154430" y="346456"/>
                    <a:pt x="1155573" y="352552"/>
                    <a:pt x="1155573" y="359664"/>
                  </a:cubicBezTo>
                  <a:cubicBezTo>
                    <a:pt x="1155573" y="367792"/>
                    <a:pt x="1154303" y="375158"/>
                    <a:pt x="1151636" y="381381"/>
                  </a:cubicBezTo>
                  <a:cubicBezTo>
                    <a:pt x="1149223" y="387350"/>
                    <a:pt x="1145667" y="392811"/>
                    <a:pt x="1141222" y="397383"/>
                  </a:cubicBezTo>
                  <a:cubicBezTo>
                    <a:pt x="1136904" y="401701"/>
                    <a:pt x="1131824" y="405003"/>
                    <a:pt x="1125982" y="407162"/>
                  </a:cubicBezTo>
                  <a:cubicBezTo>
                    <a:pt x="1120013" y="409321"/>
                    <a:pt x="1113790" y="410464"/>
                    <a:pt x="1107440" y="410464"/>
                  </a:cubicBezTo>
                  <a:cubicBezTo>
                    <a:pt x="1098550" y="410464"/>
                    <a:pt x="1089787" y="408686"/>
                    <a:pt x="1081659" y="405003"/>
                  </a:cubicBezTo>
                  <a:cubicBezTo>
                    <a:pt x="1073785" y="401320"/>
                    <a:pt x="1067435" y="396875"/>
                    <a:pt x="1062736" y="391287"/>
                  </a:cubicBezTo>
                  <a:lnTo>
                    <a:pt x="1078103" y="370459"/>
                  </a:lnTo>
                  <a:cubicBezTo>
                    <a:pt x="1081659" y="374777"/>
                    <a:pt x="1086231" y="378333"/>
                    <a:pt x="1091311" y="380873"/>
                  </a:cubicBezTo>
                  <a:cubicBezTo>
                    <a:pt x="1096391" y="383413"/>
                    <a:pt x="1101725" y="384683"/>
                    <a:pt x="1107059" y="384683"/>
                  </a:cubicBezTo>
                  <a:cubicBezTo>
                    <a:pt x="1113028" y="384683"/>
                    <a:pt x="1117981" y="382651"/>
                    <a:pt x="1121918" y="378587"/>
                  </a:cubicBezTo>
                  <a:cubicBezTo>
                    <a:pt x="1125855" y="374523"/>
                    <a:pt x="1127887" y="368681"/>
                    <a:pt x="1127887" y="361315"/>
                  </a:cubicBezTo>
                  <a:cubicBezTo>
                    <a:pt x="1127887" y="353949"/>
                    <a:pt x="1125474" y="348361"/>
                    <a:pt x="1120775" y="344043"/>
                  </a:cubicBezTo>
                  <a:cubicBezTo>
                    <a:pt x="1116076" y="339725"/>
                    <a:pt x="1109980" y="335915"/>
                    <a:pt x="1102741" y="332232"/>
                  </a:cubicBezTo>
                  <a:cubicBezTo>
                    <a:pt x="1098296" y="330073"/>
                    <a:pt x="1093978" y="327660"/>
                    <a:pt x="1089787" y="324866"/>
                  </a:cubicBezTo>
                  <a:cubicBezTo>
                    <a:pt x="1085723" y="322199"/>
                    <a:pt x="1082167" y="319024"/>
                    <a:pt x="1079119" y="315341"/>
                  </a:cubicBezTo>
                  <a:cubicBezTo>
                    <a:pt x="1075944" y="311404"/>
                    <a:pt x="1073404" y="307086"/>
                    <a:pt x="1071753" y="302387"/>
                  </a:cubicBezTo>
                  <a:cubicBezTo>
                    <a:pt x="1069975" y="297434"/>
                    <a:pt x="1069086" y="291465"/>
                    <a:pt x="1069086" y="284480"/>
                  </a:cubicBezTo>
                  <a:cubicBezTo>
                    <a:pt x="1069086" y="275844"/>
                    <a:pt x="1070483" y="268351"/>
                    <a:pt x="1073277" y="262128"/>
                  </a:cubicBezTo>
                  <a:cubicBezTo>
                    <a:pt x="1075817" y="256286"/>
                    <a:pt x="1079500" y="250952"/>
                    <a:pt x="1084199" y="246634"/>
                  </a:cubicBezTo>
                  <a:cubicBezTo>
                    <a:pt x="1088644" y="242570"/>
                    <a:pt x="1093851" y="239522"/>
                    <a:pt x="1099439" y="237490"/>
                  </a:cubicBezTo>
                  <a:cubicBezTo>
                    <a:pt x="1105154" y="235458"/>
                    <a:pt x="1110869" y="234569"/>
                    <a:pt x="1116711" y="234569"/>
                  </a:cubicBezTo>
                  <a:cubicBezTo>
                    <a:pt x="1125220" y="234569"/>
                    <a:pt x="1132840" y="235966"/>
                    <a:pt x="1139571" y="238760"/>
                  </a:cubicBezTo>
                  <a:cubicBezTo>
                    <a:pt x="1146302" y="241554"/>
                    <a:pt x="1151890" y="245618"/>
                    <a:pt x="1156462" y="250952"/>
                  </a:cubicBezTo>
                  <a:lnTo>
                    <a:pt x="1140841" y="271272"/>
                  </a:lnTo>
                  <a:lnTo>
                    <a:pt x="1140841" y="271272"/>
                  </a:lnTo>
                  <a:close/>
                  <a:moveTo>
                    <a:pt x="1259459" y="404368"/>
                  </a:moveTo>
                  <a:cubicBezTo>
                    <a:pt x="1252601" y="408432"/>
                    <a:pt x="1243965" y="410464"/>
                    <a:pt x="1233551" y="410464"/>
                  </a:cubicBezTo>
                  <a:cubicBezTo>
                    <a:pt x="1224026" y="410464"/>
                    <a:pt x="1215517" y="408305"/>
                    <a:pt x="1207897" y="403860"/>
                  </a:cubicBezTo>
                  <a:cubicBezTo>
                    <a:pt x="1200277" y="399415"/>
                    <a:pt x="1193800" y="393319"/>
                    <a:pt x="1188466" y="385572"/>
                  </a:cubicBezTo>
                  <a:cubicBezTo>
                    <a:pt x="1183132" y="377825"/>
                    <a:pt x="1179068" y="368554"/>
                    <a:pt x="1176147" y="357759"/>
                  </a:cubicBezTo>
                  <a:cubicBezTo>
                    <a:pt x="1173226" y="347091"/>
                    <a:pt x="1171702" y="335280"/>
                    <a:pt x="1171702" y="322580"/>
                  </a:cubicBezTo>
                  <a:cubicBezTo>
                    <a:pt x="1171702" y="309880"/>
                    <a:pt x="1173099" y="298069"/>
                    <a:pt x="1176147" y="287274"/>
                  </a:cubicBezTo>
                  <a:cubicBezTo>
                    <a:pt x="1179068" y="276479"/>
                    <a:pt x="1183259" y="267208"/>
                    <a:pt x="1188593" y="259334"/>
                  </a:cubicBezTo>
                  <a:cubicBezTo>
                    <a:pt x="1193927" y="251587"/>
                    <a:pt x="1200531" y="245491"/>
                    <a:pt x="1208151" y="241173"/>
                  </a:cubicBezTo>
                  <a:cubicBezTo>
                    <a:pt x="1215771" y="236855"/>
                    <a:pt x="1224280" y="234696"/>
                    <a:pt x="1233678" y="234696"/>
                  </a:cubicBezTo>
                  <a:cubicBezTo>
                    <a:pt x="1243076" y="234696"/>
                    <a:pt x="1251839" y="236474"/>
                    <a:pt x="1259078" y="240030"/>
                  </a:cubicBezTo>
                  <a:cubicBezTo>
                    <a:pt x="1266190" y="243459"/>
                    <a:pt x="1272413" y="248793"/>
                    <a:pt x="1276858" y="255270"/>
                  </a:cubicBezTo>
                  <a:lnTo>
                    <a:pt x="1260475" y="275082"/>
                  </a:lnTo>
                  <a:cubicBezTo>
                    <a:pt x="1253998" y="265811"/>
                    <a:pt x="1245616" y="261112"/>
                    <a:pt x="1235329" y="261112"/>
                  </a:cubicBezTo>
                  <a:cubicBezTo>
                    <a:pt x="1229614" y="261112"/>
                    <a:pt x="1224661" y="262763"/>
                    <a:pt x="1220343" y="265938"/>
                  </a:cubicBezTo>
                  <a:cubicBezTo>
                    <a:pt x="1216025" y="269113"/>
                    <a:pt x="1212469" y="273558"/>
                    <a:pt x="1209675" y="279019"/>
                  </a:cubicBezTo>
                  <a:cubicBezTo>
                    <a:pt x="1206881" y="284480"/>
                    <a:pt x="1204722" y="291084"/>
                    <a:pt x="1203325" y="298577"/>
                  </a:cubicBezTo>
                  <a:cubicBezTo>
                    <a:pt x="1201928" y="306070"/>
                    <a:pt x="1201166" y="314071"/>
                    <a:pt x="1201166" y="322580"/>
                  </a:cubicBezTo>
                  <a:cubicBezTo>
                    <a:pt x="1201166" y="331089"/>
                    <a:pt x="1201928" y="338836"/>
                    <a:pt x="1203325" y="346329"/>
                  </a:cubicBezTo>
                  <a:cubicBezTo>
                    <a:pt x="1204722" y="353822"/>
                    <a:pt x="1206881" y="360299"/>
                    <a:pt x="1209675" y="365887"/>
                  </a:cubicBezTo>
                  <a:cubicBezTo>
                    <a:pt x="1212469" y="371475"/>
                    <a:pt x="1216152" y="375793"/>
                    <a:pt x="1220470" y="378968"/>
                  </a:cubicBezTo>
                  <a:cubicBezTo>
                    <a:pt x="1224788" y="382143"/>
                    <a:pt x="1229868" y="383794"/>
                    <a:pt x="1235710" y="383794"/>
                  </a:cubicBezTo>
                  <a:cubicBezTo>
                    <a:pt x="1241298" y="383794"/>
                    <a:pt x="1245997" y="382397"/>
                    <a:pt x="1250061" y="379476"/>
                  </a:cubicBezTo>
                  <a:cubicBezTo>
                    <a:pt x="1254125" y="376682"/>
                    <a:pt x="1257427" y="373126"/>
                    <a:pt x="1260094" y="369062"/>
                  </a:cubicBezTo>
                  <a:lnTo>
                    <a:pt x="1276477" y="388239"/>
                  </a:lnTo>
                  <a:cubicBezTo>
                    <a:pt x="1272159" y="394843"/>
                    <a:pt x="1266317" y="400304"/>
                    <a:pt x="1259586" y="404368"/>
                  </a:cubicBezTo>
                  <a:moveTo>
                    <a:pt x="1294257" y="406273"/>
                  </a:moveTo>
                  <a:lnTo>
                    <a:pt x="1322705" y="406273"/>
                  </a:lnTo>
                  <a:lnTo>
                    <a:pt x="1322705" y="238887"/>
                  </a:lnTo>
                  <a:lnTo>
                    <a:pt x="1294257" y="238887"/>
                  </a:lnTo>
                  <a:lnTo>
                    <a:pt x="1294257" y="406273"/>
                  </a:lnTo>
                  <a:close/>
                  <a:moveTo>
                    <a:pt x="1352931" y="406273"/>
                  </a:moveTo>
                  <a:lnTo>
                    <a:pt x="1352931" y="238887"/>
                  </a:lnTo>
                  <a:lnTo>
                    <a:pt x="1428115" y="238887"/>
                  </a:lnTo>
                  <a:lnTo>
                    <a:pt x="1428115" y="263906"/>
                  </a:lnTo>
                  <a:lnTo>
                    <a:pt x="1380236" y="263906"/>
                  </a:lnTo>
                  <a:lnTo>
                    <a:pt x="1380236" y="308356"/>
                  </a:lnTo>
                  <a:lnTo>
                    <a:pt x="1424559" y="308356"/>
                  </a:lnTo>
                  <a:lnTo>
                    <a:pt x="1424559" y="331597"/>
                  </a:lnTo>
                  <a:lnTo>
                    <a:pt x="1380236" y="331597"/>
                  </a:lnTo>
                  <a:lnTo>
                    <a:pt x="1380236" y="381000"/>
                  </a:lnTo>
                  <a:lnTo>
                    <a:pt x="1430528" y="381000"/>
                  </a:lnTo>
                  <a:lnTo>
                    <a:pt x="1430528" y="406273"/>
                  </a:lnTo>
                  <a:lnTo>
                    <a:pt x="1353058" y="406273"/>
                  </a:lnTo>
                  <a:close/>
                  <a:moveTo>
                    <a:pt x="1525905" y="406273"/>
                  </a:moveTo>
                  <a:lnTo>
                    <a:pt x="1478280" y="288036"/>
                  </a:lnTo>
                  <a:lnTo>
                    <a:pt x="1477518" y="288036"/>
                  </a:lnTo>
                  <a:lnTo>
                    <a:pt x="1478026" y="406273"/>
                  </a:lnTo>
                  <a:lnTo>
                    <a:pt x="1452499" y="406273"/>
                  </a:lnTo>
                  <a:lnTo>
                    <a:pt x="1452499" y="238887"/>
                  </a:lnTo>
                  <a:lnTo>
                    <a:pt x="1485011" y="238887"/>
                  </a:lnTo>
                  <a:lnTo>
                    <a:pt x="1532128" y="357759"/>
                  </a:lnTo>
                  <a:lnTo>
                    <a:pt x="1532890" y="357759"/>
                  </a:lnTo>
                  <a:lnTo>
                    <a:pt x="1532636" y="238887"/>
                  </a:lnTo>
                  <a:lnTo>
                    <a:pt x="1557274" y="238887"/>
                  </a:lnTo>
                  <a:lnTo>
                    <a:pt x="1557274" y="406273"/>
                  </a:lnTo>
                  <a:lnTo>
                    <a:pt x="1526032" y="406273"/>
                  </a:lnTo>
                  <a:close/>
                  <a:moveTo>
                    <a:pt x="1668653" y="404368"/>
                  </a:moveTo>
                  <a:cubicBezTo>
                    <a:pt x="1661795" y="408432"/>
                    <a:pt x="1653159" y="410464"/>
                    <a:pt x="1642745" y="410464"/>
                  </a:cubicBezTo>
                  <a:cubicBezTo>
                    <a:pt x="1633220" y="410464"/>
                    <a:pt x="1624711" y="408305"/>
                    <a:pt x="1616964" y="403860"/>
                  </a:cubicBezTo>
                  <a:cubicBezTo>
                    <a:pt x="1609344" y="399415"/>
                    <a:pt x="1602867" y="393319"/>
                    <a:pt x="1597533" y="385572"/>
                  </a:cubicBezTo>
                  <a:cubicBezTo>
                    <a:pt x="1592199" y="377825"/>
                    <a:pt x="1588135" y="368554"/>
                    <a:pt x="1585214" y="357759"/>
                  </a:cubicBezTo>
                  <a:cubicBezTo>
                    <a:pt x="1582293" y="347091"/>
                    <a:pt x="1580769" y="335280"/>
                    <a:pt x="1580769" y="322580"/>
                  </a:cubicBezTo>
                  <a:cubicBezTo>
                    <a:pt x="1580769" y="309880"/>
                    <a:pt x="1582293" y="298069"/>
                    <a:pt x="1585214" y="287274"/>
                  </a:cubicBezTo>
                  <a:cubicBezTo>
                    <a:pt x="1588135" y="276479"/>
                    <a:pt x="1592326" y="267208"/>
                    <a:pt x="1597660" y="259334"/>
                  </a:cubicBezTo>
                  <a:cubicBezTo>
                    <a:pt x="1602994" y="251587"/>
                    <a:pt x="1609598" y="245491"/>
                    <a:pt x="1617218" y="241173"/>
                  </a:cubicBezTo>
                  <a:cubicBezTo>
                    <a:pt x="1624838" y="236855"/>
                    <a:pt x="1633347" y="234696"/>
                    <a:pt x="1642745" y="234696"/>
                  </a:cubicBezTo>
                  <a:cubicBezTo>
                    <a:pt x="1652143" y="234696"/>
                    <a:pt x="1660779" y="236474"/>
                    <a:pt x="1668145" y="240030"/>
                  </a:cubicBezTo>
                  <a:cubicBezTo>
                    <a:pt x="1675257" y="243459"/>
                    <a:pt x="1681480" y="248793"/>
                    <a:pt x="1685925" y="255270"/>
                  </a:cubicBezTo>
                  <a:lnTo>
                    <a:pt x="1669542" y="275082"/>
                  </a:lnTo>
                  <a:cubicBezTo>
                    <a:pt x="1663065" y="265811"/>
                    <a:pt x="1654683" y="261112"/>
                    <a:pt x="1644396" y="261112"/>
                  </a:cubicBezTo>
                  <a:cubicBezTo>
                    <a:pt x="1638681" y="261112"/>
                    <a:pt x="1633728" y="262763"/>
                    <a:pt x="1629410" y="265938"/>
                  </a:cubicBezTo>
                  <a:cubicBezTo>
                    <a:pt x="1625092" y="269113"/>
                    <a:pt x="1621536" y="273558"/>
                    <a:pt x="1618742" y="279019"/>
                  </a:cubicBezTo>
                  <a:cubicBezTo>
                    <a:pt x="1615948" y="284480"/>
                    <a:pt x="1613789" y="291084"/>
                    <a:pt x="1612392" y="298577"/>
                  </a:cubicBezTo>
                  <a:cubicBezTo>
                    <a:pt x="1610995" y="306070"/>
                    <a:pt x="1610233" y="314071"/>
                    <a:pt x="1610233" y="322580"/>
                  </a:cubicBezTo>
                  <a:cubicBezTo>
                    <a:pt x="1610233" y="331089"/>
                    <a:pt x="1610995" y="338836"/>
                    <a:pt x="1612392" y="346329"/>
                  </a:cubicBezTo>
                  <a:cubicBezTo>
                    <a:pt x="1613789" y="353822"/>
                    <a:pt x="1615948" y="360299"/>
                    <a:pt x="1618742" y="365887"/>
                  </a:cubicBezTo>
                  <a:cubicBezTo>
                    <a:pt x="1621536" y="371475"/>
                    <a:pt x="1625219" y="375793"/>
                    <a:pt x="1629537" y="378968"/>
                  </a:cubicBezTo>
                  <a:cubicBezTo>
                    <a:pt x="1633855" y="382143"/>
                    <a:pt x="1638935" y="383794"/>
                    <a:pt x="1644777" y="383794"/>
                  </a:cubicBezTo>
                  <a:cubicBezTo>
                    <a:pt x="1650365" y="383794"/>
                    <a:pt x="1655064" y="382397"/>
                    <a:pt x="1659128" y="379476"/>
                  </a:cubicBezTo>
                  <a:cubicBezTo>
                    <a:pt x="1663192" y="376682"/>
                    <a:pt x="1666494" y="373126"/>
                    <a:pt x="1669161" y="369062"/>
                  </a:cubicBezTo>
                  <a:lnTo>
                    <a:pt x="1685544" y="388239"/>
                  </a:lnTo>
                  <a:cubicBezTo>
                    <a:pt x="1681226" y="394843"/>
                    <a:pt x="1675384" y="400304"/>
                    <a:pt x="1668653" y="404368"/>
                  </a:cubicBezTo>
                  <a:moveTo>
                    <a:pt x="1703578" y="406273"/>
                  </a:moveTo>
                  <a:lnTo>
                    <a:pt x="1703578" y="238887"/>
                  </a:lnTo>
                  <a:lnTo>
                    <a:pt x="1778762" y="238887"/>
                  </a:lnTo>
                  <a:lnTo>
                    <a:pt x="1778762" y="263906"/>
                  </a:lnTo>
                  <a:lnTo>
                    <a:pt x="1730883" y="263906"/>
                  </a:lnTo>
                  <a:lnTo>
                    <a:pt x="1730883" y="308356"/>
                  </a:lnTo>
                  <a:lnTo>
                    <a:pt x="1775206" y="308356"/>
                  </a:lnTo>
                  <a:lnTo>
                    <a:pt x="1775206" y="331597"/>
                  </a:lnTo>
                  <a:lnTo>
                    <a:pt x="1730883" y="331597"/>
                  </a:lnTo>
                  <a:lnTo>
                    <a:pt x="1730883" y="381000"/>
                  </a:lnTo>
                  <a:lnTo>
                    <a:pt x="1781175" y="381000"/>
                  </a:lnTo>
                  <a:lnTo>
                    <a:pt x="1781175" y="406273"/>
                  </a:lnTo>
                  <a:lnTo>
                    <a:pt x="1703705" y="406273"/>
                  </a:lnTo>
                  <a:close/>
                  <a:moveTo>
                    <a:pt x="1874139" y="271272"/>
                  </a:moveTo>
                  <a:cubicBezTo>
                    <a:pt x="1868043" y="263906"/>
                    <a:pt x="1860296" y="260096"/>
                    <a:pt x="1850898" y="260096"/>
                  </a:cubicBezTo>
                  <a:cubicBezTo>
                    <a:pt x="1848231" y="260096"/>
                    <a:pt x="1845564" y="260477"/>
                    <a:pt x="1843024" y="261366"/>
                  </a:cubicBezTo>
                  <a:cubicBezTo>
                    <a:pt x="1840484" y="262255"/>
                    <a:pt x="1838198" y="263652"/>
                    <a:pt x="1836166" y="265557"/>
                  </a:cubicBezTo>
                  <a:cubicBezTo>
                    <a:pt x="1834007" y="267589"/>
                    <a:pt x="1832356" y="270129"/>
                    <a:pt x="1831340" y="272923"/>
                  </a:cubicBezTo>
                  <a:cubicBezTo>
                    <a:pt x="1830197" y="275971"/>
                    <a:pt x="1829562" y="279400"/>
                    <a:pt x="1829562" y="283591"/>
                  </a:cubicBezTo>
                  <a:cubicBezTo>
                    <a:pt x="1829562" y="290703"/>
                    <a:pt x="1831721" y="296164"/>
                    <a:pt x="1835912" y="299974"/>
                  </a:cubicBezTo>
                  <a:cubicBezTo>
                    <a:pt x="1840230" y="303784"/>
                    <a:pt x="1845818" y="307467"/>
                    <a:pt x="1852803" y="311023"/>
                  </a:cubicBezTo>
                  <a:cubicBezTo>
                    <a:pt x="1856867" y="313055"/>
                    <a:pt x="1861058" y="315468"/>
                    <a:pt x="1865376" y="318135"/>
                  </a:cubicBezTo>
                  <a:cubicBezTo>
                    <a:pt x="1869694" y="320802"/>
                    <a:pt x="1873504" y="324104"/>
                    <a:pt x="1876933" y="327787"/>
                  </a:cubicBezTo>
                  <a:cubicBezTo>
                    <a:pt x="1880362" y="331470"/>
                    <a:pt x="1883283" y="336042"/>
                    <a:pt x="1885442" y="341249"/>
                  </a:cubicBezTo>
                  <a:cubicBezTo>
                    <a:pt x="1887601" y="346456"/>
                    <a:pt x="1888744" y="352552"/>
                    <a:pt x="1888744" y="359664"/>
                  </a:cubicBezTo>
                  <a:cubicBezTo>
                    <a:pt x="1888744" y="367792"/>
                    <a:pt x="1887474" y="375158"/>
                    <a:pt x="1884807" y="381381"/>
                  </a:cubicBezTo>
                  <a:cubicBezTo>
                    <a:pt x="1882394" y="387350"/>
                    <a:pt x="1878838" y="392811"/>
                    <a:pt x="1874393" y="397383"/>
                  </a:cubicBezTo>
                  <a:cubicBezTo>
                    <a:pt x="1870075" y="401701"/>
                    <a:pt x="1864995" y="405003"/>
                    <a:pt x="1859153" y="407162"/>
                  </a:cubicBezTo>
                  <a:cubicBezTo>
                    <a:pt x="1853184" y="409321"/>
                    <a:pt x="1846961" y="410464"/>
                    <a:pt x="1840611" y="410464"/>
                  </a:cubicBezTo>
                  <a:cubicBezTo>
                    <a:pt x="1831721" y="410464"/>
                    <a:pt x="1822831" y="408686"/>
                    <a:pt x="1814830" y="405003"/>
                  </a:cubicBezTo>
                  <a:cubicBezTo>
                    <a:pt x="1806956" y="401320"/>
                    <a:pt x="1800606" y="396875"/>
                    <a:pt x="1795907" y="391287"/>
                  </a:cubicBezTo>
                  <a:lnTo>
                    <a:pt x="1811274" y="370459"/>
                  </a:lnTo>
                  <a:cubicBezTo>
                    <a:pt x="1814957" y="374904"/>
                    <a:pt x="1819275" y="378333"/>
                    <a:pt x="1824482" y="380873"/>
                  </a:cubicBezTo>
                  <a:cubicBezTo>
                    <a:pt x="1829308" y="383286"/>
                    <a:pt x="1834769" y="384683"/>
                    <a:pt x="1840230" y="384683"/>
                  </a:cubicBezTo>
                  <a:cubicBezTo>
                    <a:pt x="1846199" y="384683"/>
                    <a:pt x="1851152" y="382651"/>
                    <a:pt x="1855216" y="378587"/>
                  </a:cubicBezTo>
                  <a:cubicBezTo>
                    <a:pt x="1859153" y="374523"/>
                    <a:pt x="1861185" y="368681"/>
                    <a:pt x="1861185" y="361315"/>
                  </a:cubicBezTo>
                  <a:cubicBezTo>
                    <a:pt x="1861185" y="353949"/>
                    <a:pt x="1858772" y="348361"/>
                    <a:pt x="1854073" y="344043"/>
                  </a:cubicBezTo>
                  <a:cubicBezTo>
                    <a:pt x="1849374" y="339725"/>
                    <a:pt x="1843278" y="335915"/>
                    <a:pt x="1836039" y="332232"/>
                  </a:cubicBezTo>
                  <a:cubicBezTo>
                    <a:pt x="1831594" y="330073"/>
                    <a:pt x="1827276" y="327660"/>
                    <a:pt x="1823085" y="324866"/>
                  </a:cubicBezTo>
                  <a:cubicBezTo>
                    <a:pt x="1819021" y="322199"/>
                    <a:pt x="1815465" y="319024"/>
                    <a:pt x="1812417" y="315341"/>
                  </a:cubicBezTo>
                  <a:cubicBezTo>
                    <a:pt x="1809242" y="311404"/>
                    <a:pt x="1806702" y="307086"/>
                    <a:pt x="1805051" y="302387"/>
                  </a:cubicBezTo>
                  <a:cubicBezTo>
                    <a:pt x="1803273" y="297434"/>
                    <a:pt x="1802384" y="291465"/>
                    <a:pt x="1802384" y="284480"/>
                  </a:cubicBezTo>
                  <a:cubicBezTo>
                    <a:pt x="1802384" y="275844"/>
                    <a:pt x="1803781" y="268351"/>
                    <a:pt x="1806575" y="262128"/>
                  </a:cubicBezTo>
                  <a:cubicBezTo>
                    <a:pt x="1809369" y="255905"/>
                    <a:pt x="1812925" y="250698"/>
                    <a:pt x="1817497" y="246634"/>
                  </a:cubicBezTo>
                  <a:cubicBezTo>
                    <a:pt x="1821942" y="242570"/>
                    <a:pt x="1827149" y="239522"/>
                    <a:pt x="1832737" y="237490"/>
                  </a:cubicBezTo>
                  <a:cubicBezTo>
                    <a:pt x="1838325" y="235585"/>
                    <a:pt x="1844167" y="234569"/>
                    <a:pt x="1850009" y="234569"/>
                  </a:cubicBezTo>
                  <a:cubicBezTo>
                    <a:pt x="1858518" y="234569"/>
                    <a:pt x="1866138" y="235966"/>
                    <a:pt x="1872869" y="238760"/>
                  </a:cubicBezTo>
                  <a:cubicBezTo>
                    <a:pt x="1879600" y="241554"/>
                    <a:pt x="1885188" y="245618"/>
                    <a:pt x="1889760" y="250952"/>
                  </a:cubicBezTo>
                  <a:lnTo>
                    <a:pt x="1874139" y="271272"/>
                  </a:lnTo>
                  <a:lnTo>
                    <a:pt x="1874139" y="271272"/>
                  </a:lnTo>
                  <a:close/>
                </a:path>
              </a:pathLst>
            </a:custGeom>
            <a:solidFill>
              <a:srgbClr val="FFFFFF"/>
            </a:solidFill>
            <a:ln w="12700" cap="flat">
              <a:noFill/>
              <a:prstDash val="solid"/>
              <a:miter/>
            </a:ln>
          </p:spPr>
          <p:txBody>
            <a:bodyPr rtlCol="0" anchor="ctr"/>
            <a:lstStyle/>
            <a:p>
              <a:endParaRPr lang="nl-NL"/>
            </a:p>
          </p:txBody>
        </p:sp>
      </p:grpSp>
      <p:sp>
        <p:nvSpPr>
          <p:cNvPr id="51" name="Tijdelijke aanduiding voor tekst 19">
            <a:extLst>
              <a:ext uri="{FF2B5EF4-FFF2-40B4-BE49-F238E27FC236}">
                <a16:creationId xmlns:a16="http://schemas.microsoft.com/office/drawing/2014/main" id="{30FFBB0C-3632-FA32-BED1-7B2F2CE440FB}"/>
              </a:ext>
            </a:extLst>
          </p:cNvPr>
          <p:cNvSpPr>
            <a:spLocks noGrp="1"/>
          </p:cNvSpPr>
          <p:nvPr>
            <p:ph type="body" sz="quarter" idx="38" hasCustomPrompt="1"/>
          </p:nvPr>
        </p:nvSpPr>
        <p:spPr>
          <a:xfrm>
            <a:off x="4656824" y="2118316"/>
            <a:ext cx="3239365" cy="446016"/>
          </a:xfrm>
        </p:spPr>
        <p:txBody>
          <a:bodyPr anchor="t"/>
          <a:lstStyle>
            <a:lvl1pPr marL="0" indent="0">
              <a:buNone/>
              <a:defRPr/>
            </a:lvl1pPr>
          </a:lstStyle>
          <a:p>
            <a:r>
              <a:rPr lang="nl-NL" sz="1300" kern="1200" dirty="0">
                <a:solidFill>
                  <a:schemeClr val="tx1"/>
                </a:solidFill>
                <a:latin typeface="Roboto" panose="02000000000000000000" pitchFamily="2" charset="0"/>
                <a:ea typeface="+mn-ea"/>
                <a:cs typeface="Arial" panose="020B0604020202020204" pitchFamily="34" charset="0"/>
              </a:rPr>
              <a:t>[Arnhem/Nijmegen/digitale plaats document]</a:t>
            </a:r>
          </a:p>
        </p:txBody>
      </p:sp>
      <p:sp>
        <p:nvSpPr>
          <p:cNvPr id="52" name="Tijdelijke aanduiding voor tekst 19">
            <a:extLst>
              <a:ext uri="{FF2B5EF4-FFF2-40B4-BE49-F238E27FC236}">
                <a16:creationId xmlns:a16="http://schemas.microsoft.com/office/drawing/2014/main" id="{821D3174-1DF2-91C7-A93C-A18BD87CDD95}"/>
              </a:ext>
            </a:extLst>
          </p:cNvPr>
          <p:cNvSpPr>
            <a:spLocks noGrp="1"/>
          </p:cNvSpPr>
          <p:nvPr>
            <p:ph type="body" sz="quarter" idx="39" hasCustomPrompt="1"/>
          </p:nvPr>
        </p:nvSpPr>
        <p:spPr>
          <a:xfrm>
            <a:off x="5314074" y="4055343"/>
            <a:ext cx="2578840" cy="201600"/>
          </a:xfrm>
        </p:spPr>
        <p:txBody>
          <a:bodyPr anchor="ctr"/>
          <a:lstStyle>
            <a:lvl1pPr marL="0" indent="0">
              <a:buNone/>
              <a:defRPr/>
            </a:lvl1pPr>
          </a:lstStyle>
          <a:p>
            <a:pPr lvl="0"/>
            <a:r>
              <a:rPr lang="nl-NL" dirty="0"/>
              <a:t>[de titel]</a:t>
            </a:r>
          </a:p>
        </p:txBody>
      </p:sp>
      <p:sp>
        <p:nvSpPr>
          <p:cNvPr id="53" name="Tekstvak 10">
            <a:extLst>
              <a:ext uri="{FF2B5EF4-FFF2-40B4-BE49-F238E27FC236}">
                <a16:creationId xmlns:a16="http://schemas.microsoft.com/office/drawing/2014/main" id="{8D8230EE-C97D-9810-5589-4BF1B4336092}"/>
              </a:ext>
            </a:extLst>
          </p:cNvPr>
          <p:cNvSpPr txBox="1"/>
          <p:nvPr userDrawn="1"/>
        </p:nvSpPr>
        <p:spPr>
          <a:xfrm>
            <a:off x="8079616" y="4052657"/>
            <a:ext cx="2783557" cy="600164"/>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54" name="Tijdelijke aanduiding voor tekst 19">
            <a:extLst>
              <a:ext uri="{FF2B5EF4-FFF2-40B4-BE49-F238E27FC236}">
                <a16:creationId xmlns:a16="http://schemas.microsoft.com/office/drawing/2014/main" id="{AAD24F92-70F8-E5A6-58F3-42555281F4B9}"/>
              </a:ext>
            </a:extLst>
          </p:cNvPr>
          <p:cNvSpPr>
            <a:spLocks noGrp="1"/>
          </p:cNvSpPr>
          <p:nvPr>
            <p:ph type="body" sz="quarter" idx="40" hasCustomPrompt="1"/>
          </p:nvPr>
        </p:nvSpPr>
        <p:spPr>
          <a:xfrm>
            <a:off x="8079615" y="4709919"/>
            <a:ext cx="2741607" cy="803425"/>
          </a:xfrm>
        </p:spPr>
        <p:txBody>
          <a:bodyPr anchor="t"/>
          <a:lstStyle>
            <a:lvl1pPr marL="0" indent="0">
              <a:buNone/>
              <a:defRPr/>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12" name="Tijdelijke aanduiding voor tekst 19">
            <a:extLst>
              <a:ext uri="{FF2B5EF4-FFF2-40B4-BE49-F238E27FC236}">
                <a16:creationId xmlns:a16="http://schemas.microsoft.com/office/drawing/2014/main" id="{86D7CD74-A132-B0D9-91FB-0EE96D83EA5C}"/>
              </a:ext>
            </a:extLst>
          </p:cNvPr>
          <p:cNvSpPr>
            <a:spLocks noGrp="1"/>
          </p:cNvSpPr>
          <p:nvPr>
            <p:ph type="body" sz="quarter" idx="41" hasCustomPrompt="1"/>
          </p:nvPr>
        </p:nvSpPr>
        <p:spPr>
          <a:xfrm>
            <a:off x="4656824" y="4263585"/>
            <a:ext cx="3236089" cy="384178"/>
          </a:xfrm>
        </p:spPr>
        <p:txBody>
          <a:bodyPr anchor="ctr"/>
          <a:lstStyle>
            <a:lvl1pPr marL="0" indent="0">
              <a:buNone/>
              <a:defRPr sz="1300" b="1">
                <a:latin typeface="Roboto Condensed SemiBold" panose="02000000000000000000" pitchFamily="2" charset="0"/>
                <a:ea typeface="Roboto Condensed SemiBold" panose="02000000000000000000" pitchFamily="2" charset="0"/>
              </a:defRPr>
            </a:lvl1pPr>
          </a:lstStyle>
          <a:p>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is </a:t>
            </a:r>
            <a:r>
              <a:rPr lang="nl-NL" sz="1300" b="0" kern="100" noProof="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gepubliceerd onder een </a:t>
            </a:r>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Creative Commons Attribution 4.0 International (CC BY 4.0) license. </a:t>
            </a:r>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841591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740EE103-2BE5-CEA0-D9CA-185F1F88468A}"/>
              </a:ext>
            </a:extLst>
          </p:cNvPr>
          <p:cNvSpPr/>
          <p:nvPr/>
        </p:nvSpPr>
        <p:spPr>
          <a:xfrm>
            <a:off x="0" y="3247898"/>
            <a:ext cx="12192000" cy="3610102"/>
          </a:xfrm>
          <a:custGeom>
            <a:avLst/>
            <a:gdLst>
              <a:gd name="connsiteX0" fmla="*/ 0 w 12192000"/>
              <a:gd name="connsiteY0" fmla="*/ 0 h 3610102"/>
              <a:gd name="connsiteX1" fmla="*/ 12192000 w 12192000"/>
              <a:gd name="connsiteY1" fmla="*/ 0 h 3610102"/>
              <a:gd name="connsiteX2" fmla="*/ 12192000 w 12192000"/>
              <a:gd name="connsiteY2" fmla="*/ 3610102 h 3610102"/>
              <a:gd name="connsiteX3" fmla="*/ 0 w 12192000"/>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92000" h="3610102">
                <a:moveTo>
                  <a:pt x="0" y="0"/>
                </a:moveTo>
                <a:lnTo>
                  <a:pt x="12192000" y="0"/>
                </a:lnTo>
                <a:lnTo>
                  <a:pt x="12192000"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74589FF7-141C-5072-4B85-E509B8A06A40}"/>
              </a:ext>
            </a:extLst>
          </p:cNvPr>
          <p:cNvSpPr/>
          <p:nvPr/>
        </p:nvSpPr>
        <p:spPr>
          <a:xfrm>
            <a:off x="813815" y="1894713"/>
            <a:ext cx="10576179" cy="3930269"/>
          </a:xfrm>
          <a:custGeom>
            <a:avLst/>
            <a:gdLst>
              <a:gd name="connsiteX0" fmla="*/ 0 w 10576179"/>
              <a:gd name="connsiteY0" fmla="*/ 0 h 3930269"/>
              <a:gd name="connsiteX1" fmla="*/ 10576179 w 10576179"/>
              <a:gd name="connsiteY1" fmla="*/ 0 h 3930269"/>
              <a:gd name="connsiteX2" fmla="*/ 10576179 w 10576179"/>
              <a:gd name="connsiteY2" fmla="*/ 3930269 h 3930269"/>
              <a:gd name="connsiteX3" fmla="*/ 0 w 10576179"/>
              <a:gd name="connsiteY3" fmla="*/ 3930269 h 3930269"/>
            </a:gdLst>
            <a:ahLst/>
            <a:cxnLst>
              <a:cxn ang="0">
                <a:pos x="connsiteX0" y="connsiteY0"/>
              </a:cxn>
              <a:cxn ang="0">
                <a:pos x="connsiteX1" y="connsiteY1"/>
              </a:cxn>
              <a:cxn ang="0">
                <a:pos x="connsiteX2" y="connsiteY2"/>
              </a:cxn>
              <a:cxn ang="0">
                <a:pos x="connsiteX3" y="connsiteY3"/>
              </a:cxn>
            </a:cxnLst>
            <a:rect l="l" t="t" r="r" b="b"/>
            <a:pathLst>
              <a:path w="10576179" h="3930269">
                <a:moveTo>
                  <a:pt x="0" y="0"/>
                </a:moveTo>
                <a:lnTo>
                  <a:pt x="10576179" y="0"/>
                </a:lnTo>
                <a:lnTo>
                  <a:pt x="10576179" y="3930269"/>
                </a:lnTo>
                <a:lnTo>
                  <a:pt x="0" y="3930269"/>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16" name="Tijdelijke aanduiding voor tekst 31">
            <a:extLst>
              <a:ext uri="{FF2B5EF4-FFF2-40B4-BE49-F238E27FC236}">
                <a16:creationId xmlns:a16="http://schemas.microsoft.com/office/drawing/2014/main" id="{94B99B2C-6978-4746-1270-1C96368C2A01}"/>
              </a:ext>
            </a:extLst>
          </p:cNvPr>
          <p:cNvSpPr>
            <a:spLocks noGrp="1"/>
          </p:cNvSpPr>
          <p:nvPr>
            <p:ph type="body" sz="quarter" idx="10" hasCustomPrompt="1"/>
          </p:nvPr>
        </p:nvSpPr>
        <p:spPr>
          <a:xfrm>
            <a:off x="1171955" y="2179416"/>
            <a:ext cx="9848090" cy="3294283"/>
          </a:xfrm>
        </p:spPr>
        <p:txBody>
          <a:bodyPr>
            <a:noAutofit/>
          </a:bodyPr>
          <a:lstStyle>
            <a:lvl1pPr marL="268288" indent="-268288">
              <a:buFont typeface="Arial" panose="020B0604020202020204" pitchFamily="34" charset="0"/>
              <a:buChar char="•"/>
              <a:defRPr/>
            </a:lvl1pPr>
            <a:lvl2pPr>
              <a:defRPr/>
            </a:lvl2pPr>
            <a:lvl3pPr>
              <a:defRPr/>
            </a:lvl3pPr>
            <a:lvl4pPr>
              <a:defRPr/>
            </a:lvl4pPr>
            <a:lvl5pPr>
              <a:defRPr/>
            </a:lvl5pPr>
          </a:lstStyle>
          <a:p>
            <a:pPr lvl="0"/>
            <a:r>
              <a:rPr lang="nl-NL" dirty="0"/>
              <a:t>[Bronnen opbouwen volgens afspraken van de opleiding, bijvoorbeeld volgens APA-richtlijnen.] </a:t>
            </a:r>
          </a:p>
        </p:txBody>
      </p:sp>
      <p:sp>
        <p:nvSpPr>
          <p:cNvPr id="19" name="Tijdelijke aanduiding voor tekst 11">
            <a:extLst>
              <a:ext uri="{FF2B5EF4-FFF2-40B4-BE49-F238E27FC236}">
                <a16:creationId xmlns:a16="http://schemas.microsoft.com/office/drawing/2014/main" id="{E5526B3B-EC59-3E37-E354-41617ED7C66A}"/>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2" name="TextBox 1">
            <a:extLst>
              <a:ext uri="{FF2B5EF4-FFF2-40B4-BE49-F238E27FC236}">
                <a16:creationId xmlns:a16="http://schemas.microsoft.com/office/drawing/2014/main" id="{F8858138-33FF-174E-30A5-21CB450A5B26}"/>
              </a:ext>
            </a:extLst>
          </p:cNvPr>
          <p:cNvSpPr txBox="1"/>
          <p:nvPr userDrawn="1"/>
        </p:nvSpPr>
        <p:spPr>
          <a:xfrm>
            <a:off x="803275" y="757295"/>
            <a:ext cx="3273425" cy="769441"/>
          </a:xfrm>
          <a:prstGeom prst="rect">
            <a:avLst/>
          </a:prstGeom>
        </p:spPr>
        <p:txBody>
          <a:bodyPr vert="horz" lIns="0" tIns="144000" rIns="0" bIns="0" rtlCol="0" anchor="t">
            <a:noAutofit/>
          </a:bodyPr>
          <a:lstStyle>
            <a:lvl1pPr>
              <a:lnSpc>
                <a:spcPts val="4000"/>
              </a:lnSpc>
              <a:spcBef>
                <a:spcPct val="0"/>
              </a:spcBef>
              <a:buNone/>
              <a:defRPr sz="4500" b="0" cap="all" baseline="0">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Referenties</a:t>
            </a:r>
            <a:endParaRPr lang="en-US" dirty="0"/>
          </a:p>
        </p:txBody>
      </p:sp>
    </p:spTree>
    <p:extLst>
      <p:ext uri="{BB962C8B-B14F-4D97-AF65-F5344CB8AC3E}">
        <p14:creationId xmlns:p14="http://schemas.microsoft.com/office/powerpoint/2010/main" val="271400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ophon_ADL_eng">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184666"/>
          </a:xfrm>
          <a:prstGeom prst="rect">
            <a:avLst/>
          </a:prstGeom>
          <a:noFill/>
        </p:spPr>
        <p:txBody>
          <a:bodyPr wrap="square" lIns="0" tIns="0" rIns="0" bIns="0" rtlCol="0">
            <a:spAutoFit/>
          </a:bodyPr>
          <a:lstStyle/>
          <a:p>
            <a:r>
              <a:rPr lang="en-US" sz="1200" b="1" i="0" dirty="0">
                <a:latin typeface="Roboto Condensed SemiBold" panose="02000000000000000000" pitchFamily="2" charset="0"/>
                <a:ea typeface="Roboto Condensed SemiBold" panose="02000000000000000000" pitchFamily="2" charset="0"/>
              </a:rPr>
              <a:t>Title:</a:t>
            </a:r>
            <a:endParaRPr lang="nl-NL" sz="1400" b="1" i="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7364"/>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Authors:</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Publisher:</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8191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Location: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93611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Department</a:t>
            </a:r>
            <a:r>
              <a:rPr lang="nl-NL" sz="1200" b="1" i="0" dirty="0">
                <a:latin typeface="Roboto Condensed SemiBold" panose="02000000000000000000" pitchFamily="2" charset="0"/>
                <a:ea typeface="Roboto Condensed SemiBold" panose="02000000000000000000" pitchFamily="2" charset="0"/>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Publication date</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Version </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642835"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Language: </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36706" y="3704001"/>
            <a:ext cx="646751"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License</a:t>
            </a:r>
            <a:r>
              <a:rPr lang="en-US" sz="1200" b="1" i="0" kern="100" dirty="0">
                <a:effectLst/>
                <a:latin typeface="Roboto Condensed SemiBold" panose="02000000000000000000" pitchFamily="2" charset="0"/>
                <a:ea typeface="Roboto Condensed SemiBold" panose="02000000000000000000" pitchFamily="2" charset="0"/>
                <a:cs typeface="Times New Roman"/>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Description</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06138" y="1587515"/>
            <a:ext cx="10091179" cy="159976"/>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a:t>
            </a:r>
            <a:endParaRPr lang="nl-NL" dirty="0"/>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391939" y="1887094"/>
            <a:ext cx="9863028" cy="147258"/>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pPr marL="180000" lvl="0" indent="-180000"/>
            <a:r>
              <a:rPr lang="en-US" sz="1200" b="1" dirty="0">
                <a:latin typeface="Roboto Condensed Black" panose="02000000000000000000" pitchFamily="2" charset="0"/>
                <a:ea typeface="Roboto Condensed Black"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[author &amp; author / in case of co-creation: name the co-author/organization and place the logo at the bottom next to the HAN logo.]</a:t>
            </a:r>
            <a:endParaRPr lang="nl-NL" dirty="0"/>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484737" y="2405230"/>
            <a:ext cx="9981548" cy="164858"/>
          </a:xfrm>
          <a:prstGeom prst="rect">
            <a:avLst/>
          </a:prstGeom>
        </p:spPr>
        <p:txBody>
          <a:bodyPr lIns="0" tIns="0" rIns="0" bIns="0" anchor="t">
            <a:normAutofit/>
          </a:bodyPr>
          <a:lstStyle>
            <a:lvl1pPr marL="0" indent="0">
              <a:buNone/>
              <a:defRPr sz="1200">
                <a:solidFill>
                  <a:schemeClr val="tx1"/>
                </a:solidFill>
              </a:defRPr>
            </a:lvl1pPr>
          </a:lstStyle>
          <a:p>
            <a:pPr lvl="0"/>
            <a:r>
              <a:rPr lang="nl-NL" dirty="0"/>
              <a:t>[</a:t>
            </a:r>
            <a:r>
              <a:rPr lang="en-US" sz="1200" dirty="0">
                <a:solidFill>
                  <a:schemeClr val="bg1">
                    <a:lumMod val="50000"/>
                  </a:schemeClr>
                </a:solidFill>
                <a:latin typeface="Roboto" panose="02000000000000000000" pitchFamily="2" charset="0"/>
                <a:ea typeface="Roboto" panose="02000000000000000000" pitchFamily="2" charset="0"/>
              </a:rPr>
              <a:t>Arnhem/Nijmegen/digital location document] </a:t>
            </a:r>
            <a:endParaRPr lang="nl-NL" dirty="0"/>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643504" y="2672646"/>
            <a:ext cx="9822781" cy="156963"/>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[name of school or Central Policy/Services Department]</a:t>
            </a:r>
            <a:endParaRPr lang="nl-NL" dirty="0"/>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50352"/>
            <a:ext cx="9256562" cy="128486"/>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416360" y="3199152"/>
            <a:ext cx="9955072" cy="157822"/>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a:t>
            </a:r>
            <a:r>
              <a:rPr lang="en-US" sz="1200" dirty="0" err="1">
                <a:solidFill>
                  <a:schemeClr val="bg1">
                    <a:lumMod val="50000"/>
                  </a:schemeClr>
                </a:solidFill>
                <a:latin typeface="Roboto" panose="02000000000000000000" pitchFamily="2" charset="0"/>
                <a:ea typeface="Roboto" panose="02000000000000000000" pitchFamily="2" charset="0"/>
              </a:rPr>
              <a:t>x.x</a:t>
            </a:r>
            <a:r>
              <a:rPr lang="en-US" sz="1200" dirty="0">
                <a:solidFill>
                  <a:schemeClr val="bg1">
                    <a:lumMod val="50000"/>
                  </a:schemeClr>
                </a:solidFill>
                <a:latin typeface="Roboto" panose="02000000000000000000" pitchFamily="2" charset="0"/>
                <a:ea typeface="Roboto" panose="02000000000000000000" pitchFamily="2" charset="0"/>
              </a:rPr>
              <a:t>] </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503220" y="3464717"/>
            <a:ext cx="9809482" cy="153628"/>
          </a:xfrm>
          <a:prstGeom prst="rect">
            <a:avLst/>
          </a:prstGeom>
        </p:spPr>
        <p:txBody>
          <a:bodyPr lIns="0" tIns="0" rIns="0" bIns="0" anchor="t">
            <a:normAutofit/>
          </a:bodyPr>
          <a:lstStyle>
            <a:lvl1pPr marL="0" indent="0">
              <a:buNone/>
              <a:defRPr sz="1200"/>
            </a:lvl1pPr>
          </a:lstStyle>
          <a:p>
            <a:r>
              <a:rPr lang="en-US" sz="1200" dirty="0">
                <a:solidFill>
                  <a:schemeClr val="bg1">
                    <a:lumMod val="50000"/>
                  </a:schemeClr>
                </a:solidFill>
                <a:latin typeface="Roboto" panose="02000000000000000000" pitchFamily="2" charset="0"/>
                <a:ea typeface="Roboto" panose="02000000000000000000" pitchFamily="2" charset="0"/>
              </a:rPr>
              <a:t>[language]</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16212" y="3724837"/>
            <a:ext cx="9843601" cy="145047"/>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 </a:t>
            </a:r>
            <a:br>
              <a:rPr lang="en-US" sz="1200" dirty="0">
                <a:solidFill>
                  <a:schemeClr val="bg1">
                    <a:lumMod val="50000"/>
                  </a:schemeClr>
                </a:solidFill>
                <a:latin typeface="Roboto" panose="02000000000000000000" pitchFamily="2" charset="0"/>
                <a:ea typeface="Roboto" panose="02000000000000000000" pitchFamily="2" charset="0"/>
              </a:rPr>
            </a:b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680861" y="4459309"/>
            <a:ext cx="9472088" cy="782954"/>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[max 5 sentences. </a:t>
            </a:r>
          </a:p>
          <a:p>
            <a:r>
              <a:rPr lang="en-US" sz="1200" dirty="0">
                <a:solidFill>
                  <a:schemeClr val="bg1">
                    <a:lumMod val="50000"/>
                  </a:schemeClr>
                </a:solidFill>
                <a:latin typeface="Roboto" panose="02000000000000000000" pitchFamily="2" charset="0"/>
                <a:ea typeface="Roboto" panose="02000000000000000000" pitchFamily="2" charset="0"/>
              </a:rPr>
              <a:t>                      What is it?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are the learning objectives?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is it about?]</a:t>
            </a: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579243" y="5296005"/>
            <a:ext cx="9508517" cy="15258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31339"/>
            <a:ext cx="10505863" cy="289893"/>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[author &amp; author] </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[year]</a:t>
            </a:r>
            <a:r>
              <a:rPr lang="en-US" sz="1200" dirty="0">
                <a:latin typeface="Roboto" panose="02000000000000000000" pitchFamily="2" charset="0"/>
                <a:ea typeface="Roboto"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[Document title]</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 </a:t>
            </a:r>
            <a:r>
              <a:rPr lang="en-US" sz="1200" dirty="0">
                <a:latin typeface="Roboto" panose="02000000000000000000" pitchFamily="2" charset="0"/>
                <a:ea typeface="Roboto" panose="02000000000000000000" pitchFamily="2" charset="0"/>
              </a:rPr>
              <a:t>HAN University of Applied Sciences, </a:t>
            </a:r>
            <a:r>
              <a:rPr lang="en-US" sz="1200" dirty="0">
                <a:solidFill>
                  <a:schemeClr val="bg1">
                    <a:lumMod val="50000"/>
                  </a:schemeClr>
                </a:solidFill>
                <a:latin typeface="Roboto" panose="02000000000000000000" pitchFamily="2" charset="0"/>
                <a:ea typeface="Roboto" panose="02000000000000000000" pitchFamily="2" charset="0"/>
              </a:rPr>
              <a:t>[link]</a:t>
            </a:r>
            <a:r>
              <a:rPr lang="en-US" sz="1200" dirty="0">
                <a:latin typeface="Roboto" panose="02000000000000000000" pitchFamily="2" charset="0"/>
                <a:ea typeface="Roboto" panose="02000000000000000000" pitchFamily="2" charset="0"/>
              </a:rPr>
              <a:t>.</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530276" y="2108082"/>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b="0" i="0">
                <a:latin typeface="Roboto" panose="02000000000000000000" pitchFamily="2" charset="0"/>
                <a:ea typeface="Roboto" panose="02000000000000000000" pitchFamily="2" charset="0"/>
              </a:defRPr>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1200" i="1" dirty="0">
                <a:solidFill>
                  <a:schemeClr val="bg1">
                    <a:lumMod val="50000"/>
                  </a:schemeClr>
                </a:solidFill>
                <a:latin typeface="Roboto" panose="02000000000000000000" pitchFamily="2" charset="0"/>
                <a:ea typeface="Roboto" panose="02000000000000000000" pitchFamily="2" charset="0"/>
              </a:rPr>
              <a:t>[Please note, if you choose a different license, update this license including the logo on the first slide and in the colophon].</a:t>
            </a:r>
            <a:endParaRPr lang="nl-NL" dirty="0"/>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26451"/>
            <a:ext cx="5514773" cy="363860"/>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Please use the following reference when reusing (parts of) this publication: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2" name="Tekstvak 1">
            <a:extLst>
              <a:ext uri="{FF2B5EF4-FFF2-40B4-BE49-F238E27FC236}">
                <a16:creationId xmlns:a16="http://schemas.microsoft.com/office/drawing/2014/main" id="{ACE3F580-4C7D-34C6-FBD8-C1AD0367BFF8}"/>
              </a:ext>
            </a:extLst>
          </p:cNvPr>
          <p:cNvSpPr txBox="1"/>
          <p:nvPr userDrawn="1"/>
        </p:nvSpPr>
        <p:spPr>
          <a:xfrm>
            <a:off x="745559" y="6024728"/>
            <a:ext cx="7400564" cy="7982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latin typeface="Roboto" panose="02000000000000000000" pitchFamily="2" charset="0"/>
                <a:ea typeface="Roboto" panose="02000000000000000000" pitchFamily="2" charset="0"/>
                <a:cs typeface="Times New Roman" panose="02020603050405020304" pitchFamily="18" charset="0"/>
              </a:rPr>
              <a:t>This educational resource has been carefully prepared and checked. However, errors may have escaped our attention. HAN cannot be held responsible for this.</a:t>
            </a:r>
            <a:endParaRPr lang="nl-NL" sz="800" b="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4" name="TextBox 14">
            <a:extLst>
              <a:ext uri="{FF2B5EF4-FFF2-40B4-BE49-F238E27FC236}">
                <a16:creationId xmlns:a16="http://schemas.microsoft.com/office/drawing/2014/main" id="{CA8867F6-EAEE-DE09-F011-D91175DC757B}"/>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err="1">
                <a:solidFill>
                  <a:schemeClr val="tx1"/>
                </a:solidFill>
              </a:rPr>
              <a:t>Colophon</a:t>
            </a:r>
            <a:endParaRPr lang="en-US" dirty="0">
              <a:solidFill>
                <a:schemeClr val="tx1"/>
              </a:solidFill>
            </a:endParaRPr>
          </a:p>
        </p:txBody>
      </p:sp>
      <p:sp>
        <p:nvSpPr>
          <p:cNvPr id="3" name="Tekstvak 2">
            <a:extLst>
              <a:ext uri="{FF2B5EF4-FFF2-40B4-BE49-F238E27FC236}">
                <a16:creationId xmlns:a16="http://schemas.microsoft.com/office/drawing/2014/main" id="{280D55F5-36E7-95A3-1144-9DD3730A41FC}"/>
              </a:ext>
            </a:extLst>
          </p:cNvPr>
          <p:cNvSpPr txBox="1"/>
          <p:nvPr userDrawn="1"/>
        </p:nvSpPr>
        <p:spPr>
          <a:xfrm>
            <a:off x="847927" y="3954627"/>
            <a:ext cx="10489354" cy="48692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published under a Creative Commons Attribution 4.0 International (CC BY 4.0) license.</a:t>
            </a:r>
          </a:p>
          <a:p>
            <a:pPr marL="0" lvl="0" indent="0">
              <a:lnSpc>
                <a:spcPct val="107000"/>
              </a:lnSpc>
              <a:spcAft>
                <a:spcPts val="800"/>
              </a:spcAft>
              <a:buNone/>
            </a:pP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5" name="Tekstvak 4">
            <a:extLst>
              <a:ext uri="{FF2B5EF4-FFF2-40B4-BE49-F238E27FC236}">
                <a16:creationId xmlns:a16="http://schemas.microsoft.com/office/drawing/2014/main" id="{95963561-B343-E587-5379-FA902D8C868D}"/>
              </a:ext>
            </a:extLst>
          </p:cNvPr>
          <p:cNvSpPr txBox="1"/>
          <p:nvPr userDrawn="1"/>
        </p:nvSpPr>
        <p:spPr>
          <a:xfrm>
            <a:off x="847927" y="5284809"/>
            <a:ext cx="1011353" cy="186718"/>
          </a:xfrm>
          <a:prstGeom prst="rect">
            <a:avLst/>
          </a:prstGeom>
          <a:noFill/>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i="0" dirty="0">
                <a:latin typeface="Roboto Condensed SemiBold" panose="02000000000000000000" pitchFamily="2" charset="0"/>
                <a:ea typeface="Roboto Condensed SemiBold" panose="02000000000000000000" pitchFamily="2" charset="0"/>
              </a:rPr>
              <a:t>Keywords</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Tree>
    <p:extLst>
      <p:ext uri="{BB962C8B-B14F-4D97-AF65-F5344CB8AC3E}">
        <p14:creationId xmlns:p14="http://schemas.microsoft.com/office/powerpoint/2010/main" val="3898522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fon_ADL_nl">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215444"/>
          </a:xfrm>
          <a:prstGeom prst="rect">
            <a:avLst/>
          </a:prstGeom>
          <a:noFill/>
        </p:spPr>
        <p:txBody>
          <a:bodyPr wrap="square" lIns="0" tIns="0" rIns="0" bIns="0" rtlCol="0">
            <a:spAutoFit/>
          </a:bodyPr>
          <a:lstStyle/>
          <a:p>
            <a:r>
              <a:rPr lang="nl-NL" sz="12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Titel</a:t>
            </a:r>
            <a:r>
              <a:rPr lang="nl-NL" sz="14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8778"/>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Auteurs: </a:t>
            </a: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panose="02020603050405020304" pitchFamily="18" charset="0"/>
              </a:rPr>
              <a:t>Uitgever</a:t>
            </a:r>
            <a:r>
              <a:rPr lang="en-US"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085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a:rPr>
              <a:t>Plaats:</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a:t>
            </a: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Publicatiedatum:</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4017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47928" y="3711640"/>
            <a:ext cx="58586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a:rPr>
              <a:t>Licentie</a:t>
            </a:r>
            <a:r>
              <a:rPr lang="en-US" sz="1200" b="0" kern="100" dirty="0">
                <a:effectLst/>
                <a:latin typeface="Roboto Condensed SemiBold" panose="02000000000000000000" pitchFamily="2" charset="0"/>
                <a:ea typeface="Roboto Condensed SemiBold" panose="02000000000000000000" pitchFamily="2" charset="0"/>
                <a:cs typeface="Times New Roman"/>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30861" y="1609464"/>
            <a:ext cx="10091179" cy="146857"/>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[Titel van document]</a:t>
            </a:r>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433793" y="1886156"/>
            <a:ext cx="9863028" cy="151963"/>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r>
              <a:rPr lang="nl-NL" sz="1200" dirty="0">
                <a:solidFill>
                  <a:schemeClr val="bg1">
                    <a:lumMod val="50000"/>
                  </a:schemeClr>
                </a:solidFill>
                <a:latin typeface="Roboto" panose="02000000000000000000" pitchFamily="2" charset="0"/>
                <a:ea typeface="Roboto" panose="02000000000000000000" pitchFamily="2" charset="0"/>
              </a:rPr>
              <a:t>[Auteur &amp; Auteur / bij co-creatie: benoem de </a:t>
            </a:r>
            <a:r>
              <a:rPr lang="nl-NL" sz="1200" dirty="0" err="1">
                <a:solidFill>
                  <a:schemeClr val="bg1">
                    <a:lumMod val="50000"/>
                  </a:schemeClr>
                </a:solidFill>
                <a:latin typeface="Roboto" panose="02000000000000000000" pitchFamily="2" charset="0"/>
                <a:ea typeface="Roboto" panose="02000000000000000000" pitchFamily="2" charset="0"/>
              </a:rPr>
              <a:t>mede-auteur</a:t>
            </a:r>
            <a:r>
              <a:rPr lang="nl-NL" sz="1200" dirty="0">
                <a:solidFill>
                  <a:schemeClr val="bg1">
                    <a:lumMod val="50000"/>
                  </a:schemeClr>
                </a:solidFill>
                <a:latin typeface="Roboto" panose="02000000000000000000" pitchFamily="2" charset="0"/>
                <a:ea typeface="Roboto" panose="02000000000000000000" pitchFamily="2" charset="0"/>
              </a:rPr>
              <a:t>/organisatie en plaats het organisatielogo onderaan naast het HAN logo.]</a:t>
            </a:r>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352315" y="2411678"/>
            <a:ext cx="9981548" cy="151963"/>
          </a:xfrm>
          <a:prstGeom prst="rect">
            <a:avLst/>
          </a:prstGeom>
        </p:spPr>
        <p:txBody>
          <a:bodyPr lIns="0" tIns="0" rIns="0" bIns="0" anchor="t">
            <a:normAutofit/>
          </a:bodyPr>
          <a:lstStyle>
            <a:lvl1pPr marL="0" indent="0">
              <a:buNone/>
              <a:defRPr sz="1200"/>
            </a:lvl1pPr>
          </a:lstStyle>
          <a:p>
            <a:pPr lvl="0"/>
            <a:r>
              <a:rPr lang="nl-NL" dirty="0"/>
              <a:t>[Arnhem/Nijmegen/digitale plaats document]</a:t>
            </a:r>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476073" y="2669181"/>
            <a:ext cx="9822781" cy="163892"/>
          </a:xfrm>
          <a:prstGeom prst="rect">
            <a:avLst/>
          </a:prstGeom>
        </p:spPr>
        <p:txBody>
          <a:bodyPr lIns="0" tIns="0" rIns="0" bIns="0" anchor="t">
            <a:normAutofit/>
          </a:bodyPr>
          <a:lstStyle>
            <a:lvl1pPr marL="0" indent="0">
              <a:buNone/>
              <a:defRPr sz="1200"/>
            </a:lvl1pPr>
          </a:lstStyle>
          <a:p>
            <a:pPr lvl="0"/>
            <a:r>
              <a:rPr lang="nl-NL" dirty="0"/>
              <a:t>[naam van academie of Staf/Services afdeling]</a:t>
            </a:r>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38433"/>
            <a:ext cx="9256562" cy="152325"/>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366968" y="3201901"/>
            <a:ext cx="9955072" cy="152325"/>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a:t>
            </a:r>
            <a:r>
              <a:rPr lang="nl-NL" sz="1200" dirty="0" err="1">
                <a:solidFill>
                  <a:schemeClr val="bg1">
                    <a:lumMod val="50000"/>
                  </a:schemeClr>
                </a:solidFill>
                <a:latin typeface="Roboto" panose="02000000000000000000" pitchFamily="2" charset="0"/>
                <a:ea typeface="Roboto" panose="02000000000000000000" pitchFamily="2" charset="0"/>
              </a:rPr>
              <a:t>x.x</a:t>
            </a:r>
            <a:r>
              <a:rPr lang="nl-NL" sz="1200" dirty="0">
                <a:solidFill>
                  <a:schemeClr val="bg1">
                    <a:lumMod val="50000"/>
                  </a:schemeClr>
                </a:solidFill>
                <a:latin typeface="Roboto" panose="02000000000000000000" pitchFamily="2" charset="0"/>
                <a:ea typeface="Roboto" panose="02000000000000000000" pitchFamily="2" charset="0"/>
              </a:rPr>
              <a:t>]</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223719" y="3460909"/>
            <a:ext cx="10113235" cy="161245"/>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[Taal]</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38171" y="3727094"/>
            <a:ext cx="9843601" cy="155810"/>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[Titel van document]</a:t>
            </a: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757548" y="4459309"/>
            <a:ext cx="9604951" cy="789227"/>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[max 5 zinnen. Wat is het? Wat zijn de leerdoelen?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sz="1200" dirty="0">
                <a:solidFill>
                  <a:schemeClr val="bg1">
                    <a:lumMod val="50000"/>
                  </a:schemeClr>
                </a:solidFill>
                <a:latin typeface="Roboto" panose="02000000000000000000" pitchFamily="2" charset="0"/>
                <a:ea typeface="Roboto" panose="02000000000000000000" pitchFamily="2" charset="0"/>
              </a:rPr>
              <a:t>	Wat is het?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Wat zijn de leerdoelen?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757548" y="5294273"/>
            <a:ext cx="9508517" cy="14900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29997"/>
            <a:ext cx="10505863" cy="489887"/>
          </a:xfrm>
          <a:prstGeom prst="rect">
            <a:avLst/>
          </a:prstGeom>
        </p:spPr>
        <p:txBody>
          <a:bodyPr lIns="0" tIns="0" rIns="0" bIns="0" anchor="t">
            <a:noAutofit/>
          </a:bodyPr>
          <a:lstStyle>
            <a:lvl1pPr marL="0" indent="0">
              <a:buNone/>
              <a:defRPr sz="1200"/>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492176" y="2144534"/>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indent="0">
              <a:buNone/>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[Kies je een andere licentie, pas dan deze licentie inclusief het logo op de eerste dia en in het colofon in deze presentatie aan.]</a:t>
            </a:r>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33877"/>
            <a:ext cx="4751289" cy="48429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2" name="TextBox 14">
            <a:extLst>
              <a:ext uri="{FF2B5EF4-FFF2-40B4-BE49-F238E27FC236}">
                <a16:creationId xmlns:a16="http://schemas.microsoft.com/office/drawing/2014/main" id="{7D00DBAA-5D62-B2C0-7CCC-BEF9853EACB7}"/>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solidFill>
                  <a:schemeClr val="tx1"/>
                </a:solidFill>
              </a:rPr>
              <a:t>Colofon</a:t>
            </a:r>
            <a:endParaRPr lang="en-US" dirty="0">
              <a:solidFill>
                <a:schemeClr val="tx1"/>
              </a:solidFill>
            </a:endParaRPr>
          </a:p>
        </p:txBody>
      </p:sp>
      <p:sp>
        <p:nvSpPr>
          <p:cNvPr id="3" name="Tekstvak 2">
            <a:extLst>
              <a:ext uri="{FF2B5EF4-FFF2-40B4-BE49-F238E27FC236}">
                <a16:creationId xmlns:a16="http://schemas.microsoft.com/office/drawing/2014/main" id="{473007B4-3F39-DC9C-2A61-FBABE37E6501}"/>
              </a:ext>
            </a:extLst>
          </p:cNvPr>
          <p:cNvSpPr txBox="1"/>
          <p:nvPr userDrawn="1"/>
        </p:nvSpPr>
        <p:spPr>
          <a:xfrm>
            <a:off x="756484" y="6044942"/>
            <a:ext cx="9503795" cy="338554"/>
          </a:xfrm>
          <a:prstGeom prst="rect">
            <a:avLst/>
          </a:prstGeom>
          <a:noFill/>
        </p:spPr>
        <p:txBody>
          <a:bodyPr wrap="square" rtlCol="0">
            <a:spAutoFit/>
          </a:bodyPr>
          <a:lstStyle/>
          <a:p>
            <a:r>
              <a:rPr lang="nl-NL" sz="800" i="0" dirty="0">
                <a:latin typeface="Roboto" panose="02000000000000000000" pitchFamily="2" charset="0"/>
                <a:ea typeface="Roboto" panose="02000000000000000000" pitchFamily="2" charset="0"/>
              </a:rPr>
              <a:t>We hebben dit leermateriaal in alle zorgvuldigheid gemaakt en gecontroleerd. Ondanks dat zijn er mogelijk fouten aan onze aandacht ontsnapt. De HAN kan niet verantwoordelijk worden gesteld. </a:t>
            </a:r>
            <a:endParaRPr lang="nl-NL" sz="10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36" name="Tekstvak 35">
            <a:extLst>
              <a:ext uri="{FF2B5EF4-FFF2-40B4-BE49-F238E27FC236}">
                <a16:creationId xmlns:a16="http://schemas.microsoft.com/office/drawing/2014/main" id="{DE7695AC-43FE-9437-0D79-1CB491D7491A}"/>
              </a:ext>
            </a:extLst>
          </p:cNvPr>
          <p:cNvSpPr txBox="1"/>
          <p:nvPr userDrawn="1"/>
        </p:nvSpPr>
        <p:spPr>
          <a:xfrm>
            <a:off x="860321" y="3968480"/>
            <a:ext cx="1048935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a:t>
            </a:r>
            <a:r>
              <a:rPr lang="en-US" sz="1200" b="0" i="0" kern="100" dirty="0" err="1">
                <a:effectLst/>
                <a:latin typeface="Roboto Condensed Medium" panose="02000000000000000000" pitchFamily="2" charset="0"/>
                <a:ea typeface="Roboto Condensed Medium" panose="02000000000000000000" pitchFamily="2" charset="0"/>
                <a:cs typeface="Times New Roman"/>
              </a:rPr>
              <a:t>gepubliceerd</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onder</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een</a:t>
            </a:r>
            <a:r>
              <a:rPr lang="en-US" sz="1200" b="0" i="0" kern="100" dirty="0">
                <a:effectLst/>
                <a:latin typeface="Roboto Condensed Medium" panose="02000000000000000000" pitchFamily="2" charset="0"/>
                <a:ea typeface="Roboto Condensed Medium" panose="02000000000000000000" pitchFamily="2" charset="0"/>
                <a:cs typeface="Times New Roman"/>
              </a:rPr>
              <a:t> Creative Commons Attribution 4.0 International (CC BY 4.0) license</a:t>
            </a:r>
            <a:endParaRPr lang="nl-NL" sz="1200" b="0" i="0" kern="100" dirty="0">
              <a:effectLst/>
              <a:latin typeface="Roboto Condensed Medium" panose="02000000000000000000" pitchFamily="2" charset="0"/>
              <a:ea typeface="Roboto Condensed Medium" panose="02000000000000000000" pitchFamily="2" charset="0"/>
              <a:cs typeface="Times New Roman" panose="02020603050405020304" pitchFamily="18" charset="0"/>
            </a:endParaRPr>
          </a:p>
        </p:txBody>
      </p:sp>
      <p:sp>
        <p:nvSpPr>
          <p:cNvPr id="29" name="Tekstvak 28">
            <a:extLst>
              <a:ext uri="{FF2B5EF4-FFF2-40B4-BE49-F238E27FC236}">
                <a16:creationId xmlns:a16="http://schemas.microsoft.com/office/drawing/2014/main" id="{11EED480-860F-BC67-52DF-0D4081E9CDE3}"/>
              </a:ext>
            </a:extLst>
          </p:cNvPr>
          <p:cNvSpPr txBox="1"/>
          <p:nvPr userDrawn="1"/>
        </p:nvSpPr>
        <p:spPr>
          <a:xfrm>
            <a:off x="847927" y="5275414"/>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a:t>
            </a:r>
          </a:p>
        </p:txBody>
      </p:sp>
    </p:spTree>
    <p:extLst>
      <p:ext uri="{BB962C8B-B14F-4D97-AF65-F5344CB8AC3E}">
        <p14:creationId xmlns:p14="http://schemas.microsoft.com/office/powerpoint/2010/main" val="9377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2">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C2D6B40-26D7-9312-F5D4-599A0C520F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894" b="15744"/>
          <a:stretch/>
        </p:blipFill>
        <p:spPr>
          <a:xfrm>
            <a:off x="2556015" y="1280160"/>
            <a:ext cx="7079970" cy="3726180"/>
          </a:xfrm>
          <a:prstGeom prst="rect">
            <a:avLst/>
          </a:prstGeom>
        </p:spPr>
      </p:pic>
      <p:pic>
        <p:nvPicPr>
          <p:cNvPr id="7" name="Afbeelding 6">
            <a:extLst>
              <a:ext uri="{FF2B5EF4-FFF2-40B4-BE49-F238E27FC236}">
                <a16:creationId xmlns:a16="http://schemas.microsoft.com/office/drawing/2014/main" id="{6562767A-7811-78B3-9EEC-41D2BF390E4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41547" y="6155127"/>
            <a:ext cx="3763934" cy="437224"/>
          </a:xfrm>
          <a:prstGeom prst="rect">
            <a:avLst/>
          </a:prstGeom>
        </p:spPr>
      </p:pic>
    </p:spTree>
    <p:extLst>
      <p:ext uri="{BB962C8B-B14F-4D97-AF65-F5344CB8AC3E}">
        <p14:creationId xmlns:p14="http://schemas.microsoft.com/office/powerpoint/2010/main" val="4334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800" fill="hold"/>
                                        <p:tgtEl>
                                          <p:spTgt spid="7"/>
                                        </p:tgtEl>
                                        <p:attrNameLst>
                                          <p:attrName>ppt_x</p:attrName>
                                        </p:attrNameLst>
                                      </p:cBhvr>
                                      <p:tavLst>
                                        <p:tav tm="0">
                                          <p:val>
                                            <p:strVal val="#ppt_x"/>
                                          </p:val>
                                        </p:tav>
                                        <p:tav tm="100000">
                                          <p:val>
                                            <p:strVal val="#ppt_x"/>
                                          </p:val>
                                        </p:tav>
                                      </p:tavLst>
                                    </p:anim>
                                    <p:anim calcmode="lin" valueType="num">
                                      <p:cBhvr additive="base">
                                        <p:cTn id="12" dur="8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ogo Zwart &amp; Roze">
    <p:spTree>
      <p:nvGrpSpPr>
        <p:cNvPr id="1" name=""/>
        <p:cNvGrpSpPr/>
        <p:nvPr/>
      </p:nvGrpSpPr>
      <p:grpSpPr>
        <a:xfrm>
          <a:off x="0" y="0"/>
          <a:ext cx="0" cy="0"/>
          <a:chOff x="0" y="0"/>
          <a:chExt cx="0" cy="0"/>
        </a:xfrm>
      </p:grpSpPr>
      <p:sp>
        <p:nvSpPr>
          <p:cNvPr id="2" name="Tijdelijke aanduiding voor tekst 11">
            <a:extLst>
              <a:ext uri="{FF2B5EF4-FFF2-40B4-BE49-F238E27FC236}">
                <a16:creationId xmlns:a16="http://schemas.microsoft.com/office/drawing/2014/main" id="{DE817611-23EE-D605-FA8F-C3D15F0CB4B9}"/>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grpSp>
        <p:nvGrpSpPr>
          <p:cNvPr id="3" name="Groep 8">
            <a:extLst>
              <a:ext uri="{FF2B5EF4-FFF2-40B4-BE49-F238E27FC236}">
                <a16:creationId xmlns:a16="http://schemas.microsoft.com/office/drawing/2014/main" id="{5FB36F53-5EBF-55DF-2EA1-86118BD4CB30}"/>
              </a:ext>
            </a:extLst>
          </p:cNvPr>
          <p:cNvGrpSpPr/>
          <p:nvPr userDrawn="1"/>
        </p:nvGrpSpPr>
        <p:grpSpPr>
          <a:xfrm>
            <a:off x="-3620530" y="0"/>
            <a:ext cx="3527668" cy="1872343"/>
            <a:chOff x="12284862" y="1"/>
            <a:chExt cx="3527668" cy="1872343"/>
          </a:xfrm>
        </p:grpSpPr>
        <p:sp>
          <p:nvSpPr>
            <p:cNvPr id="4" name="Rechthoek: afgeronde hoeken 9">
              <a:extLst>
                <a:ext uri="{FF2B5EF4-FFF2-40B4-BE49-F238E27FC236}">
                  <a16:creationId xmlns:a16="http://schemas.microsoft.com/office/drawing/2014/main" id="{858E97D1-2AF0-7995-F770-6EBA7FA5DDA3}"/>
                </a:ext>
              </a:extLst>
            </p:cNvPr>
            <p:cNvSpPr/>
            <p:nvPr userDrawn="1"/>
          </p:nvSpPr>
          <p:spPr>
            <a:xfrm>
              <a:off x="12284862" y="1"/>
              <a:ext cx="3527668" cy="649708"/>
            </a:xfrm>
            <a:prstGeom prst="roundRect">
              <a:avLst>
                <a:gd name="adj" fmla="val 0"/>
              </a:avLst>
            </a:prstGeom>
            <a:solidFill>
              <a:schemeClr val="tx1"/>
            </a:solidFill>
            <a:ln w="7620" cap="flat">
              <a:noFill/>
              <a:prstDash val="solid"/>
              <a:miter/>
            </a:ln>
          </p:spPr>
          <p:txBody>
            <a:bodyPr lIns="216000" tIns="0" rIns="216000" bIns="0" rtlCol="0" anchor="ctr"/>
            <a:lstStyle/>
            <a:p>
              <a:pPr>
                <a:spcAft>
                  <a:spcPts val="600"/>
                </a:spcAft>
              </a:pPr>
              <a:r>
                <a:rPr lang="nl-NL" sz="1400" b="1" dirty="0">
                  <a:solidFill>
                    <a:schemeClr val="bg1"/>
                  </a:solidFill>
                  <a:latin typeface="Roboto" panose="02000000000000000000" pitchFamily="2" charset="0"/>
                  <a:cs typeface="Arial" panose="020B0604020202020204" pitchFamily="34" charset="0"/>
                </a:rPr>
                <a:t>Uitgesneden foto toevoegen of wijzigen</a:t>
              </a:r>
              <a:endParaRPr lang="nl-NL" sz="900" b="0" dirty="0">
                <a:solidFill>
                  <a:schemeClr val="bg1"/>
                </a:solidFill>
                <a:latin typeface="Roboto" panose="02000000000000000000" pitchFamily="2" charset="0"/>
                <a:cs typeface="Arial" panose="020B0604020202020204" pitchFamily="34" charset="0"/>
              </a:endParaRPr>
            </a:p>
          </p:txBody>
        </p:sp>
        <p:sp>
          <p:nvSpPr>
            <p:cNvPr id="5" name="Rechthoek: afgeronde hoeken 10">
              <a:extLst>
                <a:ext uri="{FF2B5EF4-FFF2-40B4-BE49-F238E27FC236}">
                  <a16:creationId xmlns:a16="http://schemas.microsoft.com/office/drawing/2014/main" id="{3341CAA2-88A7-C9F4-C5C5-4052CEFAF5B2}"/>
                </a:ext>
              </a:extLst>
            </p:cNvPr>
            <p:cNvSpPr/>
            <p:nvPr userDrawn="1"/>
          </p:nvSpPr>
          <p:spPr>
            <a:xfrm>
              <a:off x="12284862" y="649708"/>
              <a:ext cx="3527668" cy="1222636"/>
            </a:xfrm>
            <a:prstGeom prst="roundRect">
              <a:avLst>
                <a:gd name="adj" fmla="val 0"/>
              </a:avLst>
            </a:prstGeom>
            <a:solidFill>
              <a:schemeClr val="bg1"/>
            </a:solidFill>
            <a:ln w="7620" cap="flat">
              <a:noFill/>
              <a:prstDash val="solid"/>
              <a:miter/>
            </a:ln>
          </p:spPr>
          <p:txBody>
            <a:bodyPr lIns="216000" tIns="144000" rIns="216000" rtlCol="0" anchor="t"/>
            <a:lstStyle/>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Voeg een afbeelding toe door eerst de huidige afbeelding te verwijderen. </a:t>
              </a:r>
            </a:p>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Er zijn uitgesneden foto’s beschikbaar via Teams MCV Werving/Deeltijd/1. Open Avonden/Presentatiesjabloon Deeltijd.</a:t>
              </a:r>
              <a:endParaRPr lang="en-GB" sz="1000" b="0" noProof="0" dirty="0">
                <a:latin typeface="Roboto" panose="02000000000000000000" pitchFamily="2" charset="0"/>
                <a:cs typeface="Arial" panose="020B0604020202020204" pitchFamily="34" charset="0"/>
              </a:endParaRPr>
            </a:p>
          </p:txBody>
        </p:sp>
      </p:grpSp>
    </p:spTree>
    <p:extLst>
      <p:ext uri="{BB962C8B-B14F-4D97-AF65-F5344CB8AC3E}">
        <p14:creationId xmlns:p14="http://schemas.microsoft.com/office/powerpoint/2010/main" val="156175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SP slide">
    <p:spTree>
      <p:nvGrpSpPr>
        <p:cNvPr id="1" name=""/>
        <p:cNvGrpSpPr/>
        <p:nvPr/>
      </p:nvGrpSpPr>
      <p:grpSpPr>
        <a:xfrm>
          <a:off x="0" y="0"/>
          <a:ext cx="0" cy="0"/>
          <a:chOff x="0" y="0"/>
          <a:chExt cx="0" cy="0"/>
        </a:xfrm>
      </p:grpSpPr>
      <p:sp>
        <p:nvSpPr>
          <p:cNvPr id="2" name="Vrije vorm: vorm 1">
            <a:extLst>
              <a:ext uri="{FF2B5EF4-FFF2-40B4-BE49-F238E27FC236}">
                <a16:creationId xmlns:a16="http://schemas.microsoft.com/office/drawing/2014/main" id="{7A12DD3E-406C-82BA-4D4D-85A6A1FDB415}"/>
              </a:ext>
            </a:extLst>
          </p:cNvPr>
          <p:cNvSpPr/>
          <p:nvPr userDrawn="1"/>
        </p:nvSpPr>
        <p:spPr>
          <a:xfrm>
            <a:off x="0" y="2382715"/>
            <a:ext cx="12192000" cy="4475285"/>
          </a:xfrm>
          <a:custGeom>
            <a:avLst/>
            <a:gdLst>
              <a:gd name="connsiteX0" fmla="*/ 0 w 12192000"/>
              <a:gd name="connsiteY0" fmla="*/ 0 h 4281806"/>
              <a:gd name="connsiteX1" fmla="*/ 12192000 w 12192000"/>
              <a:gd name="connsiteY1" fmla="*/ 0 h 4281806"/>
              <a:gd name="connsiteX2" fmla="*/ 12192000 w 12192000"/>
              <a:gd name="connsiteY2" fmla="*/ 4281807 h 4281806"/>
              <a:gd name="connsiteX3" fmla="*/ 0 w 12192000"/>
              <a:gd name="connsiteY3" fmla="*/ 4281807 h 4281806"/>
            </a:gdLst>
            <a:ahLst/>
            <a:cxnLst>
              <a:cxn ang="0">
                <a:pos x="connsiteX0" y="connsiteY0"/>
              </a:cxn>
              <a:cxn ang="0">
                <a:pos x="connsiteX1" y="connsiteY1"/>
              </a:cxn>
              <a:cxn ang="0">
                <a:pos x="connsiteX2" y="connsiteY2"/>
              </a:cxn>
              <a:cxn ang="0">
                <a:pos x="connsiteX3" y="connsiteY3"/>
              </a:cxn>
            </a:cxnLst>
            <a:rect l="l" t="t" r="r" b="b"/>
            <a:pathLst>
              <a:path w="12192000" h="4281806">
                <a:moveTo>
                  <a:pt x="0" y="0"/>
                </a:moveTo>
                <a:lnTo>
                  <a:pt x="12192000" y="0"/>
                </a:lnTo>
                <a:lnTo>
                  <a:pt x="12192000" y="4281807"/>
                </a:lnTo>
                <a:lnTo>
                  <a:pt x="0" y="4281807"/>
                </a:lnTo>
                <a:close/>
              </a:path>
            </a:pathLst>
          </a:custGeom>
          <a:solidFill>
            <a:srgbClr val="E8E8E8">
              <a:alpha val="99000"/>
            </a:srgbClr>
          </a:solidFill>
          <a:ln w="12700" cap="flat">
            <a:noFill/>
            <a:prstDash val="solid"/>
            <a:miter/>
          </a:ln>
        </p:spPr>
        <p:txBody>
          <a:bodyPr rtlCol="0" anchor="ctr"/>
          <a:lstStyle/>
          <a:p>
            <a:endParaRPr lang="nl-NL" dirty="0">
              <a:latin typeface="Roboto" panose="02000000000000000000" pitchFamily="2" charset="0"/>
            </a:endParaRPr>
          </a:p>
        </p:txBody>
      </p:sp>
      <p:sp>
        <p:nvSpPr>
          <p:cNvPr id="3" name="Titel 1">
            <a:extLst>
              <a:ext uri="{FF2B5EF4-FFF2-40B4-BE49-F238E27FC236}">
                <a16:creationId xmlns:a16="http://schemas.microsoft.com/office/drawing/2014/main" id="{9F2006E3-9C6F-E1C9-62A5-DCDA74758B0B}"/>
              </a:ext>
            </a:extLst>
          </p:cNvPr>
          <p:cNvSpPr>
            <a:spLocks noGrp="1"/>
          </p:cNvSpPr>
          <p:nvPr>
            <p:ph type="title"/>
          </p:nvPr>
        </p:nvSpPr>
        <p:spPr>
          <a:xfrm>
            <a:off x="803275" y="757294"/>
            <a:ext cx="5419725" cy="1300105"/>
          </a:xfrm>
        </p:spPr>
        <p:txBody>
          <a:bodyPr lIns="0" tIns="144000" rIns="0" bIns="0" anchor="t">
            <a:noAutofit/>
          </a:bodyPr>
          <a:lstStyle>
            <a:lvl1pPr>
              <a:lnSpc>
                <a:spcPct val="85000"/>
              </a:lnSpc>
              <a:defRPr sz="4000" b="0" cap="all" baseline="0">
                <a:latin typeface="Roboto Condensed SemiBold" panose="02000000000000000000" pitchFamily="2" charset="0"/>
              </a:defRPr>
            </a:lvl1pPr>
          </a:lstStyle>
          <a:p>
            <a:r>
              <a:rPr lang="nl-NL"/>
              <a:t>Klik om stijl te bewerken</a:t>
            </a:r>
            <a:endParaRPr lang="nl-NL" dirty="0"/>
          </a:p>
        </p:txBody>
      </p:sp>
      <p:sp>
        <p:nvSpPr>
          <p:cNvPr id="6" name="Vrije vorm: vorm 5">
            <a:extLst>
              <a:ext uri="{FF2B5EF4-FFF2-40B4-BE49-F238E27FC236}">
                <a16:creationId xmlns:a16="http://schemas.microsoft.com/office/drawing/2014/main" id="{C7390F7A-ABF2-DE84-8DE1-90E00A3FCDC8}"/>
              </a:ext>
            </a:extLst>
          </p:cNvPr>
          <p:cNvSpPr/>
          <p:nvPr/>
        </p:nvSpPr>
        <p:spPr>
          <a:xfrm>
            <a:off x="6504813" y="779340"/>
            <a:ext cx="3831209" cy="5305356"/>
          </a:xfrm>
          <a:custGeom>
            <a:avLst/>
            <a:gdLst>
              <a:gd name="connsiteX0" fmla="*/ 0 w 3831209"/>
              <a:gd name="connsiteY0" fmla="*/ 0 h 5312665"/>
              <a:gd name="connsiteX1" fmla="*/ 3831209 w 3831209"/>
              <a:gd name="connsiteY1" fmla="*/ 0 h 5312665"/>
              <a:gd name="connsiteX2" fmla="*/ 3831209 w 3831209"/>
              <a:gd name="connsiteY2" fmla="*/ 5312666 h 5312665"/>
              <a:gd name="connsiteX3" fmla="*/ 0 w 3831209"/>
              <a:gd name="connsiteY3" fmla="*/ 5312666 h 5312665"/>
            </a:gdLst>
            <a:ahLst/>
            <a:cxnLst>
              <a:cxn ang="0">
                <a:pos x="connsiteX0" y="connsiteY0"/>
              </a:cxn>
              <a:cxn ang="0">
                <a:pos x="connsiteX1" y="connsiteY1"/>
              </a:cxn>
              <a:cxn ang="0">
                <a:pos x="connsiteX2" y="connsiteY2"/>
              </a:cxn>
              <a:cxn ang="0">
                <a:pos x="connsiteX3" y="connsiteY3"/>
              </a:cxn>
            </a:cxnLst>
            <a:rect l="l" t="t" r="r" b="b"/>
            <a:pathLst>
              <a:path w="3831209" h="5312665">
                <a:moveTo>
                  <a:pt x="0" y="0"/>
                </a:moveTo>
                <a:lnTo>
                  <a:pt x="3831209" y="0"/>
                </a:lnTo>
                <a:lnTo>
                  <a:pt x="3831209" y="5312666"/>
                </a:lnTo>
                <a:lnTo>
                  <a:pt x="0" y="5312666"/>
                </a:lnTo>
                <a:close/>
              </a:path>
            </a:pathLst>
          </a:custGeo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nl-NL" dirty="0">
              <a:latin typeface="Roboto" panose="02000000000000000000" pitchFamily="2" charset="0"/>
            </a:endParaRPr>
          </a:p>
        </p:txBody>
      </p:sp>
      <p:sp>
        <p:nvSpPr>
          <p:cNvPr id="16" name="Tijdelijke aanduiding voor afbeelding 14">
            <a:extLst>
              <a:ext uri="{FF2B5EF4-FFF2-40B4-BE49-F238E27FC236}">
                <a16:creationId xmlns:a16="http://schemas.microsoft.com/office/drawing/2014/main" id="{AB1A7C39-032C-38A0-44E9-34431D48434C}"/>
              </a:ext>
            </a:extLst>
          </p:cNvPr>
          <p:cNvSpPr>
            <a:spLocks noGrp="1"/>
          </p:cNvSpPr>
          <p:nvPr>
            <p:ph type="pic" sz="quarter" idx="13" hasCustomPrompt="1"/>
          </p:nvPr>
        </p:nvSpPr>
        <p:spPr>
          <a:xfrm>
            <a:off x="6633686" y="911068"/>
            <a:ext cx="3573463" cy="5041900"/>
          </a:xfrm>
          <a:solidFill>
            <a:schemeClr val="bg1">
              <a:lumMod val="95000"/>
            </a:schemeClr>
          </a:solidFill>
        </p:spPr>
        <p:txBody>
          <a:bodyPr anchor="ctr">
            <a:noAutofit/>
          </a:bodyPr>
          <a:lstStyle>
            <a:lvl1pPr marL="0" indent="0" algn="ctr">
              <a:buNone/>
              <a:defRPr/>
            </a:lvl1pPr>
          </a:lstStyle>
          <a:p>
            <a:r>
              <a:rPr lang="nl-NL" dirty="0"/>
              <a:t>Klik op het pictogram om </a:t>
            </a:r>
            <a:br>
              <a:rPr lang="nl-NL" dirty="0"/>
            </a:br>
            <a:r>
              <a:rPr lang="nl-NL" dirty="0"/>
              <a:t>een afbeelding toe te voegen</a:t>
            </a:r>
          </a:p>
        </p:txBody>
      </p:sp>
      <p:sp>
        <p:nvSpPr>
          <p:cNvPr id="9" name="Tijdelijke aanduiding voor tekst 7">
            <a:extLst>
              <a:ext uri="{FF2B5EF4-FFF2-40B4-BE49-F238E27FC236}">
                <a16:creationId xmlns:a16="http://schemas.microsoft.com/office/drawing/2014/main" id="{E5C3C07D-A49C-7C46-27C2-2B7CA5F510BB}"/>
              </a:ext>
            </a:extLst>
          </p:cNvPr>
          <p:cNvSpPr>
            <a:spLocks noGrp="1"/>
          </p:cNvSpPr>
          <p:nvPr userDrawn="1">
            <p:ph type="body" sz="quarter" idx="11" hasCustomPrompt="1"/>
          </p:nvPr>
        </p:nvSpPr>
        <p:spPr>
          <a:xfrm>
            <a:off x="9516725" y="2804161"/>
            <a:ext cx="1872000" cy="1872000"/>
          </a:xfr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nl-NL" sz="1800" smtClean="0">
                <a:latin typeface="Roboto" panose="02000000000000000000" pitchFamily="2" charset="0"/>
                <a:cs typeface="+mn-cs"/>
              </a:defRPr>
            </a:lvl1pPr>
            <a:lvl2pPr>
              <a:defRPr lang="nl-NL" sz="1800" smtClean="0">
                <a:latin typeface="+mn-lt"/>
                <a:cs typeface="+mn-cs"/>
              </a:defRPr>
            </a:lvl2pPr>
            <a:lvl3pPr>
              <a:defRPr lang="nl-NL" sz="1800" smtClean="0">
                <a:latin typeface="+mn-lt"/>
                <a:cs typeface="+mn-cs"/>
              </a:defRPr>
            </a:lvl3pPr>
            <a:lvl4pPr>
              <a:defRPr lang="nl-NL" smtClean="0">
                <a:latin typeface="+mn-lt"/>
                <a:cs typeface="+mn-cs"/>
              </a:defRPr>
            </a:lvl4pPr>
            <a:lvl5pPr>
              <a:defRPr lang="nl-NL">
                <a:latin typeface="+mn-lt"/>
                <a:cs typeface="+mn-cs"/>
              </a:defRPr>
            </a:lvl5pPr>
          </a:lstStyle>
          <a:p>
            <a:pPr marL="0" lvl="0"/>
            <a:r>
              <a:rPr lang="nl-NL" dirty="0"/>
              <a:t> </a:t>
            </a:r>
          </a:p>
        </p:txBody>
      </p:sp>
      <p:sp>
        <p:nvSpPr>
          <p:cNvPr id="11" name="Tijdelijke aanduiding voor afbeelding 10">
            <a:extLst>
              <a:ext uri="{FF2B5EF4-FFF2-40B4-BE49-F238E27FC236}">
                <a16:creationId xmlns:a16="http://schemas.microsoft.com/office/drawing/2014/main" id="{01343EC7-1131-0AB9-E5A5-E1F75DAEECCA}"/>
              </a:ext>
            </a:extLst>
          </p:cNvPr>
          <p:cNvSpPr>
            <a:spLocks noGrp="1"/>
          </p:cNvSpPr>
          <p:nvPr userDrawn="1">
            <p:ph type="pic" sz="quarter" idx="12" hasCustomPrompt="1"/>
          </p:nvPr>
        </p:nvSpPr>
        <p:spPr>
          <a:xfrm>
            <a:off x="9696725" y="2984161"/>
            <a:ext cx="1512000" cy="1512000"/>
          </a:xfrm>
        </p:spPr>
        <p:txBody>
          <a:bodyPr>
            <a:noAutofit/>
          </a:bodyPr>
          <a:lstStyle>
            <a:lvl1pPr marL="0" indent="0" algn="ctr">
              <a:buNone/>
              <a:defRPr sz="1200"/>
            </a:lvl1pPr>
          </a:lstStyle>
          <a:p>
            <a:r>
              <a:rPr lang="nl-NL" dirty="0"/>
              <a:t>Plaats logo</a:t>
            </a:r>
          </a:p>
        </p:txBody>
      </p:sp>
      <p:sp>
        <p:nvSpPr>
          <p:cNvPr id="17" name="Tijdelijke aanduiding voor tekst 7">
            <a:extLst>
              <a:ext uri="{FF2B5EF4-FFF2-40B4-BE49-F238E27FC236}">
                <a16:creationId xmlns:a16="http://schemas.microsoft.com/office/drawing/2014/main" id="{5BFFB329-8B8A-F997-78D6-C0269A9D3253}"/>
              </a:ext>
            </a:extLst>
          </p:cNvPr>
          <p:cNvSpPr>
            <a:spLocks noGrp="1"/>
          </p:cNvSpPr>
          <p:nvPr>
            <p:ph type="body" sz="quarter" idx="14"/>
          </p:nvPr>
        </p:nvSpPr>
        <p:spPr>
          <a:xfrm>
            <a:off x="810694" y="2814025"/>
            <a:ext cx="4821416" cy="3270672"/>
          </a:xfrm>
        </p:spPr>
        <p:txBody>
          <a:bodyPr>
            <a:noAutofit/>
          </a:bodyPr>
          <a:lstStyle>
            <a:lvl1pPr marL="446088" indent="-446088">
              <a:buSzPct val="130000"/>
              <a:buFontTx/>
              <a:buBlip>
                <a:blip r:embed="rId2"/>
              </a:buBlip>
              <a:defRPr sz="1500"/>
            </a:lvl1pPr>
            <a:lvl2pPr marL="723900" marR="0" indent="-279400" algn="l" defTabSz="914400" rtl="0" eaLnBrk="1" fontAlgn="auto" latinLnBrk="0" hangingPunct="1">
              <a:lnSpc>
                <a:spcPct val="90000"/>
              </a:lnSpc>
              <a:spcBef>
                <a:spcPts val="1000"/>
              </a:spcBef>
              <a:spcAft>
                <a:spcPts val="0"/>
              </a:spcAft>
              <a:buClrTx/>
              <a:buSzTx/>
              <a:buFontTx/>
              <a:buBlip>
                <a:blip r:embed="rId3"/>
              </a:buBlip>
              <a:tabLst/>
              <a:defRPr baseline="0"/>
            </a:lvl2pPr>
            <a:lvl3pPr marL="901700" indent="-177800">
              <a:defRPr/>
            </a:lvl3pPr>
            <a:lvl4pPr marL="1076325" indent="-174625">
              <a:defRPr/>
            </a:lvl4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FE89C107-6496-6A96-68F1-B2653AD3B72E}"/>
              </a:ext>
            </a:extLst>
          </p:cNvPr>
          <p:cNvSpPr>
            <a:spLocks noGrp="1"/>
          </p:cNvSpPr>
          <p:nvPr>
            <p:ph type="body" sz="quarter" idx="18" hasCustomPrompt="1"/>
          </p:nvPr>
        </p:nvSpPr>
        <p:spPr>
          <a:xfrm>
            <a:off x="10564082" y="5642705"/>
            <a:ext cx="1630363" cy="1212850"/>
          </a:xfrm>
          <a:blipFill>
            <a:blip r:embed="rId4"/>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2255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2" decel="100000" fill="hold" grpId="0" nodeType="withEffect">
                                  <p:stCondLst>
                                    <p:cond delay="2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1+#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1+#ppt_w/2"/>
                                          </p:val>
                                        </p:tav>
                                        <p:tav tm="100000">
                                          <p:val>
                                            <p:strVal val="#ppt_x"/>
                                          </p:val>
                                        </p:tav>
                                      </p:tavLst>
                                    </p:anim>
                                    <p:anim calcmode="lin" valueType="num">
                                      <p:cBhvr additive="base">
                                        <p:cTn id="16" dur="75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4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650" fill="hold"/>
                                        <p:tgtEl>
                                          <p:spTgt spid="9"/>
                                        </p:tgtEl>
                                        <p:attrNameLst>
                                          <p:attrName>ppt_x</p:attrName>
                                        </p:attrNameLst>
                                      </p:cBhvr>
                                      <p:tavLst>
                                        <p:tav tm="0">
                                          <p:val>
                                            <p:strVal val="1+#ppt_w/2"/>
                                          </p:val>
                                        </p:tav>
                                        <p:tav tm="100000">
                                          <p:val>
                                            <p:strVal val="#ppt_x"/>
                                          </p:val>
                                        </p:tav>
                                      </p:tavLst>
                                    </p:anim>
                                    <p:anim calcmode="lin" valueType="num">
                                      <p:cBhvr additive="base">
                                        <p:cTn id="20" dur="65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4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650" fill="hold"/>
                                        <p:tgtEl>
                                          <p:spTgt spid="11"/>
                                        </p:tgtEl>
                                        <p:attrNameLst>
                                          <p:attrName>ppt_x</p:attrName>
                                        </p:attrNameLst>
                                      </p:cBhvr>
                                      <p:tavLst>
                                        <p:tav tm="0">
                                          <p:val>
                                            <p:strVal val="1+#ppt_w/2"/>
                                          </p:val>
                                        </p:tav>
                                        <p:tav tm="100000">
                                          <p:val>
                                            <p:strVal val="#ppt_x"/>
                                          </p:val>
                                        </p:tav>
                                      </p:tavLst>
                                    </p:anim>
                                    <p:anim calcmode="lin" valueType="num">
                                      <p:cBhvr additive="base">
                                        <p:cTn id="24" dur="65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400"/>
                                  </p:stCondLst>
                                  <p:childTnLst>
                                    <p:set>
                                      <p:cBhvr>
                                        <p:cTn id="26" dur="1" fill="hold">
                                          <p:stCondLst>
                                            <p:cond delay="0"/>
                                          </p:stCondLst>
                                        </p:cTn>
                                        <p:tgtEl>
                                          <p:spTgt spid="17">
                                            <p:txEl>
                                              <p:pRg st="0" end="0"/>
                                            </p:txEl>
                                          </p:spTgt>
                                        </p:tgtEl>
                                        <p:attrNameLst>
                                          <p:attrName>style.visibility</p:attrName>
                                        </p:attrNameLst>
                                      </p:cBhvr>
                                      <p:to>
                                        <p:strVal val="visible"/>
                                      </p:to>
                                    </p:set>
                                    <p:anim calcmode="lin" valueType="num">
                                      <p:cBhvr additive="base">
                                        <p:cTn id="27" dur="75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17">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400"/>
                                  </p:stCondLst>
                                  <p:childTnLst>
                                    <p:set>
                                      <p:cBhvr>
                                        <p:cTn id="30" dur="1" fill="hold">
                                          <p:stCondLst>
                                            <p:cond delay="0"/>
                                          </p:stCondLst>
                                        </p:cTn>
                                        <p:tgtEl>
                                          <p:spTgt spid="17">
                                            <p:txEl>
                                              <p:pRg st="1" end="1"/>
                                            </p:txEl>
                                          </p:spTgt>
                                        </p:tgtEl>
                                        <p:attrNameLst>
                                          <p:attrName>style.visibility</p:attrName>
                                        </p:attrNameLst>
                                      </p:cBhvr>
                                      <p:to>
                                        <p:strVal val="visible"/>
                                      </p:to>
                                    </p:set>
                                    <p:anim calcmode="lin" valueType="num">
                                      <p:cBhvr additive="base">
                                        <p:cTn id="31" dur="75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32" dur="750" fill="hold"/>
                                        <p:tgtEl>
                                          <p:spTgt spid="17">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400"/>
                                  </p:stCondLst>
                                  <p:childTnLst>
                                    <p:set>
                                      <p:cBhvr>
                                        <p:cTn id="34" dur="1" fill="hold">
                                          <p:stCondLst>
                                            <p:cond delay="0"/>
                                          </p:stCondLst>
                                        </p:cTn>
                                        <p:tgtEl>
                                          <p:spTgt spid="17">
                                            <p:txEl>
                                              <p:pRg st="2" end="2"/>
                                            </p:txEl>
                                          </p:spTgt>
                                        </p:tgtEl>
                                        <p:attrNameLst>
                                          <p:attrName>style.visibility</p:attrName>
                                        </p:attrNameLst>
                                      </p:cBhvr>
                                      <p:to>
                                        <p:strVal val="visible"/>
                                      </p:to>
                                    </p:set>
                                    <p:anim calcmode="lin" valueType="num">
                                      <p:cBhvr additive="base">
                                        <p:cTn id="35" dur="75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36" dur="75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6" grpId="0" animBg="1"/>
      <p:bldP spid="9" grpId="0" animBg="1">
        <p:tmplLst>
          <p:tmpl>
            <p:tnLst>
              <p:par>
                <p:cTn presetID="2" presetClass="entr" presetSubtype="2" decel="100000" fill="hold" nodeType="withEffect">
                  <p:stCondLst>
                    <p:cond delay="4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650" fill="hold"/>
                        <p:tgtEl>
                          <p:spTgt spid="9"/>
                        </p:tgtEl>
                        <p:attrNameLst>
                          <p:attrName>ppt_x</p:attrName>
                        </p:attrNameLst>
                      </p:cBhvr>
                      <p:tavLst>
                        <p:tav tm="0">
                          <p:val>
                            <p:strVal val="1+#ppt_w/2"/>
                          </p:val>
                        </p:tav>
                        <p:tav tm="100000">
                          <p:val>
                            <p:strVal val="#ppt_x"/>
                          </p:val>
                        </p:tav>
                      </p:tavLst>
                    </p:anim>
                    <p:anim calcmode="lin" valueType="num">
                      <p:cBhvr additive="base">
                        <p:cTn dur="650" fill="hold"/>
                        <p:tgtEl>
                          <p:spTgt spid="9"/>
                        </p:tgtEl>
                        <p:attrNameLst>
                          <p:attrName>ppt_y</p:attrName>
                        </p:attrNameLst>
                      </p:cBhvr>
                      <p:tavLst>
                        <p:tav tm="0">
                          <p:val>
                            <p:strVal val="#ppt_y"/>
                          </p:val>
                        </p:tav>
                        <p:tav tm="100000">
                          <p:val>
                            <p:strVal val="#ppt_y"/>
                          </p:val>
                        </p:tav>
                      </p:tavLst>
                    </p:anim>
                  </p:childTnLst>
                </p:cTn>
              </p:par>
            </p:tnLst>
          </p:tmpl>
        </p:tmplLst>
      </p:bldP>
      <p:bldP spid="11" grpId="0"/>
      <p:bldP spid="17" grpId="0" build="p">
        <p:tmplLst>
          <p:tmpl lvl="1">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2">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3">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1058545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tekst 11">
            <a:extLst>
              <a:ext uri="{FF2B5EF4-FFF2-40B4-BE49-F238E27FC236}">
                <a16:creationId xmlns:a16="http://schemas.microsoft.com/office/drawing/2014/main" id="{CF64A782-6829-5064-C165-611B2BC7F945}"/>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72482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tekst 2 kolommen">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31">
            <a:extLst>
              <a:ext uri="{FF2B5EF4-FFF2-40B4-BE49-F238E27FC236}">
                <a16:creationId xmlns:a16="http://schemas.microsoft.com/office/drawing/2014/main" id="{B5F1AC6F-D090-77A7-B64B-7CBE50B25817}"/>
              </a:ext>
            </a:extLst>
          </p:cNvPr>
          <p:cNvSpPr>
            <a:spLocks noGrp="1"/>
          </p:cNvSpPr>
          <p:nvPr>
            <p:ph type="body" sz="quarter" idx="12"/>
          </p:nvPr>
        </p:nvSpPr>
        <p:spPr>
          <a:xfrm>
            <a:off x="654875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38D83B93-1C23-F7A8-CD82-6C96773979E1}"/>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5" name="Titel 1">
            <a:extLst>
              <a:ext uri="{FF2B5EF4-FFF2-40B4-BE49-F238E27FC236}">
                <a16:creationId xmlns:a16="http://schemas.microsoft.com/office/drawing/2014/main" id="{7A99CC82-D075-0C35-0CED-C3CABAA0897B}"/>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324632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tekst 75% en afbeelding 25%  ">
    <p:spTree>
      <p:nvGrpSpPr>
        <p:cNvPr id="1" name=""/>
        <p:cNvGrpSpPr/>
        <p:nvPr/>
      </p:nvGrpSpPr>
      <p:grpSpPr>
        <a:xfrm>
          <a:off x="0" y="0"/>
          <a:ext cx="0" cy="0"/>
          <a:chOff x="0" y="0"/>
          <a:chExt cx="0" cy="0"/>
        </a:xfrm>
      </p:grpSpPr>
      <p:sp>
        <p:nvSpPr>
          <p:cNvPr id="13" name="Vrije vorm: vorm 12">
            <a:extLst>
              <a:ext uri="{FF2B5EF4-FFF2-40B4-BE49-F238E27FC236}">
                <a16:creationId xmlns:a16="http://schemas.microsoft.com/office/drawing/2014/main" id="{B294249B-74FD-9944-75C0-A96410FD0815}"/>
              </a:ext>
            </a:extLst>
          </p:cNvPr>
          <p:cNvSpPr/>
          <p:nvPr/>
        </p:nvSpPr>
        <p:spPr>
          <a:xfrm>
            <a:off x="0" y="2576195"/>
            <a:ext cx="12192000" cy="4281805"/>
          </a:xfrm>
          <a:custGeom>
            <a:avLst/>
            <a:gdLst>
              <a:gd name="connsiteX0" fmla="*/ 0 w 12192000"/>
              <a:gd name="connsiteY0" fmla="*/ 0 h 4281805"/>
              <a:gd name="connsiteX1" fmla="*/ 12192000 w 12192000"/>
              <a:gd name="connsiteY1" fmla="*/ 0 h 4281805"/>
              <a:gd name="connsiteX2" fmla="*/ 12192000 w 12192000"/>
              <a:gd name="connsiteY2" fmla="*/ 4281805 h 4281805"/>
              <a:gd name="connsiteX3" fmla="*/ 0 w 12192000"/>
              <a:gd name="connsiteY3" fmla="*/ 4281805 h 4281805"/>
            </a:gdLst>
            <a:ahLst/>
            <a:cxnLst>
              <a:cxn ang="0">
                <a:pos x="connsiteX0" y="connsiteY0"/>
              </a:cxn>
              <a:cxn ang="0">
                <a:pos x="connsiteX1" y="connsiteY1"/>
              </a:cxn>
              <a:cxn ang="0">
                <a:pos x="connsiteX2" y="connsiteY2"/>
              </a:cxn>
              <a:cxn ang="0">
                <a:pos x="connsiteX3" y="connsiteY3"/>
              </a:cxn>
            </a:cxnLst>
            <a:rect l="l" t="t" r="r" b="b"/>
            <a:pathLst>
              <a:path w="12192000" h="4281805">
                <a:moveTo>
                  <a:pt x="0" y="0"/>
                </a:moveTo>
                <a:lnTo>
                  <a:pt x="12192000" y="0"/>
                </a:lnTo>
                <a:lnTo>
                  <a:pt x="12192000" y="4281805"/>
                </a:lnTo>
                <a:lnTo>
                  <a:pt x="0" y="4281805"/>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70E4ED64-DAFC-2B82-BD56-ECE0A5B14FCC}"/>
              </a:ext>
            </a:extLst>
          </p:cNvPr>
          <p:cNvSpPr/>
          <p:nvPr/>
        </p:nvSpPr>
        <p:spPr>
          <a:xfrm>
            <a:off x="9204071" y="0"/>
            <a:ext cx="2987929" cy="6858000"/>
          </a:xfrm>
          <a:custGeom>
            <a:avLst/>
            <a:gdLst>
              <a:gd name="connsiteX0" fmla="*/ 0 w 2987929"/>
              <a:gd name="connsiteY0" fmla="*/ 0 h 6858000"/>
              <a:gd name="connsiteX1" fmla="*/ 2987929 w 2987929"/>
              <a:gd name="connsiteY1" fmla="*/ 0 h 6858000"/>
              <a:gd name="connsiteX2" fmla="*/ 2987929 w 2987929"/>
              <a:gd name="connsiteY2" fmla="*/ 6858000 h 6858000"/>
              <a:gd name="connsiteX3" fmla="*/ 0 w 29879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987929" h="6858000">
                <a:moveTo>
                  <a:pt x="0" y="0"/>
                </a:moveTo>
                <a:lnTo>
                  <a:pt x="2987929" y="0"/>
                </a:lnTo>
                <a:lnTo>
                  <a:pt x="2987929" y="6858000"/>
                </a:lnTo>
                <a:lnTo>
                  <a:pt x="0" y="6858000"/>
                </a:lnTo>
                <a:close/>
              </a:path>
            </a:pathLst>
          </a:custGeom>
          <a:solidFill>
            <a:srgbClr val="000000"/>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334472"/>
            <a:ext cx="8170244" cy="2642042"/>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8" name="Tijdelijke aanduiding voor afbeelding 24">
            <a:extLst>
              <a:ext uri="{FF2B5EF4-FFF2-40B4-BE49-F238E27FC236}">
                <a16:creationId xmlns:a16="http://schemas.microsoft.com/office/drawing/2014/main" id="{5073B694-D9D2-B080-CB6B-75B0E89EC89B}"/>
              </a:ext>
            </a:extLst>
          </p:cNvPr>
          <p:cNvSpPr>
            <a:spLocks noGrp="1"/>
          </p:cNvSpPr>
          <p:nvPr>
            <p:ph type="pic" sz="quarter" idx="12"/>
          </p:nvPr>
        </p:nvSpPr>
        <p:spPr>
          <a:xfrm>
            <a:off x="9204070" y="1"/>
            <a:ext cx="2987929"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19" name="Tijdelijke aanduiding voor tekst 26">
            <a:extLst>
              <a:ext uri="{FF2B5EF4-FFF2-40B4-BE49-F238E27FC236}">
                <a16:creationId xmlns:a16="http://schemas.microsoft.com/office/drawing/2014/main" id="{32AB8C94-0CC9-C70C-2FC8-0E7FEDEF98FB}"/>
              </a:ext>
            </a:extLst>
          </p:cNvPr>
          <p:cNvSpPr>
            <a:spLocks noGrp="1"/>
          </p:cNvSpPr>
          <p:nvPr>
            <p:ph type="body" sz="quarter" idx="13" hasCustomPrompt="1"/>
          </p:nvPr>
        </p:nvSpPr>
        <p:spPr>
          <a:xfrm>
            <a:off x="9204070" y="4444492"/>
            <a:ext cx="2987930"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A183A209-17CC-0A9F-D6F4-ADD4209B330E}"/>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A474E804-EF31-A422-754A-C53FD450CC1C}"/>
              </a:ext>
            </a:extLst>
          </p:cNvPr>
          <p:cNvSpPr>
            <a:spLocks noGrp="1"/>
          </p:cNvSpPr>
          <p:nvPr>
            <p:ph type="title"/>
          </p:nvPr>
        </p:nvSpPr>
        <p:spPr>
          <a:xfrm>
            <a:off x="803275" y="757294"/>
            <a:ext cx="8170244" cy="1695691"/>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2160009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tekst 50% en afbeelding 50% ">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1"/>
            <a:ext cx="5651754"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0ECAE673-8DF8-138D-F6AD-384827C7CEE0}"/>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41139EF0-5F23-B929-4ABD-2B020C87E3CC}"/>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814748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3139057"/>
            <a:ext cx="5651754" cy="37189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solidFill>
                  <a:schemeClr val="bg1"/>
                </a:solidFill>
              </a:defRPr>
            </a:lvl1pPr>
            <a:lvl2pPr marL="539750" indent="-271463">
              <a:buFontTx/>
              <a:buBlip>
                <a:blip r:embed="rId2"/>
              </a:buBlip>
              <a:defRPr>
                <a:solidFill>
                  <a:schemeClr val="bg1"/>
                </a:solidFill>
              </a:defRPr>
            </a:lvl2pPr>
            <a:lvl3pP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8" name="Tijdelijke aanduiding voor afbeelding 24">
            <a:extLst>
              <a:ext uri="{FF2B5EF4-FFF2-40B4-BE49-F238E27FC236}">
                <a16:creationId xmlns:a16="http://schemas.microsoft.com/office/drawing/2014/main" id="{EFB4FE7C-1258-004B-0D51-68F74B468515}"/>
              </a:ext>
            </a:extLst>
          </p:cNvPr>
          <p:cNvSpPr>
            <a:spLocks noGrp="1"/>
          </p:cNvSpPr>
          <p:nvPr>
            <p:ph type="pic" sz="quarter" idx="15"/>
          </p:nvPr>
        </p:nvSpPr>
        <p:spPr>
          <a:xfrm>
            <a:off x="6540246" y="0"/>
            <a:ext cx="5651754" cy="30651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 name="Tijdelijke aanduiding voor tekst 11">
            <a:extLst>
              <a:ext uri="{FF2B5EF4-FFF2-40B4-BE49-F238E27FC236}">
                <a16:creationId xmlns:a16="http://schemas.microsoft.com/office/drawing/2014/main" id="{441197D2-BD1F-2554-DED2-345260208521}"/>
              </a:ext>
            </a:extLst>
          </p:cNvPr>
          <p:cNvSpPr>
            <a:spLocks noGrp="1"/>
          </p:cNvSpPr>
          <p:nvPr>
            <p:ph type="body" sz="quarter" idx="18" hasCustomPrompt="1"/>
          </p:nvPr>
        </p:nvSpPr>
        <p:spPr>
          <a:xfrm>
            <a:off x="10564082" y="5642705"/>
            <a:ext cx="1630363" cy="121285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6" name="Titel 1">
            <a:extLst>
              <a:ext uri="{FF2B5EF4-FFF2-40B4-BE49-F238E27FC236}">
                <a16:creationId xmlns:a16="http://schemas.microsoft.com/office/drawing/2014/main" id="{CB5A0535-69CB-1377-6CD9-692ABA429D6F}"/>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406748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696" r:id="rId1"/>
    <p:sldLayoutId id="2147483699" r:id="rId2"/>
    <p:sldLayoutId id="2147483664" r:id="rId3"/>
    <p:sldLayoutId id="2147483666" r:id="rId4"/>
    <p:sldLayoutId id="2147483668" r:id="rId5"/>
    <p:sldLayoutId id="2147483669" r:id="rId6"/>
    <p:sldLayoutId id="2147483695" r:id="rId7"/>
    <p:sldLayoutId id="2147483670" r:id="rId8"/>
    <p:sldLayoutId id="2147483671" r:id="rId9"/>
    <p:sldLayoutId id="2147483672" r:id="rId10"/>
    <p:sldLayoutId id="2147483697" r:id="rId11"/>
    <p:sldLayoutId id="2147483698" r:id="rId1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1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1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701" r:id="rId1"/>
    <p:sldLayoutId id="2147483700" r:id="rId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ideo" Target="https://www.youtube.com/embed/jSuETYEgY68?feature=oembed" TargetMode="Externa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29.jp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60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5D0BE067-D627-0653-0537-C52BA19B3E29}"/>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29734DD9-BFF2-1145-0AA0-1FEC95F0776C}"/>
              </a:ext>
            </a:extLst>
          </p:cNvPr>
          <p:cNvSpPr>
            <a:spLocks noGrp="1"/>
          </p:cNvSpPr>
          <p:nvPr>
            <p:ph type="body" sz="quarter" idx="18"/>
          </p:nvPr>
        </p:nvSpPr>
        <p:spPr>
          <a:xfrm>
            <a:off x="11246069" y="6106509"/>
            <a:ext cx="948376" cy="749045"/>
          </a:xfrm>
        </p:spPr>
        <p:txBody>
          <a:bodyPr/>
          <a:lstStyle/>
          <a:p>
            <a:endParaRPr lang="nl-NL" dirty="0"/>
          </a:p>
        </p:txBody>
      </p:sp>
      <p:sp>
        <p:nvSpPr>
          <p:cNvPr id="26" name="Titel 25">
            <a:extLst>
              <a:ext uri="{FF2B5EF4-FFF2-40B4-BE49-F238E27FC236}">
                <a16:creationId xmlns:a16="http://schemas.microsoft.com/office/drawing/2014/main" id="{1ED8F008-946B-5F4A-D30D-FF0E497379F1}"/>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6" name="Picture 2" descr="Infographic: Charting the world's sixth mass extinction">
            <a:extLst>
              <a:ext uri="{FF2B5EF4-FFF2-40B4-BE49-F238E27FC236}">
                <a16:creationId xmlns:a16="http://schemas.microsoft.com/office/drawing/2014/main" id="{81BBA755-2ED0-5B63-E81F-6938500000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27011"/>
            <a:ext cx="5526567" cy="4528544"/>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BDA09C44-32CC-CB2E-E095-37FDCBCAD6FD}"/>
              </a:ext>
            </a:extLst>
          </p:cNvPr>
          <p:cNvPicPr>
            <a:picLocks noChangeAspect="1"/>
          </p:cNvPicPr>
          <p:nvPr/>
        </p:nvPicPr>
        <p:blipFill>
          <a:blip r:embed="rId4"/>
          <a:stretch>
            <a:fillRect/>
          </a:stretch>
        </p:blipFill>
        <p:spPr>
          <a:xfrm>
            <a:off x="5797451" y="1127627"/>
            <a:ext cx="6394550" cy="4684593"/>
          </a:xfrm>
          <a:prstGeom prst="rect">
            <a:avLst/>
          </a:prstGeom>
        </p:spPr>
      </p:pic>
      <p:sp>
        <p:nvSpPr>
          <p:cNvPr id="13" name="Tekstvak 12">
            <a:extLst>
              <a:ext uri="{FF2B5EF4-FFF2-40B4-BE49-F238E27FC236}">
                <a16:creationId xmlns:a16="http://schemas.microsoft.com/office/drawing/2014/main" id="{0E46A363-2276-EC48-9F1F-8AF91A8AA649}"/>
              </a:ext>
            </a:extLst>
          </p:cNvPr>
          <p:cNvSpPr txBox="1"/>
          <p:nvPr/>
        </p:nvSpPr>
        <p:spPr>
          <a:xfrm>
            <a:off x="-1" y="1281229"/>
            <a:ext cx="4677103" cy="523220"/>
          </a:xfrm>
          <a:prstGeom prst="rect">
            <a:avLst/>
          </a:prstGeom>
          <a:noFill/>
        </p:spPr>
        <p:txBody>
          <a:bodyPr wrap="square">
            <a:spAutoFit/>
          </a:bodyPr>
          <a:lstStyle/>
          <a:p>
            <a:r>
              <a:rPr lang="nl-NL" sz="2800" b="1" dirty="0"/>
              <a:t>Uitsterven van diersoorten</a:t>
            </a:r>
            <a:endParaRPr lang="en-US" sz="2800" b="1" dirty="0"/>
          </a:p>
        </p:txBody>
      </p:sp>
    </p:spTree>
    <p:extLst>
      <p:ext uri="{BB962C8B-B14F-4D97-AF65-F5344CB8AC3E}">
        <p14:creationId xmlns:p14="http://schemas.microsoft.com/office/powerpoint/2010/main" val="424024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9A547-D445-E597-3C69-D1A4E77183EC}"/>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A955AEC0-3F9F-E1FB-742D-4C1FF19B5662}"/>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4039D81F-4A6A-FC5C-E87F-17B1A4E5B726}"/>
              </a:ext>
            </a:extLst>
          </p:cNvPr>
          <p:cNvSpPr>
            <a:spLocks noGrp="1"/>
          </p:cNvSpPr>
          <p:nvPr>
            <p:ph type="body" sz="quarter" idx="18"/>
          </p:nvPr>
        </p:nvSpPr>
        <p:spPr>
          <a:xfrm>
            <a:off x="11246069" y="6106509"/>
            <a:ext cx="948376" cy="749045"/>
          </a:xfrm>
        </p:spPr>
        <p:txBody>
          <a:bodyPr/>
          <a:lstStyle/>
          <a:p>
            <a:endParaRPr lang="nl-NL" dirty="0"/>
          </a:p>
        </p:txBody>
      </p:sp>
      <p:sp>
        <p:nvSpPr>
          <p:cNvPr id="26" name="Titel 25">
            <a:extLst>
              <a:ext uri="{FF2B5EF4-FFF2-40B4-BE49-F238E27FC236}">
                <a16:creationId xmlns:a16="http://schemas.microsoft.com/office/drawing/2014/main" id="{8AFCBD61-CE24-4DA7-7776-62DAAD0C7438}"/>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6" name="Picture 2" descr="Infographic: Charting the world's sixth mass extinction">
            <a:extLst>
              <a:ext uri="{FF2B5EF4-FFF2-40B4-BE49-F238E27FC236}">
                <a16:creationId xmlns:a16="http://schemas.microsoft.com/office/drawing/2014/main" id="{E9BFECE7-4ABF-3F6F-2CFB-5CA2A84C4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4070" y="2191560"/>
            <a:ext cx="2987930" cy="244835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1290367F-2704-87B6-6D88-14919666D1F3}"/>
              </a:ext>
            </a:extLst>
          </p:cNvPr>
          <p:cNvPicPr>
            <a:picLocks noChangeAspect="1"/>
          </p:cNvPicPr>
          <p:nvPr/>
        </p:nvPicPr>
        <p:blipFill>
          <a:blip r:embed="rId4"/>
          <a:stretch>
            <a:fillRect/>
          </a:stretch>
        </p:blipFill>
        <p:spPr>
          <a:xfrm>
            <a:off x="9204070" y="0"/>
            <a:ext cx="2987930" cy="2188932"/>
          </a:xfrm>
          <a:prstGeom prst="rect">
            <a:avLst/>
          </a:prstGeom>
        </p:spPr>
      </p:pic>
      <p:sp>
        <p:nvSpPr>
          <p:cNvPr id="2" name="Tekstvak 1">
            <a:extLst>
              <a:ext uri="{FF2B5EF4-FFF2-40B4-BE49-F238E27FC236}">
                <a16:creationId xmlns:a16="http://schemas.microsoft.com/office/drawing/2014/main" id="{40CF377D-B69B-FF04-8B66-8EE00389B475}"/>
              </a:ext>
            </a:extLst>
          </p:cNvPr>
          <p:cNvSpPr txBox="1"/>
          <p:nvPr/>
        </p:nvSpPr>
        <p:spPr>
          <a:xfrm>
            <a:off x="-1" y="2037341"/>
            <a:ext cx="8103476" cy="3539430"/>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5 minuten de tijd om een aantal argumenten te verzinnen en op te schrijven waarom het een probleem is dat de diersoorten uitsterven</a:t>
            </a:r>
          </a:p>
          <a:p>
            <a:pPr marL="914400" lvl="1" indent="-457200">
              <a:buFontTx/>
              <a:buChar char="-"/>
            </a:pPr>
            <a:r>
              <a:rPr lang="nl-NL" sz="2800" dirty="0"/>
              <a:t>Verzin </a:t>
            </a:r>
            <a:r>
              <a:rPr lang="nl-NL" sz="2800" b="1" dirty="0"/>
              <a:t>minimaal 4 (of veel meer) </a:t>
            </a:r>
            <a:r>
              <a:rPr lang="nl-NL" sz="2800" dirty="0"/>
              <a:t>verschillende argumenten!</a:t>
            </a:r>
            <a:endParaRPr lang="en-US" sz="2800" dirty="0"/>
          </a:p>
        </p:txBody>
      </p:sp>
      <p:sp>
        <p:nvSpPr>
          <p:cNvPr id="3" name="Tekstvak 2">
            <a:extLst>
              <a:ext uri="{FF2B5EF4-FFF2-40B4-BE49-F238E27FC236}">
                <a16:creationId xmlns:a16="http://schemas.microsoft.com/office/drawing/2014/main" id="{718B0BB3-9E9F-34D0-104B-E3F78399011A}"/>
              </a:ext>
            </a:extLst>
          </p:cNvPr>
          <p:cNvSpPr txBox="1"/>
          <p:nvPr/>
        </p:nvSpPr>
        <p:spPr>
          <a:xfrm>
            <a:off x="-1" y="1281229"/>
            <a:ext cx="4677103" cy="523220"/>
          </a:xfrm>
          <a:prstGeom prst="rect">
            <a:avLst/>
          </a:prstGeom>
          <a:noFill/>
        </p:spPr>
        <p:txBody>
          <a:bodyPr wrap="square">
            <a:spAutoFit/>
          </a:bodyPr>
          <a:lstStyle/>
          <a:p>
            <a:r>
              <a:rPr lang="nl-NL" sz="2800" b="1" dirty="0"/>
              <a:t>Uitsterven van diersoorten</a:t>
            </a:r>
            <a:endParaRPr lang="en-US" sz="2800" b="1" dirty="0"/>
          </a:p>
        </p:txBody>
      </p:sp>
    </p:spTree>
    <p:extLst>
      <p:ext uri="{BB962C8B-B14F-4D97-AF65-F5344CB8AC3E}">
        <p14:creationId xmlns:p14="http://schemas.microsoft.com/office/powerpoint/2010/main" val="1681118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528FF-C8E0-2B1D-DC45-DBBCA22364A5}"/>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DCF9DE0B-2135-D5B0-AD31-40EC2949A539}"/>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4BF9451C-9505-4F10-66AF-652DC516A549}"/>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5990B91A-0AD3-B7DD-56BA-519EE00CBB1F}"/>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DD4BF241-B2D8-4F80-2FC4-10F23BC0B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290" y="1056290"/>
            <a:ext cx="5801710" cy="580171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F4260D27-9562-9D5D-304E-B6D79F86C543}"/>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77CE116E-0935-3C98-D270-405785C335B5}"/>
              </a:ext>
            </a:extLst>
          </p:cNvPr>
          <p:cNvSpPr txBox="1"/>
          <p:nvPr/>
        </p:nvSpPr>
        <p:spPr>
          <a:xfrm>
            <a:off x="74977" y="1718483"/>
            <a:ext cx="5484995" cy="4401205"/>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5 minuten de tijd om jouw argumenten te plaatsen in 1 van de 4 cirkels</a:t>
            </a:r>
          </a:p>
          <a:p>
            <a:pPr marL="457200" indent="-457200">
              <a:buFontTx/>
              <a:buChar char="-"/>
            </a:pPr>
            <a:r>
              <a:rPr lang="nl-NL" sz="2800" dirty="0"/>
              <a:t>Is er een cirkel niet gevuld? </a:t>
            </a:r>
            <a:r>
              <a:rPr lang="nl-NL" sz="2800" dirty="0">
                <a:sym typeface="Wingdings" panose="05000000000000000000" pitchFamily="2" charset="2"/>
              </a:rPr>
              <a:t> probeer een argument te verzinnen die binnen die cirkel past</a:t>
            </a:r>
            <a:endParaRPr lang="en-US" sz="2800" dirty="0"/>
          </a:p>
        </p:txBody>
      </p:sp>
      <p:sp>
        <p:nvSpPr>
          <p:cNvPr id="7" name="Tekstvak 6">
            <a:extLst>
              <a:ext uri="{FF2B5EF4-FFF2-40B4-BE49-F238E27FC236}">
                <a16:creationId xmlns:a16="http://schemas.microsoft.com/office/drawing/2014/main" id="{3974B474-105B-BB20-5EE0-863B12E4F4CE}"/>
              </a:ext>
            </a:extLst>
          </p:cNvPr>
          <p:cNvSpPr txBox="1"/>
          <p:nvPr/>
        </p:nvSpPr>
        <p:spPr>
          <a:xfrm>
            <a:off x="3154049" y="6426933"/>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41183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3D9E-312B-1202-85DE-7CAC6E7F2D48}"/>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D4392E72-1A28-054C-3A80-3BE7E3DDEBC2}"/>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564635F5-8F06-BD43-4C21-93EFFE6ADD7E}"/>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FEE4D5AF-E283-B753-F548-8374DCD2ACF1}"/>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CDC7E48F-FD95-A69C-5C38-368EE4939F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290" y="1056290"/>
            <a:ext cx="5801710" cy="580171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43F6CE03-8DA6-5C72-4FB2-E38B7BA013B4}"/>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9E5BEC6E-1842-B4F2-6CCE-FB8E515884F7}"/>
              </a:ext>
            </a:extLst>
          </p:cNvPr>
          <p:cNvSpPr txBox="1"/>
          <p:nvPr/>
        </p:nvSpPr>
        <p:spPr>
          <a:xfrm>
            <a:off x="74977" y="1718483"/>
            <a:ext cx="5484995" cy="3108543"/>
          </a:xfrm>
          <a:prstGeom prst="rect">
            <a:avLst/>
          </a:prstGeom>
          <a:noFill/>
        </p:spPr>
        <p:txBody>
          <a:bodyPr wrap="square">
            <a:spAutoFit/>
          </a:bodyPr>
          <a:lstStyle/>
          <a:p>
            <a:r>
              <a:rPr lang="nl-NL" sz="2800" b="1" dirty="0"/>
              <a:t>Gezamenlijk:</a:t>
            </a:r>
          </a:p>
          <a:p>
            <a:endParaRPr lang="nl-NL" sz="2800" b="1" dirty="0"/>
          </a:p>
          <a:p>
            <a:pPr marL="457200" indent="-457200">
              <a:buFontTx/>
              <a:buChar char="-"/>
            </a:pPr>
            <a:r>
              <a:rPr lang="nl-NL" sz="2800" dirty="0"/>
              <a:t>Vul op het bord gezamenlijk een aantal argumenten in de verschillende cirkels</a:t>
            </a:r>
          </a:p>
          <a:p>
            <a:pPr marL="457200" indent="-457200">
              <a:buFontTx/>
              <a:buChar char="-"/>
            </a:pPr>
            <a:r>
              <a:rPr lang="nl-NL" sz="2800" dirty="0"/>
              <a:t>Welke cirkel vinden we het meest relevant?</a:t>
            </a:r>
            <a:endParaRPr lang="en-US" sz="2800" dirty="0"/>
          </a:p>
        </p:txBody>
      </p:sp>
      <p:sp>
        <p:nvSpPr>
          <p:cNvPr id="7" name="Tekstvak 6">
            <a:extLst>
              <a:ext uri="{FF2B5EF4-FFF2-40B4-BE49-F238E27FC236}">
                <a16:creationId xmlns:a16="http://schemas.microsoft.com/office/drawing/2014/main" id="{D327C189-24AF-6A47-6556-E7A4407D89D5}"/>
              </a:ext>
            </a:extLst>
          </p:cNvPr>
          <p:cNvSpPr txBox="1"/>
          <p:nvPr/>
        </p:nvSpPr>
        <p:spPr>
          <a:xfrm>
            <a:off x="3154049" y="6426933"/>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3764672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26546-F902-D352-F402-F6001F0B54C0}"/>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946B6C65-FB1B-BF09-D36A-0E7FD99B1100}"/>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BCBB85EA-24BC-52B5-C374-F2FF094F210B}"/>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91D29000-9215-B641-D02E-E404F5A46826}"/>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9340A87F-26F0-C187-8BC3-DCB67DA80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290" y="1056290"/>
            <a:ext cx="5801710" cy="580171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78756FE8-527D-86E7-200D-BCFAB0A70538}"/>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08D58021-7631-D1A9-F257-D975ED9D4C31}"/>
              </a:ext>
            </a:extLst>
          </p:cNvPr>
          <p:cNvSpPr txBox="1"/>
          <p:nvPr/>
        </p:nvSpPr>
        <p:spPr>
          <a:xfrm>
            <a:off x="74977" y="1718483"/>
            <a:ext cx="5484995" cy="4801314"/>
          </a:xfrm>
          <a:prstGeom prst="rect">
            <a:avLst/>
          </a:prstGeom>
          <a:noFill/>
        </p:spPr>
        <p:txBody>
          <a:bodyPr wrap="square">
            <a:spAutoFit/>
          </a:bodyPr>
          <a:lstStyle/>
          <a:p>
            <a:r>
              <a:rPr lang="nl-NL" b="1" dirty="0"/>
              <a:t>Vanuit de filosofie:</a:t>
            </a:r>
          </a:p>
          <a:p>
            <a:endParaRPr lang="nl-NL" b="1" dirty="0"/>
          </a:p>
          <a:p>
            <a:r>
              <a:rPr lang="nl-NL" u="sng" dirty="0" err="1"/>
              <a:t>Antropcentrisme</a:t>
            </a:r>
            <a:r>
              <a:rPr lang="nl-NL" u="sng" dirty="0"/>
              <a:t>:</a:t>
            </a:r>
          </a:p>
          <a:p>
            <a:endParaRPr lang="nl-NL" u="sng" dirty="0"/>
          </a:p>
          <a:p>
            <a:r>
              <a:rPr lang="nl-NL" dirty="0"/>
              <a:t>“Planten bestaan omwille van dieren ... alle andere dieren bestaan omwille van de mens; tamme dieren vanwege het nut dat hij ervan kan hebben en vanwege het voedsel dat zij leveren. En wat wilde dieren betreft: de meeste, hoewel niet alle, kunnen als voedsel worden gebruikt en zijn op andere manieren nuttig; er kunnen kleding en gereedschappen van worden gemaakt. Als we dan gelijk hebben in de overtuiging dat de natuur niets maakt zonder een doel voor ogen, niets tevergeefs, dan moet het zo zijn dat de natuur alle dingen specifiek heeft gemaakt omwille van de mens.“</a:t>
            </a:r>
          </a:p>
          <a:p>
            <a:endParaRPr lang="nl-NL" u="sng" dirty="0"/>
          </a:p>
          <a:p>
            <a:r>
              <a:rPr lang="en-GB" dirty="0"/>
              <a:t>(Aristotle, </a:t>
            </a:r>
            <a:r>
              <a:rPr lang="en-GB" i="1" dirty="0"/>
              <a:t>The Politics</a:t>
            </a:r>
            <a:r>
              <a:rPr lang="en-GB" dirty="0"/>
              <a:t>, B1, Ch.8)</a:t>
            </a:r>
          </a:p>
        </p:txBody>
      </p:sp>
      <p:sp>
        <p:nvSpPr>
          <p:cNvPr id="7" name="Tekstvak 6">
            <a:extLst>
              <a:ext uri="{FF2B5EF4-FFF2-40B4-BE49-F238E27FC236}">
                <a16:creationId xmlns:a16="http://schemas.microsoft.com/office/drawing/2014/main" id="{703B4E77-C4FC-F71E-7ABD-B9284D81CC2F}"/>
              </a:ext>
            </a:extLst>
          </p:cNvPr>
          <p:cNvSpPr txBox="1"/>
          <p:nvPr/>
        </p:nvSpPr>
        <p:spPr>
          <a:xfrm>
            <a:off x="3732118" y="6457710"/>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265674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C9DF8-9DAF-28DB-444D-5BEF89269CB1}"/>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91D86123-8593-3914-FA5B-BB4254ED81F8}"/>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022F7FE4-D215-D03B-8DAC-78F99602EE64}"/>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C77EDB39-1A66-6CBD-9B08-2EFF98178DD5}"/>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721AA9B5-2EB0-1129-5B6D-9927C510A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82" y="1718482"/>
            <a:ext cx="5139517" cy="5139517"/>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4B0A8085-1AEE-CFC7-4ED3-9B24C2DF5031}"/>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293069B7-13C6-16FD-AC95-D897317EBA8F}"/>
              </a:ext>
            </a:extLst>
          </p:cNvPr>
          <p:cNvSpPr txBox="1"/>
          <p:nvPr/>
        </p:nvSpPr>
        <p:spPr>
          <a:xfrm>
            <a:off x="74977" y="1718483"/>
            <a:ext cx="7061547" cy="5078313"/>
          </a:xfrm>
          <a:prstGeom prst="rect">
            <a:avLst/>
          </a:prstGeom>
          <a:noFill/>
        </p:spPr>
        <p:txBody>
          <a:bodyPr wrap="square">
            <a:spAutoFit/>
          </a:bodyPr>
          <a:lstStyle/>
          <a:p>
            <a:r>
              <a:rPr lang="nl-NL" b="1" dirty="0"/>
              <a:t>Vanuit de filosofie:</a:t>
            </a:r>
          </a:p>
          <a:p>
            <a:endParaRPr lang="nl-NL" b="1" dirty="0"/>
          </a:p>
          <a:p>
            <a:r>
              <a:rPr lang="nl-NL" u="sng" dirty="0" err="1"/>
              <a:t>Pathocentrisme</a:t>
            </a:r>
            <a:r>
              <a:rPr lang="nl-NL" u="sng" dirty="0"/>
              <a:t>:</a:t>
            </a:r>
          </a:p>
          <a:p>
            <a:endParaRPr lang="nl-NL" u="sng" dirty="0"/>
          </a:p>
          <a:p>
            <a:r>
              <a:rPr lang="nl-NL" dirty="0"/>
              <a:t>“Het vermogen om te lijden en om plezier te ervaren is een voorwaarde om überhaupt belangen te kunnen hebben—een voorwaarde die vervuld moet zijn voordat we op een zinvolle manier over belangen kunnen spreken. Het zou onzin zijn om te zeggen dat het niet in het belang van een steen is om door een schooljongen over de weg te worden geschopt. Een steen heeft geen belangen omdat hij niet kan lijden. Niets wat we ermee doen kan op enige manier verschil maken voor zijn welzijn. Het vermogen om te lijden en om plezier te ervaren is echter niet alleen noodzakelijk, maar ook voldoende om te kunnen zeggen dat een wezen belangen heeft—op z’n minst een belang om niet te lijden. Een muis, bijvoorbeeld, heeft wél een belang om niet over de weg te worden geschopt, omdat zij zal lijden als dat gebeurt.”</a:t>
            </a:r>
          </a:p>
          <a:p>
            <a:endParaRPr lang="nl-NL" u="sng" dirty="0"/>
          </a:p>
          <a:p>
            <a:r>
              <a:rPr lang="en-GB" dirty="0"/>
              <a:t>(Singer, </a:t>
            </a:r>
            <a:r>
              <a:rPr lang="en-GB" i="1" dirty="0"/>
              <a:t>Animal Liberation</a:t>
            </a:r>
            <a:r>
              <a:rPr lang="en-GB" dirty="0"/>
              <a:t>, 1975)</a:t>
            </a:r>
          </a:p>
        </p:txBody>
      </p:sp>
      <p:sp>
        <p:nvSpPr>
          <p:cNvPr id="7" name="Tekstvak 6">
            <a:extLst>
              <a:ext uri="{FF2B5EF4-FFF2-40B4-BE49-F238E27FC236}">
                <a16:creationId xmlns:a16="http://schemas.microsoft.com/office/drawing/2014/main" id="{5AD49892-3814-E191-E392-781F7D16C53A}"/>
              </a:ext>
            </a:extLst>
          </p:cNvPr>
          <p:cNvSpPr txBox="1"/>
          <p:nvPr/>
        </p:nvSpPr>
        <p:spPr>
          <a:xfrm>
            <a:off x="4284161" y="6488668"/>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127968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3DD21-ACC0-0EA2-93A4-EED03D0B0EE8}"/>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3A2AB0BB-4F66-A237-F69C-414089F4DA95}"/>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AFD23B67-381A-2470-390F-AB169A331DC0}"/>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E50230EA-3E30-089A-6099-7176296D526C}"/>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49A90496-3A65-7A0E-E7F2-A5C8A6585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82" y="1718482"/>
            <a:ext cx="5139517" cy="5139517"/>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FBEBDA31-7AA2-1552-132A-8C085C1DEC20}"/>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046B81D7-1D8C-286D-5936-DD3869172ABA}"/>
              </a:ext>
            </a:extLst>
          </p:cNvPr>
          <p:cNvSpPr txBox="1"/>
          <p:nvPr/>
        </p:nvSpPr>
        <p:spPr>
          <a:xfrm>
            <a:off x="74977" y="1718483"/>
            <a:ext cx="7061547" cy="2862322"/>
          </a:xfrm>
          <a:prstGeom prst="rect">
            <a:avLst/>
          </a:prstGeom>
          <a:noFill/>
        </p:spPr>
        <p:txBody>
          <a:bodyPr wrap="square">
            <a:spAutoFit/>
          </a:bodyPr>
          <a:lstStyle/>
          <a:p>
            <a:r>
              <a:rPr lang="nl-NL" b="1" dirty="0"/>
              <a:t>Vanuit de filosofie:</a:t>
            </a:r>
          </a:p>
          <a:p>
            <a:endParaRPr lang="nl-NL" b="1" dirty="0"/>
          </a:p>
          <a:p>
            <a:r>
              <a:rPr lang="nl-NL" u="sng" dirty="0" err="1"/>
              <a:t>Biocentrisme</a:t>
            </a:r>
            <a:r>
              <a:rPr lang="nl-NL" u="sng" dirty="0"/>
              <a:t>:</a:t>
            </a:r>
          </a:p>
          <a:p>
            <a:endParaRPr lang="nl-NL" u="sng" dirty="0"/>
          </a:p>
          <a:p>
            <a:r>
              <a:rPr lang="nl-NL" dirty="0"/>
              <a:t>“De centrale stelling van de theorie van </a:t>
            </a:r>
            <a:r>
              <a:rPr lang="nl-NL" dirty="0" err="1"/>
              <a:t>milieuehtiek</a:t>
            </a:r>
            <a:r>
              <a:rPr lang="nl-NL" dirty="0"/>
              <a:t> die ik verdedig, is dat handelingen juist zijn en karaktereigenschappen moreel goed zijn voor zover zij een bepaalde ultieme morele houding tot uitdrukking brengen of belichamen, die ik respect voor de natuur noem.”</a:t>
            </a:r>
          </a:p>
          <a:p>
            <a:endParaRPr lang="nl-NL" u="sng" dirty="0"/>
          </a:p>
          <a:p>
            <a:r>
              <a:rPr lang="en-GB" dirty="0"/>
              <a:t>(Taylor, </a:t>
            </a:r>
            <a:r>
              <a:rPr lang="en-GB" i="1" dirty="0"/>
              <a:t>Respect for nature</a:t>
            </a:r>
            <a:r>
              <a:rPr lang="en-GB" dirty="0"/>
              <a:t>, 1986)</a:t>
            </a:r>
          </a:p>
        </p:txBody>
      </p:sp>
      <p:sp>
        <p:nvSpPr>
          <p:cNvPr id="7" name="Tekstvak 6">
            <a:extLst>
              <a:ext uri="{FF2B5EF4-FFF2-40B4-BE49-F238E27FC236}">
                <a16:creationId xmlns:a16="http://schemas.microsoft.com/office/drawing/2014/main" id="{616E5EB0-6423-0024-9103-20F67D3671F3}"/>
              </a:ext>
            </a:extLst>
          </p:cNvPr>
          <p:cNvSpPr txBox="1"/>
          <p:nvPr/>
        </p:nvSpPr>
        <p:spPr>
          <a:xfrm>
            <a:off x="4284161" y="6488668"/>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1860525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E2A91-0A1F-6344-3B8F-2C52CCCD9F2E}"/>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1B1A07DA-AEAA-4B5F-65F6-0A7311AC88F6}"/>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735EC322-7EB3-38F8-458D-946027A54AC5}"/>
              </a:ext>
            </a:extLst>
          </p:cNvPr>
          <p:cNvSpPr>
            <a:spLocks noGrp="1"/>
          </p:cNvSpPr>
          <p:nvPr>
            <p:ph type="body" sz="quarter" idx="18"/>
          </p:nvPr>
        </p:nvSpPr>
        <p:spPr>
          <a:xfrm>
            <a:off x="11243624" y="0"/>
            <a:ext cx="948376" cy="749045"/>
          </a:xfrm>
        </p:spPr>
        <p:txBody>
          <a:bodyPr/>
          <a:lstStyle/>
          <a:p>
            <a:endParaRPr lang="nl-NL" dirty="0"/>
          </a:p>
        </p:txBody>
      </p:sp>
      <p:sp>
        <p:nvSpPr>
          <p:cNvPr id="26" name="Titel 25">
            <a:extLst>
              <a:ext uri="{FF2B5EF4-FFF2-40B4-BE49-F238E27FC236}">
                <a16:creationId xmlns:a16="http://schemas.microsoft.com/office/drawing/2014/main" id="{7547F753-2EB4-EE7B-E8F1-4D8435691DBE}"/>
              </a:ext>
            </a:extLst>
          </p:cNvPr>
          <p:cNvSpPr>
            <a:spLocks noGrp="1"/>
          </p:cNvSpPr>
          <p:nvPr>
            <p:ph type="title"/>
          </p:nvPr>
        </p:nvSpPr>
        <p:spPr>
          <a:xfrm>
            <a:off x="0" y="-1"/>
            <a:ext cx="8968354" cy="990355"/>
          </a:xfrm>
        </p:spPr>
        <p:txBody>
          <a:bodyPr/>
          <a:lstStyle/>
          <a:p>
            <a:pPr>
              <a:lnSpc>
                <a:spcPct val="100000"/>
              </a:lnSpc>
            </a:pPr>
            <a:r>
              <a:rPr lang="nl-NL" sz="2400" dirty="0"/>
              <a:t>Vraag 1: </a:t>
            </a:r>
            <a:br>
              <a:rPr lang="nl-NL" sz="2400" dirty="0"/>
            </a:br>
            <a:r>
              <a:rPr lang="nl-NL" sz="2400" i="1" u="sng" dirty="0"/>
              <a:t>Hoezo moeten wij ons druk maken over het klimaat?</a:t>
            </a:r>
            <a:endParaRPr lang="nl-NL" sz="2400" dirty="0"/>
          </a:p>
        </p:txBody>
      </p:sp>
      <p:pic>
        <p:nvPicPr>
          <p:cNvPr id="3" name="Picture 6" descr="No photo description available.">
            <a:extLst>
              <a:ext uri="{FF2B5EF4-FFF2-40B4-BE49-F238E27FC236}">
                <a16:creationId xmlns:a16="http://schemas.microsoft.com/office/drawing/2014/main" id="{D9464855-BD49-BBE6-9EC2-3C914AC8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82" y="1718482"/>
            <a:ext cx="5139517" cy="5139517"/>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DE763E5E-6294-7F40-CE1E-BD85E50F02CD}"/>
              </a:ext>
            </a:extLst>
          </p:cNvPr>
          <p:cNvSpPr txBox="1"/>
          <p:nvPr/>
        </p:nvSpPr>
        <p:spPr>
          <a:xfrm>
            <a:off x="74977" y="1195263"/>
            <a:ext cx="4677103" cy="523220"/>
          </a:xfrm>
          <a:prstGeom prst="rect">
            <a:avLst/>
          </a:prstGeom>
          <a:noFill/>
        </p:spPr>
        <p:txBody>
          <a:bodyPr wrap="square">
            <a:spAutoFit/>
          </a:bodyPr>
          <a:lstStyle/>
          <a:p>
            <a:r>
              <a:rPr lang="nl-NL" sz="2800" b="1" dirty="0"/>
              <a:t>Uitsterven van diersoorten</a:t>
            </a:r>
            <a:endParaRPr lang="en-US" sz="2800" b="1" dirty="0"/>
          </a:p>
        </p:txBody>
      </p:sp>
      <p:sp>
        <p:nvSpPr>
          <p:cNvPr id="5" name="Tekstvak 4">
            <a:extLst>
              <a:ext uri="{FF2B5EF4-FFF2-40B4-BE49-F238E27FC236}">
                <a16:creationId xmlns:a16="http://schemas.microsoft.com/office/drawing/2014/main" id="{A0BE26C8-7393-C188-2F49-0C6339C20EEE}"/>
              </a:ext>
            </a:extLst>
          </p:cNvPr>
          <p:cNvSpPr txBox="1"/>
          <p:nvPr/>
        </p:nvSpPr>
        <p:spPr>
          <a:xfrm>
            <a:off x="74977" y="1718483"/>
            <a:ext cx="7061547" cy="2862322"/>
          </a:xfrm>
          <a:prstGeom prst="rect">
            <a:avLst/>
          </a:prstGeom>
          <a:noFill/>
        </p:spPr>
        <p:txBody>
          <a:bodyPr wrap="square">
            <a:spAutoFit/>
          </a:bodyPr>
          <a:lstStyle/>
          <a:p>
            <a:r>
              <a:rPr lang="nl-NL" b="1" dirty="0"/>
              <a:t>Vanuit de filosofie:</a:t>
            </a:r>
          </a:p>
          <a:p>
            <a:endParaRPr lang="nl-NL" b="1" dirty="0"/>
          </a:p>
          <a:p>
            <a:r>
              <a:rPr lang="nl-NL" u="sng" dirty="0"/>
              <a:t>Holisme:</a:t>
            </a:r>
          </a:p>
          <a:p>
            <a:endParaRPr lang="nl-NL" u="sng" dirty="0"/>
          </a:p>
          <a:p>
            <a:r>
              <a:rPr lang="nl-NL" dirty="0"/>
              <a:t>“De filosofie suggereert dan één reden waarom we de aarde niet straffeloos moreel kunnen vernietigen; namelijk dat de ‘dode’ aarde een organisme is dat een bepaalde soort en mate van leven bezit, die we intuïtief als zodanig respecteren.”</a:t>
            </a:r>
          </a:p>
          <a:p>
            <a:endParaRPr lang="nl-NL" u="sng" dirty="0"/>
          </a:p>
          <a:p>
            <a:r>
              <a:rPr lang="en-GB" dirty="0"/>
              <a:t>(Leopold, </a:t>
            </a:r>
            <a:r>
              <a:rPr lang="en-GB" i="1" dirty="0"/>
              <a:t>The river of the Mother of God and Other Essays</a:t>
            </a:r>
            <a:r>
              <a:rPr lang="en-GB" dirty="0"/>
              <a:t>, 1991)</a:t>
            </a:r>
          </a:p>
        </p:txBody>
      </p:sp>
      <p:sp>
        <p:nvSpPr>
          <p:cNvPr id="7" name="Tekstvak 6">
            <a:extLst>
              <a:ext uri="{FF2B5EF4-FFF2-40B4-BE49-F238E27FC236}">
                <a16:creationId xmlns:a16="http://schemas.microsoft.com/office/drawing/2014/main" id="{41EDC259-061B-0573-E18C-4CC8B7E039D0}"/>
              </a:ext>
            </a:extLst>
          </p:cNvPr>
          <p:cNvSpPr txBox="1"/>
          <p:nvPr/>
        </p:nvSpPr>
        <p:spPr>
          <a:xfrm>
            <a:off x="4284161" y="6488668"/>
            <a:ext cx="3236241" cy="369332"/>
          </a:xfrm>
          <a:prstGeom prst="rect">
            <a:avLst/>
          </a:prstGeom>
          <a:noFill/>
        </p:spPr>
        <p:txBody>
          <a:bodyPr wrap="square" rtlCol="0">
            <a:spAutoFit/>
          </a:bodyPr>
          <a:lstStyle/>
          <a:p>
            <a:r>
              <a:rPr lang="nl-NL" dirty="0"/>
              <a:t>Bron: Erasmus Universiteit</a:t>
            </a:r>
            <a:endParaRPr lang="en-US" dirty="0"/>
          </a:p>
        </p:txBody>
      </p:sp>
    </p:spTree>
    <p:extLst>
      <p:ext uri="{BB962C8B-B14F-4D97-AF65-F5344CB8AC3E}">
        <p14:creationId xmlns:p14="http://schemas.microsoft.com/office/powerpoint/2010/main" val="3028815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F70BB-AB88-4451-2185-296BA3711E6B}"/>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E2845F04-F38D-FABC-0B0C-5D886ED72DC4}"/>
              </a:ext>
            </a:extLst>
          </p:cNvPr>
          <p:cNvSpPr txBox="1"/>
          <p:nvPr/>
        </p:nvSpPr>
        <p:spPr>
          <a:xfrm>
            <a:off x="219074" y="2349583"/>
            <a:ext cx="8823325" cy="4175383"/>
          </a:xfrm>
          <a:prstGeom prst="rect">
            <a:avLst/>
          </a:prstGeom>
        </p:spPr>
        <p:txBody>
          <a:bodyPr vert="horz" lIns="0" tIns="0" rIns="0" bIns="0" rtlCol="0">
            <a:normAutofit/>
          </a:bodyPr>
          <a:lstStyle/>
          <a:p>
            <a:pPr>
              <a:lnSpc>
                <a:spcPct val="90000"/>
              </a:lnSpc>
              <a:spcBef>
                <a:spcPts val="1000"/>
              </a:spcBef>
            </a:pPr>
            <a:r>
              <a:rPr lang="nl-NL" b="1" dirty="0">
                <a:latin typeface="Roboto" panose="02000000000000000000" pitchFamily="2" charset="0"/>
                <a:cs typeface="Arial" panose="020B0604020202020204" pitchFamily="34" charset="0"/>
              </a:rPr>
              <a:t>Opdracht (+/- 10 minuten):</a:t>
            </a:r>
          </a:p>
          <a:p>
            <a:pPr marL="268288" indent="-268288">
              <a:lnSpc>
                <a:spcPct val="90000"/>
              </a:lnSpc>
              <a:spcBef>
                <a:spcPts val="1000"/>
              </a:spcBef>
              <a:buBlip>
                <a:blip r:embed="rId3"/>
              </a:buBlip>
            </a:pPr>
            <a:endParaRPr lang="nl-NL" b="1" dirty="0">
              <a:latin typeface="Roboto" panose="02000000000000000000" pitchFamily="2" charset="0"/>
              <a:cs typeface="Arial" panose="020B0604020202020204" pitchFamily="34" charset="0"/>
            </a:endParaRPr>
          </a:p>
          <a:p>
            <a:pPr marL="268288" indent="-268288">
              <a:lnSpc>
                <a:spcPct val="90000"/>
              </a:lnSpc>
              <a:spcBef>
                <a:spcPts val="1000"/>
              </a:spcBef>
              <a:buBlip>
                <a:blip r:embed="rId3"/>
              </a:buBlip>
            </a:pPr>
            <a:r>
              <a:rPr lang="nl-NL" dirty="0">
                <a:latin typeface="Roboto" panose="02000000000000000000" pitchFamily="2" charset="0"/>
                <a:cs typeface="Arial" panose="020B0604020202020204" pitchFamily="34" charset="0"/>
              </a:rPr>
              <a:t>4 studenten</a:t>
            </a:r>
          </a:p>
          <a:p>
            <a:pPr marL="268288" indent="-268288">
              <a:lnSpc>
                <a:spcPct val="90000"/>
              </a:lnSpc>
              <a:spcBef>
                <a:spcPts val="1000"/>
              </a:spcBef>
              <a:buBlip>
                <a:blip r:embed="rId3"/>
              </a:buBlip>
            </a:pPr>
            <a:endParaRPr lang="nl-NL" dirty="0">
              <a:latin typeface="Roboto" panose="02000000000000000000" pitchFamily="2" charset="0"/>
              <a:cs typeface="Arial" panose="020B0604020202020204" pitchFamily="34" charset="0"/>
            </a:endParaRPr>
          </a:p>
          <a:p>
            <a:pPr marL="268288" indent="-268288">
              <a:lnSpc>
                <a:spcPct val="90000"/>
              </a:lnSpc>
              <a:spcBef>
                <a:spcPts val="1000"/>
              </a:spcBef>
              <a:buBlip>
                <a:blip r:embed="rId3"/>
              </a:buBlip>
            </a:pPr>
            <a:r>
              <a:rPr lang="nl-NL" dirty="0">
                <a:latin typeface="Roboto" panose="02000000000000000000" pitchFamily="2" charset="0"/>
                <a:cs typeface="Arial" panose="020B0604020202020204" pitchFamily="34" charset="0"/>
              </a:rPr>
              <a:t>1 pot met 20 papieren snippertjes  heel nuttig om deze te hebben!</a:t>
            </a:r>
          </a:p>
          <a:p>
            <a:pPr marL="268288" indent="-268288">
              <a:lnSpc>
                <a:spcPct val="90000"/>
              </a:lnSpc>
              <a:spcBef>
                <a:spcPts val="1000"/>
              </a:spcBef>
              <a:buBlip>
                <a:blip r:embed="rId3"/>
              </a:buBlip>
            </a:pPr>
            <a:endParaRPr lang="nl-NL" dirty="0">
              <a:latin typeface="Roboto" panose="02000000000000000000" pitchFamily="2" charset="0"/>
              <a:cs typeface="Arial" panose="020B0604020202020204" pitchFamily="34" charset="0"/>
            </a:endParaRPr>
          </a:p>
          <a:p>
            <a:pPr marL="268288" indent="-268288">
              <a:lnSpc>
                <a:spcPct val="90000"/>
              </a:lnSpc>
              <a:spcBef>
                <a:spcPts val="1000"/>
              </a:spcBef>
              <a:buBlip>
                <a:blip r:embed="rId3"/>
              </a:buBlip>
            </a:pPr>
            <a:r>
              <a:rPr lang="nl-NL" dirty="0">
                <a:latin typeface="Roboto" panose="02000000000000000000" pitchFamily="2" charset="0"/>
                <a:cs typeface="Arial" panose="020B0604020202020204" pitchFamily="34" charset="0"/>
              </a:rPr>
              <a:t>Iedere student mag elke beurt 1 tot 5 papier snippertjes pakken</a:t>
            </a:r>
          </a:p>
          <a:p>
            <a:pPr marL="268288" indent="-268288">
              <a:lnSpc>
                <a:spcPct val="90000"/>
              </a:lnSpc>
              <a:spcBef>
                <a:spcPts val="1000"/>
              </a:spcBef>
              <a:buBlip>
                <a:blip r:embed="rId3"/>
              </a:buBlip>
            </a:pPr>
            <a:endParaRPr lang="nl-NL" dirty="0">
              <a:latin typeface="Roboto" panose="02000000000000000000" pitchFamily="2" charset="0"/>
              <a:cs typeface="Arial" panose="020B0604020202020204" pitchFamily="34" charset="0"/>
            </a:endParaRPr>
          </a:p>
          <a:p>
            <a:pPr marL="268288" indent="-268288">
              <a:lnSpc>
                <a:spcPct val="90000"/>
              </a:lnSpc>
              <a:spcBef>
                <a:spcPts val="1000"/>
              </a:spcBef>
              <a:buBlip>
                <a:blip r:embed="rId3"/>
              </a:buBlip>
            </a:pPr>
            <a:r>
              <a:rPr lang="nl-NL" dirty="0">
                <a:latin typeface="Roboto" panose="02000000000000000000" pitchFamily="2" charset="0"/>
                <a:cs typeface="Arial" panose="020B0604020202020204" pitchFamily="34" charset="0"/>
              </a:rPr>
              <a:t>Na afloop: het resterende aantal snippertjes wordt verdubbeld (tot max 20) nieuwe ronde met hetzelfde principe</a:t>
            </a:r>
          </a:p>
        </p:txBody>
      </p:sp>
      <p:pic>
        <p:nvPicPr>
          <p:cNvPr id="5" name="Afbeelding 4" descr="Afbeelding van 3D-cirkeldiagram">
            <a:extLst>
              <a:ext uri="{FF2B5EF4-FFF2-40B4-BE49-F238E27FC236}">
                <a16:creationId xmlns:a16="http://schemas.microsoft.com/office/drawing/2014/main" id="{8EF8D673-AFA7-C5D4-61C9-ED950A5510E3}"/>
              </a:ext>
            </a:extLst>
          </p:cNvPr>
          <p:cNvPicPr>
            <a:picLocks noChangeAspect="1"/>
          </p:cNvPicPr>
          <p:nvPr/>
        </p:nvPicPr>
        <p:blipFill>
          <a:blip r:embed="rId4">
            <a:extLst>
              <a:ext uri="{28A0092B-C50C-407E-A947-70E740481C1C}">
                <a14:useLocalDpi xmlns:a14="http://schemas.microsoft.com/office/drawing/2010/main" val="0"/>
              </a:ext>
            </a:extLst>
          </a:blip>
          <a:srcRect l="37123" r="33794" b="-2"/>
          <a:stretch>
            <a:fillRect/>
          </a:stretch>
        </p:blipFill>
        <p:spPr>
          <a:xfrm>
            <a:off x="9204070" y="1"/>
            <a:ext cx="2987929" cy="6858000"/>
          </a:xfrm>
          <a:prstGeom prst="rect">
            <a:avLst/>
          </a:prstGeom>
          <a:noFill/>
        </p:spPr>
      </p:pic>
      <p:sp>
        <p:nvSpPr>
          <p:cNvPr id="13" name="Tekstvak 12">
            <a:extLst>
              <a:ext uri="{FF2B5EF4-FFF2-40B4-BE49-F238E27FC236}">
                <a16:creationId xmlns:a16="http://schemas.microsoft.com/office/drawing/2014/main" id="{9DC29989-F4E9-2A33-3FA0-CDA1935C1DF5}"/>
              </a:ext>
            </a:extLst>
          </p:cNvPr>
          <p:cNvSpPr txBox="1"/>
          <p:nvPr/>
        </p:nvSpPr>
        <p:spPr>
          <a:xfrm>
            <a:off x="9201624" y="4433504"/>
            <a:ext cx="2987930" cy="2413509"/>
          </a:xfrm>
          <a:prstGeom prst="rect">
            <a:avLst/>
          </a:prstGeom>
          <a:gradFill flip="none" rotWithShape="1">
            <a:gsLst>
              <a:gs pos="0">
                <a:srgbClr val="000000"/>
              </a:gs>
              <a:gs pos="0">
                <a:srgbClr val="000000"/>
              </a:gs>
              <a:gs pos="1000">
                <a:srgbClr val="000000"/>
              </a:gs>
              <a:gs pos="99000">
                <a:srgbClr val="000000">
                  <a:alpha val="0"/>
                </a:srgbClr>
              </a:gs>
            </a:gsLst>
            <a:lin ang="16200000" scaled="1"/>
            <a:tileRect/>
          </a:gradFill>
        </p:spPr>
        <p:txBody>
          <a:bodyPr vert="horz" lIns="0" tIns="0" rIns="0" bIns="0" rtlCol="0">
            <a:normAutofit/>
          </a:bodyPr>
          <a:lstStyle/>
          <a:p>
            <a:pPr>
              <a:lnSpc>
                <a:spcPct val="90000"/>
              </a:lnSpc>
              <a:spcBef>
                <a:spcPts val="1000"/>
              </a:spcBef>
            </a:pPr>
            <a:endParaRPr lang="nl-NL" sz="1300" b="1" kern="1200" dirty="0">
              <a:latin typeface="Roboto" panose="02000000000000000000" pitchFamily="2" charset="0"/>
              <a:ea typeface="+mn-ea"/>
              <a:cs typeface="Arial" panose="020B0604020202020204" pitchFamily="34" charset="0"/>
            </a:endParaRPr>
          </a:p>
        </p:txBody>
      </p:sp>
      <p:sp>
        <p:nvSpPr>
          <p:cNvPr id="31" name="Text Placeholder 4">
            <a:extLst>
              <a:ext uri="{FF2B5EF4-FFF2-40B4-BE49-F238E27FC236}">
                <a16:creationId xmlns:a16="http://schemas.microsoft.com/office/drawing/2014/main" id="{912888AF-B64B-555F-7C55-78E765F73D12}"/>
              </a:ext>
            </a:extLst>
          </p:cNvPr>
          <p:cNvSpPr>
            <a:spLocks noGrp="1"/>
          </p:cNvSpPr>
          <p:nvPr>
            <p:ph type="body" sz="quarter" idx="18"/>
          </p:nvPr>
        </p:nvSpPr>
        <p:spPr>
          <a:xfrm>
            <a:off x="10564082" y="5642705"/>
            <a:ext cx="1630363" cy="1212850"/>
          </a:xfrm>
        </p:spPr>
        <p:txBody>
          <a:bodyPr/>
          <a:lstStyle/>
          <a:p>
            <a:endParaRPr lang="en-US"/>
          </a:p>
        </p:txBody>
      </p:sp>
      <p:sp>
        <p:nvSpPr>
          <p:cNvPr id="26" name="Titel 25">
            <a:extLst>
              <a:ext uri="{FF2B5EF4-FFF2-40B4-BE49-F238E27FC236}">
                <a16:creationId xmlns:a16="http://schemas.microsoft.com/office/drawing/2014/main" id="{C100D88F-CA16-3C31-BA2C-82D91C7EAE12}"/>
              </a:ext>
            </a:extLst>
          </p:cNvPr>
          <p:cNvSpPr>
            <a:spLocks noGrp="1"/>
          </p:cNvSpPr>
          <p:nvPr>
            <p:ph type="title"/>
          </p:nvPr>
        </p:nvSpPr>
        <p:spPr>
          <a:xfrm>
            <a:off x="384175" y="333033"/>
            <a:ext cx="8170244" cy="1096906"/>
          </a:xfrm>
        </p:spPr>
        <p:txBody>
          <a:bodyPr vert="horz" lIns="0" tIns="144000" rIns="0" bIns="0" rtlCol="0" anchor="t">
            <a:normAutofit fontScale="90000"/>
          </a:bodyPr>
          <a:lstStyle/>
          <a:p>
            <a:r>
              <a:rPr lang="nl-NL" sz="3800" b="0" kern="1200" cap="all" baseline="0" dirty="0">
                <a:latin typeface="Roboto Condensed SemiBold" panose="02000000000000000000" pitchFamily="2" charset="0"/>
                <a:ea typeface="Roboto Condensed SemiBold" panose="02000000000000000000" pitchFamily="2" charset="0"/>
                <a:cs typeface="Arial" panose="020B0604020202020204" pitchFamily="34" charset="0"/>
              </a:rPr>
              <a:t>Vraag 2: </a:t>
            </a:r>
            <a:br>
              <a:rPr lang="nl-NL" sz="3800" b="0" kern="1200" cap="all" baseline="0" dirty="0">
                <a:latin typeface="Roboto Condensed SemiBold" panose="02000000000000000000" pitchFamily="2" charset="0"/>
                <a:ea typeface="Roboto Condensed SemiBold" panose="02000000000000000000" pitchFamily="2" charset="0"/>
                <a:cs typeface="Arial" panose="020B0604020202020204" pitchFamily="34" charset="0"/>
              </a:rPr>
            </a:br>
            <a:r>
              <a:rPr lang="nl-NL" sz="3800" b="0" i="1" u="sng" kern="1200" cap="all" baseline="0" dirty="0">
                <a:latin typeface="Roboto Condensed SemiBold" panose="02000000000000000000" pitchFamily="2" charset="0"/>
                <a:ea typeface="Roboto Condensed SemiBold" panose="02000000000000000000" pitchFamily="2" charset="0"/>
                <a:cs typeface="Arial" panose="020B0604020202020204" pitchFamily="34" charset="0"/>
              </a:rPr>
              <a:t>Hoe is het klimaatprobleem ontstaan?</a:t>
            </a:r>
            <a:endParaRPr lang="nl-NL" sz="3800" b="0" kern="1200" cap="all" baseline="0" dirty="0">
              <a:latin typeface="Roboto Condensed SemiBold" panose="02000000000000000000" pitchFamily="2" charset="0"/>
              <a:ea typeface="Roboto Condensed SemiBold" panose="02000000000000000000" pitchFamily="2" charset="0"/>
              <a:cs typeface="Arial" panose="020B0604020202020204" pitchFamily="34" charset="0"/>
            </a:endParaRPr>
          </a:p>
        </p:txBody>
      </p:sp>
      <p:sp>
        <p:nvSpPr>
          <p:cNvPr id="6" name="Tekstvak 5">
            <a:extLst>
              <a:ext uri="{FF2B5EF4-FFF2-40B4-BE49-F238E27FC236}">
                <a16:creationId xmlns:a16="http://schemas.microsoft.com/office/drawing/2014/main" id="{2DA5EEE1-FCC1-E98A-2BC1-445E6F84D8AE}"/>
              </a:ext>
            </a:extLst>
          </p:cNvPr>
          <p:cNvSpPr txBox="1"/>
          <p:nvPr/>
        </p:nvSpPr>
        <p:spPr>
          <a:xfrm>
            <a:off x="384175" y="1597374"/>
            <a:ext cx="5711825" cy="584775"/>
          </a:xfrm>
          <a:prstGeom prst="rect">
            <a:avLst/>
          </a:prstGeom>
          <a:noFill/>
        </p:spPr>
        <p:txBody>
          <a:bodyPr wrap="square">
            <a:spAutoFit/>
          </a:bodyPr>
          <a:lstStyle/>
          <a:p>
            <a:r>
              <a:rPr lang="nl-NL" sz="3200" b="1" dirty="0" err="1"/>
              <a:t>Tragedy</a:t>
            </a:r>
            <a:r>
              <a:rPr lang="nl-NL" sz="3200" b="1" dirty="0"/>
              <a:t> of </a:t>
            </a:r>
            <a:r>
              <a:rPr lang="nl-NL" sz="3200" b="1" dirty="0" err="1"/>
              <a:t>the</a:t>
            </a:r>
            <a:r>
              <a:rPr lang="nl-NL" sz="3200" b="1" dirty="0"/>
              <a:t> </a:t>
            </a:r>
            <a:r>
              <a:rPr lang="nl-NL" sz="3200" b="1" dirty="0" err="1"/>
              <a:t>commons</a:t>
            </a:r>
            <a:endParaRPr lang="en-US" sz="3200" b="1" dirty="0"/>
          </a:p>
        </p:txBody>
      </p:sp>
    </p:spTree>
    <p:extLst>
      <p:ext uri="{BB962C8B-B14F-4D97-AF65-F5344CB8AC3E}">
        <p14:creationId xmlns:p14="http://schemas.microsoft.com/office/powerpoint/2010/main" val="174699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E2BC1-6B8A-9D55-07BC-056EBB9AD37A}"/>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97847D9C-8774-9860-9E4F-1928D7F25C94}"/>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D535A494-472C-2666-FDF4-E121E1BDE96D}"/>
              </a:ext>
            </a:extLst>
          </p:cNvPr>
          <p:cNvSpPr>
            <a:spLocks noGrp="1"/>
          </p:cNvSpPr>
          <p:nvPr>
            <p:ph type="body" sz="quarter" idx="18"/>
          </p:nvPr>
        </p:nvSpPr>
        <p:spPr>
          <a:xfrm>
            <a:off x="10762593" y="5234151"/>
            <a:ext cx="1431852" cy="1621403"/>
          </a:xfrm>
        </p:spPr>
        <p:txBody>
          <a:bodyPr/>
          <a:lstStyle/>
          <a:p>
            <a:endParaRPr lang="nl-NL" dirty="0"/>
          </a:p>
        </p:txBody>
      </p:sp>
      <p:sp>
        <p:nvSpPr>
          <p:cNvPr id="26" name="Titel 25">
            <a:extLst>
              <a:ext uri="{FF2B5EF4-FFF2-40B4-BE49-F238E27FC236}">
                <a16:creationId xmlns:a16="http://schemas.microsoft.com/office/drawing/2014/main" id="{B8BE990E-6D1B-D4AE-5A7B-BDB7B32B0083}"/>
              </a:ext>
            </a:extLst>
          </p:cNvPr>
          <p:cNvSpPr>
            <a:spLocks noGrp="1"/>
          </p:cNvSpPr>
          <p:nvPr>
            <p:ph type="title"/>
          </p:nvPr>
        </p:nvSpPr>
        <p:spPr>
          <a:xfrm>
            <a:off x="0" y="-1"/>
            <a:ext cx="8968354" cy="990355"/>
          </a:xfrm>
        </p:spPr>
        <p:txBody>
          <a:bodyPr/>
          <a:lstStyle/>
          <a:p>
            <a:pPr>
              <a:lnSpc>
                <a:spcPct val="100000"/>
              </a:lnSpc>
            </a:pPr>
            <a:r>
              <a:rPr lang="nl-NL" sz="2400" dirty="0"/>
              <a:t>Vraag 2: </a:t>
            </a:r>
            <a:br>
              <a:rPr lang="nl-NL" sz="2400" dirty="0"/>
            </a:br>
            <a:r>
              <a:rPr lang="nl-NL" sz="2400" i="1" u="sng" dirty="0"/>
              <a:t>Hoe is het klimaatprobleem ontstaan?</a:t>
            </a:r>
            <a:endParaRPr lang="nl-NL" sz="2400" dirty="0"/>
          </a:p>
        </p:txBody>
      </p:sp>
      <p:sp>
        <p:nvSpPr>
          <p:cNvPr id="13" name="Tekstvak 12">
            <a:extLst>
              <a:ext uri="{FF2B5EF4-FFF2-40B4-BE49-F238E27FC236}">
                <a16:creationId xmlns:a16="http://schemas.microsoft.com/office/drawing/2014/main" id="{092B07D6-ED1F-6AE2-7942-2ED1D5802B1C}"/>
              </a:ext>
            </a:extLst>
          </p:cNvPr>
          <p:cNvSpPr txBox="1"/>
          <p:nvPr/>
        </p:nvSpPr>
        <p:spPr>
          <a:xfrm>
            <a:off x="0" y="1134084"/>
            <a:ext cx="4677103" cy="523220"/>
          </a:xfrm>
          <a:prstGeom prst="rect">
            <a:avLst/>
          </a:prstGeom>
          <a:noFill/>
        </p:spPr>
        <p:txBody>
          <a:bodyPr wrap="square">
            <a:spAutoFit/>
          </a:bodyPr>
          <a:lstStyle/>
          <a:p>
            <a:r>
              <a:rPr lang="nl-NL" sz="2800" b="1" dirty="0" err="1"/>
              <a:t>Tragedy</a:t>
            </a:r>
            <a:r>
              <a:rPr lang="nl-NL" sz="2800" b="1" dirty="0"/>
              <a:t> of </a:t>
            </a:r>
            <a:r>
              <a:rPr lang="nl-NL" sz="2800" b="1" dirty="0" err="1"/>
              <a:t>the</a:t>
            </a:r>
            <a:r>
              <a:rPr lang="nl-NL" sz="2800" b="1" dirty="0"/>
              <a:t> </a:t>
            </a:r>
            <a:r>
              <a:rPr lang="nl-NL" sz="2800" b="1" dirty="0" err="1"/>
              <a:t>commons</a:t>
            </a:r>
            <a:endParaRPr lang="en-US" sz="2800" b="1" dirty="0"/>
          </a:p>
        </p:txBody>
      </p:sp>
      <p:pic>
        <p:nvPicPr>
          <p:cNvPr id="3" name="Onlinemedia 2" title="The Tragedy of the Commons Explained in One Minute">
            <a:hlinkClick r:id="" action="ppaction://media"/>
            <a:extLst>
              <a:ext uri="{FF2B5EF4-FFF2-40B4-BE49-F238E27FC236}">
                <a16:creationId xmlns:a16="http://schemas.microsoft.com/office/drawing/2014/main" id="{6BFB3810-57E9-454C-BE07-B291EAA2872B}"/>
              </a:ext>
            </a:extLst>
          </p:cNvPr>
          <p:cNvPicPr>
            <a:picLocks noRot="1" noChangeAspect="1"/>
          </p:cNvPicPr>
          <p:nvPr>
            <a:videoFile r:link="rId1"/>
          </p:nvPr>
        </p:nvPicPr>
        <p:blipFill>
          <a:blip r:embed="rId4"/>
          <a:stretch>
            <a:fillRect/>
          </a:stretch>
        </p:blipFill>
        <p:spPr>
          <a:xfrm>
            <a:off x="131765" y="1801034"/>
            <a:ext cx="8040972" cy="4543149"/>
          </a:xfrm>
          <a:prstGeom prst="rect">
            <a:avLst/>
          </a:prstGeom>
        </p:spPr>
      </p:pic>
      <p:sp>
        <p:nvSpPr>
          <p:cNvPr id="4" name="Tekstvak 3">
            <a:extLst>
              <a:ext uri="{FF2B5EF4-FFF2-40B4-BE49-F238E27FC236}">
                <a16:creationId xmlns:a16="http://schemas.microsoft.com/office/drawing/2014/main" id="{C8140B2B-79CC-30B4-07FC-93DA90F6A429}"/>
              </a:ext>
            </a:extLst>
          </p:cNvPr>
          <p:cNvSpPr txBox="1"/>
          <p:nvPr/>
        </p:nvSpPr>
        <p:spPr>
          <a:xfrm>
            <a:off x="253194" y="6481030"/>
            <a:ext cx="8611406" cy="374523"/>
          </a:xfrm>
          <a:prstGeom prst="rect">
            <a:avLst/>
          </a:prstGeom>
          <a:noFill/>
        </p:spPr>
        <p:txBody>
          <a:bodyPr wrap="square" rtlCol="0">
            <a:spAutoFit/>
          </a:bodyPr>
          <a:lstStyle/>
          <a:p>
            <a:r>
              <a:rPr lang="nl-NL" dirty="0"/>
              <a:t>Bron: Youtube.com: </a:t>
            </a:r>
            <a:r>
              <a:rPr lang="en-US" dirty="0"/>
              <a:t>https://www.youtube.com/watch?v=jSuETYEgY68</a:t>
            </a:r>
          </a:p>
        </p:txBody>
      </p:sp>
    </p:spTree>
    <p:extLst>
      <p:ext uri="{BB962C8B-B14F-4D97-AF65-F5344CB8AC3E}">
        <p14:creationId xmlns:p14="http://schemas.microsoft.com/office/powerpoint/2010/main" val="67815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3D1B-E63C-EFF1-27F3-AFE6C3F7F26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FE2B3FD-F58B-EE17-D21B-40905E432CC6}"/>
              </a:ext>
            </a:extLst>
          </p:cNvPr>
          <p:cNvSpPr>
            <a:spLocks noGrp="1"/>
          </p:cNvSpPr>
          <p:nvPr>
            <p:ph type="body" sz="quarter" idx="18"/>
          </p:nvPr>
        </p:nvSpPr>
        <p:spPr/>
        <p:txBody>
          <a:bodyPr/>
          <a:lstStyle/>
          <a:p>
            <a:endParaRPr lang="en-US" dirty="0"/>
          </a:p>
        </p:txBody>
      </p:sp>
      <p:sp>
        <p:nvSpPr>
          <p:cNvPr id="3" name="Tekstvak 2">
            <a:extLst>
              <a:ext uri="{FF2B5EF4-FFF2-40B4-BE49-F238E27FC236}">
                <a16:creationId xmlns:a16="http://schemas.microsoft.com/office/drawing/2014/main" id="{DB2F10E1-E998-ED5D-DFAE-646D78C091EF}"/>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1</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7CF55A5B-8B8D-5FAE-5E1B-D0A466043320}"/>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6" name="Tekstvak 5">
            <a:extLst>
              <a:ext uri="{FF2B5EF4-FFF2-40B4-BE49-F238E27FC236}">
                <a16:creationId xmlns:a16="http://schemas.microsoft.com/office/drawing/2014/main" id="{B727DAEB-564D-A667-5F84-D8631D764F0A}"/>
              </a:ext>
            </a:extLst>
          </p:cNvPr>
          <p:cNvSpPr txBox="1"/>
          <p:nvPr/>
        </p:nvSpPr>
        <p:spPr>
          <a:xfrm>
            <a:off x="148443" y="691387"/>
            <a:ext cx="11718620" cy="3970318"/>
          </a:xfrm>
          <a:prstGeom prst="rect">
            <a:avLst/>
          </a:prstGeom>
          <a:noFill/>
        </p:spPr>
        <p:txBody>
          <a:bodyPr wrap="square" rtlCol="0">
            <a:spAutoFit/>
          </a:bodyPr>
          <a:lstStyle/>
          <a:p>
            <a:r>
              <a:rPr lang="nl-NL" dirty="0">
                <a:latin typeface="Roboto" panose="02000000000000000000" pitchFamily="2" charset="0"/>
                <a:ea typeface="Roboto" panose="02000000000000000000" pitchFamily="2" charset="0"/>
              </a:rPr>
              <a:t>Deze leeractiviteit is ontwikkeld in combinatie met de volgende leeractiviteit:</a:t>
            </a:r>
          </a:p>
          <a:p>
            <a:endParaRPr lang="nl-NL" dirty="0">
              <a:latin typeface="Roboto" panose="02000000000000000000" pitchFamily="2" charset="0"/>
              <a:ea typeface="Roboto" panose="02000000000000000000" pitchFamily="2" charset="0"/>
            </a:endParaRPr>
          </a:p>
          <a:p>
            <a:endParaRPr lang="nl-NL" dirty="0">
              <a:latin typeface="Roboto" panose="02000000000000000000" pitchFamily="2" charset="0"/>
              <a:ea typeface="Roboto" panose="02000000000000000000" pitchFamily="2" charset="0"/>
            </a:endParaRPr>
          </a:p>
          <a:p>
            <a:r>
              <a:rPr lang="nl-NL" b="1" i="1" u="sng" dirty="0">
                <a:latin typeface="Roboto" panose="02000000000000000000" pitchFamily="2" charset="0"/>
                <a:ea typeface="Roboto" panose="02000000000000000000" pitchFamily="2" charset="0"/>
              </a:rPr>
              <a:t>“Klimaat ethiek: stellingen om over te debatteren” </a:t>
            </a:r>
          </a:p>
          <a:p>
            <a:endParaRPr lang="nl-NL" dirty="0">
              <a:latin typeface="Roboto" panose="02000000000000000000" pitchFamily="2" charset="0"/>
              <a:ea typeface="Roboto" panose="02000000000000000000" pitchFamily="2" charset="0"/>
            </a:endParaRPr>
          </a:p>
          <a:p>
            <a:endParaRPr lang="nl-NL"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Bovenstaande leeractiviteit is ook terug te vinden in de ethiek supermarkt, opengesteld door de Han University of </a:t>
            </a:r>
            <a:r>
              <a:rPr lang="nl-NL" dirty="0" err="1">
                <a:latin typeface="Roboto" panose="02000000000000000000" pitchFamily="2" charset="0"/>
                <a:ea typeface="Roboto" panose="02000000000000000000" pitchFamily="2" charset="0"/>
              </a:rPr>
              <a:t>Applied</a:t>
            </a:r>
            <a:r>
              <a:rPr lang="nl-NL" dirty="0">
                <a:latin typeface="Roboto" panose="02000000000000000000" pitchFamily="2" charset="0"/>
                <a:ea typeface="Roboto" panose="02000000000000000000" pitchFamily="2" charset="0"/>
              </a:rPr>
              <a:t> Sciences.</a:t>
            </a:r>
          </a:p>
          <a:p>
            <a:endParaRPr lang="nl-NL"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Deze leeractiviteit focust zich op het </a:t>
            </a:r>
            <a:r>
              <a:rPr lang="nl-NL" b="1" dirty="0">
                <a:latin typeface="Roboto" panose="02000000000000000000" pitchFamily="2" charset="0"/>
                <a:ea typeface="Roboto" panose="02000000000000000000" pitchFamily="2" charset="0"/>
              </a:rPr>
              <a:t>herkennen </a:t>
            </a:r>
            <a:r>
              <a:rPr lang="nl-NL" dirty="0">
                <a:latin typeface="Roboto" panose="02000000000000000000" pitchFamily="2" charset="0"/>
                <a:ea typeface="Roboto" panose="02000000000000000000" pitchFamily="2" charset="0"/>
              </a:rPr>
              <a:t>en </a:t>
            </a:r>
            <a:r>
              <a:rPr lang="nl-NL" b="1" dirty="0">
                <a:latin typeface="Roboto" panose="02000000000000000000" pitchFamily="2" charset="0"/>
                <a:ea typeface="Roboto" panose="02000000000000000000" pitchFamily="2" charset="0"/>
              </a:rPr>
              <a:t>bespreken </a:t>
            </a:r>
            <a:r>
              <a:rPr lang="nl-NL" dirty="0">
                <a:latin typeface="Roboto" panose="02000000000000000000" pitchFamily="2" charset="0"/>
                <a:ea typeface="Roboto" panose="02000000000000000000" pitchFamily="2" charset="0"/>
              </a:rPr>
              <a:t>van het “HBO model”. De bovenstaande leeractiviteit focust zich op het </a:t>
            </a:r>
            <a:r>
              <a:rPr lang="nl-NL" b="1" dirty="0">
                <a:latin typeface="Roboto" panose="02000000000000000000" pitchFamily="2" charset="0"/>
                <a:ea typeface="Roboto" panose="02000000000000000000" pitchFamily="2" charset="0"/>
              </a:rPr>
              <a:t>bespreken </a:t>
            </a:r>
            <a:r>
              <a:rPr lang="nl-NL" dirty="0">
                <a:latin typeface="Roboto" panose="02000000000000000000" pitchFamily="2" charset="0"/>
                <a:ea typeface="Roboto" panose="02000000000000000000" pitchFamily="2" charset="0"/>
              </a:rPr>
              <a:t>en </a:t>
            </a:r>
            <a:r>
              <a:rPr lang="nl-NL" b="1" dirty="0">
                <a:latin typeface="Roboto" panose="02000000000000000000" pitchFamily="2" charset="0"/>
                <a:ea typeface="Roboto" panose="02000000000000000000" pitchFamily="2" charset="0"/>
              </a:rPr>
              <a:t>oordelen.</a:t>
            </a:r>
          </a:p>
          <a:p>
            <a:endParaRPr lang="nl-NL" b="1" dirty="0">
              <a:latin typeface="Roboto" panose="02000000000000000000" pitchFamily="2" charset="0"/>
              <a:ea typeface="Roboto" panose="02000000000000000000" pitchFamily="2" charset="0"/>
            </a:endParaRPr>
          </a:p>
          <a:p>
            <a:r>
              <a:rPr lang="nl-NL" dirty="0">
                <a:latin typeface="Roboto" panose="02000000000000000000" pitchFamily="2" charset="0"/>
                <a:ea typeface="Roboto" panose="02000000000000000000" pitchFamily="2" charset="0"/>
              </a:rPr>
              <a:t>Voor allebei de leeractiviteiten geldt dat ze zowel zelfstandig als in combinatie gebruikt kunnen worden.</a:t>
            </a:r>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86289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498B4-43C3-AA29-03B3-7D8E26114F0D}"/>
            </a:ext>
          </a:extLst>
        </p:cNvPr>
        <p:cNvGrpSpPr/>
        <p:nvPr/>
      </p:nvGrpSpPr>
      <p:grpSpPr>
        <a:xfrm>
          <a:off x="0" y="0"/>
          <a:ext cx="0" cy="0"/>
          <a:chOff x="0" y="0"/>
          <a:chExt cx="0" cy="0"/>
        </a:xfrm>
      </p:grpSpPr>
      <p:pic>
        <p:nvPicPr>
          <p:cNvPr id="3" name="Afbeelding 2" descr="Afbeelding van 3D-cirkeldiagram">
            <a:extLst>
              <a:ext uri="{FF2B5EF4-FFF2-40B4-BE49-F238E27FC236}">
                <a16:creationId xmlns:a16="http://schemas.microsoft.com/office/drawing/2014/main" id="{9F8F123F-EF46-9C13-D719-C309C6B335E7}"/>
              </a:ext>
            </a:extLst>
          </p:cNvPr>
          <p:cNvPicPr>
            <a:picLocks noChangeAspect="1"/>
          </p:cNvPicPr>
          <p:nvPr/>
        </p:nvPicPr>
        <p:blipFill>
          <a:blip r:embed="rId3">
            <a:extLst>
              <a:ext uri="{28A0092B-C50C-407E-A947-70E740481C1C}">
                <a14:useLocalDpi xmlns:a14="http://schemas.microsoft.com/office/drawing/2010/main" val="0"/>
              </a:ext>
            </a:extLst>
          </a:blip>
          <a:srcRect l="37123" r="33794" b="-2"/>
          <a:stretch>
            <a:fillRect/>
          </a:stretch>
        </p:blipFill>
        <p:spPr>
          <a:xfrm>
            <a:off x="9204070" y="1"/>
            <a:ext cx="2987929" cy="6858000"/>
          </a:xfrm>
          <a:prstGeom prst="rect">
            <a:avLst/>
          </a:prstGeom>
          <a:noFill/>
        </p:spPr>
      </p:pic>
      <p:sp>
        <p:nvSpPr>
          <p:cNvPr id="27" name="Tijdelijke aanduiding voor tekst 26">
            <a:extLst>
              <a:ext uri="{FF2B5EF4-FFF2-40B4-BE49-F238E27FC236}">
                <a16:creationId xmlns:a16="http://schemas.microsoft.com/office/drawing/2014/main" id="{71A346FF-86CF-C4A4-9B8F-FB0831FF1B92}"/>
              </a:ext>
            </a:extLst>
          </p:cNvPr>
          <p:cNvSpPr>
            <a:spLocks noGrp="1"/>
          </p:cNvSpPr>
          <p:nvPr>
            <p:ph type="body" sz="quarter" idx="13"/>
          </p:nvPr>
        </p:nvSpPr>
        <p:spPr>
          <a:xfrm>
            <a:off x="9204070" y="5092700"/>
            <a:ext cx="2987930" cy="1765301"/>
          </a:xfrm>
        </p:spPr>
        <p:txBody>
          <a:bodyPr/>
          <a:lstStyle/>
          <a:p>
            <a:endParaRPr lang="nl-NL" dirty="0"/>
          </a:p>
        </p:txBody>
      </p:sp>
      <p:sp>
        <p:nvSpPr>
          <p:cNvPr id="28" name="Tijdelijke aanduiding voor tekst 27">
            <a:extLst>
              <a:ext uri="{FF2B5EF4-FFF2-40B4-BE49-F238E27FC236}">
                <a16:creationId xmlns:a16="http://schemas.microsoft.com/office/drawing/2014/main" id="{2CAE60CD-A2EE-603F-8D04-8F02132A40DB}"/>
              </a:ext>
            </a:extLst>
          </p:cNvPr>
          <p:cNvSpPr>
            <a:spLocks noGrp="1"/>
          </p:cNvSpPr>
          <p:nvPr>
            <p:ph type="body" sz="quarter" idx="18"/>
          </p:nvPr>
        </p:nvSpPr>
        <p:spPr>
          <a:xfrm>
            <a:off x="10909299" y="5524500"/>
            <a:ext cx="1285145" cy="1331054"/>
          </a:xfrm>
        </p:spPr>
        <p:txBody>
          <a:bodyPr/>
          <a:lstStyle/>
          <a:p>
            <a:endParaRPr lang="nl-NL" dirty="0"/>
          </a:p>
        </p:txBody>
      </p:sp>
      <p:sp>
        <p:nvSpPr>
          <p:cNvPr id="26" name="Titel 25">
            <a:extLst>
              <a:ext uri="{FF2B5EF4-FFF2-40B4-BE49-F238E27FC236}">
                <a16:creationId xmlns:a16="http://schemas.microsoft.com/office/drawing/2014/main" id="{C2629C2A-9D99-8ACE-D03B-CEAEB8E7734D}"/>
              </a:ext>
            </a:extLst>
          </p:cNvPr>
          <p:cNvSpPr>
            <a:spLocks noGrp="1"/>
          </p:cNvSpPr>
          <p:nvPr>
            <p:ph type="title"/>
          </p:nvPr>
        </p:nvSpPr>
        <p:spPr>
          <a:xfrm>
            <a:off x="0" y="-1"/>
            <a:ext cx="8968354" cy="990355"/>
          </a:xfrm>
        </p:spPr>
        <p:txBody>
          <a:bodyPr/>
          <a:lstStyle/>
          <a:p>
            <a:pPr>
              <a:lnSpc>
                <a:spcPct val="100000"/>
              </a:lnSpc>
            </a:pPr>
            <a:r>
              <a:rPr lang="nl-NL" sz="2400" dirty="0"/>
              <a:t>Vraag 2: </a:t>
            </a:r>
            <a:br>
              <a:rPr lang="nl-NL" sz="2400" dirty="0"/>
            </a:br>
            <a:r>
              <a:rPr lang="nl-NL" sz="2400" i="1" u="sng" dirty="0"/>
              <a:t>Hoe is het klimaatprobleem ontstaan?</a:t>
            </a:r>
            <a:endParaRPr lang="nl-NL" sz="2400" dirty="0"/>
          </a:p>
        </p:txBody>
      </p:sp>
      <p:sp>
        <p:nvSpPr>
          <p:cNvPr id="13" name="Tekstvak 12">
            <a:extLst>
              <a:ext uri="{FF2B5EF4-FFF2-40B4-BE49-F238E27FC236}">
                <a16:creationId xmlns:a16="http://schemas.microsoft.com/office/drawing/2014/main" id="{F1D03528-3D1F-661A-DDC4-12CAE36DE2CA}"/>
              </a:ext>
            </a:extLst>
          </p:cNvPr>
          <p:cNvSpPr txBox="1"/>
          <p:nvPr/>
        </p:nvSpPr>
        <p:spPr>
          <a:xfrm>
            <a:off x="0" y="1134084"/>
            <a:ext cx="4677103" cy="523220"/>
          </a:xfrm>
          <a:prstGeom prst="rect">
            <a:avLst/>
          </a:prstGeom>
          <a:noFill/>
        </p:spPr>
        <p:txBody>
          <a:bodyPr wrap="square">
            <a:spAutoFit/>
          </a:bodyPr>
          <a:lstStyle/>
          <a:p>
            <a:r>
              <a:rPr lang="nl-NL" sz="2800" b="1" dirty="0" err="1"/>
              <a:t>Tragedy</a:t>
            </a:r>
            <a:r>
              <a:rPr lang="nl-NL" sz="2800" b="1" dirty="0"/>
              <a:t> of </a:t>
            </a:r>
            <a:r>
              <a:rPr lang="nl-NL" sz="2800" b="1" dirty="0" err="1"/>
              <a:t>the</a:t>
            </a:r>
            <a:r>
              <a:rPr lang="nl-NL" sz="2800" b="1" dirty="0"/>
              <a:t> </a:t>
            </a:r>
            <a:r>
              <a:rPr lang="nl-NL" sz="2800" b="1" dirty="0" err="1"/>
              <a:t>commons</a:t>
            </a:r>
            <a:endParaRPr lang="en-US" sz="2800" b="1" dirty="0"/>
          </a:p>
        </p:txBody>
      </p:sp>
      <p:sp>
        <p:nvSpPr>
          <p:cNvPr id="2" name="Tekstvak 1">
            <a:extLst>
              <a:ext uri="{FF2B5EF4-FFF2-40B4-BE49-F238E27FC236}">
                <a16:creationId xmlns:a16="http://schemas.microsoft.com/office/drawing/2014/main" id="{4D42E4BD-AC91-F013-2718-3E4AFC9465DC}"/>
              </a:ext>
            </a:extLst>
          </p:cNvPr>
          <p:cNvSpPr txBox="1"/>
          <p:nvPr/>
        </p:nvSpPr>
        <p:spPr>
          <a:xfrm>
            <a:off x="74977" y="1718483"/>
            <a:ext cx="7471451" cy="4401205"/>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5 minuten de tijd om voorbeelden te bedenken en op te schrijven waarin je dit mechanisme herkent en probeer dit te koppelen aan het klimaatprobleem</a:t>
            </a:r>
          </a:p>
          <a:p>
            <a:pPr marL="457200" indent="-457200">
              <a:buFontTx/>
              <a:buChar char="-"/>
            </a:pPr>
            <a:endParaRPr lang="nl-NL" sz="2800" dirty="0"/>
          </a:p>
          <a:p>
            <a:pPr marL="457200" indent="-457200">
              <a:buFontTx/>
              <a:buChar char="-"/>
            </a:pPr>
            <a:r>
              <a:rPr lang="nl-NL" sz="2800" dirty="0"/>
              <a:t>Wat maakt dit mechanisme nu zo ingewikkeld? Of is er ook een simpele oplossing voor?</a:t>
            </a:r>
          </a:p>
        </p:txBody>
      </p:sp>
    </p:spTree>
    <p:extLst>
      <p:ext uri="{BB962C8B-B14F-4D97-AF65-F5344CB8AC3E}">
        <p14:creationId xmlns:p14="http://schemas.microsoft.com/office/powerpoint/2010/main" val="3811414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469E-C200-36F2-4D45-9ABA5DBE3206}"/>
            </a:ext>
          </a:extLst>
        </p:cNvPr>
        <p:cNvGrpSpPr/>
        <p:nvPr/>
      </p:nvGrpSpPr>
      <p:grpSpPr>
        <a:xfrm>
          <a:off x="0" y="0"/>
          <a:ext cx="0" cy="0"/>
          <a:chOff x="0" y="0"/>
          <a:chExt cx="0" cy="0"/>
        </a:xfrm>
      </p:grpSpPr>
      <p:sp>
        <p:nvSpPr>
          <p:cNvPr id="28" name="Tijdelijke aanduiding voor tekst 27">
            <a:extLst>
              <a:ext uri="{FF2B5EF4-FFF2-40B4-BE49-F238E27FC236}">
                <a16:creationId xmlns:a16="http://schemas.microsoft.com/office/drawing/2014/main" id="{FDD6C925-1A73-6E81-5F0B-81DFE8447EEC}"/>
              </a:ext>
            </a:extLst>
          </p:cNvPr>
          <p:cNvSpPr>
            <a:spLocks noGrp="1"/>
          </p:cNvSpPr>
          <p:nvPr>
            <p:ph type="body" sz="quarter" idx="18"/>
          </p:nvPr>
        </p:nvSpPr>
        <p:spPr>
          <a:xfrm>
            <a:off x="10812700" y="17178"/>
            <a:ext cx="1379300" cy="1116906"/>
          </a:xfrm>
        </p:spPr>
        <p:txBody>
          <a:bodyPr/>
          <a:lstStyle/>
          <a:p>
            <a:endParaRPr lang="nl-NL" dirty="0"/>
          </a:p>
        </p:txBody>
      </p:sp>
      <p:sp>
        <p:nvSpPr>
          <p:cNvPr id="26" name="Titel 25">
            <a:extLst>
              <a:ext uri="{FF2B5EF4-FFF2-40B4-BE49-F238E27FC236}">
                <a16:creationId xmlns:a16="http://schemas.microsoft.com/office/drawing/2014/main" id="{51C65B58-F780-D31D-9BC1-00F076EB734C}"/>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sp>
        <p:nvSpPr>
          <p:cNvPr id="13" name="Tekstvak 12">
            <a:extLst>
              <a:ext uri="{FF2B5EF4-FFF2-40B4-BE49-F238E27FC236}">
                <a16:creationId xmlns:a16="http://schemas.microsoft.com/office/drawing/2014/main" id="{5E97D501-76A0-45E8-978C-2F2730688D46}"/>
              </a:ext>
            </a:extLst>
          </p:cNvPr>
          <p:cNvSpPr txBox="1"/>
          <p:nvPr/>
        </p:nvSpPr>
        <p:spPr>
          <a:xfrm>
            <a:off x="0" y="1134084"/>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7" name="Afbeelding 6" descr="Rook uit fabriek">
            <a:extLst>
              <a:ext uri="{FF2B5EF4-FFF2-40B4-BE49-F238E27FC236}">
                <a16:creationId xmlns:a16="http://schemas.microsoft.com/office/drawing/2014/main" id="{F108F42A-578D-6B0C-2B75-1FF6FF83E9C7}"/>
              </a:ext>
            </a:extLst>
          </p:cNvPr>
          <p:cNvPicPr>
            <a:picLocks noChangeAspect="1"/>
          </p:cNvPicPr>
          <p:nvPr/>
        </p:nvPicPr>
        <p:blipFill>
          <a:blip r:embed="rId3">
            <a:extLst>
              <a:ext uri="{28A0092B-C50C-407E-A947-70E740481C1C}">
                <a14:useLocalDpi xmlns:a14="http://schemas.microsoft.com/office/drawing/2010/main" val="0"/>
              </a:ext>
            </a:extLst>
          </a:blip>
          <a:srcRect t="-1216" b="1216"/>
          <a:stretch>
            <a:fillRect/>
          </a:stretch>
        </p:blipFill>
        <p:spPr>
          <a:xfrm>
            <a:off x="93099" y="2329707"/>
            <a:ext cx="1891041" cy="1727284"/>
          </a:xfrm>
          <a:prstGeom prst="flowChartConnector">
            <a:avLst/>
          </a:prstGeom>
        </p:spPr>
      </p:pic>
      <p:pic>
        <p:nvPicPr>
          <p:cNvPr id="9" name="Afbeelding 8" descr="Zwevende wereldbol waarop Azië te zien is">
            <a:extLst>
              <a:ext uri="{FF2B5EF4-FFF2-40B4-BE49-F238E27FC236}">
                <a16:creationId xmlns:a16="http://schemas.microsoft.com/office/drawing/2014/main" id="{0564E272-C4B8-E254-2CCF-823F62692D42}"/>
              </a:ext>
            </a:extLst>
          </p:cNvPr>
          <p:cNvPicPr>
            <a:picLocks noChangeAspect="1"/>
          </p:cNvPicPr>
          <p:nvPr/>
        </p:nvPicPr>
        <p:blipFill>
          <a:blip r:embed="rId4">
            <a:extLst>
              <a:ext uri="{28A0092B-C50C-407E-A947-70E740481C1C}">
                <a14:useLocalDpi xmlns:a14="http://schemas.microsoft.com/office/drawing/2010/main" val="0"/>
              </a:ext>
            </a:extLst>
          </a:blip>
          <a:srcRect l="20323" t="10433" r="19414" b="26336"/>
          <a:stretch>
            <a:fillRect/>
          </a:stretch>
        </p:blipFill>
        <p:spPr>
          <a:xfrm>
            <a:off x="2915873" y="2272495"/>
            <a:ext cx="1891041" cy="1841708"/>
          </a:xfrm>
          <a:prstGeom prst="flowChartConnector">
            <a:avLst/>
          </a:prstGeom>
        </p:spPr>
      </p:pic>
      <p:pic>
        <p:nvPicPr>
          <p:cNvPr id="11" name="Afbeelding 10" descr="Radiator voor een venster">
            <a:extLst>
              <a:ext uri="{FF2B5EF4-FFF2-40B4-BE49-F238E27FC236}">
                <a16:creationId xmlns:a16="http://schemas.microsoft.com/office/drawing/2014/main" id="{FFD2784C-3570-7B2B-F268-AF11D58FFC96}"/>
              </a:ext>
            </a:extLst>
          </p:cNvPr>
          <p:cNvPicPr>
            <a:picLocks noChangeAspect="1"/>
          </p:cNvPicPr>
          <p:nvPr/>
        </p:nvPicPr>
        <p:blipFill>
          <a:blip r:embed="rId5">
            <a:extLst>
              <a:ext uri="{28A0092B-C50C-407E-A947-70E740481C1C}">
                <a14:useLocalDpi xmlns:a14="http://schemas.microsoft.com/office/drawing/2010/main" val="0"/>
              </a:ext>
            </a:extLst>
          </a:blip>
          <a:srcRect l="13388" t="15396" r="13077" b="7419"/>
          <a:stretch>
            <a:fillRect/>
          </a:stretch>
        </p:blipFill>
        <p:spPr>
          <a:xfrm>
            <a:off x="5738647" y="2116635"/>
            <a:ext cx="2286729" cy="2039007"/>
          </a:xfrm>
          <a:prstGeom prst="flowChartConnector">
            <a:avLst/>
          </a:prstGeom>
        </p:spPr>
      </p:pic>
      <p:pic>
        <p:nvPicPr>
          <p:cNvPr id="16" name="Afbeelding 15" descr="Brandend bos en bomen">
            <a:extLst>
              <a:ext uri="{FF2B5EF4-FFF2-40B4-BE49-F238E27FC236}">
                <a16:creationId xmlns:a16="http://schemas.microsoft.com/office/drawing/2014/main" id="{7A8B1C18-916F-5AEE-E8B9-B1533DC432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7109" y="2065629"/>
            <a:ext cx="2340593" cy="2141017"/>
          </a:xfrm>
          <a:prstGeom prst="flowChartConnector">
            <a:avLst/>
          </a:prstGeom>
        </p:spPr>
      </p:pic>
      <p:sp>
        <p:nvSpPr>
          <p:cNvPr id="17" name="Tekstvak 16">
            <a:extLst>
              <a:ext uri="{FF2B5EF4-FFF2-40B4-BE49-F238E27FC236}">
                <a16:creationId xmlns:a16="http://schemas.microsoft.com/office/drawing/2014/main" id="{0C135FFE-C909-6E2F-18AB-05C84C0024BA}"/>
              </a:ext>
            </a:extLst>
          </p:cNvPr>
          <p:cNvSpPr txBox="1"/>
          <p:nvPr/>
        </p:nvSpPr>
        <p:spPr>
          <a:xfrm>
            <a:off x="93099" y="4510355"/>
            <a:ext cx="1891041" cy="2308324"/>
          </a:xfrm>
          <a:prstGeom prst="rect">
            <a:avLst/>
          </a:prstGeom>
          <a:noFill/>
        </p:spPr>
        <p:txBody>
          <a:bodyPr wrap="square" rtlCol="0">
            <a:spAutoFit/>
          </a:bodyPr>
          <a:lstStyle/>
          <a:p>
            <a:r>
              <a:rPr lang="nl-NL" dirty="0"/>
              <a:t>CO2 uitstoot</a:t>
            </a:r>
          </a:p>
          <a:p>
            <a:endParaRPr lang="nl-NL" dirty="0"/>
          </a:p>
          <a:p>
            <a:endParaRPr lang="nl-NL" dirty="0"/>
          </a:p>
          <a:p>
            <a:endParaRPr lang="nl-NL" dirty="0"/>
          </a:p>
          <a:p>
            <a:r>
              <a:rPr lang="nl-NL" dirty="0"/>
              <a:t>Lokaal niveau (bv Nederland)</a:t>
            </a:r>
          </a:p>
          <a:p>
            <a:endParaRPr lang="nl-NL" dirty="0"/>
          </a:p>
          <a:p>
            <a:r>
              <a:rPr lang="nl-NL" dirty="0"/>
              <a:t>Moment 1 (2025)</a:t>
            </a:r>
          </a:p>
        </p:txBody>
      </p:sp>
      <p:sp>
        <p:nvSpPr>
          <p:cNvPr id="18" name="Tekstvak 17">
            <a:extLst>
              <a:ext uri="{FF2B5EF4-FFF2-40B4-BE49-F238E27FC236}">
                <a16:creationId xmlns:a16="http://schemas.microsoft.com/office/drawing/2014/main" id="{C0D8757F-CC51-4B02-36D0-7BAD1C3D981E}"/>
              </a:ext>
            </a:extLst>
          </p:cNvPr>
          <p:cNvSpPr txBox="1"/>
          <p:nvPr/>
        </p:nvSpPr>
        <p:spPr>
          <a:xfrm>
            <a:off x="2915873" y="4474986"/>
            <a:ext cx="1891041" cy="1477328"/>
          </a:xfrm>
          <a:prstGeom prst="rect">
            <a:avLst/>
          </a:prstGeom>
          <a:noFill/>
        </p:spPr>
        <p:txBody>
          <a:bodyPr wrap="square" rtlCol="0">
            <a:spAutoFit/>
          </a:bodyPr>
          <a:lstStyle/>
          <a:p>
            <a:r>
              <a:rPr lang="nl-NL" dirty="0"/>
              <a:t>Concentratie CO2 in de atmosfeer</a:t>
            </a:r>
          </a:p>
          <a:p>
            <a:endParaRPr lang="nl-NL" dirty="0"/>
          </a:p>
          <a:p>
            <a:endParaRPr lang="nl-NL" dirty="0"/>
          </a:p>
          <a:p>
            <a:r>
              <a:rPr lang="nl-NL" dirty="0"/>
              <a:t>Globaal niveau</a:t>
            </a:r>
            <a:endParaRPr lang="en-US" dirty="0"/>
          </a:p>
        </p:txBody>
      </p:sp>
      <p:sp>
        <p:nvSpPr>
          <p:cNvPr id="19" name="Tekstvak 18">
            <a:extLst>
              <a:ext uri="{FF2B5EF4-FFF2-40B4-BE49-F238E27FC236}">
                <a16:creationId xmlns:a16="http://schemas.microsoft.com/office/drawing/2014/main" id="{3BBAC7BE-0E3B-67DA-53DB-0A5419CBD705}"/>
              </a:ext>
            </a:extLst>
          </p:cNvPr>
          <p:cNvSpPr txBox="1"/>
          <p:nvPr/>
        </p:nvSpPr>
        <p:spPr>
          <a:xfrm>
            <a:off x="5936490" y="4474985"/>
            <a:ext cx="1891041" cy="1477328"/>
          </a:xfrm>
          <a:prstGeom prst="rect">
            <a:avLst/>
          </a:prstGeom>
          <a:noFill/>
        </p:spPr>
        <p:txBody>
          <a:bodyPr wrap="square" rtlCol="0">
            <a:spAutoFit/>
          </a:bodyPr>
          <a:lstStyle/>
          <a:p>
            <a:r>
              <a:rPr lang="nl-NL" dirty="0"/>
              <a:t>Hogere temperatuur</a:t>
            </a:r>
          </a:p>
          <a:p>
            <a:endParaRPr lang="nl-NL" dirty="0"/>
          </a:p>
          <a:p>
            <a:endParaRPr lang="nl-NL" dirty="0"/>
          </a:p>
          <a:p>
            <a:r>
              <a:rPr lang="nl-NL" dirty="0"/>
              <a:t>Globaal niveau</a:t>
            </a:r>
            <a:endParaRPr lang="en-US" dirty="0"/>
          </a:p>
        </p:txBody>
      </p:sp>
      <p:sp>
        <p:nvSpPr>
          <p:cNvPr id="20" name="Tekstvak 19">
            <a:extLst>
              <a:ext uri="{FF2B5EF4-FFF2-40B4-BE49-F238E27FC236}">
                <a16:creationId xmlns:a16="http://schemas.microsoft.com/office/drawing/2014/main" id="{98C417C6-8F90-CD76-1B2B-E17971DD39AB}"/>
              </a:ext>
            </a:extLst>
          </p:cNvPr>
          <p:cNvSpPr txBox="1"/>
          <p:nvPr/>
        </p:nvSpPr>
        <p:spPr>
          <a:xfrm>
            <a:off x="9406661" y="4510355"/>
            <a:ext cx="1891041" cy="2308324"/>
          </a:xfrm>
          <a:prstGeom prst="rect">
            <a:avLst/>
          </a:prstGeom>
          <a:noFill/>
        </p:spPr>
        <p:txBody>
          <a:bodyPr wrap="square" rtlCol="0">
            <a:spAutoFit/>
          </a:bodyPr>
          <a:lstStyle/>
          <a:p>
            <a:r>
              <a:rPr lang="nl-NL" dirty="0">
                <a:solidFill>
                  <a:schemeClr val="bg1"/>
                </a:solidFill>
              </a:rPr>
              <a:t>Natuurrampen en sociale problemen</a:t>
            </a:r>
          </a:p>
          <a:p>
            <a:endParaRPr lang="nl-NL" dirty="0">
              <a:solidFill>
                <a:schemeClr val="bg1"/>
              </a:solidFill>
            </a:endParaRPr>
          </a:p>
          <a:p>
            <a:r>
              <a:rPr lang="nl-NL" dirty="0">
                <a:solidFill>
                  <a:schemeClr val="bg1"/>
                </a:solidFill>
              </a:rPr>
              <a:t>Lokaal niveau (bv Filipijnen)</a:t>
            </a:r>
          </a:p>
          <a:p>
            <a:endParaRPr lang="nl-NL" dirty="0">
              <a:solidFill>
                <a:schemeClr val="bg1"/>
              </a:solidFill>
            </a:endParaRPr>
          </a:p>
          <a:p>
            <a:r>
              <a:rPr lang="nl-NL" dirty="0">
                <a:solidFill>
                  <a:schemeClr val="bg1"/>
                </a:solidFill>
              </a:rPr>
              <a:t>Moment 2 (2030)</a:t>
            </a:r>
          </a:p>
        </p:txBody>
      </p:sp>
      <p:cxnSp>
        <p:nvCxnSpPr>
          <p:cNvPr id="22" name="Rechte verbindingslijn met pijl 21">
            <a:extLst>
              <a:ext uri="{FF2B5EF4-FFF2-40B4-BE49-F238E27FC236}">
                <a16:creationId xmlns:a16="http://schemas.microsoft.com/office/drawing/2014/main" id="{58D5E09E-E67F-8D6C-E38B-9825A332FC48}"/>
              </a:ext>
            </a:extLst>
          </p:cNvPr>
          <p:cNvCxnSpPr/>
          <p:nvPr/>
        </p:nvCxnSpPr>
        <p:spPr>
          <a:xfrm>
            <a:off x="2137025" y="3193349"/>
            <a:ext cx="62672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a:extLst>
              <a:ext uri="{FF2B5EF4-FFF2-40B4-BE49-F238E27FC236}">
                <a16:creationId xmlns:a16="http://schemas.microsoft.com/office/drawing/2014/main" id="{7FAABDDA-1ED9-E79C-EAAC-334740D74875}"/>
              </a:ext>
            </a:extLst>
          </p:cNvPr>
          <p:cNvCxnSpPr/>
          <p:nvPr/>
        </p:nvCxnSpPr>
        <p:spPr>
          <a:xfrm>
            <a:off x="4948543" y="3165277"/>
            <a:ext cx="62672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a:extLst>
              <a:ext uri="{FF2B5EF4-FFF2-40B4-BE49-F238E27FC236}">
                <a16:creationId xmlns:a16="http://schemas.microsoft.com/office/drawing/2014/main" id="{03DC3E45-902B-9384-8B7E-65790A5BE9DA}"/>
              </a:ext>
            </a:extLst>
          </p:cNvPr>
          <p:cNvCxnSpPr/>
          <p:nvPr/>
        </p:nvCxnSpPr>
        <p:spPr>
          <a:xfrm>
            <a:off x="8143687" y="3165277"/>
            <a:ext cx="62672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82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352E-EBD5-E6D1-E1E7-92DB558DD2F9}"/>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A0CA146C-D24E-0D31-F42B-632F4BFC1A62}"/>
              </a:ext>
            </a:extLst>
          </p:cNvPr>
          <p:cNvSpPr>
            <a:spLocks noGrp="1"/>
          </p:cNvSpPr>
          <p:nvPr>
            <p:ph type="body" sz="quarter" idx="13"/>
          </p:nvPr>
        </p:nvSpPr>
        <p:spPr>
          <a:xfrm>
            <a:off x="10812700" y="5738649"/>
            <a:ext cx="1379300" cy="1119352"/>
          </a:xfrm>
        </p:spPr>
        <p:txBody>
          <a:bodyPr/>
          <a:lstStyle/>
          <a:p>
            <a:endParaRPr lang="nl-NL" dirty="0"/>
          </a:p>
        </p:txBody>
      </p:sp>
      <p:sp>
        <p:nvSpPr>
          <p:cNvPr id="28" name="Tijdelijke aanduiding voor tekst 27">
            <a:extLst>
              <a:ext uri="{FF2B5EF4-FFF2-40B4-BE49-F238E27FC236}">
                <a16:creationId xmlns:a16="http://schemas.microsoft.com/office/drawing/2014/main" id="{30E2F82F-A622-89EE-E13B-7C4D38970618}"/>
              </a:ext>
            </a:extLst>
          </p:cNvPr>
          <p:cNvSpPr>
            <a:spLocks noGrp="1"/>
          </p:cNvSpPr>
          <p:nvPr>
            <p:ph type="body" sz="quarter" idx="18"/>
          </p:nvPr>
        </p:nvSpPr>
        <p:spPr>
          <a:xfrm>
            <a:off x="10815145" y="5738649"/>
            <a:ext cx="1379300" cy="1116906"/>
          </a:xfrm>
        </p:spPr>
        <p:txBody>
          <a:bodyPr/>
          <a:lstStyle/>
          <a:p>
            <a:endParaRPr lang="nl-NL" dirty="0"/>
          </a:p>
        </p:txBody>
      </p:sp>
      <p:sp>
        <p:nvSpPr>
          <p:cNvPr id="26" name="Titel 25">
            <a:extLst>
              <a:ext uri="{FF2B5EF4-FFF2-40B4-BE49-F238E27FC236}">
                <a16:creationId xmlns:a16="http://schemas.microsoft.com/office/drawing/2014/main" id="{8A25C754-299A-CCA9-FD12-BFE2679263A0}"/>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pic>
        <p:nvPicPr>
          <p:cNvPr id="5" name="Afbeelding 4" descr="Een stralende gloeilamp tussen rijen onverlichte gloeilampen">
            <a:extLst>
              <a:ext uri="{FF2B5EF4-FFF2-40B4-BE49-F238E27FC236}">
                <a16:creationId xmlns:a16="http://schemas.microsoft.com/office/drawing/2014/main" id="{E0F30AE7-E728-A8AE-1F05-7B0AB08CA319}"/>
              </a:ext>
            </a:extLst>
          </p:cNvPr>
          <p:cNvPicPr>
            <a:picLocks noChangeAspect="1"/>
          </p:cNvPicPr>
          <p:nvPr/>
        </p:nvPicPr>
        <p:blipFill>
          <a:blip r:embed="rId3">
            <a:extLst>
              <a:ext uri="{28A0092B-C50C-407E-A947-70E740481C1C}">
                <a14:useLocalDpi xmlns:a14="http://schemas.microsoft.com/office/drawing/2010/main" val="0"/>
              </a:ext>
            </a:extLst>
          </a:blip>
          <a:srcRect l="36544" t="-1" r="-1" b="-2678"/>
          <a:stretch>
            <a:fillRect/>
          </a:stretch>
        </p:blipFill>
        <p:spPr>
          <a:xfrm>
            <a:off x="9204070" y="0"/>
            <a:ext cx="2987930" cy="3626070"/>
          </a:xfrm>
          <a:prstGeom prst="rect">
            <a:avLst/>
          </a:prstGeom>
        </p:spPr>
      </p:pic>
      <p:sp>
        <p:nvSpPr>
          <p:cNvPr id="2" name="Tekstvak 1">
            <a:extLst>
              <a:ext uri="{FF2B5EF4-FFF2-40B4-BE49-F238E27FC236}">
                <a16:creationId xmlns:a16="http://schemas.microsoft.com/office/drawing/2014/main" id="{5B5B483F-8A5A-2E5B-9D81-382387526B30}"/>
              </a:ext>
            </a:extLst>
          </p:cNvPr>
          <p:cNvSpPr txBox="1"/>
          <p:nvPr/>
        </p:nvSpPr>
        <p:spPr>
          <a:xfrm>
            <a:off x="0" y="967318"/>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3" name="Afbeelding 2">
            <a:extLst>
              <a:ext uri="{FF2B5EF4-FFF2-40B4-BE49-F238E27FC236}">
                <a16:creationId xmlns:a16="http://schemas.microsoft.com/office/drawing/2014/main" id="{C8266AB2-D4C5-D707-ACD3-49584FE26E07}"/>
              </a:ext>
            </a:extLst>
          </p:cNvPr>
          <p:cNvPicPr>
            <a:picLocks noChangeAspect="1"/>
          </p:cNvPicPr>
          <p:nvPr/>
        </p:nvPicPr>
        <p:blipFill>
          <a:blip r:embed="rId4"/>
          <a:stretch>
            <a:fillRect/>
          </a:stretch>
        </p:blipFill>
        <p:spPr>
          <a:xfrm>
            <a:off x="200666" y="2875973"/>
            <a:ext cx="1889924" cy="1731414"/>
          </a:xfrm>
          <a:prstGeom prst="rect">
            <a:avLst/>
          </a:prstGeom>
        </p:spPr>
      </p:pic>
      <p:pic>
        <p:nvPicPr>
          <p:cNvPr id="6" name="Afbeelding 5" descr="Kind dat verjaardagscadeaus opent">
            <a:extLst>
              <a:ext uri="{FF2B5EF4-FFF2-40B4-BE49-F238E27FC236}">
                <a16:creationId xmlns:a16="http://schemas.microsoft.com/office/drawing/2014/main" id="{17ADDFCB-8879-A222-0F18-40C2042B99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1972" y="2794162"/>
            <a:ext cx="2356469" cy="1895035"/>
          </a:xfrm>
          <a:prstGeom prst="flowChartConnector">
            <a:avLst/>
          </a:prstGeom>
        </p:spPr>
      </p:pic>
      <p:pic>
        <p:nvPicPr>
          <p:cNvPr id="10" name="Afbeelding 9" descr="Man met kind op schouders, beide lachend, gebogen biceps op beide armen, in een kamer">
            <a:extLst>
              <a:ext uri="{FF2B5EF4-FFF2-40B4-BE49-F238E27FC236}">
                <a16:creationId xmlns:a16="http://schemas.microsoft.com/office/drawing/2014/main" id="{763481E7-FE59-2A27-CF32-5F39810BF3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9823" y="2636091"/>
            <a:ext cx="2356469" cy="2211175"/>
          </a:xfrm>
          <a:prstGeom prst="flowChartConnector">
            <a:avLst/>
          </a:prstGeom>
        </p:spPr>
      </p:pic>
      <p:sp>
        <p:nvSpPr>
          <p:cNvPr id="12" name="Tekstvak 11">
            <a:extLst>
              <a:ext uri="{FF2B5EF4-FFF2-40B4-BE49-F238E27FC236}">
                <a16:creationId xmlns:a16="http://schemas.microsoft.com/office/drawing/2014/main" id="{55DE58C9-22F9-49E5-09B6-0EF4783F8135}"/>
              </a:ext>
            </a:extLst>
          </p:cNvPr>
          <p:cNvSpPr txBox="1"/>
          <p:nvPr/>
        </p:nvSpPr>
        <p:spPr>
          <a:xfrm>
            <a:off x="200666" y="5025933"/>
            <a:ext cx="1891041" cy="1384995"/>
          </a:xfrm>
          <a:prstGeom prst="rect">
            <a:avLst/>
          </a:prstGeom>
          <a:noFill/>
        </p:spPr>
        <p:txBody>
          <a:bodyPr wrap="square" rtlCol="0">
            <a:spAutoFit/>
          </a:bodyPr>
          <a:lstStyle/>
          <a:p>
            <a:r>
              <a:rPr lang="nl-NL" sz="2800" dirty="0"/>
              <a:t>Vervuiler betaald principe</a:t>
            </a:r>
          </a:p>
        </p:txBody>
      </p:sp>
      <p:sp>
        <p:nvSpPr>
          <p:cNvPr id="13" name="Tekstvak 12">
            <a:extLst>
              <a:ext uri="{FF2B5EF4-FFF2-40B4-BE49-F238E27FC236}">
                <a16:creationId xmlns:a16="http://schemas.microsoft.com/office/drawing/2014/main" id="{BF9810BD-57D3-52B2-A94A-C8F5B4DD5068}"/>
              </a:ext>
            </a:extLst>
          </p:cNvPr>
          <p:cNvSpPr txBox="1"/>
          <p:nvPr/>
        </p:nvSpPr>
        <p:spPr>
          <a:xfrm>
            <a:off x="3485899" y="5025933"/>
            <a:ext cx="2161990" cy="1384995"/>
          </a:xfrm>
          <a:prstGeom prst="rect">
            <a:avLst/>
          </a:prstGeom>
          <a:noFill/>
        </p:spPr>
        <p:txBody>
          <a:bodyPr wrap="square" rtlCol="0">
            <a:spAutoFit/>
          </a:bodyPr>
          <a:lstStyle/>
          <a:p>
            <a:r>
              <a:rPr lang="nl-NL" sz="2800" dirty="0"/>
              <a:t>Begunstigde betaald principe</a:t>
            </a:r>
          </a:p>
        </p:txBody>
      </p:sp>
      <p:sp>
        <p:nvSpPr>
          <p:cNvPr id="14" name="Tekstvak 13">
            <a:extLst>
              <a:ext uri="{FF2B5EF4-FFF2-40B4-BE49-F238E27FC236}">
                <a16:creationId xmlns:a16="http://schemas.microsoft.com/office/drawing/2014/main" id="{313E5E71-EE02-6CDF-3436-DCE38FB44414}"/>
              </a:ext>
            </a:extLst>
          </p:cNvPr>
          <p:cNvSpPr txBox="1"/>
          <p:nvPr/>
        </p:nvSpPr>
        <p:spPr>
          <a:xfrm>
            <a:off x="7042276" y="5025933"/>
            <a:ext cx="1891041" cy="1815882"/>
          </a:xfrm>
          <a:prstGeom prst="rect">
            <a:avLst/>
          </a:prstGeom>
          <a:noFill/>
        </p:spPr>
        <p:txBody>
          <a:bodyPr wrap="square" rtlCol="0">
            <a:spAutoFit/>
          </a:bodyPr>
          <a:lstStyle/>
          <a:p>
            <a:r>
              <a:rPr lang="nl-NL" sz="2800" dirty="0"/>
              <a:t>Vermogen om te betalen principe</a:t>
            </a:r>
          </a:p>
        </p:txBody>
      </p:sp>
      <p:pic>
        <p:nvPicPr>
          <p:cNvPr id="16" name="Afbeelding 15">
            <a:extLst>
              <a:ext uri="{FF2B5EF4-FFF2-40B4-BE49-F238E27FC236}">
                <a16:creationId xmlns:a16="http://schemas.microsoft.com/office/drawing/2014/main" id="{A822D009-16E8-F0D5-6D61-AB4B597D9C21}"/>
              </a:ext>
            </a:extLst>
          </p:cNvPr>
          <p:cNvPicPr>
            <a:picLocks noChangeAspect="1"/>
          </p:cNvPicPr>
          <p:nvPr/>
        </p:nvPicPr>
        <p:blipFill>
          <a:blip r:embed="rId7"/>
          <a:stretch>
            <a:fillRect/>
          </a:stretch>
        </p:blipFill>
        <p:spPr>
          <a:xfrm>
            <a:off x="9314809" y="3720956"/>
            <a:ext cx="2676525" cy="628650"/>
          </a:xfrm>
          <a:prstGeom prst="rect">
            <a:avLst/>
          </a:prstGeom>
        </p:spPr>
      </p:pic>
      <p:sp>
        <p:nvSpPr>
          <p:cNvPr id="17" name="Tekstvak 16">
            <a:extLst>
              <a:ext uri="{FF2B5EF4-FFF2-40B4-BE49-F238E27FC236}">
                <a16:creationId xmlns:a16="http://schemas.microsoft.com/office/drawing/2014/main" id="{06DF7B99-4334-2C90-1D6E-B31C63504FBB}"/>
              </a:ext>
            </a:extLst>
          </p:cNvPr>
          <p:cNvSpPr txBox="1"/>
          <p:nvPr/>
        </p:nvSpPr>
        <p:spPr>
          <a:xfrm>
            <a:off x="9359772" y="4573587"/>
            <a:ext cx="2676525" cy="523220"/>
          </a:xfrm>
          <a:prstGeom prst="rect">
            <a:avLst/>
          </a:prstGeom>
          <a:noFill/>
        </p:spPr>
        <p:txBody>
          <a:bodyPr wrap="square" rtlCol="0">
            <a:spAutoFit/>
          </a:bodyPr>
          <a:lstStyle/>
          <a:p>
            <a:r>
              <a:rPr lang="nl-NL" sz="2800" dirty="0">
                <a:solidFill>
                  <a:schemeClr val="bg1"/>
                </a:solidFill>
              </a:rPr>
              <a:t>Bron: UNFCC</a:t>
            </a:r>
          </a:p>
        </p:txBody>
      </p:sp>
      <p:sp>
        <p:nvSpPr>
          <p:cNvPr id="19" name="Tekstvak 18">
            <a:extLst>
              <a:ext uri="{FF2B5EF4-FFF2-40B4-BE49-F238E27FC236}">
                <a16:creationId xmlns:a16="http://schemas.microsoft.com/office/drawing/2014/main" id="{BCD5BC75-1EF6-AEFA-BDA5-CC4C83EB7687}"/>
              </a:ext>
            </a:extLst>
          </p:cNvPr>
          <p:cNvSpPr txBox="1"/>
          <p:nvPr/>
        </p:nvSpPr>
        <p:spPr>
          <a:xfrm>
            <a:off x="68792" y="1729285"/>
            <a:ext cx="8897499" cy="830997"/>
          </a:xfrm>
          <a:prstGeom prst="rect">
            <a:avLst/>
          </a:prstGeom>
          <a:noFill/>
        </p:spPr>
        <p:txBody>
          <a:bodyPr wrap="square">
            <a:spAutoFit/>
          </a:bodyPr>
          <a:lstStyle/>
          <a:p>
            <a:pPr marL="0" indent="0">
              <a:buFontTx/>
              <a:buNone/>
            </a:pPr>
            <a:r>
              <a:rPr lang="en-US" sz="2400" i="1" dirty="0"/>
              <a:t>“</a:t>
            </a:r>
            <a:r>
              <a:rPr lang="en-US" sz="2400" i="1" dirty="0" err="1"/>
              <a:t>Gemeenschappelijke</a:t>
            </a:r>
            <a:r>
              <a:rPr lang="en-US" sz="2400" i="1" dirty="0"/>
              <a:t> maar </a:t>
            </a:r>
            <a:r>
              <a:rPr lang="en-US" sz="2400" i="1" dirty="0" err="1"/>
              <a:t>gedifferentieerde</a:t>
            </a:r>
            <a:r>
              <a:rPr lang="en-US" sz="2400" i="1" dirty="0"/>
              <a:t> </a:t>
            </a:r>
            <a:r>
              <a:rPr lang="en-US" sz="2400" i="1" dirty="0" err="1"/>
              <a:t>verantwoordelijkheden</a:t>
            </a:r>
            <a:r>
              <a:rPr lang="en-US" sz="2400" i="1" dirty="0"/>
              <a:t>” </a:t>
            </a:r>
          </a:p>
          <a:p>
            <a:pPr marL="0" indent="0">
              <a:buFontTx/>
              <a:buNone/>
            </a:pPr>
            <a:r>
              <a:rPr lang="en-US" sz="2400" i="1" dirty="0"/>
              <a:t>- UNFCC in Rio (1992)</a:t>
            </a:r>
          </a:p>
        </p:txBody>
      </p:sp>
    </p:spTree>
    <p:extLst>
      <p:ext uri="{BB962C8B-B14F-4D97-AF65-F5344CB8AC3E}">
        <p14:creationId xmlns:p14="http://schemas.microsoft.com/office/powerpoint/2010/main" val="166388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355AF-B9AC-A241-3C7C-EF648C7F67C7}"/>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A0975782-DA38-E2BF-8819-0DE89C4AB6FF}"/>
              </a:ext>
            </a:extLst>
          </p:cNvPr>
          <p:cNvSpPr>
            <a:spLocks noGrp="1"/>
          </p:cNvSpPr>
          <p:nvPr>
            <p:ph type="body" sz="quarter" idx="13"/>
          </p:nvPr>
        </p:nvSpPr>
        <p:spPr>
          <a:xfrm>
            <a:off x="10812700" y="5738649"/>
            <a:ext cx="1379300" cy="1119352"/>
          </a:xfrm>
        </p:spPr>
        <p:txBody>
          <a:bodyPr/>
          <a:lstStyle/>
          <a:p>
            <a:endParaRPr lang="nl-NL" dirty="0"/>
          </a:p>
        </p:txBody>
      </p:sp>
      <p:sp>
        <p:nvSpPr>
          <p:cNvPr id="28" name="Tijdelijke aanduiding voor tekst 27">
            <a:extLst>
              <a:ext uri="{FF2B5EF4-FFF2-40B4-BE49-F238E27FC236}">
                <a16:creationId xmlns:a16="http://schemas.microsoft.com/office/drawing/2014/main" id="{7EFAC784-F5A8-CACB-DAFC-A400D95E8E89}"/>
              </a:ext>
            </a:extLst>
          </p:cNvPr>
          <p:cNvSpPr>
            <a:spLocks noGrp="1"/>
          </p:cNvSpPr>
          <p:nvPr>
            <p:ph type="body" sz="quarter" idx="18"/>
          </p:nvPr>
        </p:nvSpPr>
        <p:spPr>
          <a:xfrm>
            <a:off x="10815145" y="5738649"/>
            <a:ext cx="1379300" cy="1116906"/>
          </a:xfrm>
        </p:spPr>
        <p:txBody>
          <a:bodyPr/>
          <a:lstStyle/>
          <a:p>
            <a:endParaRPr lang="nl-NL" dirty="0"/>
          </a:p>
        </p:txBody>
      </p:sp>
      <p:sp>
        <p:nvSpPr>
          <p:cNvPr id="26" name="Titel 25">
            <a:extLst>
              <a:ext uri="{FF2B5EF4-FFF2-40B4-BE49-F238E27FC236}">
                <a16:creationId xmlns:a16="http://schemas.microsoft.com/office/drawing/2014/main" id="{171817EB-8162-15FB-F040-85AFA4F658C2}"/>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pic>
        <p:nvPicPr>
          <p:cNvPr id="5" name="Afbeelding 4" descr="Een stralende gloeilamp tussen rijen onverlichte gloeilampen">
            <a:extLst>
              <a:ext uri="{FF2B5EF4-FFF2-40B4-BE49-F238E27FC236}">
                <a16:creationId xmlns:a16="http://schemas.microsoft.com/office/drawing/2014/main" id="{44D1EC89-6A2B-C066-AB7A-2F0414FB982E}"/>
              </a:ext>
            </a:extLst>
          </p:cNvPr>
          <p:cNvPicPr>
            <a:picLocks noChangeAspect="1"/>
          </p:cNvPicPr>
          <p:nvPr/>
        </p:nvPicPr>
        <p:blipFill>
          <a:blip r:embed="rId3">
            <a:extLst>
              <a:ext uri="{28A0092B-C50C-407E-A947-70E740481C1C}">
                <a14:useLocalDpi xmlns:a14="http://schemas.microsoft.com/office/drawing/2010/main" val="0"/>
              </a:ext>
            </a:extLst>
          </a:blip>
          <a:srcRect l="36544" t="-1" r="-1" b="-2678"/>
          <a:stretch>
            <a:fillRect/>
          </a:stretch>
        </p:blipFill>
        <p:spPr>
          <a:xfrm>
            <a:off x="9204070" y="0"/>
            <a:ext cx="2987930" cy="3626070"/>
          </a:xfrm>
          <a:prstGeom prst="rect">
            <a:avLst/>
          </a:prstGeom>
        </p:spPr>
      </p:pic>
      <p:sp>
        <p:nvSpPr>
          <p:cNvPr id="2" name="Tekstvak 1">
            <a:extLst>
              <a:ext uri="{FF2B5EF4-FFF2-40B4-BE49-F238E27FC236}">
                <a16:creationId xmlns:a16="http://schemas.microsoft.com/office/drawing/2014/main" id="{4C5C77BD-1FCD-7AD5-A45E-90F5E4D50B80}"/>
              </a:ext>
            </a:extLst>
          </p:cNvPr>
          <p:cNvSpPr txBox="1"/>
          <p:nvPr/>
        </p:nvSpPr>
        <p:spPr>
          <a:xfrm>
            <a:off x="0" y="967318"/>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3" name="Afbeelding 2">
            <a:extLst>
              <a:ext uri="{FF2B5EF4-FFF2-40B4-BE49-F238E27FC236}">
                <a16:creationId xmlns:a16="http://schemas.microsoft.com/office/drawing/2014/main" id="{66FDE280-2B87-2BA3-E184-EC7C5287F2BA}"/>
              </a:ext>
            </a:extLst>
          </p:cNvPr>
          <p:cNvPicPr>
            <a:picLocks noChangeAspect="1"/>
          </p:cNvPicPr>
          <p:nvPr/>
        </p:nvPicPr>
        <p:blipFill>
          <a:blip r:embed="rId4"/>
          <a:stretch>
            <a:fillRect/>
          </a:stretch>
        </p:blipFill>
        <p:spPr>
          <a:xfrm>
            <a:off x="200666" y="2875973"/>
            <a:ext cx="1889924" cy="1731414"/>
          </a:xfrm>
          <a:prstGeom prst="rect">
            <a:avLst/>
          </a:prstGeom>
        </p:spPr>
      </p:pic>
      <p:sp>
        <p:nvSpPr>
          <p:cNvPr id="12" name="Tekstvak 11">
            <a:extLst>
              <a:ext uri="{FF2B5EF4-FFF2-40B4-BE49-F238E27FC236}">
                <a16:creationId xmlns:a16="http://schemas.microsoft.com/office/drawing/2014/main" id="{C010A047-6467-EEE6-AF44-532EBB270AAF}"/>
              </a:ext>
            </a:extLst>
          </p:cNvPr>
          <p:cNvSpPr txBox="1"/>
          <p:nvPr/>
        </p:nvSpPr>
        <p:spPr>
          <a:xfrm>
            <a:off x="200666" y="5025933"/>
            <a:ext cx="1891041" cy="1384995"/>
          </a:xfrm>
          <a:prstGeom prst="rect">
            <a:avLst/>
          </a:prstGeom>
          <a:noFill/>
        </p:spPr>
        <p:txBody>
          <a:bodyPr wrap="square" rtlCol="0">
            <a:spAutoFit/>
          </a:bodyPr>
          <a:lstStyle/>
          <a:p>
            <a:r>
              <a:rPr lang="nl-NL" sz="2800" dirty="0"/>
              <a:t>Vervuiler betaald principe</a:t>
            </a:r>
          </a:p>
        </p:txBody>
      </p:sp>
      <p:sp>
        <p:nvSpPr>
          <p:cNvPr id="4" name="Tekstvak 3">
            <a:extLst>
              <a:ext uri="{FF2B5EF4-FFF2-40B4-BE49-F238E27FC236}">
                <a16:creationId xmlns:a16="http://schemas.microsoft.com/office/drawing/2014/main" id="{3470AE9E-41BB-6681-E6C2-6F01EC783A3D}"/>
              </a:ext>
            </a:extLst>
          </p:cNvPr>
          <p:cNvSpPr txBox="1"/>
          <p:nvPr/>
        </p:nvSpPr>
        <p:spPr>
          <a:xfrm>
            <a:off x="2581713" y="1957673"/>
            <a:ext cx="6504499" cy="3970318"/>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3 minuten de tijd om minimaal 2 voor- en nadelen te bedenken</a:t>
            </a:r>
          </a:p>
          <a:p>
            <a:pPr marL="457200" indent="-457200">
              <a:buFontTx/>
              <a:buChar char="-"/>
            </a:pPr>
            <a:r>
              <a:rPr lang="nl-NL" sz="2800" dirty="0"/>
              <a:t>Schrijf deze op en houd er rekening mee dat jullie straks gaan bespreken welk principe het beste gehanteerd kan worden</a:t>
            </a:r>
          </a:p>
        </p:txBody>
      </p:sp>
    </p:spTree>
    <p:extLst>
      <p:ext uri="{BB962C8B-B14F-4D97-AF65-F5344CB8AC3E}">
        <p14:creationId xmlns:p14="http://schemas.microsoft.com/office/powerpoint/2010/main" val="17713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EFA67-09B9-0A47-F3F5-0C0390017BDA}"/>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DF4072E4-B21D-7A7A-4CB4-F5AF5BA7F8FD}"/>
              </a:ext>
            </a:extLst>
          </p:cNvPr>
          <p:cNvSpPr>
            <a:spLocks noGrp="1"/>
          </p:cNvSpPr>
          <p:nvPr>
            <p:ph type="body" sz="quarter" idx="13"/>
          </p:nvPr>
        </p:nvSpPr>
        <p:spPr>
          <a:xfrm>
            <a:off x="10812700" y="5738649"/>
            <a:ext cx="1379300" cy="1119352"/>
          </a:xfrm>
        </p:spPr>
        <p:txBody>
          <a:bodyPr/>
          <a:lstStyle/>
          <a:p>
            <a:endParaRPr lang="nl-NL" dirty="0"/>
          </a:p>
        </p:txBody>
      </p:sp>
      <p:sp>
        <p:nvSpPr>
          <p:cNvPr id="28" name="Tijdelijke aanduiding voor tekst 27">
            <a:extLst>
              <a:ext uri="{FF2B5EF4-FFF2-40B4-BE49-F238E27FC236}">
                <a16:creationId xmlns:a16="http://schemas.microsoft.com/office/drawing/2014/main" id="{6727A7F5-C08E-2967-0996-920DA06C182B}"/>
              </a:ext>
            </a:extLst>
          </p:cNvPr>
          <p:cNvSpPr>
            <a:spLocks noGrp="1"/>
          </p:cNvSpPr>
          <p:nvPr>
            <p:ph type="body" sz="quarter" idx="18"/>
          </p:nvPr>
        </p:nvSpPr>
        <p:spPr>
          <a:xfrm>
            <a:off x="10815145" y="5738649"/>
            <a:ext cx="1379300" cy="1116906"/>
          </a:xfrm>
        </p:spPr>
        <p:txBody>
          <a:bodyPr/>
          <a:lstStyle/>
          <a:p>
            <a:endParaRPr lang="nl-NL" dirty="0"/>
          </a:p>
        </p:txBody>
      </p:sp>
      <p:sp>
        <p:nvSpPr>
          <p:cNvPr id="26" name="Titel 25">
            <a:extLst>
              <a:ext uri="{FF2B5EF4-FFF2-40B4-BE49-F238E27FC236}">
                <a16:creationId xmlns:a16="http://schemas.microsoft.com/office/drawing/2014/main" id="{AAB4BB82-A524-83F0-54FB-48D509035CD4}"/>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pic>
        <p:nvPicPr>
          <p:cNvPr id="5" name="Afbeelding 4" descr="Een stralende gloeilamp tussen rijen onverlichte gloeilampen">
            <a:extLst>
              <a:ext uri="{FF2B5EF4-FFF2-40B4-BE49-F238E27FC236}">
                <a16:creationId xmlns:a16="http://schemas.microsoft.com/office/drawing/2014/main" id="{313AA84C-F9E1-5A72-6163-28A516BDF55E}"/>
              </a:ext>
            </a:extLst>
          </p:cNvPr>
          <p:cNvPicPr>
            <a:picLocks noChangeAspect="1"/>
          </p:cNvPicPr>
          <p:nvPr/>
        </p:nvPicPr>
        <p:blipFill>
          <a:blip r:embed="rId3">
            <a:extLst>
              <a:ext uri="{28A0092B-C50C-407E-A947-70E740481C1C}">
                <a14:useLocalDpi xmlns:a14="http://schemas.microsoft.com/office/drawing/2010/main" val="0"/>
              </a:ext>
            </a:extLst>
          </a:blip>
          <a:srcRect l="36544" t="-1" r="-1" b="-2678"/>
          <a:stretch>
            <a:fillRect/>
          </a:stretch>
        </p:blipFill>
        <p:spPr>
          <a:xfrm>
            <a:off x="9204070" y="0"/>
            <a:ext cx="2987930" cy="3626070"/>
          </a:xfrm>
          <a:prstGeom prst="rect">
            <a:avLst/>
          </a:prstGeom>
        </p:spPr>
      </p:pic>
      <p:sp>
        <p:nvSpPr>
          <p:cNvPr id="2" name="Tekstvak 1">
            <a:extLst>
              <a:ext uri="{FF2B5EF4-FFF2-40B4-BE49-F238E27FC236}">
                <a16:creationId xmlns:a16="http://schemas.microsoft.com/office/drawing/2014/main" id="{76608CFE-0E65-5872-3F59-62FFD62A2359}"/>
              </a:ext>
            </a:extLst>
          </p:cNvPr>
          <p:cNvSpPr txBox="1"/>
          <p:nvPr/>
        </p:nvSpPr>
        <p:spPr>
          <a:xfrm>
            <a:off x="0" y="967318"/>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6" name="Afbeelding 5" descr="Kind dat verjaardagscadeaus opent">
            <a:extLst>
              <a:ext uri="{FF2B5EF4-FFF2-40B4-BE49-F238E27FC236}">
                <a16:creationId xmlns:a16="http://schemas.microsoft.com/office/drawing/2014/main" id="{B6EC8549-947F-D0EF-BFD4-75631865BD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054" y="2678552"/>
            <a:ext cx="2356469" cy="1895035"/>
          </a:xfrm>
          <a:prstGeom prst="flowChartConnector">
            <a:avLst/>
          </a:prstGeom>
        </p:spPr>
      </p:pic>
      <p:sp>
        <p:nvSpPr>
          <p:cNvPr id="13" name="Tekstvak 12">
            <a:extLst>
              <a:ext uri="{FF2B5EF4-FFF2-40B4-BE49-F238E27FC236}">
                <a16:creationId xmlns:a16="http://schemas.microsoft.com/office/drawing/2014/main" id="{A716C3D6-44B7-93CA-F300-00781536EBA4}"/>
              </a:ext>
            </a:extLst>
          </p:cNvPr>
          <p:cNvSpPr txBox="1"/>
          <p:nvPr/>
        </p:nvSpPr>
        <p:spPr>
          <a:xfrm>
            <a:off x="521981" y="4910323"/>
            <a:ext cx="2161990" cy="1384995"/>
          </a:xfrm>
          <a:prstGeom prst="rect">
            <a:avLst/>
          </a:prstGeom>
          <a:noFill/>
        </p:spPr>
        <p:txBody>
          <a:bodyPr wrap="square" rtlCol="0">
            <a:spAutoFit/>
          </a:bodyPr>
          <a:lstStyle/>
          <a:p>
            <a:r>
              <a:rPr lang="nl-NL" sz="2800" dirty="0"/>
              <a:t>Begunstigde betaald principe</a:t>
            </a:r>
          </a:p>
        </p:txBody>
      </p:sp>
      <p:sp>
        <p:nvSpPr>
          <p:cNvPr id="4" name="Tekstvak 3">
            <a:extLst>
              <a:ext uri="{FF2B5EF4-FFF2-40B4-BE49-F238E27FC236}">
                <a16:creationId xmlns:a16="http://schemas.microsoft.com/office/drawing/2014/main" id="{461EBF91-2B72-824B-19DB-09D1D5BE1C05}"/>
              </a:ext>
            </a:extLst>
          </p:cNvPr>
          <p:cNvSpPr txBox="1"/>
          <p:nvPr/>
        </p:nvSpPr>
        <p:spPr>
          <a:xfrm>
            <a:off x="2800239" y="1957673"/>
            <a:ext cx="6168115" cy="3970318"/>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3 minuten de tijd om minimaal 2 voor- en nadelen te bedenken</a:t>
            </a:r>
          </a:p>
          <a:p>
            <a:pPr marL="457200" indent="-457200">
              <a:buFontTx/>
              <a:buChar char="-"/>
            </a:pPr>
            <a:r>
              <a:rPr lang="nl-NL" sz="2800" dirty="0"/>
              <a:t>Schrijf deze op en houd er rekening mee dat jullie straks gaan bespreken welk principe het beste gehanteerd kan worden</a:t>
            </a:r>
          </a:p>
        </p:txBody>
      </p:sp>
    </p:spTree>
    <p:extLst>
      <p:ext uri="{BB962C8B-B14F-4D97-AF65-F5344CB8AC3E}">
        <p14:creationId xmlns:p14="http://schemas.microsoft.com/office/powerpoint/2010/main" val="55860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1E6FA-0FE1-E0D6-AA4A-4E3C7C1B388D}"/>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637A0AB2-6CB3-C225-058D-9E7B928D62B5}"/>
              </a:ext>
            </a:extLst>
          </p:cNvPr>
          <p:cNvSpPr>
            <a:spLocks noGrp="1"/>
          </p:cNvSpPr>
          <p:nvPr>
            <p:ph type="body" sz="quarter" idx="13"/>
          </p:nvPr>
        </p:nvSpPr>
        <p:spPr>
          <a:xfrm>
            <a:off x="10812700" y="5738649"/>
            <a:ext cx="1379300" cy="1119352"/>
          </a:xfrm>
        </p:spPr>
        <p:txBody>
          <a:bodyPr/>
          <a:lstStyle/>
          <a:p>
            <a:endParaRPr lang="nl-NL" dirty="0"/>
          </a:p>
        </p:txBody>
      </p:sp>
      <p:sp>
        <p:nvSpPr>
          <p:cNvPr id="28" name="Tijdelijke aanduiding voor tekst 27">
            <a:extLst>
              <a:ext uri="{FF2B5EF4-FFF2-40B4-BE49-F238E27FC236}">
                <a16:creationId xmlns:a16="http://schemas.microsoft.com/office/drawing/2014/main" id="{86B04F5C-D3E2-E4C6-D15F-76EC87F0CE98}"/>
              </a:ext>
            </a:extLst>
          </p:cNvPr>
          <p:cNvSpPr>
            <a:spLocks noGrp="1"/>
          </p:cNvSpPr>
          <p:nvPr>
            <p:ph type="body" sz="quarter" idx="18"/>
          </p:nvPr>
        </p:nvSpPr>
        <p:spPr>
          <a:xfrm>
            <a:off x="10815145" y="5738649"/>
            <a:ext cx="1379300" cy="1116906"/>
          </a:xfrm>
        </p:spPr>
        <p:txBody>
          <a:bodyPr/>
          <a:lstStyle/>
          <a:p>
            <a:endParaRPr lang="nl-NL" dirty="0"/>
          </a:p>
        </p:txBody>
      </p:sp>
      <p:sp>
        <p:nvSpPr>
          <p:cNvPr id="26" name="Titel 25">
            <a:extLst>
              <a:ext uri="{FF2B5EF4-FFF2-40B4-BE49-F238E27FC236}">
                <a16:creationId xmlns:a16="http://schemas.microsoft.com/office/drawing/2014/main" id="{7A0243E9-13F5-A5C1-B897-ACEB0499333E}"/>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pic>
        <p:nvPicPr>
          <p:cNvPr id="5" name="Afbeelding 4" descr="Een stralende gloeilamp tussen rijen onverlichte gloeilampen">
            <a:extLst>
              <a:ext uri="{FF2B5EF4-FFF2-40B4-BE49-F238E27FC236}">
                <a16:creationId xmlns:a16="http://schemas.microsoft.com/office/drawing/2014/main" id="{314AFEF4-30ED-74D2-E9CA-89E96254470C}"/>
              </a:ext>
            </a:extLst>
          </p:cNvPr>
          <p:cNvPicPr>
            <a:picLocks noChangeAspect="1"/>
          </p:cNvPicPr>
          <p:nvPr/>
        </p:nvPicPr>
        <p:blipFill>
          <a:blip r:embed="rId3">
            <a:extLst>
              <a:ext uri="{28A0092B-C50C-407E-A947-70E740481C1C}">
                <a14:useLocalDpi xmlns:a14="http://schemas.microsoft.com/office/drawing/2010/main" val="0"/>
              </a:ext>
            </a:extLst>
          </a:blip>
          <a:srcRect l="36544" t="-1" r="-1" b="-2678"/>
          <a:stretch>
            <a:fillRect/>
          </a:stretch>
        </p:blipFill>
        <p:spPr>
          <a:xfrm>
            <a:off x="9204070" y="0"/>
            <a:ext cx="2987930" cy="3626070"/>
          </a:xfrm>
          <a:prstGeom prst="rect">
            <a:avLst/>
          </a:prstGeom>
        </p:spPr>
      </p:pic>
      <p:sp>
        <p:nvSpPr>
          <p:cNvPr id="2" name="Tekstvak 1">
            <a:extLst>
              <a:ext uri="{FF2B5EF4-FFF2-40B4-BE49-F238E27FC236}">
                <a16:creationId xmlns:a16="http://schemas.microsoft.com/office/drawing/2014/main" id="{0345BE33-D44B-A2AA-2AF3-E29947035727}"/>
              </a:ext>
            </a:extLst>
          </p:cNvPr>
          <p:cNvSpPr txBox="1"/>
          <p:nvPr/>
        </p:nvSpPr>
        <p:spPr>
          <a:xfrm>
            <a:off x="0" y="967318"/>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10" name="Afbeelding 9" descr="Man met kind op schouders, beide lachend, gebogen biceps op beide armen, in een kamer">
            <a:extLst>
              <a:ext uri="{FF2B5EF4-FFF2-40B4-BE49-F238E27FC236}">
                <a16:creationId xmlns:a16="http://schemas.microsoft.com/office/drawing/2014/main" id="{3CBD8A89-3839-9FE3-8774-EBA39B7C20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517" y="2636091"/>
            <a:ext cx="2356469" cy="2211175"/>
          </a:xfrm>
          <a:prstGeom prst="flowChartConnector">
            <a:avLst/>
          </a:prstGeom>
        </p:spPr>
      </p:pic>
      <p:sp>
        <p:nvSpPr>
          <p:cNvPr id="14" name="Tekstvak 13">
            <a:extLst>
              <a:ext uri="{FF2B5EF4-FFF2-40B4-BE49-F238E27FC236}">
                <a16:creationId xmlns:a16="http://schemas.microsoft.com/office/drawing/2014/main" id="{F27D3E5B-F8D5-6F68-13F0-E16F8EF33BD0}"/>
              </a:ext>
            </a:extLst>
          </p:cNvPr>
          <p:cNvSpPr txBox="1"/>
          <p:nvPr/>
        </p:nvSpPr>
        <p:spPr>
          <a:xfrm>
            <a:off x="609970" y="5025933"/>
            <a:ext cx="1891041" cy="1815882"/>
          </a:xfrm>
          <a:prstGeom prst="rect">
            <a:avLst/>
          </a:prstGeom>
          <a:noFill/>
        </p:spPr>
        <p:txBody>
          <a:bodyPr wrap="square" rtlCol="0">
            <a:spAutoFit/>
          </a:bodyPr>
          <a:lstStyle/>
          <a:p>
            <a:r>
              <a:rPr lang="nl-NL" sz="2800" dirty="0"/>
              <a:t>Vermogen om te betalen principe</a:t>
            </a:r>
          </a:p>
        </p:txBody>
      </p:sp>
      <p:sp>
        <p:nvSpPr>
          <p:cNvPr id="4" name="Tekstvak 3">
            <a:extLst>
              <a:ext uri="{FF2B5EF4-FFF2-40B4-BE49-F238E27FC236}">
                <a16:creationId xmlns:a16="http://schemas.microsoft.com/office/drawing/2014/main" id="{BB9F2211-8EF0-DDE9-F638-60C2D4E46EFB}"/>
              </a:ext>
            </a:extLst>
          </p:cNvPr>
          <p:cNvSpPr txBox="1"/>
          <p:nvPr/>
        </p:nvSpPr>
        <p:spPr>
          <a:xfrm>
            <a:off x="2918097" y="2094308"/>
            <a:ext cx="6168115" cy="3970318"/>
          </a:xfrm>
          <a:prstGeom prst="rect">
            <a:avLst/>
          </a:prstGeom>
          <a:noFill/>
        </p:spPr>
        <p:txBody>
          <a:bodyPr wrap="square">
            <a:spAutoFit/>
          </a:bodyPr>
          <a:lstStyle/>
          <a:p>
            <a:r>
              <a:rPr lang="nl-NL" sz="2800" b="1" dirty="0"/>
              <a:t>Opdracht:</a:t>
            </a:r>
          </a:p>
          <a:p>
            <a:endParaRPr lang="nl-NL" sz="2800" b="1" dirty="0"/>
          </a:p>
          <a:p>
            <a:pPr marL="457200" indent="-457200">
              <a:buFontTx/>
              <a:buChar char="-"/>
            </a:pPr>
            <a:r>
              <a:rPr lang="nl-NL" sz="2800" dirty="0"/>
              <a:t>In tweetallen</a:t>
            </a:r>
          </a:p>
          <a:p>
            <a:pPr marL="457200" indent="-457200">
              <a:buFontTx/>
              <a:buChar char="-"/>
            </a:pPr>
            <a:r>
              <a:rPr lang="nl-NL" sz="2800" dirty="0"/>
              <a:t>Neem 3 minuten de tijd om minimaal 2 voor- en nadelen te bedenken</a:t>
            </a:r>
          </a:p>
          <a:p>
            <a:pPr marL="457200" indent="-457200">
              <a:buFontTx/>
              <a:buChar char="-"/>
            </a:pPr>
            <a:r>
              <a:rPr lang="nl-NL" sz="2800" dirty="0"/>
              <a:t>Schrijf deze op en houd er rekening mee dat jullie straks gaan bespreken welk principe het beste gehanteerd kan worden</a:t>
            </a:r>
          </a:p>
        </p:txBody>
      </p:sp>
    </p:spTree>
    <p:extLst>
      <p:ext uri="{BB962C8B-B14F-4D97-AF65-F5344CB8AC3E}">
        <p14:creationId xmlns:p14="http://schemas.microsoft.com/office/powerpoint/2010/main" val="404170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36EAA-6D5B-0A91-3605-0CE8E9519065}"/>
            </a:ext>
          </a:extLst>
        </p:cNvPr>
        <p:cNvGrpSpPr/>
        <p:nvPr/>
      </p:nvGrpSpPr>
      <p:grpSpPr>
        <a:xfrm>
          <a:off x="0" y="0"/>
          <a:ext cx="0" cy="0"/>
          <a:chOff x="0" y="0"/>
          <a:chExt cx="0" cy="0"/>
        </a:xfrm>
      </p:grpSpPr>
      <p:sp>
        <p:nvSpPr>
          <p:cNvPr id="27" name="Tijdelijke aanduiding voor tekst 26">
            <a:extLst>
              <a:ext uri="{FF2B5EF4-FFF2-40B4-BE49-F238E27FC236}">
                <a16:creationId xmlns:a16="http://schemas.microsoft.com/office/drawing/2014/main" id="{2C3BA85B-494E-9B22-4117-461CEC92EE5C}"/>
              </a:ext>
            </a:extLst>
          </p:cNvPr>
          <p:cNvSpPr>
            <a:spLocks noGrp="1"/>
          </p:cNvSpPr>
          <p:nvPr>
            <p:ph type="body" sz="quarter" idx="13"/>
          </p:nvPr>
        </p:nvSpPr>
        <p:spPr>
          <a:xfrm>
            <a:off x="10812700" y="5738649"/>
            <a:ext cx="1379300" cy="1119352"/>
          </a:xfrm>
        </p:spPr>
        <p:txBody>
          <a:bodyPr/>
          <a:lstStyle/>
          <a:p>
            <a:endParaRPr lang="nl-NL" dirty="0"/>
          </a:p>
        </p:txBody>
      </p:sp>
      <p:sp>
        <p:nvSpPr>
          <p:cNvPr id="28" name="Tijdelijke aanduiding voor tekst 27">
            <a:extLst>
              <a:ext uri="{FF2B5EF4-FFF2-40B4-BE49-F238E27FC236}">
                <a16:creationId xmlns:a16="http://schemas.microsoft.com/office/drawing/2014/main" id="{5D7A77A3-7C14-0EA7-ED70-7DE6A35BFA91}"/>
              </a:ext>
            </a:extLst>
          </p:cNvPr>
          <p:cNvSpPr>
            <a:spLocks noGrp="1"/>
          </p:cNvSpPr>
          <p:nvPr>
            <p:ph type="body" sz="quarter" idx="18"/>
          </p:nvPr>
        </p:nvSpPr>
        <p:spPr>
          <a:xfrm>
            <a:off x="10815145" y="5738649"/>
            <a:ext cx="1379300" cy="1116906"/>
          </a:xfrm>
        </p:spPr>
        <p:txBody>
          <a:bodyPr/>
          <a:lstStyle/>
          <a:p>
            <a:endParaRPr lang="nl-NL" dirty="0"/>
          </a:p>
        </p:txBody>
      </p:sp>
      <p:sp>
        <p:nvSpPr>
          <p:cNvPr id="26" name="Titel 25">
            <a:extLst>
              <a:ext uri="{FF2B5EF4-FFF2-40B4-BE49-F238E27FC236}">
                <a16:creationId xmlns:a16="http://schemas.microsoft.com/office/drawing/2014/main" id="{0B5729A1-0BA2-1B93-986B-A298FA0F2A38}"/>
              </a:ext>
            </a:extLst>
          </p:cNvPr>
          <p:cNvSpPr>
            <a:spLocks noGrp="1"/>
          </p:cNvSpPr>
          <p:nvPr>
            <p:ph type="title"/>
          </p:nvPr>
        </p:nvSpPr>
        <p:spPr>
          <a:xfrm>
            <a:off x="0" y="-1"/>
            <a:ext cx="8968354" cy="990355"/>
          </a:xfrm>
        </p:spPr>
        <p:txBody>
          <a:bodyPr/>
          <a:lstStyle/>
          <a:p>
            <a:pPr>
              <a:lnSpc>
                <a:spcPct val="100000"/>
              </a:lnSpc>
            </a:pPr>
            <a:r>
              <a:rPr lang="nl-NL" sz="2400" dirty="0"/>
              <a:t>Vraag 3: </a:t>
            </a:r>
            <a:br>
              <a:rPr lang="nl-NL" sz="2400" dirty="0"/>
            </a:br>
            <a:r>
              <a:rPr lang="nl-NL" sz="2400" i="1" u="sng" dirty="0"/>
              <a:t>Hoe gaan we het klimaatprobleem oplossen?</a:t>
            </a:r>
            <a:endParaRPr lang="nl-NL" sz="2400" dirty="0"/>
          </a:p>
        </p:txBody>
      </p:sp>
      <p:pic>
        <p:nvPicPr>
          <p:cNvPr id="5" name="Afbeelding 4" descr="Een stralende gloeilamp tussen rijen onverlichte gloeilampen">
            <a:extLst>
              <a:ext uri="{FF2B5EF4-FFF2-40B4-BE49-F238E27FC236}">
                <a16:creationId xmlns:a16="http://schemas.microsoft.com/office/drawing/2014/main" id="{7254C511-E273-F806-595F-C8C424D26812}"/>
              </a:ext>
            </a:extLst>
          </p:cNvPr>
          <p:cNvPicPr>
            <a:picLocks noChangeAspect="1"/>
          </p:cNvPicPr>
          <p:nvPr/>
        </p:nvPicPr>
        <p:blipFill>
          <a:blip r:embed="rId3">
            <a:extLst>
              <a:ext uri="{28A0092B-C50C-407E-A947-70E740481C1C}">
                <a14:useLocalDpi xmlns:a14="http://schemas.microsoft.com/office/drawing/2010/main" val="0"/>
              </a:ext>
            </a:extLst>
          </a:blip>
          <a:srcRect l="36544" t="-1" r="-1" b="-2678"/>
          <a:stretch>
            <a:fillRect/>
          </a:stretch>
        </p:blipFill>
        <p:spPr>
          <a:xfrm>
            <a:off x="9204070" y="0"/>
            <a:ext cx="2987930" cy="3626070"/>
          </a:xfrm>
          <a:prstGeom prst="rect">
            <a:avLst/>
          </a:prstGeom>
        </p:spPr>
      </p:pic>
      <p:sp>
        <p:nvSpPr>
          <p:cNvPr id="2" name="Tekstvak 1">
            <a:extLst>
              <a:ext uri="{FF2B5EF4-FFF2-40B4-BE49-F238E27FC236}">
                <a16:creationId xmlns:a16="http://schemas.microsoft.com/office/drawing/2014/main" id="{F6FB0B9F-E2FA-ED8E-6EFA-5C18BE8A4F4D}"/>
              </a:ext>
            </a:extLst>
          </p:cNvPr>
          <p:cNvSpPr txBox="1"/>
          <p:nvPr/>
        </p:nvSpPr>
        <p:spPr>
          <a:xfrm>
            <a:off x="0" y="967318"/>
            <a:ext cx="7493876" cy="523220"/>
          </a:xfrm>
          <a:prstGeom prst="rect">
            <a:avLst/>
          </a:prstGeom>
          <a:noFill/>
        </p:spPr>
        <p:txBody>
          <a:bodyPr wrap="square">
            <a:spAutoFit/>
          </a:bodyPr>
          <a:lstStyle/>
          <a:p>
            <a:r>
              <a:rPr lang="nl-NL" sz="2800" b="1" dirty="0"/>
              <a:t>3 Oplossingsrichtingen, wie gaat betalen?</a:t>
            </a:r>
            <a:endParaRPr lang="en-US" sz="2800" b="1" dirty="0"/>
          </a:p>
        </p:txBody>
      </p:sp>
      <p:pic>
        <p:nvPicPr>
          <p:cNvPr id="3" name="Afbeelding 2">
            <a:extLst>
              <a:ext uri="{FF2B5EF4-FFF2-40B4-BE49-F238E27FC236}">
                <a16:creationId xmlns:a16="http://schemas.microsoft.com/office/drawing/2014/main" id="{BE93680F-6651-4E40-CE64-8A7B05FF3E17}"/>
              </a:ext>
            </a:extLst>
          </p:cNvPr>
          <p:cNvPicPr>
            <a:picLocks noChangeAspect="1"/>
          </p:cNvPicPr>
          <p:nvPr/>
        </p:nvPicPr>
        <p:blipFill>
          <a:blip r:embed="rId4"/>
          <a:stretch>
            <a:fillRect/>
          </a:stretch>
        </p:blipFill>
        <p:spPr>
          <a:xfrm>
            <a:off x="200666" y="2875973"/>
            <a:ext cx="1889924" cy="1731414"/>
          </a:xfrm>
          <a:prstGeom prst="rect">
            <a:avLst/>
          </a:prstGeom>
        </p:spPr>
      </p:pic>
      <p:pic>
        <p:nvPicPr>
          <p:cNvPr id="6" name="Afbeelding 5" descr="Kind dat verjaardagscadeaus opent">
            <a:extLst>
              <a:ext uri="{FF2B5EF4-FFF2-40B4-BE49-F238E27FC236}">
                <a16:creationId xmlns:a16="http://schemas.microsoft.com/office/drawing/2014/main" id="{C9D32293-FBCE-B496-29B2-D8148981B8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1972" y="2794162"/>
            <a:ext cx="2356469" cy="1895035"/>
          </a:xfrm>
          <a:prstGeom prst="flowChartConnector">
            <a:avLst/>
          </a:prstGeom>
        </p:spPr>
      </p:pic>
      <p:pic>
        <p:nvPicPr>
          <p:cNvPr id="10" name="Afbeelding 9" descr="Man met kind op schouders, beide lachend, gebogen biceps op beide armen, in een kamer">
            <a:extLst>
              <a:ext uri="{FF2B5EF4-FFF2-40B4-BE49-F238E27FC236}">
                <a16:creationId xmlns:a16="http://schemas.microsoft.com/office/drawing/2014/main" id="{948E4182-2853-26AF-E6B7-DD56F7343D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9823" y="2636091"/>
            <a:ext cx="2356469" cy="2211175"/>
          </a:xfrm>
          <a:prstGeom prst="flowChartConnector">
            <a:avLst/>
          </a:prstGeom>
        </p:spPr>
      </p:pic>
      <p:sp>
        <p:nvSpPr>
          <p:cNvPr id="12" name="Tekstvak 11">
            <a:extLst>
              <a:ext uri="{FF2B5EF4-FFF2-40B4-BE49-F238E27FC236}">
                <a16:creationId xmlns:a16="http://schemas.microsoft.com/office/drawing/2014/main" id="{82AE733A-2DB3-5F23-E36B-92425AB5891C}"/>
              </a:ext>
            </a:extLst>
          </p:cNvPr>
          <p:cNvSpPr txBox="1"/>
          <p:nvPr/>
        </p:nvSpPr>
        <p:spPr>
          <a:xfrm>
            <a:off x="200666" y="5025933"/>
            <a:ext cx="1891041" cy="1384995"/>
          </a:xfrm>
          <a:prstGeom prst="rect">
            <a:avLst/>
          </a:prstGeom>
          <a:noFill/>
        </p:spPr>
        <p:txBody>
          <a:bodyPr wrap="square" rtlCol="0">
            <a:spAutoFit/>
          </a:bodyPr>
          <a:lstStyle/>
          <a:p>
            <a:r>
              <a:rPr lang="nl-NL" sz="2800" dirty="0"/>
              <a:t>Vervuiler betaald principe</a:t>
            </a:r>
          </a:p>
        </p:txBody>
      </p:sp>
      <p:sp>
        <p:nvSpPr>
          <p:cNvPr id="13" name="Tekstvak 12">
            <a:extLst>
              <a:ext uri="{FF2B5EF4-FFF2-40B4-BE49-F238E27FC236}">
                <a16:creationId xmlns:a16="http://schemas.microsoft.com/office/drawing/2014/main" id="{79CAE75D-28EB-649D-E44E-0DF11FDDD693}"/>
              </a:ext>
            </a:extLst>
          </p:cNvPr>
          <p:cNvSpPr txBox="1"/>
          <p:nvPr/>
        </p:nvSpPr>
        <p:spPr>
          <a:xfrm>
            <a:off x="3485899" y="5025933"/>
            <a:ext cx="2161990" cy="1384995"/>
          </a:xfrm>
          <a:prstGeom prst="rect">
            <a:avLst/>
          </a:prstGeom>
          <a:noFill/>
        </p:spPr>
        <p:txBody>
          <a:bodyPr wrap="square" rtlCol="0">
            <a:spAutoFit/>
          </a:bodyPr>
          <a:lstStyle/>
          <a:p>
            <a:r>
              <a:rPr lang="nl-NL" sz="2800" dirty="0"/>
              <a:t>Begunstigde betaald principe</a:t>
            </a:r>
          </a:p>
        </p:txBody>
      </p:sp>
      <p:sp>
        <p:nvSpPr>
          <p:cNvPr id="14" name="Tekstvak 13">
            <a:extLst>
              <a:ext uri="{FF2B5EF4-FFF2-40B4-BE49-F238E27FC236}">
                <a16:creationId xmlns:a16="http://schemas.microsoft.com/office/drawing/2014/main" id="{0EDF0FE5-E144-902C-0C16-E33E7C2B45E1}"/>
              </a:ext>
            </a:extLst>
          </p:cNvPr>
          <p:cNvSpPr txBox="1"/>
          <p:nvPr/>
        </p:nvSpPr>
        <p:spPr>
          <a:xfrm>
            <a:off x="7042276" y="5025933"/>
            <a:ext cx="1891041" cy="1815882"/>
          </a:xfrm>
          <a:prstGeom prst="rect">
            <a:avLst/>
          </a:prstGeom>
          <a:noFill/>
        </p:spPr>
        <p:txBody>
          <a:bodyPr wrap="square" rtlCol="0">
            <a:spAutoFit/>
          </a:bodyPr>
          <a:lstStyle/>
          <a:p>
            <a:r>
              <a:rPr lang="nl-NL" sz="2800" dirty="0"/>
              <a:t>Vermogen om te betalen principe</a:t>
            </a:r>
          </a:p>
        </p:txBody>
      </p:sp>
      <p:sp>
        <p:nvSpPr>
          <p:cNvPr id="19" name="Tekstvak 18">
            <a:extLst>
              <a:ext uri="{FF2B5EF4-FFF2-40B4-BE49-F238E27FC236}">
                <a16:creationId xmlns:a16="http://schemas.microsoft.com/office/drawing/2014/main" id="{043EF86E-C375-A777-51B0-27E8D932B845}"/>
              </a:ext>
            </a:extLst>
          </p:cNvPr>
          <p:cNvSpPr txBox="1"/>
          <p:nvPr/>
        </p:nvSpPr>
        <p:spPr>
          <a:xfrm>
            <a:off x="68792" y="1729285"/>
            <a:ext cx="8897499" cy="461665"/>
          </a:xfrm>
          <a:prstGeom prst="rect">
            <a:avLst/>
          </a:prstGeom>
          <a:noFill/>
        </p:spPr>
        <p:txBody>
          <a:bodyPr wrap="square">
            <a:spAutoFit/>
          </a:bodyPr>
          <a:lstStyle/>
          <a:p>
            <a:pPr marL="0" indent="0">
              <a:buFontTx/>
              <a:buNone/>
            </a:pPr>
            <a:r>
              <a:rPr lang="en-US" sz="2400" i="1" dirty="0"/>
              <a:t>Wat </a:t>
            </a:r>
            <a:r>
              <a:rPr lang="en-US" sz="2400" i="1" dirty="0" err="1"/>
              <a:t>vinden</a:t>
            </a:r>
            <a:r>
              <a:rPr lang="en-US" sz="2400" i="1" dirty="0"/>
              <a:t> </a:t>
            </a:r>
            <a:r>
              <a:rPr lang="en-US" sz="2400" i="1" dirty="0" err="1"/>
              <a:t>jullie</a:t>
            </a:r>
            <a:r>
              <a:rPr lang="en-US" sz="2400" i="1" dirty="0"/>
              <a:t> de </a:t>
            </a:r>
            <a:r>
              <a:rPr lang="en-US" sz="2400" i="1" dirty="0" err="1"/>
              <a:t>beste</a:t>
            </a:r>
            <a:r>
              <a:rPr lang="en-US" sz="2400" i="1" dirty="0"/>
              <a:t> </a:t>
            </a:r>
            <a:r>
              <a:rPr lang="en-US" sz="2400" i="1" dirty="0" err="1"/>
              <a:t>oplossing</a:t>
            </a:r>
            <a:r>
              <a:rPr lang="en-US" sz="2400" i="1" dirty="0"/>
              <a:t> (</a:t>
            </a:r>
            <a:r>
              <a:rPr lang="en-US" sz="2400" i="1" dirty="0" err="1"/>
              <a:t>en</a:t>
            </a:r>
            <a:r>
              <a:rPr lang="en-US" sz="2400" i="1" dirty="0"/>
              <a:t> </a:t>
            </a:r>
            <a:r>
              <a:rPr lang="en-US" sz="2400" i="1" dirty="0" err="1"/>
              <a:t>waarom</a:t>
            </a:r>
            <a:r>
              <a:rPr lang="en-US" sz="2400" i="1" dirty="0"/>
              <a:t>)?</a:t>
            </a:r>
          </a:p>
        </p:txBody>
      </p:sp>
    </p:spTree>
    <p:extLst>
      <p:ext uri="{BB962C8B-B14F-4D97-AF65-F5344CB8AC3E}">
        <p14:creationId xmlns:p14="http://schemas.microsoft.com/office/powerpoint/2010/main" val="26637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9E30-24A8-18A6-BB23-18AA841AFF0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2D78FA2-CD8A-F1A3-BED1-4BFE73A65B02}"/>
              </a:ext>
            </a:extLst>
          </p:cNvPr>
          <p:cNvSpPr>
            <a:spLocks noGrp="1"/>
          </p:cNvSpPr>
          <p:nvPr>
            <p:ph type="title"/>
          </p:nvPr>
        </p:nvSpPr>
        <p:spPr>
          <a:xfrm>
            <a:off x="393701" y="261867"/>
            <a:ext cx="2705100" cy="766834"/>
          </a:xfrm>
        </p:spPr>
        <p:txBody>
          <a:bodyPr/>
          <a:lstStyle/>
          <a:p>
            <a:pPr>
              <a:lnSpc>
                <a:spcPts val="4000"/>
              </a:lnSpc>
            </a:pPr>
            <a:r>
              <a:rPr lang="nl-NL" sz="4000" dirty="0"/>
              <a:t>Afsluiting</a:t>
            </a:r>
          </a:p>
        </p:txBody>
      </p:sp>
      <p:sp>
        <p:nvSpPr>
          <p:cNvPr id="4" name="Tijdelijke aanduiding voor tekst 3">
            <a:extLst>
              <a:ext uri="{FF2B5EF4-FFF2-40B4-BE49-F238E27FC236}">
                <a16:creationId xmlns:a16="http://schemas.microsoft.com/office/drawing/2014/main" id="{419247E3-FD7F-310C-62D2-22EB3C3CC210}"/>
              </a:ext>
            </a:extLst>
          </p:cNvPr>
          <p:cNvSpPr>
            <a:spLocks noGrp="1"/>
          </p:cNvSpPr>
          <p:nvPr>
            <p:ph type="body" sz="quarter" idx="10"/>
          </p:nvPr>
        </p:nvSpPr>
        <p:spPr>
          <a:xfrm>
            <a:off x="3441700" y="50981"/>
            <a:ext cx="8750300" cy="3139163"/>
          </a:xfrm>
        </p:spPr>
        <p:txBody>
          <a:bodyPr/>
          <a:lstStyle/>
          <a:p>
            <a:pPr marL="0" indent="0">
              <a:buNone/>
            </a:pPr>
            <a:r>
              <a:rPr lang="nl-NL" sz="1600" b="1" dirty="0">
                <a:solidFill>
                  <a:schemeClr val="tx1"/>
                </a:solidFill>
              </a:rPr>
              <a:t>Doelen:</a:t>
            </a:r>
          </a:p>
          <a:p>
            <a:r>
              <a:rPr lang="nl-NL" sz="1600" dirty="0">
                <a:solidFill>
                  <a:schemeClr val="tx1"/>
                </a:solidFill>
              </a:rPr>
              <a:t>Begrip krijgen van ethische overwegingen om daarmee eigen morele standpunten te ontwikkelen</a:t>
            </a:r>
          </a:p>
          <a:p>
            <a:r>
              <a:rPr lang="nl-NL" sz="1600" dirty="0">
                <a:solidFill>
                  <a:schemeClr val="tx1"/>
                </a:solidFill>
              </a:rPr>
              <a:t>Herkennen van ethische vraagstukken en gevoeligheden</a:t>
            </a:r>
          </a:p>
          <a:p>
            <a:r>
              <a:rPr lang="nl-NL" sz="1600" dirty="0">
                <a:solidFill>
                  <a:schemeClr val="tx1"/>
                </a:solidFill>
              </a:rPr>
              <a:t>Reflecteren op eigen gedachtegang en gevoelens omtrent de 3 vragen aangaande klimaatethiek</a:t>
            </a:r>
          </a:p>
          <a:p>
            <a:r>
              <a:rPr lang="nl-NL" sz="1600" dirty="0">
                <a:solidFill>
                  <a:schemeClr val="tx1"/>
                </a:solidFill>
              </a:rPr>
              <a:t>Gestructureerd in kaart brengen van het morele probleem en de antwoordrichtingen</a:t>
            </a:r>
          </a:p>
          <a:p>
            <a:r>
              <a:rPr lang="nl-NL" sz="1600" dirty="0">
                <a:solidFill>
                  <a:schemeClr val="tx1"/>
                </a:solidFill>
              </a:rPr>
              <a:t>Door goed te luisteren de moeilijkheden van het ethische probleem in kaart brengen</a:t>
            </a:r>
          </a:p>
          <a:p>
            <a:r>
              <a:rPr lang="nl-NL" sz="1600" dirty="0">
                <a:solidFill>
                  <a:schemeClr val="tx1"/>
                </a:solidFill>
              </a:rPr>
              <a:t>In staat zijn om een dialoog te voeren in plaats van een discussie: het gaat niet per se om het vormen van een oordeel, maar het </a:t>
            </a:r>
            <a:r>
              <a:rPr lang="nl-NL" sz="1600" b="1" u="sng" dirty="0">
                <a:solidFill>
                  <a:schemeClr val="tx1"/>
                </a:solidFill>
              </a:rPr>
              <a:t>herkennen </a:t>
            </a:r>
            <a:r>
              <a:rPr lang="nl-NL" sz="1600" dirty="0">
                <a:solidFill>
                  <a:schemeClr val="tx1"/>
                </a:solidFill>
              </a:rPr>
              <a:t>en </a:t>
            </a:r>
            <a:r>
              <a:rPr lang="nl-NL" sz="1600" b="1" u="sng" dirty="0">
                <a:solidFill>
                  <a:schemeClr val="tx1"/>
                </a:solidFill>
              </a:rPr>
              <a:t>bespreken </a:t>
            </a:r>
            <a:r>
              <a:rPr lang="nl-NL" sz="1600" dirty="0">
                <a:solidFill>
                  <a:schemeClr val="tx1"/>
                </a:solidFill>
              </a:rPr>
              <a:t>van het probleem</a:t>
            </a:r>
          </a:p>
          <a:p>
            <a:endParaRPr lang="nl-NL" sz="1600" dirty="0">
              <a:solidFill>
                <a:schemeClr val="tx1"/>
              </a:solidFill>
            </a:endParaRPr>
          </a:p>
        </p:txBody>
      </p:sp>
      <p:sp>
        <p:nvSpPr>
          <p:cNvPr id="9" name="Tijdelijke aanduiding voor tekst 8">
            <a:extLst>
              <a:ext uri="{FF2B5EF4-FFF2-40B4-BE49-F238E27FC236}">
                <a16:creationId xmlns:a16="http://schemas.microsoft.com/office/drawing/2014/main" id="{BED34C6A-41B8-444B-A6E2-F71DC82750B7}"/>
              </a:ext>
            </a:extLst>
          </p:cNvPr>
          <p:cNvSpPr>
            <a:spLocks noGrp="1"/>
          </p:cNvSpPr>
          <p:nvPr>
            <p:ph type="body" sz="quarter" idx="18"/>
          </p:nvPr>
        </p:nvSpPr>
        <p:spPr/>
        <p:txBody>
          <a:bodyPr/>
          <a:lstStyle/>
          <a:p>
            <a:endParaRPr lang="nl-NL"/>
          </a:p>
        </p:txBody>
      </p:sp>
      <p:sp>
        <p:nvSpPr>
          <p:cNvPr id="10" name="Tijdelijke aanduiding voor tekst 3">
            <a:extLst>
              <a:ext uri="{FF2B5EF4-FFF2-40B4-BE49-F238E27FC236}">
                <a16:creationId xmlns:a16="http://schemas.microsoft.com/office/drawing/2014/main" id="{ED8B058B-FC87-A8E5-9D5B-907D390DE171}"/>
              </a:ext>
            </a:extLst>
          </p:cNvPr>
          <p:cNvSpPr txBox="1">
            <a:spLocks/>
          </p:cNvSpPr>
          <p:nvPr/>
        </p:nvSpPr>
        <p:spPr>
          <a:xfrm>
            <a:off x="176380" y="3192589"/>
            <a:ext cx="6668407" cy="3233057"/>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bg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bg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Clr>
                <a:schemeClr val="bg1"/>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b="1" dirty="0"/>
              <a:t>Bespreek met jouw buurman / buurvrouw:</a:t>
            </a:r>
          </a:p>
          <a:p>
            <a:pPr marL="0" indent="0">
              <a:buFontTx/>
              <a:buNone/>
            </a:pPr>
            <a:endParaRPr lang="nl-NL" sz="1800" b="1" dirty="0"/>
          </a:p>
          <a:p>
            <a:pPr>
              <a:buFont typeface="Arial" panose="020B0604020202020204" pitchFamily="34" charset="0"/>
              <a:buChar char="•"/>
            </a:pPr>
            <a:r>
              <a:rPr lang="nl-NL" sz="1800" dirty="0"/>
              <a:t>Heb ik vandaag iets nieuws geleerd?</a:t>
            </a:r>
          </a:p>
          <a:p>
            <a:pPr>
              <a:buFont typeface="Arial" panose="020B0604020202020204" pitchFamily="34" charset="0"/>
              <a:buChar char="•"/>
            </a:pPr>
            <a:endParaRPr lang="nl-NL" sz="1800" dirty="0"/>
          </a:p>
          <a:p>
            <a:pPr>
              <a:buFont typeface="Arial" panose="020B0604020202020204" pitchFamily="34" charset="0"/>
              <a:buChar char="•"/>
            </a:pPr>
            <a:r>
              <a:rPr lang="nl-NL" sz="1800" dirty="0"/>
              <a:t>Kan ik een antwoord geven en verdedigen op 1 of meer van de 3 vragen die voorbij  zijn gekomen?</a:t>
            </a:r>
          </a:p>
          <a:p>
            <a:pPr lvl="1">
              <a:buFont typeface="Arial" panose="020B0604020202020204" pitchFamily="34" charset="0"/>
              <a:buChar char="•"/>
            </a:pPr>
            <a:r>
              <a:rPr lang="nl-NL" sz="1800" dirty="0"/>
              <a:t>Hoezo is het een probleem?</a:t>
            </a:r>
          </a:p>
          <a:p>
            <a:pPr lvl="1">
              <a:buFont typeface="Arial" panose="020B0604020202020204" pitchFamily="34" charset="0"/>
              <a:buChar char="•"/>
            </a:pPr>
            <a:r>
              <a:rPr lang="nl-NL" sz="1800" dirty="0"/>
              <a:t>Hoe is het ontstaan?</a:t>
            </a:r>
          </a:p>
          <a:p>
            <a:pPr lvl="1">
              <a:buFont typeface="Arial" panose="020B0604020202020204" pitchFamily="34" charset="0"/>
              <a:buChar char="•"/>
            </a:pPr>
            <a:r>
              <a:rPr lang="nl-NL" sz="1800" dirty="0"/>
              <a:t>Hoe gaan we het oplossen?</a:t>
            </a:r>
          </a:p>
        </p:txBody>
      </p:sp>
      <p:pic>
        <p:nvPicPr>
          <p:cNvPr id="2" name="Afbeelding 1" descr="Hand met sleutel die deur opent">
            <a:extLst>
              <a:ext uri="{FF2B5EF4-FFF2-40B4-BE49-F238E27FC236}">
                <a16:creationId xmlns:a16="http://schemas.microsoft.com/office/drawing/2014/main" id="{F1A578ED-074D-3DA8-854F-B0307DE857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4552" y="3141608"/>
            <a:ext cx="2479530" cy="3716392"/>
          </a:xfrm>
          <a:prstGeom prst="rect">
            <a:avLst/>
          </a:prstGeom>
        </p:spPr>
      </p:pic>
    </p:spTree>
    <p:extLst>
      <p:ext uri="{BB962C8B-B14F-4D97-AF65-F5344CB8AC3E}">
        <p14:creationId xmlns:p14="http://schemas.microsoft.com/office/powerpoint/2010/main" val="194538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26F095-3712-B4AE-DC85-BCE59ADDCC57}"/>
              </a:ext>
            </a:extLst>
          </p:cNvPr>
          <p:cNvSpPr>
            <a:spLocks noGrp="1"/>
          </p:cNvSpPr>
          <p:nvPr>
            <p:ph type="title"/>
          </p:nvPr>
        </p:nvSpPr>
        <p:spPr>
          <a:xfrm>
            <a:off x="793813" y="807192"/>
            <a:ext cx="10585450" cy="3911953"/>
          </a:xfrm>
        </p:spPr>
        <p:txBody>
          <a:bodyPr/>
          <a:lstStyle/>
          <a:p>
            <a:r>
              <a:rPr lang="nl-NL" sz="1400" dirty="0"/>
              <a:t>“Planten bestaan omwille van dieren ... alle andere dieren bestaan omwille van de mens; tamme dieren vanwege het nut dat hij ervan kan hebben en vanwege het voedsel dat zij leveren. En wat wilde dieren betreft: de meeste, hoewel niet alle, kunnen als voedsel worden gebruikt en zijn op andere manieren nuttig; er kunnen kleding en gereedschappen van worden gemaakt. Als we dan gelijk hebben in de overtuiging dat de natuur niets maakt zonder een doel voor ogen, niets tevergeefs, dan moet het zo zijn dat de natuur alle dingen specifiek heeft gemaakt omwille van de mens."</a:t>
            </a:r>
          </a:p>
        </p:txBody>
      </p:sp>
      <p:sp>
        <p:nvSpPr>
          <p:cNvPr id="3" name="Tijdelijke aanduiding voor tekst 2">
            <a:extLst>
              <a:ext uri="{FF2B5EF4-FFF2-40B4-BE49-F238E27FC236}">
                <a16:creationId xmlns:a16="http://schemas.microsoft.com/office/drawing/2014/main" id="{C508CAAB-3415-FE26-1647-C97235ACC502}"/>
              </a:ext>
            </a:extLst>
          </p:cNvPr>
          <p:cNvSpPr>
            <a:spLocks noGrp="1"/>
          </p:cNvSpPr>
          <p:nvPr>
            <p:ph type="body" sz="quarter" idx="10"/>
          </p:nvPr>
        </p:nvSpPr>
        <p:spPr>
          <a:xfrm>
            <a:off x="3676015" y="5743530"/>
            <a:ext cx="4839970" cy="307278"/>
          </a:xfrm>
        </p:spPr>
        <p:txBody>
          <a:bodyPr/>
          <a:lstStyle/>
          <a:p>
            <a:r>
              <a:rPr lang="en-GB" dirty="0"/>
              <a:t>Aristotle, </a:t>
            </a:r>
            <a:r>
              <a:rPr lang="en-GB" i="1" dirty="0"/>
              <a:t>The Politics</a:t>
            </a:r>
            <a:r>
              <a:rPr lang="en-GB" dirty="0"/>
              <a:t>, B1, Ch.8</a:t>
            </a:r>
            <a:endParaRPr lang="nl-NL" i="1" dirty="0"/>
          </a:p>
        </p:txBody>
      </p:sp>
      <p:sp>
        <p:nvSpPr>
          <p:cNvPr id="6" name="Tijdelijke aanduiding voor tekst 5">
            <a:extLst>
              <a:ext uri="{FF2B5EF4-FFF2-40B4-BE49-F238E27FC236}">
                <a16:creationId xmlns:a16="http://schemas.microsoft.com/office/drawing/2014/main" id="{9726DC99-A28E-F848-3EDD-59E315CA4419}"/>
              </a:ext>
            </a:extLst>
          </p:cNvPr>
          <p:cNvSpPr>
            <a:spLocks noGrp="1"/>
          </p:cNvSpPr>
          <p:nvPr>
            <p:ph type="body" sz="quarter" idx="18"/>
          </p:nvPr>
        </p:nvSpPr>
        <p:spPr/>
        <p:txBody>
          <a:bodyPr/>
          <a:lstStyle/>
          <a:p>
            <a:endParaRPr lang="nl-NL" dirty="0"/>
          </a:p>
        </p:txBody>
      </p:sp>
    </p:spTree>
    <p:extLst>
      <p:ext uri="{BB962C8B-B14F-4D97-AF65-F5344CB8AC3E}">
        <p14:creationId xmlns:p14="http://schemas.microsoft.com/office/powerpoint/2010/main" val="2125409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FD69807A-52AC-1099-0DA1-9F6CCA5FF10C}"/>
              </a:ext>
            </a:extLst>
          </p:cNvPr>
          <p:cNvPicPr>
            <a:picLocks noChangeAspect="1"/>
          </p:cNvPicPr>
          <p:nvPr/>
        </p:nvPicPr>
        <p:blipFill>
          <a:blip r:embed="rId3"/>
          <a:srcRect r="5389"/>
          <a:stretch>
            <a:fillRect/>
          </a:stretch>
        </p:blipFill>
        <p:spPr>
          <a:xfrm>
            <a:off x="10707250" y="5830721"/>
            <a:ext cx="1411062" cy="1032303"/>
          </a:xfrm>
          <a:prstGeom prst="rect">
            <a:avLst/>
          </a:prstGeom>
        </p:spPr>
      </p:pic>
      <p:sp>
        <p:nvSpPr>
          <p:cNvPr id="2" name="Tijdelijke aanduiding voor tekst 1">
            <a:extLst>
              <a:ext uri="{FF2B5EF4-FFF2-40B4-BE49-F238E27FC236}">
                <a16:creationId xmlns:a16="http://schemas.microsoft.com/office/drawing/2014/main" id="{5C8599A4-2A6C-6B7E-C398-BEA5850FCCA8}"/>
              </a:ext>
            </a:extLst>
          </p:cNvPr>
          <p:cNvSpPr>
            <a:spLocks noGrp="1"/>
          </p:cNvSpPr>
          <p:nvPr>
            <p:ph type="body" sz="quarter" idx="19"/>
          </p:nvPr>
        </p:nvSpPr>
        <p:spPr>
          <a:xfrm>
            <a:off x="1230861" y="1609463"/>
            <a:ext cx="10091179" cy="180000"/>
          </a:xfrm>
        </p:spPr>
        <p:txBody>
          <a:bodyPr>
            <a:noAutofit/>
          </a:bodyPr>
          <a:lstStyle/>
          <a:p>
            <a:r>
              <a:rPr lang="nl-NL" dirty="0"/>
              <a:t>Leeractiviteit Klimaatethiek – 3 vragen om over na te denken</a:t>
            </a:r>
          </a:p>
        </p:txBody>
      </p:sp>
      <p:sp>
        <p:nvSpPr>
          <p:cNvPr id="3" name="Tijdelijke aanduiding voor tekst 2">
            <a:extLst>
              <a:ext uri="{FF2B5EF4-FFF2-40B4-BE49-F238E27FC236}">
                <a16:creationId xmlns:a16="http://schemas.microsoft.com/office/drawing/2014/main" id="{228C45F5-7FB5-7551-DBC4-7143F6B1A45D}"/>
              </a:ext>
            </a:extLst>
          </p:cNvPr>
          <p:cNvSpPr>
            <a:spLocks noGrp="1"/>
          </p:cNvSpPr>
          <p:nvPr>
            <p:ph type="body" sz="quarter" idx="20"/>
          </p:nvPr>
        </p:nvSpPr>
        <p:spPr>
          <a:xfrm>
            <a:off x="1433792" y="1886155"/>
            <a:ext cx="9888247" cy="180000"/>
          </a:xfrm>
        </p:spPr>
        <p:txBody>
          <a:bodyPr/>
          <a:lstStyle/>
          <a:p>
            <a:r>
              <a:rPr lang="nl-NL" dirty="0"/>
              <a:t>Roy Peeters</a:t>
            </a:r>
          </a:p>
        </p:txBody>
      </p:sp>
      <p:sp>
        <p:nvSpPr>
          <p:cNvPr id="4" name="Tijdelijke aanduiding voor tekst 3">
            <a:extLst>
              <a:ext uri="{FF2B5EF4-FFF2-40B4-BE49-F238E27FC236}">
                <a16:creationId xmlns:a16="http://schemas.microsoft.com/office/drawing/2014/main" id="{C77CDC31-0FD4-7B41-1CA5-8D2F97CA1EE4}"/>
              </a:ext>
            </a:extLst>
          </p:cNvPr>
          <p:cNvSpPr>
            <a:spLocks noGrp="1"/>
          </p:cNvSpPr>
          <p:nvPr>
            <p:ph type="body" sz="quarter" idx="22"/>
          </p:nvPr>
        </p:nvSpPr>
        <p:spPr>
          <a:xfrm>
            <a:off x="1352315" y="2402626"/>
            <a:ext cx="9969724" cy="180000"/>
          </a:xfrm>
        </p:spPr>
        <p:txBody>
          <a:bodyPr>
            <a:normAutofit/>
          </a:bodyPr>
          <a:lstStyle/>
          <a:p>
            <a:r>
              <a:rPr lang="nl-NL" dirty="0"/>
              <a:t>Nijmegen</a:t>
            </a:r>
          </a:p>
        </p:txBody>
      </p:sp>
      <p:sp>
        <p:nvSpPr>
          <p:cNvPr id="5" name="Tijdelijke aanduiding voor tekst 4">
            <a:extLst>
              <a:ext uri="{FF2B5EF4-FFF2-40B4-BE49-F238E27FC236}">
                <a16:creationId xmlns:a16="http://schemas.microsoft.com/office/drawing/2014/main" id="{09700B5A-1440-A348-A1FC-620A2C661E3A}"/>
              </a:ext>
            </a:extLst>
          </p:cNvPr>
          <p:cNvSpPr>
            <a:spLocks noGrp="1"/>
          </p:cNvSpPr>
          <p:nvPr>
            <p:ph type="body" sz="quarter" idx="23"/>
          </p:nvPr>
        </p:nvSpPr>
        <p:spPr>
          <a:xfrm>
            <a:off x="1476073" y="2669181"/>
            <a:ext cx="9845966" cy="180000"/>
          </a:xfrm>
        </p:spPr>
        <p:txBody>
          <a:bodyPr>
            <a:normAutofit/>
          </a:bodyPr>
          <a:lstStyle/>
          <a:p>
            <a:r>
              <a:rPr lang="nl-NL" dirty="0"/>
              <a:t>Academie Financieel Management en Recht</a:t>
            </a:r>
          </a:p>
        </p:txBody>
      </p:sp>
      <p:sp>
        <p:nvSpPr>
          <p:cNvPr id="6" name="Tijdelijke aanduiding voor tekst 5">
            <a:extLst>
              <a:ext uri="{FF2B5EF4-FFF2-40B4-BE49-F238E27FC236}">
                <a16:creationId xmlns:a16="http://schemas.microsoft.com/office/drawing/2014/main" id="{EB55FF4F-60CF-F457-5882-574F0F832137}"/>
              </a:ext>
            </a:extLst>
          </p:cNvPr>
          <p:cNvSpPr>
            <a:spLocks noGrp="1"/>
          </p:cNvSpPr>
          <p:nvPr>
            <p:ph type="body" sz="quarter" idx="24"/>
          </p:nvPr>
        </p:nvSpPr>
        <p:spPr>
          <a:xfrm>
            <a:off x="1945677" y="2938432"/>
            <a:ext cx="9376361" cy="180000"/>
          </a:xfrm>
        </p:spPr>
        <p:txBody>
          <a:bodyPr>
            <a:normAutofit/>
          </a:bodyPr>
          <a:lstStyle/>
          <a:p>
            <a:r>
              <a:rPr lang="nl-NL" dirty="0"/>
              <a:t>03-03-2026</a:t>
            </a:r>
          </a:p>
        </p:txBody>
      </p:sp>
      <p:sp>
        <p:nvSpPr>
          <p:cNvPr id="7" name="Tijdelijke aanduiding voor tekst 6">
            <a:extLst>
              <a:ext uri="{FF2B5EF4-FFF2-40B4-BE49-F238E27FC236}">
                <a16:creationId xmlns:a16="http://schemas.microsoft.com/office/drawing/2014/main" id="{28DD4374-35AB-F182-09B4-427552CE2DB3}"/>
              </a:ext>
            </a:extLst>
          </p:cNvPr>
          <p:cNvSpPr>
            <a:spLocks noGrp="1"/>
          </p:cNvSpPr>
          <p:nvPr>
            <p:ph type="body" sz="quarter" idx="25"/>
          </p:nvPr>
        </p:nvSpPr>
        <p:spPr>
          <a:xfrm>
            <a:off x="1366968" y="3201901"/>
            <a:ext cx="9955070" cy="180000"/>
          </a:xfrm>
        </p:spPr>
        <p:txBody>
          <a:bodyPr>
            <a:normAutofit/>
          </a:bodyPr>
          <a:lstStyle/>
          <a:p>
            <a:r>
              <a:rPr lang="nl-NL" dirty="0"/>
              <a:t>1.0</a:t>
            </a:r>
          </a:p>
        </p:txBody>
      </p:sp>
      <p:sp>
        <p:nvSpPr>
          <p:cNvPr id="8" name="Tijdelijke aanduiding voor tekst 7">
            <a:extLst>
              <a:ext uri="{FF2B5EF4-FFF2-40B4-BE49-F238E27FC236}">
                <a16:creationId xmlns:a16="http://schemas.microsoft.com/office/drawing/2014/main" id="{FA1F369F-D23B-FB09-15E5-BD0F17F25589}"/>
              </a:ext>
            </a:extLst>
          </p:cNvPr>
          <p:cNvSpPr>
            <a:spLocks noGrp="1"/>
          </p:cNvSpPr>
          <p:nvPr>
            <p:ph type="body" sz="quarter" idx="26"/>
          </p:nvPr>
        </p:nvSpPr>
        <p:spPr>
          <a:xfrm>
            <a:off x="1223719" y="3469873"/>
            <a:ext cx="10098319" cy="180000"/>
          </a:xfrm>
        </p:spPr>
        <p:txBody>
          <a:bodyPr>
            <a:normAutofit/>
          </a:bodyPr>
          <a:lstStyle/>
          <a:p>
            <a:r>
              <a:rPr lang="nl-NL" dirty="0"/>
              <a:t>Nederlands</a:t>
            </a:r>
          </a:p>
        </p:txBody>
      </p:sp>
      <p:sp>
        <p:nvSpPr>
          <p:cNvPr id="9" name="Tijdelijke aanduiding voor tekst 8">
            <a:extLst>
              <a:ext uri="{FF2B5EF4-FFF2-40B4-BE49-F238E27FC236}">
                <a16:creationId xmlns:a16="http://schemas.microsoft.com/office/drawing/2014/main" id="{E22E4F58-2590-8752-421E-B215836A7383}"/>
              </a:ext>
            </a:extLst>
          </p:cNvPr>
          <p:cNvSpPr>
            <a:spLocks noGrp="1"/>
          </p:cNvSpPr>
          <p:nvPr>
            <p:ph type="body" sz="quarter" idx="27"/>
          </p:nvPr>
        </p:nvSpPr>
        <p:spPr>
          <a:xfrm>
            <a:off x="2234445" y="3424114"/>
            <a:ext cx="9883867" cy="519909"/>
          </a:xfrm>
        </p:spPr>
        <p:txBody>
          <a:bodyPr>
            <a:normAutofit/>
          </a:bodyPr>
          <a:lstStyle/>
          <a:p>
            <a:pPr lvl="0" eaLnBrk="0" fontAlgn="base" hangingPunct="0">
              <a:lnSpc>
                <a:spcPct val="100000"/>
              </a:lnSpc>
              <a:spcBef>
                <a:spcPct val="0"/>
              </a:spcBef>
              <a:spcAft>
                <a:spcPct val="0"/>
              </a:spcAft>
            </a:pPr>
            <a:r>
              <a:rPr lang="en-US" altLang="en-US" dirty="0" err="1">
                <a:solidFill>
                  <a:srgbClr val="000000"/>
                </a:solidFill>
                <a:latin typeface="Calibri" panose="020F0502020204030204" pitchFamily="34" charset="0"/>
                <a:cs typeface="Calibri" panose="020F0502020204030204" pitchFamily="34" charset="0"/>
              </a:rPr>
              <a:t>Deze</a:t>
            </a:r>
            <a:r>
              <a:rPr lang="en-US" altLang="en-US" dirty="0">
                <a:solidFill>
                  <a:srgbClr val="000000"/>
                </a:solidFill>
                <a:latin typeface="Calibri" panose="020F0502020204030204" pitchFamily="34" charset="0"/>
                <a:cs typeface="Calibri" panose="020F0502020204030204" pitchFamily="34" charset="0"/>
              </a:rPr>
              <a:t> PowerPoint is </a:t>
            </a:r>
            <a:r>
              <a:rPr lang="en-US" altLang="en-US" dirty="0" err="1">
                <a:solidFill>
                  <a:srgbClr val="000000"/>
                </a:solidFill>
                <a:latin typeface="Calibri" panose="020F0502020204030204" pitchFamily="34" charset="0"/>
                <a:cs typeface="Calibri" panose="020F0502020204030204" pitchFamily="34" charset="0"/>
              </a:rPr>
              <a:t>beschikbaar</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onder</a:t>
            </a:r>
            <a:r>
              <a:rPr lang="en-US" altLang="en-US" dirty="0">
                <a:solidFill>
                  <a:srgbClr val="000000"/>
                </a:solidFill>
                <a:latin typeface="Calibri" panose="020F0502020204030204" pitchFamily="34" charset="0"/>
                <a:cs typeface="Calibri" panose="020F0502020204030204" pitchFamily="34" charset="0"/>
              </a:rPr>
              <a:t> de CC BY-</a:t>
            </a:r>
            <a:r>
              <a:rPr lang="en-US" altLang="en-US" dirty="0" err="1">
                <a:solidFill>
                  <a:srgbClr val="000000"/>
                </a:solidFill>
                <a:latin typeface="Calibri" panose="020F0502020204030204" pitchFamily="34" charset="0"/>
                <a:cs typeface="Calibri" panose="020F0502020204030204" pitchFamily="34" charset="0"/>
              </a:rPr>
              <a:t>licentie</a:t>
            </a:r>
            <a:r>
              <a:rPr lang="en-US" altLang="en-US" dirty="0">
                <a:solidFill>
                  <a:srgbClr val="000000"/>
                </a:solidFill>
                <a:latin typeface="Calibri" panose="020F0502020204030204" pitchFamily="34" charset="0"/>
                <a:cs typeface="Calibri" panose="020F0502020204030204" pitchFamily="34" charset="0"/>
              </a:rPr>
              <a:t>. </a:t>
            </a:r>
            <a:r>
              <a:rPr lang="en-US" altLang="en-US" b="1" dirty="0">
                <a:solidFill>
                  <a:srgbClr val="000000"/>
                </a:solidFill>
                <a:latin typeface="Calibri" panose="020F0502020204030204" pitchFamily="34" charset="0"/>
                <a:cs typeface="Calibri" panose="020F0502020204030204" pitchFamily="34" charset="0"/>
              </a:rPr>
              <a:t>Let op</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Tenzij</a:t>
            </a:r>
            <a:r>
              <a:rPr lang="en-US" altLang="en-US" dirty="0">
                <a:solidFill>
                  <a:srgbClr val="000000"/>
                </a:solidFill>
                <a:latin typeface="Calibri" panose="020F0502020204030204" pitchFamily="34" charset="0"/>
                <a:cs typeface="Calibri" panose="020F0502020204030204" pitchFamily="34" charset="0"/>
              </a:rPr>
              <a:t> met </a:t>
            </a:r>
            <a:r>
              <a:rPr lang="en-US" altLang="en-US" dirty="0" err="1">
                <a:solidFill>
                  <a:srgbClr val="000000"/>
                </a:solidFill>
                <a:latin typeface="Calibri" panose="020F0502020204030204" pitchFamily="34" charset="0"/>
                <a:cs typeface="Calibri" panose="020F0502020204030204" pitchFamily="34" charset="0"/>
              </a:rPr>
              <a:t>bronvermelding</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anders</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aangegeven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zijn</a:t>
            </a:r>
            <a:r>
              <a:rPr lang="en-US" altLang="en-US" dirty="0">
                <a:solidFill>
                  <a:srgbClr val="000000"/>
                </a:solidFill>
                <a:latin typeface="Calibri" panose="020F0502020204030204" pitchFamily="34" charset="0"/>
                <a:cs typeface="Calibri" panose="020F0502020204030204" pitchFamily="34" charset="0"/>
              </a:rPr>
              <a:t> de </a:t>
            </a:r>
            <a:r>
              <a:rPr lang="en-US" altLang="en-US" dirty="0" err="1">
                <a:solidFill>
                  <a:srgbClr val="000000"/>
                </a:solidFill>
                <a:latin typeface="Calibri" panose="020F0502020204030204" pitchFamily="34" charset="0"/>
                <a:cs typeface="Calibri" panose="020F0502020204030204" pitchFamily="34" charset="0"/>
              </a:rPr>
              <a:t>gebruikte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afbeeldingen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eigendom</a:t>
            </a:r>
            <a:r>
              <a:rPr lang="en-US" altLang="en-US" dirty="0">
                <a:solidFill>
                  <a:srgbClr val="000000"/>
                </a:solidFill>
                <a:latin typeface="Calibri" panose="020F0502020204030204" pitchFamily="34" charset="0"/>
                <a:cs typeface="Calibri" panose="020F0502020204030204" pitchFamily="34" charset="0"/>
              </a:rPr>
              <a:t> van Microsoft </a:t>
            </a:r>
            <a:r>
              <a:rPr lang="en-US" altLang="en-US" dirty="0" err="1">
                <a:solidFill>
                  <a:srgbClr val="000000"/>
                </a:solidFill>
                <a:latin typeface="Calibri" panose="020F0502020204030204" pitchFamily="34" charset="0"/>
                <a:cs typeface="Calibri" panose="020F0502020204030204" pitchFamily="34" charset="0"/>
              </a:rPr>
              <a:t>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worden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niet</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onder</a:t>
            </a:r>
            <a:r>
              <a:rPr lang="en-US" altLang="en-US" dirty="0">
                <a:solidFill>
                  <a:srgbClr val="000000"/>
                </a:solidFill>
                <a:latin typeface="Calibri" panose="020F0502020204030204" pitchFamily="34" charset="0"/>
                <a:cs typeface="Calibri" panose="020F0502020204030204" pitchFamily="34" charset="0"/>
              </a:rPr>
              <a:t> de CC BY-</a:t>
            </a:r>
            <a:r>
              <a:rPr lang="en-US" altLang="en-US" dirty="0" err="1">
                <a:solidFill>
                  <a:srgbClr val="000000"/>
                </a:solidFill>
                <a:latin typeface="Calibri" panose="020F0502020204030204" pitchFamily="34" charset="0"/>
                <a:cs typeface="Calibri" panose="020F0502020204030204" pitchFamily="34" charset="0"/>
              </a:rPr>
              <a:t>licentie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gedeeld</a:t>
            </a:r>
            <a:r>
              <a:rPr lang="en-US" altLang="en-US" dirty="0">
                <a:solidFill>
                  <a:srgbClr val="000000"/>
                </a:solidFill>
                <a:latin typeface="Calibri" panose="020F0502020204030204" pitchFamily="34" charset="0"/>
                <a:cs typeface="Calibri" panose="020F0502020204030204" pitchFamily="34" charset="0"/>
              </a:rPr>
              <a:t>. De </a:t>
            </a:r>
            <a:r>
              <a:rPr lang="en-US" altLang="en-US" dirty="0" err="1">
                <a:solidFill>
                  <a:srgbClr val="000000"/>
                </a:solidFill>
                <a:latin typeface="Calibri" panose="020F0502020204030204" pitchFamily="34" charset="0"/>
                <a:cs typeface="Calibri" panose="020F0502020204030204" pitchFamily="34" charset="0"/>
              </a:rPr>
              <a:t>auteursrechten</a:t>
            </a:r>
            <a:r>
              <a:rPr lang="en-US" altLang="en-US" dirty="0">
                <a:solidFill>
                  <a:srgbClr val="000000"/>
                </a:solidFill>
                <a:latin typeface="Calibri" panose="020F0502020204030204" pitchFamily="34" charset="0"/>
                <a:cs typeface="Calibri" panose="020F0502020204030204" pitchFamily="34" charset="0"/>
              </a:rPr>
              <a:t> op </a:t>
            </a:r>
            <a:r>
              <a:rPr lang="en-US" altLang="en-US" dirty="0" err="1">
                <a:solidFill>
                  <a:srgbClr val="000000"/>
                </a:solidFill>
                <a:latin typeface="Calibri" panose="020F0502020204030204" pitchFamily="34" charset="0"/>
                <a:cs typeface="Calibri" panose="020F0502020204030204" pitchFamily="34" charset="0"/>
              </a:rPr>
              <a:t>deze</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afbeeldingen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blijven</a:t>
            </a:r>
            <a:r>
              <a:rPr lang="en-US" altLang="en-US" dirty="0">
                <a:solidFill>
                  <a:srgbClr val="000000"/>
                </a:solidFill>
                <a:latin typeface="Calibri" panose="020F0502020204030204" pitchFamily="34" charset="0"/>
                <a:cs typeface="Calibri" panose="020F0502020204030204" pitchFamily="34" charset="0"/>
              </a:rPr>
              <a:t> </a:t>
            </a:r>
            <a:r>
              <a:rPr lang="en-US" altLang="en-US" dirty="0" err="1">
                <a:solidFill>
                  <a:srgbClr val="000000"/>
                </a:solidFill>
                <a:latin typeface="Calibri" panose="020F0502020204030204" pitchFamily="34" charset="0"/>
                <a:cs typeface="Calibri" panose="020F0502020204030204" pitchFamily="34" charset="0"/>
              </a:rPr>
              <a:t>bij</a:t>
            </a:r>
            <a:r>
              <a:rPr lang="en-US" altLang="en-US" dirty="0">
                <a:solidFill>
                  <a:srgbClr val="000000"/>
                </a:solidFill>
                <a:latin typeface="Calibri" panose="020F0502020204030204" pitchFamily="34" charset="0"/>
                <a:cs typeface="Calibri" panose="020F0502020204030204" pitchFamily="34" charset="0"/>
              </a:rPr>
              <a:t> Microsoft.</a:t>
            </a:r>
            <a:endParaRPr lang="en-US" altLang="en-US" sz="2000" dirty="0">
              <a:latin typeface="Arial" panose="020B0604020202020204" pitchFamily="34" charset="0"/>
            </a:endParaRPr>
          </a:p>
        </p:txBody>
      </p:sp>
      <p:sp>
        <p:nvSpPr>
          <p:cNvPr id="10" name="Tijdelijke aanduiding voor tekst 9">
            <a:extLst>
              <a:ext uri="{FF2B5EF4-FFF2-40B4-BE49-F238E27FC236}">
                <a16:creationId xmlns:a16="http://schemas.microsoft.com/office/drawing/2014/main" id="{8E6024A4-B2FD-559B-262E-326941557735}"/>
              </a:ext>
            </a:extLst>
          </p:cNvPr>
          <p:cNvSpPr>
            <a:spLocks noGrp="1"/>
          </p:cNvSpPr>
          <p:nvPr>
            <p:ph type="body" sz="quarter" idx="28"/>
          </p:nvPr>
        </p:nvSpPr>
        <p:spPr>
          <a:xfrm>
            <a:off x="1757363" y="4470367"/>
            <a:ext cx="9564675" cy="756000"/>
          </a:xfrm>
        </p:spPr>
        <p:txBody>
          <a:bodyPr/>
          <a:lstStyle/>
          <a:p>
            <a:r>
              <a:rPr lang="nl-NL" dirty="0"/>
              <a:t>Leeractiviteit om met studenten een drietal vragen te bespreken rondom klimaatethiek</a:t>
            </a:r>
          </a:p>
          <a:p>
            <a:r>
              <a:rPr lang="nl-NL" dirty="0"/>
              <a:t>Leerdoelen zijn gestoeld op “Herkennen en Bespreken van morele problemen / situaties” van het “HBO model”. Specifieker: 1.4 + 1.6 + 1.8 + 1.16 + 2.9 + 2.11</a:t>
            </a:r>
          </a:p>
        </p:txBody>
      </p:sp>
      <p:sp>
        <p:nvSpPr>
          <p:cNvPr id="12" name="Tijdelijke aanduiding voor tekst 11">
            <a:extLst>
              <a:ext uri="{FF2B5EF4-FFF2-40B4-BE49-F238E27FC236}">
                <a16:creationId xmlns:a16="http://schemas.microsoft.com/office/drawing/2014/main" id="{CAAECEC6-3EEE-0A7E-0B80-E9C32E0B71DD}"/>
              </a:ext>
            </a:extLst>
          </p:cNvPr>
          <p:cNvSpPr>
            <a:spLocks noGrp="1"/>
          </p:cNvSpPr>
          <p:nvPr>
            <p:ph type="body" sz="quarter" idx="30"/>
          </p:nvPr>
        </p:nvSpPr>
        <p:spPr>
          <a:xfrm>
            <a:off x="847927" y="5759147"/>
            <a:ext cx="10474111" cy="180000"/>
          </a:xfrm>
        </p:spPr>
        <p:txBody>
          <a:bodyPr/>
          <a:lstStyle/>
          <a:p>
            <a:r>
              <a:rPr lang="nl-NL" dirty="0"/>
              <a:t>Roy Peeters, 2026, Leeractiviteit Klimaatethiek – 3 vragen om over na te denken, HAN University of </a:t>
            </a:r>
            <a:r>
              <a:rPr lang="nl-NL" dirty="0" err="1"/>
              <a:t>Applied</a:t>
            </a:r>
            <a:r>
              <a:rPr lang="nl-NL" dirty="0"/>
              <a:t> Sciences</a:t>
            </a:r>
          </a:p>
        </p:txBody>
      </p:sp>
      <p:sp>
        <p:nvSpPr>
          <p:cNvPr id="14" name="Tijdelijke aanduiding voor tekst 16">
            <a:extLst>
              <a:ext uri="{FF2B5EF4-FFF2-40B4-BE49-F238E27FC236}">
                <a16:creationId xmlns:a16="http://schemas.microsoft.com/office/drawing/2014/main" id="{2C714816-374F-421A-DA04-A9EF7A46B790}"/>
              </a:ext>
            </a:extLst>
          </p:cNvPr>
          <p:cNvSpPr>
            <a:spLocks noGrp="1"/>
          </p:cNvSpPr>
          <p:nvPr>
            <p:ph type="body" sz="quarter" idx="4294967295"/>
          </p:nvPr>
        </p:nvSpPr>
        <p:spPr>
          <a:xfrm>
            <a:off x="1812913" y="5097493"/>
            <a:ext cx="9509125" cy="431051"/>
          </a:xfrm>
          <a:prstGeom prst="rect">
            <a:avLst/>
          </a:prstGeom>
        </p:spPr>
        <p:txBody>
          <a:bodyPr lIns="0" tIns="0" rIns="0" bIns="0" anchor="t">
            <a:normAutofit/>
          </a:bodyPr>
          <a:lstStyle>
            <a:lvl1pPr marL="0" indent="0">
              <a:buNone/>
              <a:defRPr sz="1200"/>
            </a:lvl1pPr>
          </a:lstStyle>
          <a:p>
            <a:pPr lvl="0"/>
            <a:r>
              <a:rPr lang="nl-NL" dirty="0"/>
              <a:t>Klimaat ethiek – </a:t>
            </a:r>
            <a:r>
              <a:rPr lang="nl-NL" dirty="0" err="1"/>
              <a:t>Tragedy</a:t>
            </a:r>
            <a:r>
              <a:rPr lang="nl-NL" dirty="0"/>
              <a:t> of </a:t>
            </a:r>
            <a:r>
              <a:rPr lang="nl-NL" dirty="0" err="1"/>
              <a:t>the</a:t>
            </a:r>
            <a:r>
              <a:rPr lang="nl-NL" dirty="0"/>
              <a:t> </a:t>
            </a:r>
            <a:r>
              <a:rPr lang="nl-NL" dirty="0" err="1"/>
              <a:t>Commons</a:t>
            </a:r>
            <a:r>
              <a:rPr lang="nl-NL" dirty="0"/>
              <a:t> – Antropocentrisme – </a:t>
            </a:r>
            <a:r>
              <a:rPr lang="nl-NL" dirty="0" err="1"/>
              <a:t>Pathocentrisme</a:t>
            </a:r>
            <a:r>
              <a:rPr lang="nl-NL" dirty="0"/>
              <a:t> – </a:t>
            </a:r>
            <a:r>
              <a:rPr lang="nl-NL" dirty="0" err="1"/>
              <a:t>Biocentrisme</a:t>
            </a:r>
            <a:r>
              <a:rPr lang="nl-NL" dirty="0"/>
              <a:t> – Holisme – Vervuiler betaald – Begunstigde betaald – Vermogen om te betalen </a:t>
            </a:r>
          </a:p>
        </p:txBody>
      </p:sp>
    </p:spTree>
    <p:extLst>
      <p:ext uri="{BB962C8B-B14F-4D97-AF65-F5344CB8AC3E}">
        <p14:creationId xmlns:p14="http://schemas.microsoft.com/office/powerpoint/2010/main" val="3817212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4DEC31C-8F84-A7DE-ACE1-49D05D3C4D11}"/>
              </a:ext>
            </a:extLst>
          </p:cNvPr>
          <p:cNvSpPr>
            <a:spLocks noGrp="1"/>
          </p:cNvSpPr>
          <p:nvPr>
            <p:ph type="body" sz="quarter" idx="18"/>
          </p:nvPr>
        </p:nvSpPr>
        <p:spPr>
          <a:xfrm>
            <a:off x="10920248" y="1612900"/>
            <a:ext cx="1271752" cy="893379"/>
          </a:xfrm>
        </p:spPr>
        <p:txBody>
          <a:bodyPr/>
          <a:lstStyle/>
          <a:p>
            <a:endParaRPr lang="en-US" dirty="0"/>
          </a:p>
        </p:txBody>
      </p:sp>
      <p:sp>
        <p:nvSpPr>
          <p:cNvPr id="3" name="Tekstvak 2">
            <a:extLst>
              <a:ext uri="{FF2B5EF4-FFF2-40B4-BE49-F238E27FC236}">
                <a16:creationId xmlns:a16="http://schemas.microsoft.com/office/drawing/2014/main" id="{90CCE2C0-E2DA-3AC1-41ED-3E94A498FB96}"/>
              </a:ext>
            </a:extLst>
          </p:cNvPr>
          <p:cNvSpPr txBox="1"/>
          <p:nvPr/>
        </p:nvSpPr>
        <p:spPr>
          <a:xfrm>
            <a:off x="148444" y="0"/>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2</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E6F2CD91-F5F2-C806-8B6B-08FF5430944E}"/>
              </a:ext>
            </a:extLst>
          </p:cNvPr>
          <p:cNvSpPr txBox="1">
            <a:spLocks/>
          </p:cNvSpPr>
          <p:nvPr/>
        </p:nvSpPr>
        <p:spPr>
          <a:xfrm>
            <a:off x="11216400" y="2589950"/>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dirty="0"/>
              <a:t>     </a:t>
            </a:r>
          </a:p>
        </p:txBody>
      </p:sp>
      <p:sp>
        <p:nvSpPr>
          <p:cNvPr id="5" name="Tekstvak 4">
            <a:extLst>
              <a:ext uri="{FF2B5EF4-FFF2-40B4-BE49-F238E27FC236}">
                <a16:creationId xmlns:a16="http://schemas.microsoft.com/office/drawing/2014/main" id="{82DB9F8C-3924-4AF8-A928-FA68DB3E7466}"/>
              </a:ext>
            </a:extLst>
          </p:cNvPr>
          <p:cNvSpPr txBox="1"/>
          <p:nvPr/>
        </p:nvSpPr>
        <p:spPr>
          <a:xfrm>
            <a:off x="148444" y="339271"/>
            <a:ext cx="11802256" cy="6463308"/>
          </a:xfrm>
          <a:prstGeom prst="rect">
            <a:avLst/>
          </a:prstGeom>
          <a:noFill/>
        </p:spPr>
        <p:txBody>
          <a:bodyPr wrap="square" rtlCol="0">
            <a:spAutoFit/>
          </a:bodyPr>
          <a:lstStyle/>
          <a:p>
            <a:r>
              <a:rPr lang="nl-NL" b="1" dirty="0"/>
              <a:t>Doel:</a:t>
            </a:r>
            <a:endParaRPr lang="en-US" dirty="0"/>
          </a:p>
          <a:p>
            <a:r>
              <a:rPr lang="nl-NL" dirty="0"/>
              <a:t>Betreft het </a:t>
            </a:r>
            <a:r>
              <a:rPr lang="nl-NL" b="1" u="sng" dirty="0"/>
              <a:t>Herkennen</a:t>
            </a:r>
            <a:r>
              <a:rPr lang="nl-NL" dirty="0"/>
              <a:t> en het </a:t>
            </a:r>
            <a:r>
              <a:rPr lang="nl-NL" b="1" u="sng" dirty="0"/>
              <a:t>Bespreken </a:t>
            </a:r>
            <a:r>
              <a:rPr lang="nl-NL" dirty="0"/>
              <a:t>van morele problemen/situaties van het “HBO model”. Concreet gaat het om de volgende beschreven leerdoelen:</a:t>
            </a:r>
          </a:p>
          <a:p>
            <a:pPr lvl="0" fontAlgn="base"/>
            <a:r>
              <a:rPr lang="nl-NL" b="1" dirty="0"/>
              <a:t>1.4</a:t>
            </a:r>
            <a:r>
              <a:rPr lang="nl-NL" dirty="0"/>
              <a:t> Kan begrip van de ethische overwegingen inzetten bij het ontwikkelen van de eigen morele standpunten</a:t>
            </a:r>
            <a:endParaRPr lang="en-US" dirty="0"/>
          </a:p>
          <a:p>
            <a:pPr lvl="0" fontAlgn="base"/>
            <a:r>
              <a:rPr lang="nl-NL" b="1" dirty="0"/>
              <a:t>1.6</a:t>
            </a:r>
            <a:r>
              <a:rPr lang="nl-NL" dirty="0"/>
              <a:t> Herkent ethische vraagstukken en gevoeligheden</a:t>
            </a:r>
            <a:endParaRPr lang="en-US" dirty="0"/>
          </a:p>
          <a:p>
            <a:pPr lvl="0" fontAlgn="base"/>
            <a:r>
              <a:rPr lang="nl-NL" b="1" dirty="0"/>
              <a:t>1.8</a:t>
            </a:r>
            <a:r>
              <a:rPr lang="nl-NL" dirty="0"/>
              <a:t> Reflecteert op de eigen gedachtegang en eigen gevoelens over een ethisch vraagstuk</a:t>
            </a:r>
            <a:endParaRPr lang="en-US" dirty="0"/>
          </a:p>
          <a:p>
            <a:pPr lvl="0"/>
            <a:r>
              <a:rPr lang="nl-NL" b="1" dirty="0"/>
              <a:t>1.16</a:t>
            </a:r>
            <a:r>
              <a:rPr lang="nl-NL" dirty="0"/>
              <a:t> Brengt een moreel probleem of situatie gestructureerd in kaart</a:t>
            </a:r>
          </a:p>
          <a:p>
            <a:pPr lvl="0"/>
            <a:r>
              <a:rPr lang="nl-NL" b="1" dirty="0"/>
              <a:t>2.9 </a:t>
            </a:r>
            <a:r>
              <a:rPr lang="nl-NL" dirty="0"/>
              <a:t>Kan, door goed te luisteren, in kaart brengen wat er moeilijk is aan het morele probleem / situatie</a:t>
            </a:r>
          </a:p>
          <a:p>
            <a:pPr lvl="0"/>
            <a:r>
              <a:rPr lang="nl-NL" b="1" dirty="0"/>
              <a:t>2.11 </a:t>
            </a:r>
            <a:r>
              <a:rPr lang="nl-NL" dirty="0"/>
              <a:t>Voert een dialoog in plaats van een discussie</a:t>
            </a:r>
            <a:endParaRPr lang="en-US" b="1" dirty="0"/>
          </a:p>
          <a:p>
            <a:endParaRPr lang="en-US" dirty="0">
              <a:latin typeface="Roboto" panose="02000000000000000000" pitchFamily="2" charset="0"/>
              <a:ea typeface="Roboto" panose="02000000000000000000" pitchFamily="2" charset="0"/>
            </a:endParaRPr>
          </a:p>
          <a:p>
            <a:r>
              <a:rPr lang="nl-NL" b="1" dirty="0"/>
              <a:t>Werkvorm:</a:t>
            </a:r>
            <a:endParaRPr lang="en-US" dirty="0"/>
          </a:p>
          <a:p>
            <a:r>
              <a:rPr lang="nl-NL" dirty="0">
                <a:latin typeface="Roboto" panose="02000000000000000000" pitchFamily="2" charset="0"/>
                <a:ea typeface="Roboto" panose="02000000000000000000" pitchFamily="2" charset="0"/>
              </a:rPr>
              <a:t>Een interactief college aangaande klimaat ethiek waarbij wordt stilgestaan bij een 3tal centrale vragen rondom het klimaat. Doel is het herkennen en in kaart brengen van de mogelijke antwoorden op deze vragen</a:t>
            </a:r>
          </a:p>
          <a:p>
            <a:pPr marL="342900" indent="-342900">
              <a:buAutoNum type="arabicParenR"/>
            </a:pPr>
            <a:r>
              <a:rPr lang="nl-NL" i="1" u="sng" dirty="0">
                <a:latin typeface="Roboto" panose="02000000000000000000" pitchFamily="2" charset="0"/>
                <a:ea typeface="Roboto" panose="02000000000000000000" pitchFamily="2" charset="0"/>
              </a:rPr>
              <a:t>Hoezo moeten wij ons druk maken om het klimaat? </a:t>
            </a:r>
            <a:r>
              <a:rPr lang="nl-NL" dirty="0">
                <a:latin typeface="Roboto" panose="02000000000000000000" pitchFamily="2" charset="0"/>
                <a:ea typeface="Roboto" panose="02000000000000000000" pitchFamily="2" charset="0"/>
                <a:sym typeface="Wingdings" panose="05000000000000000000" pitchFamily="2" charset="2"/>
              </a:rPr>
              <a:t> hier wordt vaak aan voorbij gegaan en er wordt vanuit gegaan dat het klimaat een probleem is waar wij ons druk om moeten maken. In deze leeractiviteit kijken we specifiek naar de vraag waarom wij ons druk moeten maken om het uitsterven van diersoorten.</a:t>
            </a:r>
          </a:p>
          <a:p>
            <a:pPr marL="342900" indent="-342900">
              <a:buAutoNum type="arabicParenR"/>
            </a:pPr>
            <a:r>
              <a:rPr lang="nl-NL" i="1" u="sng" dirty="0">
                <a:latin typeface="Roboto" panose="02000000000000000000" pitchFamily="2" charset="0"/>
                <a:ea typeface="Roboto" panose="02000000000000000000" pitchFamily="2" charset="0"/>
                <a:sym typeface="Wingdings" panose="05000000000000000000" pitchFamily="2" charset="2"/>
              </a:rPr>
              <a:t>Hoe is het klimaatprobleem ontstaan? </a:t>
            </a:r>
            <a:r>
              <a:rPr lang="nl-NL" dirty="0">
                <a:latin typeface="Roboto" panose="02000000000000000000" pitchFamily="2" charset="0"/>
                <a:ea typeface="Roboto" panose="02000000000000000000" pitchFamily="2" charset="0"/>
                <a:sym typeface="Wingdings" panose="05000000000000000000" pitchFamily="2" charset="2"/>
              </a:rPr>
              <a:t> Het concept van de “</a:t>
            </a:r>
            <a:r>
              <a:rPr lang="nl-NL" dirty="0" err="1">
                <a:latin typeface="Roboto" panose="02000000000000000000" pitchFamily="2" charset="0"/>
                <a:ea typeface="Roboto" panose="02000000000000000000" pitchFamily="2" charset="0"/>
                <a:sym typeface="Wingdings" panose="05000000000000000000" pitchFamily="2" charset="2"/>
              </a:rPr>
              <a:t>tragedy</a:t>
            </a:r>
            <a:r>
              <a:rPr lang="nl-NL" dirty="0">
                <a:latin typeface="Roboto" panose="02000000000000000000" pitchFamily="2" charset="0"/>
                <a:ea typeface="Roboto" panose="02000000000000000000" pitchFamily="2" charset="0"/>
                <a:sym typeface="Wingdings" panose="05000000000000000000" pitchFamily="2" charset="2"/>
              </a:rPr>
              <a:t> of </a:t>
            </a:r>
            <a:r>
              <a:rPr lang="nl-NL" dirty="0" err="1">
                <a:latin typeface="Roboto" panose="02000000000000000000" pitchFamily="2" charset="0"/>
                <a:ea typeface="Roboto" panose="02000000000000000000" pitchFamily="2" charset="0"/>
                <a:sym typeface="Wingdings" panose="05000000000000000000" pitchFamily="2" charset="2"/>
              </a:rPr>
              <a:t>the</a:t>
            </a:r>
            <a:r>
              <a:rPr lang="nl-NL" dirty="0">
                <a:latin typeface="Roboto" panose="02000000000000000000" pitchFamily="2" charset="0"/>
                <a:ea typeface="Roboto" panose="02000000000000000000" pitchFamily="2" charset="0"/>
                <a:sym typeface="Wingdings" panose="05000000000000000000" pitchFamily="2" charset="2"/>
              </a:rPr>
              <a:t> </a:t>
            </a:r>
            <a:r>
              <a:rPr lang="nl-NL" dirty="0" err="1">
                <a:latin typeface="Roboto" panose="02000000000000000000" pitchFamily="2" charset="0"/>
                <a:ea typeface="Roboto" panose="02000000000000000000" pitchFamily="2" charset="0"/>
                <a:sym typeface="Wingdings" panose="05000000000000000000" pitchFamily="2" charset="2"/>
              </a:rPr>
              <a:t>commons</a:t>
            </a:r>
            <a:r>
              <a:rPr lang="nl-NL" dirty="0">
                <a:latin typeface="Roboto" panose="02000000000000000000" pitchFamily="2" charset="0"/>
                <a:ea typeface="Roboto" panose="02000000000000000000" pitchFamily="2" charset="0"/>
                <a:sym typeface="Wingdings" panose="05000000000000000000" pitchFamily="2" charset="2"/>
              </a:rPr>
              <a:t>” wordt tentoongesteld met een kleine casus waar een aantal studenten aan </a:t>
            </a:r>
            <a:r>
              <a:rPr lang="nl-NL">
                <a:latin typeface="Roboto" panose="02000000000000000000" pitchFamily="2" charset="0"/>
                <a:ea typeface="Roboto" panose="02000000000000000000" pitchFamily="2" charset="0"/>
                <a:sym typeface="Wingdings" panose="05000000000000000000" pitchFamily="2" charset="2"/>
              </a:rPr>
              <a:t>mee zal </a:t>
            </a:r>
            <a:r>
              <a:rPr lang="nl-NL" dirty="0">
                <a:latin typeface="Roboto" panose="02000000000000000000" pitchFamily="2" charset="0"/>
                <a:ea typeface="Roboto" panose="02000000000000000000" pitchFamily="2" charset="0"/>
                <a:sym typeface="Wingdings" panose="05000000000000000000" pitchFamily="2" charset="2"/>
              </a:rPr>
              <a:t>doen.</a:t>
            </a:r>
          </a:p>
          <a:p>
            <a:pPr marL="342900" indent="-342900">
              <a:buAutoNum type="arabicParenR"/>
            </a:pPr>
            <a:r>
              <a:rPr lang="nl-NL" i="1" u="sng" dirty="0">
                <a:latin typeface="Roboto" panose="02000000000000000000" pitchFamily="2" charset="0"/>
                <a:ea typeface="Roboto" panose="02000000000000000000" pitchFamily="2" charset="0"/>
                <a:sym typeface="Wingdings" panose="05000000000000000000" pitchFamily="2" charset="2"/>
              </a:rPr>
              <a:t>Hoe gaan we het klimaatprobleem oplossen </a:t>
            </a:r>
            <a:r>
              <a:rPr lang="nl-NL" dirty="0">
                <a:latin typeface="Roboto" panose="02000000000000000000" pitchFamily="2" charset="0"/>
                <a:ea typeface="Roboto" panose="02000000000000000000" pitchFamily="2" charset="0"/>
                <a:sym typeface="Wingdings" panose="05000000000000000000" pitchFamily="2" charset="2"/>
              </a:rPr>
              <a:t> vanuit een 3tal oplossingsrichtingen wordt besproken hoe het probleem op te lossen, specifieker: wie gaat betalen?</a:t>
            </a:r>
          </a:p>
          <a:p>
            <a:pPr marL="342900" indent="-342900">
              <a:buAutoNum type="arabicParenR"/>
            </a:pPr>
            <a:endParaRPr lang="nl-NL" i="1" u="sng" dirty="0">
              <a:latin typeface="Roboto" panose="02000000000000000000" pitchFamily="2" charset="0"/>
              <a:ea typeface="Roboto" panose="02000000000000000000" pitchFamily="2" charset="0"/>
              <a:sym typeface="Wingdings" panose="05000000000000000000" pitchFamily="2" charset="2"/>
            </a:endParaRPr>
          </a:p>
          <a:p>
            <a:r>
              <a:rPr lang="nl-NL" dirty="0">
                <a:latin typeface="Roboto" panose="02000000000000000000" pitchFamily="2" charset="0"/>
                <a:ea typeface="Roboto" panose="02000000000000000000" pitchFamily="2" charset="0"/>
                <a:sym typeface="Wingdings" panose="05000000000000000000" pitchFamily="2" charset="2"/>
              </a:rPr>
              <a:t>Het doel betreft het </a:t>
            </a:r>
            <a:r>
              <a:rPr lang="nl-NL" b="1" u="sng" dirty="0">
                <a:latin typeface="Roboto" panose="02000000000000000000" pitchFamily="2" charset="0"/>
                <a:ea typeface="Roboto" panose="02000000000000000000" pitchFamily="2" charset="0"/>
                <a:sym typeface="Wingdings" panose="05000000000000000000" pitchFamily="2" charset="2"/>
              </a:rPr>
              <a:t>herkennen</a:t>
            </a:r>
            <a:r>
              <a:rPr lang="nl-NL" dirty="0">
                <a:latin typeface="Roboto" panose="02000000000000000000" pitchFamily="2" charset="0"/>
                <a:ea typeface="Roboto" panose="02000000000000000000" pitchFamily="2" charset="0"/>
                <a:sym typeface="Wingdings" panose="05000000000000000000" pitchFamily="2" charset="2"/>
              </a:rPr>
              <a:t> van verschillende manieren om naar het probleem te kijken en deze te </a:t>
            </a:r>
            <a:r>
              <a:rPr lang="nl-NL" b="1" u="sng" dirty="0">
                <a:latin typeface="Roboto" panose="02000000000000000000" pitchFamily="2" charset="0"/>
                <a:ea typeface="Roboto" panose="02000000000000000000" pitchFamily="2" charset="0"/>
                <a:sym typeface="Wingdings" panose="05000000000000000000" pitchFamily="2" charset="2"/>
              </a:rPr>
              <a:t>bespreken </a:t>
            </a:r>
            <a:r>
              <a:rPr lang="nl-NL" dirty="0">
                <a:latin typeface="Roboto" panose="02000000000000000000" pitchFamily="2" charset="0"/>
                <a:ea typeface="Roboto" panose="02000000000000000000" pitchFamily="2" charset="0"/>
                <a:sym typeface="Wingdings" panose="05000000000000000000" pitchFamily="2" charset="2"/>
              </a:rPr>
              <a:t>een oordeel mag uitblijven, belangrijker is reflecteren op hun eigen gedachtegang omtrent dit probleem.</a:t>
            </a: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38630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346DBB-2F36-2917-BD07-4707BE47950C}"/>
              </a:ext>
            </a:extLst>
          </p:cNvPr>
          <p:cNvSpPr>
            <a:spLocks noGrp="1"/>
          </p:cNvSpPr>
          <p:nvPr>
            <p:ph type="body" sz="quarter" idx="19"/>
          </p:nvPr>
        </p:nvSpPr>
        <p:spPr/>
        <p:txBody>
          <a:bodyPr/>
          <a:lstStyle/>
          <a:p>
            <a:endParaRPr lang="en-US"/>
          </a:p>
        </p:txBody>
      </p:sp>
      <p:sp>
        <p:nvSpPr>
          <p:cNvPr id="4" name="Rectangle 3">
            <a:extLst>
              <a:ext uri="{FF2B5EF4-FFF2-40B4-BE49-F238E27FC236}">
                <a16:creationId xmlns:a16="http://schemas.microsoft.com/office/drawing/2014/main" id="{CDDAE60E-ED2D-B594-EA67-140320DF96CC}"/>
              </a:ext>
            </a:extLst>
          </p:cNvPr>
          <p:cNvSpPr>
            <a:spLocks noChangeArrowheads="1"/>
          </p:cNvSpPr>
          <p:nvPr/>
        </p:nvSpPr>
        <p:spPr bwMode="auto">
          <a:xfrm>
            <a:off x="746234" y="1835754"/>
            <a:ext cx="1051034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Aristoteles.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sd</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The Politics. In Aristoteles, </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The Politics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 Hoofdstuk 8).</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Ceballos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G.,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Ehrlich</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 R.,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Barnosky</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 D.,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Garcia</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Pringle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 M., &amp; Palmer, T. M. (2015, Juni 19).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Accelerated</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modern human–</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induced</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species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losses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Entering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sixth</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mass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extinction</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Science</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Advances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pp. Vol 1, Issue 5.</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Erasmus Universiteit. (2023).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Environmental</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Ethics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and</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Moral</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Extensionism</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Rotterdam.</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Giphy.com. (2025, December 9).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Problem</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Tom Hanks Houston we have a </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Opgehaald van Giphy.com: https://giphy.com/gifs/tv4-problem-tom-hanks-houston-we-have-a-4Hx5nJBfi8FzFWxztb</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Giphy.com. (2025, December 11).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Satisfying</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Opgehaald van Giphy.com: https://giphy.com/gifs/satisfying-He4wudo59enf2</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Leopold, A. (1991). </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The River of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the</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Mother</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of God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and</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Other</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Essays.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Wisconsin: University of Wisconsin Press.</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Rockström</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J., Steffen, W.,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Noone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K.,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Persson</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 &amp;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Chapin</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III, S. F. (2009, December).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Planetary</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Boundaries</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Exploring</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Safe Operating Space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for</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Humanity</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Ecology</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and</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Society</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pp. Vol. 14, no2.</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Roser</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 &amp;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Ritchie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H. (2023, Juni 1). </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How has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world</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population</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growth</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changed</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over time?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Opgehaald van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Our</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World in Data: https://ourworldindata.org/population-growth-over-time</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Singer</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 (1975).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Animal</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Liberation</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Verenigde Staten: </a:t>
            </a:r>
            <a:r>
              <a:rPr kumimoji="0" lang="nl-NL" altLang="en-US" sz="1600" b="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Harper</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Collins.</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Taylor, P. (1986). </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Respect </a:t>
            </a:r>
            <a:r>
              <a:rPr kumimoji="0" lang="nl-NL" altLang="en-US"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for</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Nature.</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Verenigde Staten: Princeton University Press.</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UNFCC. (2025, December 12). </a:t>
            </a:r>
            <a:r>
              <a:rPr kumimoji="0" lang="nl-NL" altLang="en-US"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Homepagina</a:t>
            </a:r>
            <a:r>
              <a:rPr kumimoji="0" lang="nl-NL"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Opgehaald van UNFCC: https://unfccc.int/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4400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D727F-9457-813B-61B2-75B633D2614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BD7A2D3-0508-BAF9-5C9A-C4E2E9C207B1}"/>
              </a:ext>
            </a:extLst>
          </p:cNvPr>
          <p:cNvSpPr>
            <a:spLocks noGrp="1"/>
          </p:cNvSpPr>
          <p:nvPr>
            <p:ph type="body" sz="quarter" idx="18"/>
          </p:nvPr>
        </p:nvSpPr>
        <p:spPr/>
        <p:txBody>
          <a:bodyPr/>
          <a:lstStyle/>
          <a:p>
            <a:endParaRPr lang="en-US" dirty="0"/>
          </a:p>
        </p:txBody>
      </p:sp>
      <p:sp>
        <p:nvSpPr>
          <p:cNvPr id="3" name="Tekstvak 2">
            <a:extLst>
              <a:ext uri="{FF2B5EF4-FFF2-40B4-BE49-F238E27FC236}">
                <a16:creationId xmlns:a16="http://schemas.microsoft.com/office/drawing/2014/main" id="{CDBE9D1A-BF5F-93DE-8078-23C13F8DABE0}"/>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3</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04AF0539-2504-C889-6BA1-984B3099D2C5}"/>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6" name="Tekstvak 5">
            <a:extLst>
              <a:ext uri="{FF2B5EF4-FFF2-40B4-BE49-F238E27FC236}">
                <a16:creationId xmlns:a16="http://schemas.microsoft.com/office/drawing/2014/main" id="{F977ABFC-4332-152C-9F21-F64A99281F82}"/>
              </a:ext>
            </a:extLst>
          </p:cNvPr>
          <p:cNvSpPr txBox="1"/>
          <p:nvPr/>
        </p:nvSpPr>
        <p:spPr>
          <a:xfrm>
            <a:off x="148443" y="691387"/>
            <a:ext cx="11718620" cy="6047809"/>
          </a:xfrm>
          <a:prstGeom prst="rect">
            <a:avLst/>
          </a:prstGeom>
          <a:noFill/>
        </p:spPr>
        <p:txBody>
          <a:bodyPr wrap="square" rtlCol="0">
            <a:spAutoFit/>
          </a:bodyPr>
          <a:lstStyle/>
          <a:p>
            <a:r>
              <a:rPr lang="nl-NL" b="1" dirty="0"/>
              <a:t>Toelichting bij sheets en tijds indicatie:</a:t>
            </a:r>
            <a:endParaRPr lang="en-US" dirty="0"/>
          </a:p>
          <a:p>
            <a:pPr lvl="0" fontAlgn="base">
              <a:lnSpc>
                <a:spcPct val="150000"/>
              </a:lnSpc>
            </a:pPr>
            <a:r>
              <a:rPr lang="nl-NL" dirty="0"/>
              <a:t>1 – 4: docent instructies, te lezen door docent, niet te gebruiken in de les</a:t>
            </a:r>
            <a:endParaRPr lang="en-US" dirty="0"/>
          </a:p>
          <a:p>
            <a:pPr lvl="0" fontAlgn="base">
              <a:lnSpc>
                <a:spcPct val="150000"/>
              </a:lnSpc>
            </a:pPr>
            <a:r>
              <a:rPr lang="nl-NL" dirty="0"/>
              <a:t>5 – 7: Opstart en programma, inclusief leerdoelen </a:t>
            </a:r>
            <a:r>
              <a:rPr lang="nl-NL" dirty="0">
                <a:sym typeface="Wingdings" panose="05000000000000000000" pitchFamily="2" charset="2"/>
              </a:rPr>
              <a:t></a:t>
            </a:r>
            <a:r>
              <a:rPr lang="nl-NL" dirty="0"/>
              <a:t> 5</a:t>
            </a:r>
            <a:r>
              <a:rPr lang="nl-NL" b="1" dirty="0"/>
              <a:t> minuten</a:t>
            </a:r>
            <a:endParaRPr lang="en-US" dirty="0"/>
          </a:p>
          <a:p>
            <a:pPr lvl="0" fontAlgn="base">
              <a:lnSpc>
                <a:spcPct val="150000"/>
              </a:lnSpc>
            </a:pPr>
            <a:r>
              <a:rPr lang="nl-NL" dirty="0"/>
              <a:t>8 – 9: Introductie onderwerp met </a:t>
            </a:r>
            <a:r>
              <a:rPr lang="nl-NL" dirty="0" err="1"/>
              <a:t>inkomer</a:t>
            </a:r>
            <a:r>
              <a:rPr lang="nl-NL" dirty="0"/>
              <a:t> en vooruitkijken naar de 3 vragen</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10: Introductie vraag 1 </a:t>
            </a:r>
            <a:r>
              <a:rPr lang="nl-NL" dirty="0">
                <a:sym typeface="Wingdings" panose="05000000000000000000" pitchFamily="2" charset="2"/>
              </a:rPr>
              <a:t></a:t>
            </a:r>
            <a:r>
              <a:rPr lang="nl-NL" dirty="0"/>
              <a:t> </a:t>
            </a:r>
            <a:r>
              <a:rPr lang="nl-NL" b="1" dirty="0"/>
              <a:t>5 minuten</a:t>
            </a:r>
          </a:p>
          <a:p>
            <a:pPr lvl="0" fontAlgn="base">
              <a:lnSpc>
                <a:spcPct val="150000"/>
              </a:lnSpc>
            </a:pPr>
            <a:r>
              <a:rPr lang="nl-NL" dirty="0"/>
              <a:t>11 – 13: behandelen vraag 1 </a:t>
            </a:r>
            <a:r>
              <a:rPr lang="nl-NL" dirty="0">
                <a:sym typeface="Wingdings" panose="05000000000000000000" pitchFamily="2" charset="2"/>
              </a:rPr>
              <a:t> </a:t>
            </a:r>
            <a:r>
              <a:rPr lang="nl-NL" b="1" dirty="0">
                <a:sym typeface="Wingdings" panose="05000000000000000000" pitchFamily="2" charset="2"/>
              </a:rPr>
              <a:t>15 minuten</a:t>
            </a:r>
            <a:endParaRPr lang="en-US" dirty="0"/>
          </a:p>
          <a:p>
            <a:pPr lvl="0" fontAlgn="base">
              <a:lnSpc>
                <a:spcPct val="150000"/>
              </a:lnSpc>
            </a:pPr>
            <a:r>
              <a:rPr lang="nl-NL" dirty="0"/>
              <a:t>14 – 17: Citaten die relevant zijn bij vraag 1, eventueel te behandelen afhankelijk van tijd </a:t>
            </a:r>
            <a:r>
              <a:rPr lang="nl-NL" dirty="0">
                <a:sym typeface="Wingdings" panose="05000000000000000000" pitchFamily="2" charset="2"/>
              </a:rPr>
              <a:t> (</a:t>
            </a:r>
            <a:r>
              <a:rPr lang="nl-NL" b="1" dirty="0">
                <a:sym typeface="Wingdings" panose="05000000000000000000" pitchFamily="2" charset="2"/>
              </a:rPr>
              <a:t>5 minuten)</a:t>
            </a:r>
            <a:endParaRPr lang="en-US" dirty="0"/>
          </a:p>
          <a:p>
            <a:pPr lvl="0" fontAlgn="base">
              <a:lnSpc>
                <a:spcPct val="150000"/>
              </a:lnSpc>
            </a:pPr>
            <a:r>
              <a:rPr lang="nl-NL" dirty="0"/>
              <a:t>18: Introductie vraag 2 met opdracht voor een 4tal studenten </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19 – 20: Verdere duiding vraag 2 met filmpje en opdracht </a:t>
            </a:r>
            <a:r>
              <a:rPr lang="nl-NL" dirty="0">
                <a:sym typeface="Wingdings" panose="05000000000000000000" pitchFamily="2" charset="2"/>
              </a:rPr>
              <a:t> </a:t>
            </a:r>
            <a:r>
              <a:rPr lang="nl-NL" b="1" dirty="0">
                <a:sym typeface="Wingdings" panose="05000000000000000000" pitchFamily="2" charset="2"/>
              </a:rPr>
              <a:t>10 minuten</a:t>
            </a:r>
          </a:p>
          <a:p>
            <a:pPr lvl="0" fontAlgn="base">
              <a:lnSpc>
                <a:spcPct val="150000"/>
              </a:lnSpc>
            </a:pPr>
            <a:r>
              <a:rPr lang="nl-NL" dirty="0">
                <a:sym typeface="Wingdings" panose="05000000000000000000" pitchFamily="2" charset="2"/>
              </a:rPr>
              <a:t>21 - 22: introductie vraag 3  </a:t>
            </a:r>
            <a:r>
              <a:rPr lang="nl-NL" b="1" dirty="0">
                <a:sym typeface="Wingdings" panose="05000000000000000000" pitchFamily="2" charset="2"/>
              </a:rPr>
              <a:t>5 minuten</a:t>
            </a:r>
          </a:p>
          <a:p>
            <a:pPr lvl="0" fontAlgn="base">
              <a:lnSpc>
                <a:spcPct val="150000"/>
              </a:lnSpc>
            </a:pPr>
            <a:r>
              <a:rPr lang="nl-NL" dirty="0">
                <a:sym typeface="Wingdings" panose="05000000000000000000" pitchFamily="2" charset="2"/>
              </a:rPr>
              <a:t>23 – 25: Opdrachten rondom vraag 3  </a:t>
            </a:r>
            <a:r>
              <a:rPr lang="nl-NL" b="1" dirty="0">
                <a:sym typeface="Wingdings" panose="05000000000000000000" pitchFamily="2" charset="2"/>
              </a:rPr>
              <a:t>10 minuten</a:t>
            </a:r>
          </a:p>
          <a:p>
            <a:pPr lvl="0" fontAlgn="base">
              <a:lnSpc>
                <a:spcPct val="150000"/>
              </a:lnSpc>
            </a:pPr>
            <a:r>
              <a:rPr lang="nl-NL" dirty="0">
                <a:sym typeface="Wingdings" panose="05000000000000000000" pitchFamily="2" charset="2"/>
              </a:rPr>
              <a:t>26: Nabespreken vraag 3  </a:t>
            </a:r>
            <a:r>
              <a:rPr lang="nl-NL" b="1" dirty="0">
                <a:sym typeface="Wingdings" panose="05000000000000000000" pitchFamily="2" charset="2"/>
              </a:rPr>
              <a:t>5 minuten</a:t>
            </a:r>
            <a:r>
              <a:rPr lang="nl-NL" dirty="0">
                <a:sym typeface="Wingdings" panose="05000000000000000000" pitchFamily="2" charset="2"/>
              </a:rPr>
              <a:t> </a:t>
            </a:r>
            <a:endParaRPr lang="en-US" dirty="0"/>
          </a:p>
          <a:p>
            <a:pPr lvl="0" fontAlgn="base">
              <a:lnSpc>
                <a:spcPct val="150000"/>
              </a:lnSpc>
            </a:pPr>
            <a:r>
              <a:rPr lang="nl-NL" dirty="0"/>
              <a:t>27: Afsluiting met reflectie op 3tal vragen </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28 – 30: formele afsluiting</a:t>
            </a:r>
            <a:endParaRPr lang="en-US" dirty="0"/>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0912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descr="Afbeelding met persoon, kleding, computer, overdekt&#10;&#10;Automatisch gegenereerde beschrijving">
            <a:extLst>
              <a:ext uri="{FF2B5EF4-FFF2-40B4-BE49-F238E27FC236}">
                <a16:creationId xmlns:a16="http://schemas.microsoft.com/office/drawing/2014/main" id="{2AC46C60-717C-7F5B-FEE1-2F5E3F88B8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210" t="1370" r="21210" b="1370"/>
          <a:stretch/>
        </p:blipFill>
        <p:spPr>
          <a:xfrm>
            <a:off x="7400925" y="0"/>
            <a:ext cx="4791075" cy="5410200"/>
          </a:xfrm>
        </p:spPr>
      </p:pic>
      <p:sp>
        <p:nvSpPr>
          <p:cNvPr id="10" name="Titel 9">
            <a:extLst>
              <a:ext uri="{FF2B5EF4-FFF2-40B4-BE49-F238E27FC236}">
                <a16:creationId xmlns:a16="http://schemas.microsoft.com/office/drawing/2014/main" id="{05BB0E70-C0DF-387C-5439-B14DFA55C705}"/>
              </a:ext>
            </a:extLst>
          </p:cNvPr>
          <p:cNvSpPr>
            <a:spLocks noGrp="1"/>
          </p:cNvSpPr>
          <p:nvPr>
            <p:ph type="title"/>
          </p:nvPr>
        </p:nvSpPr>
        <p:spPr>
          <a:xfrm>
            <a:off x="803274" y="1418449"/>
            <a:ext cx="5972663" cy="2051317"/>
          </a:xfrm>
        </p:spPr>
        <p:txBody>
          <a:bodyPr/>
          <a:lstStyle/>
          <a:p>
            <a:r>
              <a:rPr lang="nl-NL" dirty="0"/>
              <a:t>Klimaat ethiek</a:t>
            </a:r>
            <a:br>
              <a:rPr lang="nl-NL" dirty="0"/>
            </a:br>
            <a:br>
              <a:rPr lang="nl-NL" dirty="0"/>
            </a:br>
            <a:r>
              <a:rPr lang="nl-NL" sz="2800" dirty="0"/>
              <a:t>3 vragen om over na te denken</a:t>
            </a:r>
            <a:endParaRPr lang="nl-NL" dirty="0"/>
          </a:p>
        </p:txBody>
      </p:sp>
      <p:sp>
        <p:nvSpPr>
          <p:cNvPr id="4" name="Tijdelijke aanduiding voor tekst 3">
            <a:extLst>
              <a:ext uri="{FF2B5EF4-FFF2-40B4-BE49-F238E27FC236}">
                <a16:creationId xmlns:a16="http://schemas.microsoft.com/office/drawing/2014/main" id="{EF102C33-F1AA-1198-FBC5-CB4246F3DF3F}"/>
              </a:ext>
            </a:extLst>
          </p:cNvPr>
          <p:cNvSpPr>
            <a:spLocks noGrp="1"/>
          </p:cNvSpPr>
          <p:nvPr>
            <p:ph type="body" sz="quarter" idx="11"/>
          </p:nvPr>
        </p:nvSpPr>
        <p:spPr>
          <a:xfrm>
            <a:off x="803274" y="3654111"/>
            <a:ext cx="5972175" cy="644935"/>
          </a:xfrm>
        </p:spPr>
        <p:txBody>
          <a:bodyPr/>
          <a:lstStyle/>
          <a:p>
            <a:r>
              <a:rPr lang="nl-NL" dirty="0"/>
              <a:t>Ethiek supermarkt</a:t>
            </a:r>
          </a:p>
        </p:txBody>
      </p:sp>
      <p:sp>
        <p:nvSpPr>
          <p:cNvPr id="11" name="Tijdelijke aanduiding voor tekst 10">
            <a:extLst>
              <a:ext uri="{FF2B5EF4-FFF2-40B4-BE49-F238E27FC236}">
                <a16:creationId xmlns:a16="http://schemas.microsoft.com/office/drawing/2014/main" id="{211B28C7-7D64-44FF-E082-DD8E31869A11}"/>
              </a:ext>
            </a:extLst>
          </p:cNvPr>
          <p:cNvSpPr>
            <a:spLocks noGrp="1"/>
          </p:cNvSpPr>
          <p:nvPr>
            <p:ph type="body" sz="quarter" idx="4294967295"/>
          </p:nvPr>
        </p:nvSpPr>
        <p:spPr>
          <a:xfrm>
            <a:off x="803762" y="4691802"/>
            <a:ext cx="5972175" cy="749300"/>
          </a:xfrm>
        </p:spPr>
        <p:txBody>
          <a:bodyPr/>
          <a:lstStyle/>
          <a:p>
            <a:endParaRPr lang="nl-NL" dirty="0"/>
          </a:p>
        </p:txBody>
      </p:sp>
      <p:sp>
        <p:nvSpPr>
          <p:cNvPr id="6" name="Tijdelijke aanduiding voor tekst 5">
            <a:extLst>
              <a:ext uri="{FF2B5EF4-FFF2-40B4-BE49-F238E27FC236}">
                <a16:creationId xmlns:a16="http://schemas.microsoft.com/office/drawing/2014/main" id="{D86A9ECD-27B2-21C3-4641-628FD3E9D2BA}"/>
              </a:ext>
            </a:extLst>
          </p:cNvPr>
          <p:cNvSpPr>
            <a:spLocks noGrp="1"/>
          </p:cNvSpPr>
          <p:nvPr>
            <p:ph type="body" sz="quarter" idx="13"/>
          </p:nvPr>
        </p:nvSpPr>
        <p:spPr>
          <a:xfrm>
            <a:off x="7493449" y="5884985"/>
            <a:ext cx="3608442" cy="578806"/>
          </a:xfrm>
        </p:spPr>
        <p:txBody>
          <a:bodyPr/>
          <a:lstStyle/>
          <a:p>
            <a:r>
              <a:rPr lang="nl-NL" b="1" dirty="0">
                <a:solidFill>
                  <a:srgbClr val="E50056"/>
                </a:solidFill>
              </a:rPr>
              <a:t>START</a:t>
            </a:r>
          </a:p>
        </p:txBody>
      </p:sp>
      <p:sp>
        <p:nvSpPr>
          <p:cNvPr id="2" name="Tijdelijke aanduiding voor tekst 26">
            <a:extLst>
              <a:ext uri="{FF2B5EF4-FFF2-40B4-BE49-F238E27FC236}">
                <a16:creationId xmlns:a16="http://schemas.microsoft.com/office/drawing/2014/main" id="{AD26FA5B-8AA1-5BFD-FFD7-5F66C9B6C2D1}"/>
              </a:ext>
            </a:extLst>
          </p:cNvPr>
          <p:cNvSpPr txBox="1">
            <a:spLocks/>
          </p:cNvSpPr>
          <p:nvPr/>
        </p:nvSpPr>
        <p:spPr>
          <a:xfrm>
            <a:off x="803274" y="6156325"/>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Tree>
    <p:extLst>
      <p:ext uri="{BB962C8B-B14F-4D97-AF65-F5344CB8AC3E}">
        <p14:creationId xmlns:p14="http://schemas.microsoft.com/office/powerpoint/2010/main" val="2122542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F41A841-AB2F-4CB0-5C27-AD7B8D26A56C}"/>
              </a:ext>
            </a:extLst>
          </p:cNvPr>
          <p:cNvSpPr>
            <a:spLocks noGrp="1"/>
          </p:cNvSpPr>
          <p:nvPr>
            <p:ph type="title"/>
          </p:nvPr>
        </p:nvSpPr>
        <p:spPr>
          <a:xfrm>
            <a:off x="637020" y="169180"/>
            <a:ext cx="10585450" cy="792000"/>
          </a:xfrm>
        </p:spPr>
        <p:txBody>
          <a:bodyPr/>
          <a:lstStyle/>
          <a:p>
            <a:r>
              <a:rPr lang="nl-NL" dirty="0"/>
              <a:t>Klimaatethiek</a:t>
            </a:r>
          </a:p>
        </p:txBody>
      </p:sp>
      <p:sp>
        <p:nvSpPr>
          <p:cNvPr id="3" name="Tijdelijke aanduiding voor tekst 2">
            <a:extLst>
              <a:ext uri="{FF2B5EF4-FFF2-40B4-BE49-F238E27FC236}">
                <a16:creationId xmlns:a16="http://schemas.microsoft.com/office/drawing/2014/main" id="{B9C41FBF-8CBF-F9B3-0B1C-FE882BB92F5F}"/>
              </a:ext>
            </a:extLst>
          </p:cNvPr>
          <p:cNvSpPr>
            <a:spLocks noGrp="1"/>
          </p:cNvSpPr>
          <p:nvPr>
            <p:ph type="body" sz="quarter" idx="10"/>
          </p:nvPr>
        </p:nvSpPr>
        <p:spPr>
          <a:xfrm>
            <a:off x="388568" y="1164970"/>
            <a:ext cx="10585450" cy="5614202"/>
          </a:xfrm>
        </p:spPr>
        <p:txBody>
          <a:bodyPr/>
          <a:lstStyle/>
          <a:p>
            <a:pPr marL="0" indent="0">
              <a:buNone/>
            </a:pPr>
            <a:r>
              <a:rPr lang="nl-NL" sz="2000" b="1" u="sng" dirty="0"/>
              <a:t>3 vragen om over na te denken</a:t>
            </a:r>
          </a:p>
          <a:p>
            <a:pPr marL="0" indent="0">
              <a:buNone/>
            </a:pPr>
            <a:r>
              <a:rPr lang="nl-NL" sz="1800" b="1" dirty="0"/>
              <a:t>Programma:</a:t>
            </a:r>
          </a:p>
          <a:p>
            <a:r>
              <a:rPr lang="nl-NL" sz="1800" dirty="0"/>
              <a:t>Kleine introductie over het onderwerp</a:t>
            </a:r>
          </a:p>
          <a:p>
            <a:pPr marL="0" indent="0">
              <a:buNone/>
            </a:pPr>
            <a:endParaRPr lang="nl-NL" sz="1800" dirty="0"/>
          </a:p>
          <a:p>
            <a:r>
              <a:rPr lang="nl-NL" sz="1800" dirty="0"/>
              <a:t>Vraag 1: </a:t>
            </a:r>
            <a:r>
              <a:rPr lang="nl-NL" sz="1800" i="1" u="sng" dirty="0"/>
              <a:t>Hoezo moeten wij ons druk maken om het klimaat?</a:t>
            </a:r>
          </a:p>
          <a:p>
            <a:pPr lvl="1"/>
            <a:r>
              <a:rPr lang="nl-NL" sz="1800" dirty="0"/>
              <a:t>Herkennen van verschillende perspectieven als antwoord op deze vraag</a:t>
            </a:r>
          </a:p>
          <a:p>
            <a:pPr marL="268287" lvl="1" indent="0">
              <a:buNone/>
            </a:pPr>
            <a:endParaRPr lang="nl-NL" sz="1800" dirty="0"/>
          </a:p>
          <a:p>
            <a:r>
              <a:rPr lang="nl-NL" sz="1800" dirty="0"/>
              <a:t>Vraag 2: </a:t>
            </a:r>
            <a:r>
              <a:rPr lang="nl-NL" sz="1800" i="1" u="sng" dirty="0"/>
              <a:t>Hoe is het klimaatprobleem ontstaan?</a:t>
            </a:r>
          </a:p>
          <a:p>
            <a:pPr lvl="1"/>
            <a:r>
              <a:rPr lang="nl-NL" sz="1800" dirty="0"/>
              <a:t>Kleine tentoonstelling van het mechanisme van de “</a:t>
            </a:r>
            <a:r>
              <a:rPr lang="nl-NL" sz="1800" i="1" dirty="0" err="1"/>
              <a:t>tragedy</a:t>
            </a:r>
            <a:r>
              <a:rPr lang="nl-NL" sz="1800" i="1" dirty="0"/>
              <a:t> of </a:t>
            </a:r>
            <a:r>
              <a:rPr lang="nl-NL" sz="1800" i="1" dirty="0" err="1"/>
              <a:t>the</a:t>
            </a:r>
            <a:r>
              <a:rPr lang="nl-NL" sz="1800" i="1" dirty="0"/>
              <a:t> </a:t>
            </a:r>
            <a:r>
              <a:rPr lang="nl-NL" sz="1800" i="1" dirty="0" err="1"/>
              <a:t>commons</a:t>
            </a:r>
            <a:r>
              <a:rPr lang="nl-NL" sz="1800" dirty="0"/>
              <a:t>” </a:t>
            </a:r>
          </a:p>
          <a:p>
            <a:pPr marL="268287" lvl="1" indent="0">
              <a:buNone/>
            </a:pPr>
            <a:endParaRPr lang="nl-NL" sz="1800" dirty="0"/>
          </a:p>
          <a:p>
            <a:r>
              <a:rPr lang="nl-NL" sz="1800" dirty="0"/>
              <a:t>Vraag 3: </a:t>
            </a:r>
            <a:r>
              <a:rPr lang="nl-NL" sz="1800" i="1" u="sng" dirty="0"/>
              <a:t>Hoe gaan we het klimaatprobleem oplossen?</a:t>
            </a:r>
          </a:p>
          <a:p>
            <a:pPr lvl="1"/>
            <a:r>
              <a:rPr lang="nl-NL" sz="1800" dirty="0"/>
              <a:t>Voor- en nadelen bespreken van een 3tal oplossingsrichtingen</a:t>
            </a:r>
          </a:p>
          <a:p>
            <a:endParaRPr lang="nl-NL" sz="1800" dirty="0"/>
          </a:p>
          <a:p>
            <a:r>
              <a:rPr lang="nl-NL" sz="1800" dirty="0"/>
              <a:t>Gezamenlijk afsluiten</a:t>
            </a:r>
          </a:p>
        </p:txBody>
      </p:sp>
      <p:sp>
        <p:nvSpPr>
          <p:cNvPr id="7" name="Tijdelijke aanduiding voor tekst 6">
            <a:extLst>
              <a:ext uri="{FF2B5EF4-FFF2-40B4-BE49-F238E27FC236}">
                <a16:creationId xmlns:a16="http://schemas.microsoft.com/office/drawing/2014/main" id="{7E580559-AEE0-84DA-602F-6DB19462A3FA}"/>
              </a:ext>
            </a:extLst>
          </p:cNvPr>
          <p:cNvSpPr>
            <a:spLocks noGrp="1"/>
          </p:cNvSpPr>
          <p:nvPr>
            <p:ph type="body" sz="quarter" idx="18"/>
          </p:nvPr>
        </p:nvSpPr>
        <p:spPr/>
        <p:txBody>
          <a:bodyPr/>
          <a:lstStyle/>
          <a:p>
            <a:endParaRPr lang="nl-NL"/>
          </a:p>
        </p:txBody>
      </p:sp>
      <p:pic>
        <p:nvPicPr>
          <p:cNvPr id="2" name="Afbeelding 1" descr="Stripverhaal checklijst en potlood">
            <a:extLst>
              <a:ext uri="{FF2B5EF4-FFF2-40B4-BE49-F238E27FC236}">
                <a16:creationId xmlns:a16="http://schemas.microsoft.com/office/drawing/2014/main" id="{306EA68F-1D0F-10C1-AD9D-CEA8F01D8C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5449" y="955868"/>
            <a:ext cx="3496551" cy="2822239"/>
          </a:xfrm>
          <a:prstGeom prst="rect">
            <a:avLst/>
          </a:prstGeom>
        </p:spPr>
      </p:pic>
    </p:spTree>
    <p:extLst>
      <p:ext uri="{BB962C8B-B14F-4D97-AF65-F5344CB8AC3E}">
        <p14:creationId xmlns:p14="http://schemas.microsoft.com/office/powerpoint/2010/main" val="363366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9566-A1D5-D731-67F8-F7239D763E0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750D8213-3923-6B19-BE23-0B9E3C26893D}"/>
              </a:ext>
            </a:extLst>
          </p:cNvPr>
          <p:cNvSpPr>
            <a:spLocks noGrp="1"/>
          </p:cNvSpPr>
          <p:nvPr>
            <p:ph type="title"/>
          </p:nvPr>
        </p:nvSpPr>
        <p:spPr>
          <a:xfrm>
            <a:off x="104775" y="38346"/>
            <a:ext cx="10585450" cy="1212850"/>
          </a:xfrm>
        </p:spPr>
        <p:txBody>
          <a:bodyPr/>
          <a:lstStyle/>
          <a:p>
            <a:r>
              <a:rPr lang="nl-NL" dirty="0"/>
              <a:t>Klimaatethiek</a:t>
            </a:r>
            <a:br>
              <a:rPr lang="nl-NL" dirty="0"/>
            </a:br>
            <a:r>
              <a:rPr lang="nl-NL" sz="2400" dirty="0"/>
              <a:t>3 vragen om over na te denken</a:t>
            </a:r>
          </a:p>
        </p:txBody>
      </p:sp>
      <p:sp>
        <p:nvSpPr>
          <p:cNvPr id="3" name="Tijdelijke aanduiding voor tekst 2">
            <a:extLst>
              <a:ext uri="{FF2B5EF4-FFF2-40B4-BE49-F238E27FC236}">
                <a16:creationId xmlns:a16="http://schemas.microsoft.com/office/drawing/2014/main" id="{4E531E3E-2B2A-732B-0BAF-4C21B4860EB0}"/>
              </a:ext>
            </a:extLst>
          </p:cNvPr>
          <p:cNvSpPr>
            <a:spLocks noGrp="1"/>
          </p:cNvSpPr>
          <p:nvPr>
            <p:ph type="body" sz="quarter" idx="10"/>
          </p:nvPr>
        </p:nvSpPr>
        <p:spPr>
          <a:xfrm>
            <a:off x="4708996" y="644771"/>
            <a:ext cx="7724303" cy="6174883"/>
          </a:xfrm>
        </p:spPr>
        <p:txBody>
          <a:bodyPr/>
          <a:lstStyle/>
          <a:p>
            <a:pPr marL="0" indent="0">
              <a:buNone/>
            </a:pPr>
            <a:r>
              <a:rPr lang="nl-NL" sz="1800" b="1" dirty="0"/>
              <a:t>Leerdoelen</a:t>
            </a:r>
          </a:p>
          <a:p>
            <a:r>
              <a:rPr lang="nl-NL" sz="1800" dirty="0"/>
              <a:t>Begrip krijgen van ethische overwegingen om daarmee eigen morele standpunten te ontwikkelen</a:t>
            </a:r>
          </a:p>
          <a:p>
            <a:pPr marL="0" indent="0">
              <a:buNone/>
            </a:pPr>
            <a:endParaRPr lang="nl-NL" sz="1800" dirty="0"/>
          </a:p>
          <a:p>
            <a:r>
              <a:rPr lang="nl-NL" sz="1800" dirty="0"/>
              <a:t>Herkennen van ethische vraagstukken en gevoeligheden</a:t>
            </a:r>
          </a:p>
          <a:p>
            <a:pPr marL="0" indent="0">
              <a:buNone/>
            </a:pPr>
            <a:endParaRPr lang="nl-NL" sz="1800" dirty="0"/>
          </a:p>
          <a:p>
            <a:r>
              <a:rPr lang="nl-NL" sz="1800" dirty="0"/>
              <a:t>Reflecteren op eigen gedachtegang en gevoelens omtrent de 3 vragen aangaande klimaatethiek</a:t>
            </a:r>
          </a:p>
          <a:p>
            <a:pPr marL="0" indent="0">
              <a:buNone/>
            </a:pPr>
            <a:endParaRPr lang="nl-NL" sz="1800" dirty="0"/>
          </a:p>
          <a:p>
            <a:r>
              <a:rPr lang="nl-NL" sz="1800" dirty="0"/>
              <a:t>Gestructureerd in kaart brengen van het morele probleem en de antwoordrichtingen</a:t>
            </a:r>
          </a:p>
          <a:p>
            <a:pPr marL="0" indent="0">
              <a:buNone/>
            </a:pPr>
            <a:endParaRPr lang="nl-NL" sz="1800" dirty="0"/>
          </a:p>
          <a:p>
            <a:r>
              <a:rPr lang="nl-NL" sz="1800" dirty="0"/>
              <a:t>Door goed te luisteren de moeilijkheden van het ethische probleem in kaart brengen</a:t>
            </a:r>
          </a:p>
          <a:p>
            <a:pPr marL="0" indent="0">
              <a:buNone/>
            </a:pPr>
            <a:endParaRPr lang="nl-NL" sz="1800" dirty="0"/>
          </a:p>
          <a:p>
            <a:r>
              <a:rPr lang="nl-NL" sz="1800" dirty="0"/>
              <a:t>In staat zijn om een dialoog te voeren in plaats van een discussie: het gaat niet per se om het vormen van een oordeel, maar het </a:t>
            </a:r>
            <a:r>
              <a:rPr lang="nl-NL" sz="1800" b="1" u="sng" dirty="0"/>
              <a:t>herkennen </a:t>
            </a:r>
            <a:r>
              <a:rPr lang="nl-NL" sz="1800" dirty="0"/>
              <a:t>en </a:t>
            </a:r>
            <a:r>
              <a:rPr lang="nl-NL" sz="1800" b="1" u="sng" dirty="0"/>
              <a:t>bespreken </a:t>
            </a:r>
            <a:r>
              <a:rPr lang="nl-NL" sz="1800" dirty="0"/>
              <a:t>van het probleem</a:t>
            </a:r>
          </a:p>
        </p:txBody>
      </p:sp>
      <p:sp>
        <p:nvSpPr>
          <p:cNvPr id="7" name="Tijdelijke aanduiding voor tekst 6">
            <a:extLst>
              <a:ext uri="{FF2B5EF4-FFF2-40B4-BE49-F238E27FC236}">
                <a16:creationId xmlns:a16="http://schemas.microsoft.com/office/drawing/2014/main" id="{92D8D14C-A32C-7093-86E9-35DF49FC317A}"/>
              </a:ext>
            </a:extLst>
          </p:cNvPr>
          <p:cNvSpPr>
            <a:spLocks noGrp="1"/>
          </p:cNvSpPr>
          <p:nvPr>
            <p:ph type="body" sz="quarter" idx="18"/>
          </p:nvPr>
        </p:nvSpPr>
        <p:spPr>
          <a:xfrm>
            <a:off x="10917239" y="38346"/>
            <a:ext cx="1274761" cy="947463"/>
          </a:xfrm>
        </p:spPr>
        <p:txBody>
          <a:bodyPr/>
          <a:lstStyle/>
          <a:p>
            <a:endParaRPr lang="nl-NL" dirty="0"/>
          </a:p>
        </p:txBody>
      </p:sp>
      <p:pic>
        <p:nvPicPr>
          <p:cNvPr id="1026" name="Picture 2" descr="Een pijl die het doel van de roos raakt">
            <a:extLst>
              <a:ext uri="{FF2B5EF4-FFF2-40B4-BE49-F238E27FC236}">
                <a16:creationId xmlns:a16="http://schemas.microsoft.com/office/drawing/2014/main" id="{24CA2290-67DD-91EE-C936-CB12F956F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3687"/>
            <a:ext cx="4403834" cy="495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7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C44F9C2-22C8-23BF-02A0-6E4849E2F0D1}"/>
              </a:ext>
            </a:extLst>
          </p:cNvPr>
          <p:cNvSpPr>
            <a:spLocks noGrp="1"/>
          </p:cNvSpPr>
          <p:nvPr>
            <p:ph type="body" sz="quarter" idx="10"/>
          </p:nvPr>
        </p:nvSpPr>
        <p:spPr>
          <a:xfrm>
            <a:off x="109632" y="988948"/>
            <a:ext cx="7870586" cy="5145756"/>
          </a:xfrm>
        </p:spPr>
        <p:txBody>
          <a:bodyPr/>
          <a:lstStyle/>
          <a:p>
            <a:pPr marL="0" indent="0">
              <a:buNone/>
            </a:pPr>
            <a:r>
              <a:rPr lang="nl-NL" sz="1800" b="1" i="1" u="sng" dirty="0"/>
              <a:t>Hoe groot is het “probleem” aangaande het klimaat volgens jou? </a:t>
            </a:r>
          </a:p>
          <a:p>
            <a:pPr marL="0" indent="0">
              <a:buNone/>
            </a:pPr>
            <a:r>
              <a:rPr lang="nl-NL" sz="1800" dirty="0"/>
              <a:t>Kies de stelling die het beste bij jou past en loop naar de juiste plek in het lokaal</a:t>
            </a:r>
          </a:p>
          <a:p>
            <a:pPr marL="0" indent="0">
              <a:buNone/>
            </a:pPr>
            <a:endParaRPr lang="nl-NL" sz="1800" dirty="0"/>
          </a:p>
          <a:p>
            <a:pPr marL="0" indent="0">
              <a:buNone/>
            </a:pPr>
            <a:r>
              <a:rPr lang="nl-NL" sz="1800" b="1" dirty="0"/>
              <a:t>Linksvoor</a:t>
            </a:r>
            <a:r>
              <a:rPr lang="nl-NL" sz="1800" dirty="0"/>
              <a:t>: Er is helemaal geen klimaatprobleem, laten we ons druk maken om belangrijkere zaken!</a:t>
            </a:r>
          </a:p>
          <a:p>
            <a:pPr marL="0" indent="0">
              <a:buNone/>
            </a:pPr>
            <a:endParaRPr lang="nl-NL" sz="1800" dirty="0"/>
          </a:p>
          <a:p>
            <a:pPr marL="0" indent="0">
              <a:buNone/>
            </a:pPr>
            <a:r>
              <a:rPr lang="nl-NL" sz="1800" b="1" dirty="0"/>
              <a:t>Rechtsvoor: </a:t>
            </a:r>
            <a:r>
              <a:rPr lang="nl-NL" sz="1800" dirty="0"/>
              <a:t>Het valt allemaal wel mee, als het iets warmer wordt kopen we gewoon een extra airco en dan is het opgelost.</a:t>
            </a:r>
          </a:p>
          <a:p>
            <a:pPr marL="0" indent="0">
              <a:buNone/>
            </a:pPr>
            <a:endParaRPr lang="nl-NL" sz="1800" b="1" dirty="0"/>
          </a:p>
          <a:p>
            <a:pPr marL="0" indent="0">
              <a:buNone/>
            </a:pPr>
            <a:r>
              <a:rPr lang="nl-NL" sz="1800" b="1" dirty="0"/>
              <a:t>Linksachter: </a:t>
            </a:r>
            <a:r>
              <a:rPr lang="nl-NL" sz="1800" dirty="0"/>
              <a:t>Er zijn goede redenen om ons zorgen te maken, maar met een paar slimme aanpassingen (EV / minder vlees / etc..) komt het wel goed.</a:t>
            </a:r>
          </a:p>
          <a:p>
            <a:pPr marL="0" indent="0">
              <a:buNone/>
            </a:pPr>
            <a:endParaRPr lang="nl-NL" sz="1800" dirty="0"/>
          </a:p>
          <a:p>
            <a:pPr marL="0" indent="0">
              <a:buNone/>
            </a:pPr>
            <a:r>
              <a:rPr lang="nl-NL" sz="1800" b="1" dirty="0"/>
              <a:t>Rechtsachter: </a:t>
            </a:r>
            <a:r>
              <a:rPr lang="nl-NL" sz="1800" dirty="0"/>
              <a:t>Het klimaatprobleem is het grootste probleem in de menselijke geschiedenis! Het is maar de vraag of mijn potentiële (achter)kleinkinderen nog normaal kunnen overleven op deze planeet…</a:t>
            </a:r>
            <a:endParaRPr lang="nl-NL" sz="1800" b="1" dirty="0"/>
          </a:p>
          <a:p>
            <a:pPr marL="0" indent="0">
              <a:buNone/>
            </a:pPr>
            <a:endParaRPr lang="nl-NL" sz="1800" dirty="0"/>
          </a:p>
          <a:p>
            <a:pPr marL="0" indent="0">
              <a:buNone/>
            </a:pPr>
            <a:endParaRPr lang="nl-NL" sz="1800" dirty="0"/>
          </a:p>
        </p:txBody>
      </p:sp>
      <p:sp>
        <p:nvSpPr>
          <p:cNvPr id="7" name="Tijdelijke aanduiding voor tekst 6">
            <a:extLst>
              <a:ext uri="{FF2B5EF4-FFF2-40B4-BE49-F238E27FC236}">
                <a16:creationId xmlns:a16="http://schemas.microsoft.com/office/drawing/2014/main" id="{AFC1BFA7-72E3-151F-6F1E-FC042CC47B70}"/>
              </a:ext>
            </a:extLst>
          </p:cNvPr>
          <p:cNvSpPr>
            <a:spLocks noGrp="1"/>
          </p:cNvSpPr>
          <p:nvPr>
            <p:ph type="body" sz="quarter" idx="19"/>
          </p:nvPr>
        </p:nvSpPr>
        <p:spPr/>
        <p:txBody>
          <a:bodyPr/>
          <a:lstStyle/>
          <a:p>
            <a:endParaRPr lang="nl-NL" dirty="0"/>
          </a:p>
        </p:txBody>
      </p:sp>
      <p:sp>
        <p:nvSpPr>
          <p:cNvPr id="6" name="Titel 5">
            <a:extLst>
              <a:ext uri="{FF2B5EF4-FFF2-40B4-BE49-F238E27FC236}">
                <a16:creationId xmlns:a16="http://schemas.microsoft.com/office/drawing/2014/main" id="{6923A1FD-3183-66E5-885D-9336AD35EFE6}"/>
              </a:ext>
            </a:extLst>
          </p:cNvPr>
          <p:cNvSpPr>
            <a:spLocks noGrp="1"/>
          </p:cNvSpPr>
          <p:nvPr>
            <p:ph type="title"/>
          </p:nvPr>
        </p:nvSpPr>
        <p:spPr>
          <a:xfrm>
            <a:off x="109632" y="48778"/>
            <a:ext cx="10585450" cy="792000"/>
          </a:xfrm>
        </p:spPr>
        <p:txBody>
          <a:bodyPr/>
          <a:lstStyle/>
          <a:p>
            <a:r>
              <a:rPr lang="nl-NL" dirty="0"/>
              <a:t>Klimaat, een probleem of niet?</a:t>
            </a:r>
          </a:p>
        </p:txBody>
      </p:sp>
      <p:pic>
        <p:nvPicPr>
          <p:cNvPr id="5" name="Afbeelding 4" descr="Zakenman die over een dun rood koord loopt">
            <a:extLst>
              <a:ext uri="{FF2B5EF4-FFF2-40B4-BE49-F238E27FC236}">
                <a16:creationId xmlns:a16="http://schemas.microsoft.com/office/drawing/2014/main" id="{B3396592-7B8E-A068-51C9-9BF08229D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2578" y="988948"/>
            <a:ext cx="3929790" cy="2392797"/>
          </a:xfrm>
          <a:prstGeom prst="rect">
            <a:avLst/>
          </a:prstGeom>
        </p:spPr>
      </p:pic>
    </p:spTree>
    <p:extLst>
      <p:ext uri="{BB962C8B-B14F-4D97-AF65-F5344CB8AC3E}">
        <p14:creationId xmlns:p14="http://schemas.microsoft.com/office/powerpoint/2010/main" val="95441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EBCF1-38EA-2B1C-F415-83DC23D5326C}"/>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1FD957FC-C16E-952A-CDCC-A2A7871F0D0A}"/>
              </a:ext>
            </a:extLst>
          </p:cNvPr>
          <p:cNvSpPr>
            <a:spLocks noGrp="1"/>
          </p:cNvSpPr>
          <p:nvPr>
            <p:ph type="body" sz="quarter" idx="19"/>
          </p:nvPr>
        </p:nvSpPr>
        <p:spPr/>
        <p:txBody>
          <a:bodyPr/>
          <a:lstStyle/>
          <a:p>
            <a:endParaRPr lang="nl-NL" dirty="0"/>
          </a:p>
        </p:txBody>
      </p:sp>
      <p:sp>
        <p:nvSpPr>
          <p:cNvPr id="6" name="Titel 5">
            <a:extLst>
              <a:ext uri="{FF2B5EF4-FFF2-40B4-BE49-F238E27FC236}">
                <a16:creationId xmlns:a16="http://schemas.microsoft.com/office/drawing/2014/main" id="{A752B90D-385E-EDEC-1897-A414EFFB4BF7}"/>
              </a:ext>
            </a:extLst>
          </p:cNvPr>
          <p:cNvSpPr>
            <a:spLocks noGrp="1"/>
          </p:cNvSpPr>
          <p:nvPr>
            <p:ph type="title"/>
          </p:nvPr>
        </p:nvSpPr>
        <p:spPr>
          <a:xfrm>
            <a:off x="109632" y="48778"/>
            <a:ext cx="10585450" cy="792000"/>
          </a:xfrm>
        </p:spPr>
        <p:txBody>
          <a:bodyPr/>
          <a:lstStyle/>
          <a:p>
            <a:r>
              <a:rPr lang="nl-NL" dirty="0"/>
              <a:t>Voor vandaag:</a:t>
            </a:r>
          </a:p>
        </p:txBody>
      </p:sp>
      <p:pic>
        <p:nvPicPr>
          <p:cNvPr id="10" name="Afbeelding 9">
            <a:extLst>
              <a:ext uri="{FF2B5EF4-FFF2-40B4-BE49-F238E27FC236}">
                <a16:creationId xmlns:a16="http://schemas.microsoft.com/office/drawing/2014/main" id="{5FC6CD33-497A-D651-1657-36701BC9FABD}"/>
              </a:ext>
            </a:extLst>
          </p:cNvPr>
          <p:cNvPicPr>
            <a:picLocks noChangeAspect="1"/>
          </p:cNvPicPr>
          <p:nvPr/>
        </p:nvPicPr>
        <p:blipFill>
          <a:blip r:embed="rId3"/>
          <a:stretch>
            <a:fillRect/>
          </a:stretch>
        </p:blipFill>
        <p:spPr>
          <a:xfrm>
            <a:off x="109632" y="1803111"/>
            <a:ext cx="6551766" cy="4478928"/>
          </a:xfrm>
          <a:prstGeom prst="rect">
            <a:avLst/>
          </a:prstGeom>
        </p:spPr>
      </p:pic>
      <p:sp>
        <p:nvSpPr>
          <p:cNvPr id="11" name="Tekstvak 10">
            <a:extLst>
              <a:ext uri="{FF2B5EF4-FFF2-40B4-BE49-F238E27FC236}">
                <a16:creationId xmlns:a16="http://schemas.microsoft.com/office/drawing/2014/main" id="{7FE5F290-0C83-542B-93E3-83836C6271C6}"/>
              </a:ext>
            </a:extLst>
          </p:cNvPr>
          <p:cNvSpPr txBox="1"/>
          <p:nvPr/>
        </p:nvSpPr>
        <p:spPr>
          <a:xfrm>
            <a:off x="109632" y="6324044"/>
            <a:ext cx="3236241" cy="369332"/>
          </a:xfrm>
          <a:prstGeom prst="rect">
            <a:avLst/>
          </a:prstGeom>
          <a:noFill/>
        </p:spPr>
        <p:txBody>
          <a:bodyPr wrap="square" rtlCol="0">
            <a:spAutoFit/>
          </a:bodyPr>
          <a:lstStyle/>
          <a:p>
            <a:r>
              <a:rPr lang="nl-NL" dirty="0"/>
              <a:t>Bron: Rockstrom et al. 2009</a:t>
            </a:r>
            <a:endParaRPr lang="en-US" dirty="0"/>
          </a:p>
        </p:txBody>
      </p:sp>
      <p:sp>
        <p:nvSpPr>
          <p:cNvPr id="3" name="Tekstvak 2">
            <a:extLst>
              <a:ext uri="{FF2B5EF4-FFF2-40B4-BE49-F238E27FC236}">
                <a16:creationId xmlns:a16="http://schemas.microsoft.com/office/drawing/2014/main" id="{2D8F3EF8-82C8-840C-C838-66495F5A5D44}"/>
              </a:ext>
            </a:extLst>
          </p:cNvPr>
          <p:cNvSpPr txBox="1"/>
          <p:nvPr/>
        </p:nvSpPr>
        <p:spPr>
          <a:xfrm>
            <a:off x="5640235" y="171895"/>
            <a:ext cx="6551765" cy="1631216"/>
          </a:xfrm>
          <a:prstGeom prst="rect">
            <a:avLst/>
          </a:prstGeom>
          <a:noFill/>
        </p:spPr>
        <p:txBody>
          <a:bodyPr wrap="square">
            <a:spAutoFit/>
          </a:bodyPr>
          <a:lstStyle/>
          <a:p>
            <a:r>
              <a:rPr lang="nl-NL" sz="2000" dirty="0"/>
              <a:t>Vraag 1: </a:t>
            </a:r>
            <a:r>
              <a:rPr lang="nl-NL" sz="2000" i="1" u="sng" dirty="0"/>
              <a:t>Hoezo moeten wij ons druk maken over het klimaat?</a:t>
            </a:r>
          </a:p>
          <a:p>
            <a:endParaRPr lang="nl-NL" sz="2000" i="1" u="sng" dirty="0"/>
          </a:p>
          <a:p>
            <a:r>
              <a:rPr lang="nl-NL" sz="2000" dirty="0"/>
              <a:t>Vraag 2: </a:t>
            </a:r>
            <a:r>
              <a:rPr lang="nl-NL" sz="2000" i="1" u="sng" dirty="0"/>
              <a:t>Hoe is het klimaatprobleem ontstaan?</a:t>
            </a:r>
          </a:p>
          <a:p>
            <a:endParaRPr lang="nl-NL" sz="2000" i="1" u="sng" dirty="0"/>
          </a:p>
          <a:p>
            <a:r>
              <a:rPr lang="nl-NL" sz="2000" dirty="0"/>
              <a:t>Vraag 3: </a:t>
            </a:r>
            <a:r>
              <a:rPr lang="nl-NL" sz="2000" i="1" u="sng" dirty="0"/>
              <a:t>Hoe gaan we het klimaatprobleem oplossen?</a:t>
            </a:r>
          </a:p>
        </p:txBody>
      </p:sp>
    </p:spTree>
    <p:extLst>
      <p:ext uri="{BB962C8B-B14F-4D97-AF65-F5344CB8AC3E}">
        <p14:creationId xmlns:p14="http://schemas.microsoft.com/office/powerpoint/2010/main" val="141315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 leermateriaal_open kennisproduct_basis V3" id="{BA458DC0-4D65-754E-80E2-67388C8D934F}" vid="{F184FADB-3BED-B043-B714-A4553441FDDD}"/>
    </a:ext>
  </a:extLst>
</a:theme>
</file>

<file path=ppt/theme/theme2.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500" b="1" i="0" noProof="0" dirty="0" smtClean="0">
            <a:latin typeface="Roboto Condensed SemiBold" panose="02000000000000000000" pitchFamily="2" charset="0"/>
            <a:ea typeface="Roboto Condensed SemiBold" panose="02000000000000000000" pitchFamily="2" charset="0"/>
          </a:defRPr>
        </a:defPPr>
      </a:lstStyle>
    </a:txDef>
  </a:objectDefaults>
  <a:extraClrSchemeLst/>
  <a:extLst>
    <a:ext uri="{05A4C25C-085E-4340-85A3-A5531E510DB2}">
      <thm15:themeFamily xmlns:thm15="http://schemas.microsoft.com/office/thememl/2012/main" name="Open leermateriaal_open kennisproduct_basis V3" id="{BA458DC0-4D65-754E-80E2-67388C8D934F}" vid="{EBABB972-9120-D14D-A033-76EDAE97F68B}"/>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769d2e-09cf-4351-9fd6-6af6e26eb269" xsi:nil="true"/>
    <lcf76f155ced4ddcb4097134ff3c332f xmlns="f7aa7ad1-cc1d-4c5f-aac4-555c8a68bd8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6EA80B72F8F542838EAA81B7148DEF" ma:contentTypeVersion="11" ma:contentTypeDescription="Een nieuw document maken." ma:contentTypeScope="" ma:versionID="999ebfa73584cff26a4e4920c67c1f67">
  <xsd:schema xmlns:xsd="http://www.w3.org/2001/XMLSchema" xmlns:xs="http://www.w3.org/2001/XMLSchema" xmlns:p="http://schemas.microsoft.com/office/2006/metadata/properties" xmlns:ns2="f7aa7ad1-cc1d-4c5f-aac4-555c8a68bd86" xmlns:ns3="ca769d2e-09cf-4351-9fd6-6af6e26eb269" targetNamespace="http://schemas.microsoft.com/office/2006/metadata/properties" ma:root="true" ma:fieldsID="c8e6ae173fee38e88cd73f7dec3ccc34" ns2:_="" ns3:_="">
    <xsd:import namespace="f7aa7ad1-cc1d-4c5f-aac4-555c8a68bd86"/>
    <xsd:import namespace="ca769d2e-09cf-4351-9fd6-6af6e26eb2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7ad1-cc1d-4c5f-aac4-555c8a68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f6aa0a0a-ab1b-4084-9454-0fab0472597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769d2e-09cf-4351-9fd6-6af6e26eb26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8c5898-42ff-463e-abba-1204b3f2587a}" ma:internalName="TaxCatchAll" ma:showField="CatchAllData" ma:web="ca769d2e-09cf-4351-9fd6-6af6e26eb2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0EAF2C-72E1-4D16-B87E-D30C0711E301}">
  <ds:schemaRefs>
    <ds:schemaRef ds:uri="http://purl.org/dc/dcmitype/"/>
    <ds:schemaRef ds:uri="http://purl.org/dc/elements/1.1/"/>
    <ds:schemaRef ds:uri="a7e07701-bdc2-40d5-9dc1-dcf6504b4c4a"/>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81f30749-8f32-4b59-b253-1276687fc6d4"/>
  </ds:schemaRefs>
</ds:datastoreItem>
</file>

<file path=customXml/itemProps2.xml><?xml version="1.0" encoding="utf-8"?>
<ds:datastoreItem xmlns:ds="http://schemas.openxmlformats.org/officeDocument/2006/customXml" ds:itemID="{04ADE594-03AF-4BDE-AD7E-8326726D618F}"/>
</file>

<file path=customXml/itemProps3.xml><?xml version="1.0" encoding="utf-8"?>
<ds:datastoreItem xmlns:ds="http://schemas.openxmlformats.org/officeDocument/2006/customXml" ds:itemID="{F5E6C544-B2AC-44D7-A04F-195AF45B9C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Open leermateriaal_open kennisproduct_basis V3</Template>
  <TotalTime>0</TotalTime>
  <Words>4753</Words>
  <Application>Microsoft Office PowerPoint</Application>
  <PresentationFormat>Breedbeeld</PresentationFormat>
  <Paragraphs>454</Paragraphs>
  <Slides>30</Slides>
  <Notes>26</Notes>
  <HiddenSlides>0</HiddenSlides>
  <MMClips>1</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30</vt:i4>
      </vt:variant>
    </vt:vector>
  </HeadingPairs>
  <TitlesOfParts>
    <vt:vector size="40" baseType="lpstr">
      <vt:lpstr>Aptos</vt:lpstr>
      <vt:lpstr>Arial</vt:lpstr>
      <vt:lpstr>Calibri</vt:lpstr>
      <vt:lpstr>Roboto</vt:lpstr>
      <vt:lpstr>Roboto Condensed Black</vt:lpstr>
      <vt:lpstr>Roboto Condensed Medium</vt:lpstr>
      <vt:lpstr>Roboto Condensed SemiBold</vt:lpstr>
      <vt:lpstr>Wingdings</vt:lpstr>
      <vt:lpstr>HAN Accountancy</vt:lpstr>
      <vt:lpstr>HAN Accountancy</vt:lpstr>
      <vt:lpstr>PowerPoint-presentatie</vt:lpstr>
      <vt:lpstr>PowerPoint-presentatie</vt:lpstr>
      <vt:lpstr>PowerPoint-presentatie</vt:lpstr>
      <vt:lpstr>PowerPoint-presentatie</vt:lpstr>
      <vt:lpstr>Klimaat ethiek  3 vragen om over na te denken</vt:lpstr>
      <vt:lpstr>Klimaatethiek</vt:lpstr>
      <vt:lpstr>Klimaatethiek 3 vragen om over na te denken</vt:lpstr>
      <vt:lpstr>Klimaat, een probleem of niet?</vt:lpstr>
      <vt:lpstr>Voor vandaag:</vt:lpstr>
      <vt:lpstr>Vraag 1:  Hoezo moeten wij ons druk maken over het klimaat?</vt:lpstr>
      <vt:lpstr>Vraag 1:  Hoezo moeten wij ons druk maken over het klimaat?</vt:lpstr>
      <vt:lpstr>Vraag 1:  Hoezo moeten wij ons druk maken over het klimaat?</vt:lpstr>
      <vt:lpstr>Vraag 1:  Hoezo moeten wij ons druk maken over het klimaat?</vt:lpstr>
      <vt:lpstr>Vraag 1:  Hoezo moeten wij ons druk maken over het klimaat?</vt:lpstr>
      <vt:lpstr>Vraag 1:  Hoezo moeten wij ons druk maken over het klimaat?</vt:lpstr>
      <vt:lpstr>Vraag 1:  Hoezo moeten wij ons druk maken over het klimaat?</vt:lpstr>
      <vt:lpstr>Vraag 1:  Hoezo moeten wij ons druk maken over het klimaat?</vt:lpstr>
      <vt:lpstr>Vraag 2:  Hoe is het klimaatprobleem ontstaan?</vt:lpstr>
      <vt:lpstr>Vraag 2:  Hoe is het klimaatprobleem ontstaan?</vt:lpstr>
      <vt:lpstr>Vraag 2:  Hoe is het klimaatprobleem ontstaan?</vt:lpstr>
      <vt:lpstr>Vraag 3:  Hoe gaan we het klimaatprobleem oplossen?</vt:lpstr>
      <vt:lpstr>Vraag 3:  Hoe gaan we het klimaatprobleem oplossen?</vt:lpstr>
      <vt:lpstr>Vraag 3:  Hoe gaan we het klimaatprobleem oplossen?</vt:lpstr>
      <vt:lpstr>Vraag 3:  Hoe gaan we het klimaatprobleem oplossen?</vt:lpstr>
      <vt:lpstr>Vraag 3:  Hoe gaan we het klimaatprobleem oplossen?</vt:lpstr>
      <vt:lpstr>Vraag 3:  Hoe gaan we het klimaatprobleem oplossen?</vt:lpstr>
      <vt:lpstr>Afsluiting</vt:lpstr>
      <vt:lpstr>“Planten bestaan omwille van dieren ... alle andere dieren bestaan omwille van de mens; tamme dieren vanwege het nut dat hij ervan kan hebben en vanwege het voedsel dat zij leveren. En wat wilde dieren betreft: de meeste, hoewel niet alle, kunnen als voedsel worden gebruikt en zijn op andere manieren nuttig; er kunnen kleding en gereedschappen van worden gemaakt. Als we dan gelijk hebben in de overtuiging dat de natuur niets maakt zonder een doel voor ogen, niets tevergeefs, dan moet het zo zijn dat de natuur alle dingen specifiek heeft gemaakt omwille van de mens."</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Roy Peeters</dc:creator>
  <cp:lastModifiedBy>Roy Peeters</cp:lastModifiedBy>
  <cp:revision>2</cp:revision>
  <dcterms:created xsi:type="dcterms:W3CDTF">2025-10-07T13:08:49Z</dcterms:created>
  <dcterms:modified xsi:type="dcterms:W3CDTF">2026-03-03T12:58:35Z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0x010100506EA80B72F8F542838EAA81B7148DEF</vt:lpwstr>
  </property>
  <property fmtid="{D5CDD505-2E9C-101B-9397-08002B2CF9AE}" pid="3" name="MediaServiceImageTags">
    <vt:lpwstr/>
  </property>
</Properties>
</file>