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2" r:id="rId5"/>
  </p:sldMasterIdLst>
  <p:notesMasterIdLst>
    <p:notesMasterId r:id="rId31"/>
  </p:notesMasterIdLst>
  <p:handoutMasterIdLst>
    <p:handoutMasterId r:id="rId32"/>
  </p:handoutMasterIdLst>
  <p:sldIdLst>
    <p:sldId id="256" r:id="rId6"/>
    <p:sldId id="951" r:id="rId7"/>
    <p:sldId id="952" r:id="rId8"/>
    <p:sldId id="931" r:id="rId9"/>
    <p:sldId id="925" r:id="rId10"/>
    <p:sldId id="953" r:id="rId11"/>
    <p:sldId id="973" r:id="rId12"/>
    <p:sldId id="986" r:id="rId13"/>
    <p:sldId id="987" r:id="rId14"/>
    <p:sldId id="988" r:id="rId15"/>
    <p:sldId id="989" r:id="rId16"/>
    <p:sldId id="990" r:id="rId17"/>
    <p:sldId id="991" r:id="rId18"/>
    <p:sldId id="992" r:id="rId19"/>
    <p:sldId id="993" r:id="rId20"/>
    <p:sldId id="974" r:id="rId21"/>
    <p:sldId id="994" r:id="rId22"/>
    <p:sldId id="995" r:id="rId23"/>
    <p:sldId id="996" r:id="rId24"/>
    <p:sldId id="997" r:id="rId25"/>
    <p:sldId id="998" r:id="rId26"/>
    <p:sldId id="949" r:id="rId27"/>
    <p:sldId id="929" r:id="rId28"/>
    <p:sldId id="934" r:id="rId29"/>
    <p:sldId id="933" r:id="rId3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207" userDrawn="1">
          <p15:clr>
            <a:srgbClr val="A4A3A4"/>
          </p15:clr>
        </p15:guide>
        <p15:guide id="2" pos="5450" userDrawn="1">
          <p15:clr>
            <a:srgbClr val="A4A3A4"/>
          </p15:clr>
        </p15:guide>
        <p15:guide id="3" orient="horz" pos="2160">
          <p15:clr>
            <a:srgbClr val="A4A3A4"/>
          </p15:clr>
        </p15:guide>
        <p15:guide id="4" pos="293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4A2708-4756-208C-2FBA-C5FCB6027516}" name="Anja Meiring-Kruitwagen" initials="AMK" userId="S::Anja.Meiring@han.nl::4b9360bb-6567-4660-b998-a0701be583a0" providerId="AD"/>
  <p188:author id="{F12F3C2F-0E43-8AD0-B6DA-312149C66964}" name="Robert Peek" initials="RP" userId="S::robert.peek@han.nl::c45af3d1-c7bf-44de-9e04-438cc6c07d39" providerId="AD"/>
  <p188:author id="{2BE14430-0A64-2CAE-4439-7A566E07D854}" name="Eefje van de Laar" initials="Ev" userId="e6deb57c147effcc" providerId="Windows Live"/>
  <p188:author id="{C55B807C-A9FE-EF3B-1CC6-6E792FDB8761}" name="Jet Bosdijk" initials="JB" userId="S::Jet.Bosdijk@han.nl::63390702-6407-4fed-9cca-e757be6a302c" providerId="AD"/>
  <p188:author id="{E9382E7D-4965-97DC-537B-7A1613C40A89}" name="Robert Peek" initials="RP" userId="S::Robert.Peek@han.nl::c45af3d1-c7bf-44de-9e04-438cc6c07d39" providerId="AD"/>
  <p188:author id="{CDDFCBA3-7B3A-7E3B-FCE1-F3DDE3F282D3}" name="Tamara Vermeulen | The Presentation Factory" initials="TV|TPF" userId="S::Tamara@presentationfactory.nl::b2881f64-317a-404b-8562-8c126ade5f44" providerId="AD"/>
  <p188:author id="{142CAAB3-D212-E6D1-1AFF-6FAA4F50B0B6}" name="Davey Vorstenbosch | The Presentation Factory" initials="DV|TPF" userId="S::davey@presentationfactory.nl::6225cad4-d8ec-4589-88e9-de79c0f31b9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imone Marks" initials="SM" lastIdx="1" clrIdx="0">
    <p:extLst>
      <p:ext uri="{19B8F6BF-5375-455C-9EA6-DF929625EA0E}">
        <p15:presenceInfo xmlns:p15="http://schemas.microsoft.com/office/powerpoint/2012/main" userId="S::oogfd@han.nl::9a68d11a-d642-41bd-9573-63da87d1d26f" providerId="AD"/>
      </p:ext>
    </p:extLst>
  </p:cmAuthor>
  <p:cmAuthor id="2" name="Caroline Pinchetti" initials="CP" lastIdx="30" clrIdx="1">
    <p:extLst>
      <p:ext uri="{19B8F6BF-5375-455C-9EA6-DF929625EA0E}">
        <p15:presenceInfo xmlns:p15="http://schemas.microsoft.com/office/powerpoint/2012/main" userId="S::Caroline.Pinchetti@han.nl::bb3cc3ab-656b-4088-b0eb-17c69c22e9a8" providerId="AD"/>
      </p:ext>
    </p:extLst>
  </p:cmAuthor>
  <p:cmAuthor id="3" name="Marcus Storm | The Presentation Factory" initials="MS|TPF" lastIdx="21" clrIdx="2">
    <p:extLst>
      <p:ext uri="{19B8F6BF-5375-455C-9EA6-DF929625EA0E}">
        <p15:presenceInfo xmlns:p15="http://schemas.microsoft.com/office/powerpoint/2012/main" userId="Marcus Storm | The Presentation Factor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0056"/>
    <a:srgbClr val="264745"/>
    <a:srgbClr val="1E43A4"/>
    <a:srgbClr val="ED7D31"/>
    <a:srgbClr val="FF5395"/>
    <a:srgbClr val="F8F8F8"/>
    <a:srgbClr val="E8E8E8"/>
    <a:srgbClr val="D0D0D0"/>
    <a:srgbClr val="BDBCBC"/>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78B93B-F752-AF1C-15FB-3EEDDFDE0993}" v="2" dt="2026-06-16T13:23:57.33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67153" autoAdjust="0"/>
  </p:normalViewPr>
  <p:slideViewPr>
    <p:cSldViewPr snapToGrid="0">
      <p:cViewPr varScale="1">
        <p:scale>
          <a:sx n="72" d="100"/>
          <a:sy n="72" d="100"/>
        </p:scale>
        <p:origin x="2028" y="66"/>
      </p:cViewPr>
      <p:guideLst>
        <p:guide pos="2207"/>
        <p:guide pos="5450"/>
        <p:guide orient="horz" pos="2160"/>
        <p:guide pos="2933"/>
      </p:guideLst>
    </p:cSldViewPr>
  </p:slideViewPr>
  <p:notesTextViewPr>
    <p:cViewPr>
      <p:scale>
        <a:sx n="1" d="1"/>
        <a:sy n="1" d="1"/>
      </p:scale>
      <p:origin x="0" y="0"/>
    </p:cViewPr>
  </p:notesTextViewPr>
  <p:notesViewPr>
    <p:cSldViewPr snapToGrid="0" showGuides="1">
      <p:cViewPr varScale="1">
        <p:scale>
          <a:sx n="60" d="100"/>
          <a:sy n="60" d="100"/>
        </p:scale>
        <p:origin x="347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6E016CE5-FDE3-ABD6-78B8-08AEDD3DB2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dirty="0">
              <a:latin typeface="Roboto" panose="02000000000000000000" pitchFamily="2" charset="0"/>
            </a:endParaRPr>
          </a:p>
        </p:txBody>
      </p:sp>
      <p:sp>
        <p:nvSpPr>
          <p:cNvPr id="3" name="Tijdelijke aanduiding voor datum 2">
            <a:extLst>
              <a:ext uri="{FF2B5EF4-FFF2-40B4-BE49-F238E27FC236}">
                <a16:creationId xmlns:a16="http://schemas.microsoft.com/office/drawing/2014/main" id="{F96B2482-8670-5C5E-7479-9A7BFCB4BEB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948A4F-85BE-4F39-A21B-8AC9FC43691F}" type="datetimeFigureOut">
              <a:rPr lang="nl-NL" smtClean="0">
                <a:latin typeface="Roboto" panose="02000000000000000000" pitchFamily="2" charset="0"/>
              </a:rPr>
              <a:t>16-6-2026</a:t>
            </a:fld>
            <a:endParaRPr lang="nl-NL" dirty="0">
              <a:latin typeface="Roboto" panose="02000000000000000000" pitchFamily="2" charset="0"/>
            </a:endParaRPr>
          </a:p>
        </p:txBody>
      </p:sp>
      <p:sp>
        <p:nvSpPr>
          <p:cNvPr id="4" name="Tijdelijke aanduiding voor voettekst 3">
            <a:extLst>
              <a:ext uri="{FF2B5EF4-FFF2-40B4-BE49-F238E27FC236}">
                <a16:creationId xmlns:a16="http://schemas.microsoft.com/office/drawing/2014/main" id="{B57F77C6-C741-5F0E-D570-48AF482B003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dirty="0">
              <a:latin typeface="Roboto" panose="02000000000000000000" pitchFamily="2" charset="0"/>
            </a:endParaRPr>
          </a:p>
        </p:txBody>
      </p:sp>
      <p:sp>
        <p:nvSpPr>
          <p:cNvPr id="5" name="Tijdelijke aanduiding voor dianummer 4">
            <a:extLst>
              <a:ext uri="{FF2B5EF4-FFF2-40B4-BE49-F238E27FC236}">
                <a16:creationId xmlns:a16="http://schemas.microsoft.com/office/drawing/2014/main" id="{1095EAAE-37AB-460D-289A-2D28BB1D95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1DE8AAF-A256-49CA-AAB6-E816929A20D9}" type="slidenum">
              <a:rPr lang="nl-NL" smtClean="0">
                <a:latin typeface="Roboto" panose="02000000000000000000" pitchFamily="2" charset="0"/>
              </a:rPr>
              <a:t>‹#›</a:t>
            </a:fld>
            <a:endParaRPr lang="nl-NL" dirty="0">
              <a:latin typeface="Roboto" panose="02000000000000000000" pitchFamily="2" charset="0"/>
            </a:endParaRPr>
          </a:p>
        </p:txBody>
      </p:sp>
    </p:spTree>
    <p:extLst>
      <p:ext uri="{BB962C8B-B14F-4D97-AF65-F5344CB8AC3E}">
        <p14:creationId xmlns:p14="http://schemas.microsoft.com/office/powerpoint/2010/main" val="41606912"/>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Roboto" panose="02000000000000000000" pitchFamily="2" charset="0"/>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Roboto" panose="02000000000000000000" pitchFamily="2" charset="0"/>
              </a:defRPr>
            </a:lvl1pPr>
          </a:lstStyle>
          <a:p>
            <a:fld id="{DF3B8033-D510-48FA-9038-D39AD4C616C2}" type="datetimeFigureOut">
              <a:rPr lang="nl-NL" smtClean="0"/>
              <a:pPr/>
              <a:t>16-6-2026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Roboto" panose="02000000000000000000" pitchFamily="2" charset="0"/>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Roboto" panose="02000000000000000000" pitchFamily="2" charset="0"/>
              </a:defRPr>
            </a:lvl1pPr>
          </a:lstStyle>
          <a:p>
            <a:fld id="{35D01E93-30B2-459D-90BD-EE77131B3FC3}" type="slidenum">
              <a:rPr lang="nl-NL" smtClean="0"/>
              <a:pPr/>
              <a:t>‹#›</a:t>
            </a:fld>
            <a:endParaRPr lang="nl-NL" dirty="0"/>
          </a:p>
        </p:txBody>
      </p:sp>
    </p:spTree>
    <p:extLst>
      <p:ext uri="{BB962C8B-B14F-4D97-AF65-F5344CB8AC3E}">
        <p14:creationId xmlns:p14="http://schemas.microsoft.com/office/powerpoint/2010/main" val="741829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Roboto" panose="02000000000000000000" pitchFamily="2" charset="0"/>
        <a:ea typeface="+mn-ea"/>
        <a:cs typeface="+mn-cs"/>
      </a:defRPr>
    </a:lvl1pPr>
    <a:lvl2pPr marL="457200" algn="l" defTabSz="914400" rtl="0" eaLnBrk="1" latinLnBrk="0" hangingPunct="1">
      <a:defRPr sz="1200" kern="1200">
        <a:solidFill>
          <a:schemeClr val="tx1"/>
        </a:solidFill>
        <a:latin typeface="Roboto" panose="02000000000000000000" pitchFamily="2" charset="0"/>
        <a:ea typeface="+mn-ea"/>
        <a:cs typeface="+mn-cs"/>
      </a:defRPr>
    </a:lvl2pPr>
    <a:lvl3pPr marL="914400" algn="l" defTabSz="914400" rtl="0" eaLnBrk="1" latinLnBrk="0" hangingPunct="1">
      <a:defRPr sz="1200" kern="1200">
        <a:solidFill>
          <a:schemeClr val="tx1"/>
        </a:solidFill>
        <a:latin typeface="Roboto" panose="02000000000000000000" pitchFamily="2" charset="0"/>
        <a:ea typeface="+mn-ea"/>
        <a:cs typeface="+mn-cs"/>
      </a:defRPr>
    </a:lvl3pPr>
    <a:lvl4pPr marL="1371600" algn="l" defTabSz="914400" rtl="0" eaLnBrk="1" latinLnBrk="0" hangingPunct="1">
      <a:defRPr sz="1200" kern="1200">
        <a:solidFill>
          <a:schemeClr val="tx1"/>
        </a:solidFill>
        <a:latin typeface="Roboto" panose="02000000000000000000" pitchFamily="2" charset="0"/>
        <a:ea typeface="+mn-ea"/>
        <a:cs typeface="+mn-cs"/>
      </a:defRPr>
    </a:lvl4pPr>
    <a:lvl5pPr marL="1828800" algn="l" defTabSz="914400" rtl="0" eaLnBrk="1" latinLnBrk="0" hangingPunct="1">
      <a:defRPr sz="1200" kern="1200">
        <a:solidFill>
          <a:schemeClr val="tx1"/>
        </a:solidFill>
        <a:latin typeface="Roboto" panose="020000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1000wordphilosophy.com/2014/05/15/consequentialism/"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1000wordphilosophy.com/2014/06/09/kantian-ethic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t>1</a:t>
            </a:fld>
            <a:endParaRPr lang="nl-NL"/>
          </a:p>
        </p:txBody>
      </p:sp>
    </p:spTree>
    <p:extLst>
      <p:ext uri="{BB962C8B-B14F-4D97-AF65-F5344CB8AC3E}">
        <p14:creationId xmlns:p14="http://schemas.microsoft.com/office/powerpoint/2010/main" val="1462832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pPr/>
              <a:t>2</a:t>
            </a:fld>
            <a:endParaRPr lang="nl-NL" dirty="0"/>
          </a:p>
        </p:txBody>
      </p:sp>
    </p:spTree>
    <p:extLst>
      <p:ext uri="{BB962C8B-B14F-4D97-AF65-F5344CB8AC3E}">
        <p14:creationId xmlns:p14="http://schemas.microsoft.com/office/powerpoint/2010/main" val="634551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D9CCB-9CC1-BF93-8ABA-68F5F9CE7D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892D96-B364-8175-FB5B-F6F59B558B5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2CB824-522F-6322-06D7-E1CDB636DC37}"/>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C579A5D8-76D8-3F6F-901E-8A50F790EEC2}"/>
              </a:ext>
            </a:extLst>
          </p:cNvPr>
          <p:cNvSpPr>
            <a:spLocks noGrp="1"/>
          </p:cNvSpPr>
          <p:nvPr>
            <p:ph type="sldNum" sz="quarter" idx="5"/>
          </p:nvPr>
        </p:nvSpPr>
        <p:spPr/>
        <p:txBody>
          <a:bodyPr/>
          <a:lstStyle/>
          <a:p>
            <a:fld id="{35D01E93-30B2-459D-90BD-EE77131B3FC3}" type="slidenum">
              <a:rPr lang="nl-NL" smtClean="0"/>
              <a:pPr/>
              <a:t>3</a:t>
            </a:fld>
            <a:endParaRPr lang="nl-NL" dirty="0"/>
          </a:p>
        </p:txBody>
      </p:sp>
    </p:spTree>
    <p:extLst>
      <p:ext uri="{BB962C8B-B14F-4D97-AF65-F5344CB8AC3E}">
        <p14:creationId xmlns:p14="http://schemas.microsoft.com/office/powerpoint/2010/main" val="3009085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hoofdmoot van de leeractiviteit zit in de werkvorm om de studenten echt zelf aan de slag te laten gaan met nadenken over wat voor hen belangrijk is.</a:t>
            </a:r>
          </a:p>
          <a:p>
            <a:r>
              <a:rPr lang="nl-NL" dirty="0"/>
              <a:t>Om dit leuk te introduceren wordt op een laagdrempelige manier een drietal traditionele handvatten voor ethiek simpel uitgelegd. </a:t>
            </a:r>
          </a:p>
          <a:p>
            <a:r>
              <a:rPr lang="nl-NL" dirty="0"/>
              <a:t>Vervolgens wordt met de filosofen Nietzsche en Schopenhauer aangegeven dat je er ook op een heel andere manier naar kan kijken </a:t>
            </a:r>
            <a:r>
              <a:rPr lang="nl-NL" dirty="0">
                <a:sym typeface="Wingdings" panose="05000000000000000000" pitchFamily="2" charset="2"/>
              </a:rPr>
              <a:t> doel hiervan is om “schoon schip” te maken en ruimte te geven aan de studenten om echt vanuit henzelf na te denken over wat belangrijk is.</a:t>
            </a:r>
          </a:p>
          <a:p>
            <a:endParaRPr lang="nl-NL" dirty="0">
              <a:sym typeface="Wingdings" panose="05000000000000000000" pitchFamily="2" charset="2"/>
            </a:endParaRPr>
          </a:p>
          <a:p>
            <a:r>
              <a:rPr lang="nl-NL" dirty="0">
                <a:sym typeface="Wingdings" panose="05000000000000000000" pitchFamily="2" charset="2"/>
              </a:rPr>
              <a:t>In de werkvorm worden in 3 etappes in totaal 3 waarden benoemd die voor de studenten zelf belangrijk zijn. Voor al deze waarden moeten ze dit uitwerken in een 3tal zinnen om duidelijk te maken wat dit concreet voor hen betekent.</a:t>
            </a:r>
            <a:endParaRPr lang="en-US"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pPr/>
              <a:t>5</a:t>
            </a:fld>
            <a:endParaRPr lang="nl-NL" dirty="0"/>
          </a:p>
        </p:txBody>
      </p:sp>
    </p:spTree>
    <p:extLst>
      <p:ext uri="{BB962C8B-B14F-4D97-AF65-F5344CB8AC3E}">
        <p14:creationId xmlns:p14="http://schemas.microsoft.com/office/powerpoint/2010/main" val="1142100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Sluit aan bij de leerdoelen zoals gedefinieerd in het HBO model. Concreet:</a:t>
            </a:r>
          </a:p>
          <a:p>
            <a:endParaRPr lang="nl-NL" dirty="0"/>
          </a:p>
          <a:p>
            <a:pPr lvl="0"/>
            <a:r>
              <a:rPr lang="nl-NL" b="1" noProof="0" dirty="0"/>
              <a:t>2.1 </a:t>
            </a:r>
            <a:r>
              <a:rPr lang="nl-NL" noProof="0" dirty="0"/>
              <a:t>Kan vragen bespreken als: “Welke waarden vind ik belangrijk?” En “Wie wil ik zijn?”</a:t>
            </a:r>
          </a:p>
          <a:p>
            <a:pPr lvl="0"/>
            <a:r>
              <a:rPr lang="nl-NL" b="1" noProof="0" dirty="0"/>
              <a:t>2.5 </a:t>
            </a:r>
            <a:r>
              <a:rPr lang="nl-NL" noProof="0" dirty="0"/>
              <a:t>Bespreekt de invloed van de eigen sociale omgeving “bubbel” op het eigen oordeel en het handelen met anderen</a:t>
            </a:r>
            <a:endParaRPr lang="nl-NL" b="1" noProof="0" dirty="0"/>
          </a:p>
          <a:p>
            <a:r>
              <a:rPr lang="nl-NL" b="1" dirty="0"/>
              <a:t>2</a:t>
            </a:r>
            <a:r>
              <a:rPr lang="nl-NL" b="1" noProof="0" dirty="0"/>
              <a:t>.7 </a:t>
            </a:r>
            <a:r>
              <a:rPr lang="nl-NL" noProof="0" dirty="0"/>
              <a:t>Kan verschillen tussen de eigen persoon en anderen bespreken</a:t>
            </a:r>
          </a:p>
          <a:p>
            <a:r>
              <a:rPr lang="nl-NL" b="1" noProof="0" dirty="0">
                <a:ea typeface="Roboto" panose="02000000000000000000" pitchFamily="2" charset="0"/>
              </a:rPr>
              <a:t>2.11 </a:t>
            </a:r>
            <a:r>
              <a:rPr lang="nl-NL" noProof="0" dirty="0">
                <a:ea typeface="Roboto" panose="02000000000000000000" pitchFamily="2" charset="0"/>
              </a:rPr>
              <a:t>Voert een dialoog in plaats van een discussie</a:t>
            </a:r>
          </a:p>
          <a:p>
            <a:endParaRPr lang="en-US"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pPr/>
              <a:t>6</a:t>
            </a:fld>
            <a:endParaRPr lang="nl-NL" dirty="0"/>
          </a:p>
        </p:txBody>
      </p:sp>
    </p:spTree>
    <p:extLst>
      <p:ext uri="{BB962C8B-B14F-4D97-AF65-F5344CB8AC3E}">
        <p14:creationId xmlns:p14="http://schemas.microsoft.com/office/powerpoint/2010/main" val="91893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Start met de algemene vraag en kijk waar de studenten mee komen, daarna kort de 3 handvatten benoemen</a:t>
            </a:r>
            <a:endParaRPr lang="en-US"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pPr/>
              <a:t>7</a:t>
            </a:fld>
            <a:endParaRPr lang="nl-NL" dirty="0"/>
          </a:p>
        </p:txBody>
      </p:sp>
    </p:spTree>
    <p:extLst>
      <p:ext uri="{BB962C8B-B14F-4D97-AF65-F5344CB8AC3E}">
        <p14:creationId xmlns:p14="http://schemas.microsoft.com/office/powerpoint/2010/main" val="67148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9BE04-64E4-EEE5-C85E-467C06DE92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70557D-9AC5-42B0-7E1A-CFBAB63766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3CFAA0-1334-117C-FAE2-547CEBCE40CB}"/>
              </a:ext>
            </a:extLst>
          </p:cNvPr>
          <p:cNvSpPr>
            <a:spLocks noGrp="1"/>
          </p:cNvSpPr>
          <p:nvPr>
            <p:ph type="body" idx="1"/>
          </p:nvPr>
        </p:nvSpPr>
        <p:spPr/>
        <p:txBody>
          <a:bodyPr/>
          <a:lstStyle/>
          <a:p>
            <a:r>
              <a:rPr lang="nl-NL" dirty="0"/>
              <a:t>Het gaat er niet om dit helemaal uit te werken of het hier over eens te worden. Het doel is om kort aan te geven dat er vanuit de religie handvatten geboden worden voor ethische vraagstukken. Een heel concreet voorbeeld zijn de 10 geboden met onder andere: “pleeg geen moord”.</a:t>
            </a:r>
          </a:p>
        </p:txBody>
      </p:sp>
      <p:sp>
        <p:nvSpPr>
          <p:cNvPr id="4" name="Tijdelijke aanduiding voor dianummer 3">
            <a:extLst>
              <a:ext uri="{FF2B5EF4-FFF2-40B4-BE49-F238E27FC236}">
                <a16:creationId xmlns:a16="http://schemas.microsoft.com/office/drawing/2014/main" id="{E8C3218F-6E3A-779C-BAC3-54BBDE711A4F}"/>
              </a:ext>
            </a:extLst>
          </p:cNvPr>
          <p:cNvSpPr>
            <a:spLocks noGrp="1"/>
          </p:cNvSpPr>
          <p:nvPr>
            <p:ph type="sldNum" sz="quarter" idx="5"/>
          </p:nvPr>
        </p:nvSpPr>
        <p:spPr/>
        <p:txBody>
          <a:bodyPr/>
          <a:lstStyle/>
          <a:p>
            <a:fld id="{35D01E93-30B2-459D-90BD-EE77131B3FC3}" type="slidenum">
              <a:rPr lang="nl-NL" smtClean="0"/>
              <a:pPr/>
              <a:t>8</a:t>
            </a:fld>
            <a:endParaRPr lang="nl-NL" dirty="0"/>
          </a:p>
        </p:txBody>
      </p:sp>
    </p:spTree>
    <p:extLst>
      <p:ext uri="{BB962C8B-B14F-4D97-AF65-F5344CB8AC3E}">
        <p14:creationId xmlns:p14="http://schemas.microsoft.com/office/powerpoint/2010/main" val="2496832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B9DA0-0DA7-4659-BBA7-A36D54F615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5A29CE4-72BB-CC02-F025-B55E895E41A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FA8F9C-1C1E-C2A9-6455-4B6AFA71E947}"/>
              </a:ext>
            </a:extLst>
          </p:cNvPr>
          <p:cNvSpPr>
            <a:spLocks noGrp="1"/>
          </p:cNvSpPr>
          <p:nvPr>
            <p:ph type="body" idx="1"/>
          </p:nvPr>
        </p:nvSpPr>
        <p:spPr/>
        <p:txBody>
          <a:bodyPr/>
          <a:lstStyle/>
          <a:p>
            <a:r>
              <a:rPr lang="nl-NL" dirty="0"/>
              <a:t>Het gaat er niet om dit helemaal uit te werken of het hier over eens te worden. </a:t>
            </a:r>
          </a:p>
          <a:p>
            <a:endParaRPr lang="nl-NL" dirty="0"/>
          </a:p>
          <a:p>
            <a:r>
              <a:rPr lang="nl-NL" dirty="0"/>
              <a:t>Kort door de bocht is een ander concreet handvat: pijn = slecht en geluk = goed. Bij elke actie kan je de vraag stellen: zorgt dit voor meer geluk? Zo ja </a:t>
            </a:r>
            <a:r>
              <a:rPr lang="nl-NL" dirty="0">
                <a:sym typeface="Wingdings" panose="05000000000000000000" pitchFamily="2" charset="2"/>
              </a:rPr>
              <a:t> dan is het een goede handeling.</a:t>
            </a:r>
          </a:p>
          <a:p>
            <a:r>
              <a:rPr lang="nl-NL" dirty="0">
                <a:sym typeface="Wingdings" panose="05000000000000000000" pitchFamily="2" charset="2"/>
              </a:rPr>
              <a:t>Het gaat hier dus puur om de consequenties / gevolgen van de handeling. En deze kunnen als het ware berekend worden zoals met een rekenmachine / met een weegschaal.</a:t>
            </a:r>
            <a:endParaRPr lang="nl-NL" dirty="0"/>
          </a:p>
          <a:p>
            <a:endParaRPr lang="nl-NL" dirty="0"/>
          </a:p>
          <a:p>
            <a:r>
              <a:rPr lang="nl-NL" dirty="0"/>
              <a:t>Klein beetje theoretische achtergrond: </a:t>
            </a:r>
            <a:r>
              <a:rPr lang="en-US" dirty="0">
                <a:hlinkClick r:id="rId3"/>
              </a:rPr>
              <a:t>Consequentialism and Utilitarianism - 1000-Word Philosophy: An Introductory Anthology</a:t>
            </a:r>
            <a:endParaRPr lang="nl-NL" dirty="0"/>
          </a:p>
        </p:txBody>
      </p:sp>
      <p:sp>
        <p:nvSpPr>
          <p:cNvPr id="4" name="Tijdelijke aanduiding voor dianummer 3">
            <a:extLst>
              <a:ext uri="{FF2B5EF4-FFF2-40B4-BE49-F238E27FC236}">
                <a16:creationId xmlns:a16="http://schemas.microsoft.com/office/drawing/2014/main" id="{ACF83B94-A5AC-3681-8039-8957AE299B9C}"/>
              </a:ext>
            </a:extLst>
          </p:cNvPr>
          <p:cNvSpPr>
            <a:spLocks noGrp="1"/>
          </p:cNvSpPr>
          <p:nvPr>
            <p:ph type="sldNum" sz="quarter" idx="5"/>
          </p:nvPr>
        </p:nvSpPr>
        <p:spPr/>
        <p:txBody>
          <a:bodyPr/>
          <a:lstStyle/>
          <a:p>
            <a:fld id="{35D01E93-30B2-459D-90BD-EE77131B3FC3}" type="slidenum">
              <a:rPr lang="nl-NL" smtClean="0"/>
              <a:pPr/>
              <a:t>9</a:t>
            </a:fld>
            <a:endParaRPr lang="nl-NL" dirty="0"/>
          </a:p>
        </p:txBody>
      </p:sp>
    </p:spTree>
    <p:extLst>
      <p:ext uri="{BB962C8B-B14F-4D97-AF65-F5344CB8AC3E}">
        <p14:creationId xmlns:p14="http://schemas.microsoft.com/office/powerpoint/2010/main" val="38662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88037-9113-3512-B035-F7881F42E27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04F865F-DB3A-BC09-33BD-2F222D6961F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358262D-B2E0-558C-C125-EA8B72767FB0}"/>
              </a:ext>
            </a:extLst>
          </p:cNvPr>
          <p:cNvSpPr>
            <a:spLocks noGrp="1"/>
          </p:cNvSpPr>
          <p:nvPr>
            <p:ph type="body" idx="1"/>
          </p:nvPr>
        </p:nvSpPr>
        <p:spPr/>
        <p:txBody>
          <a:bodyPr/>
          <a:lstStyle/>
          <a:p>
            <a:r>
              <a:rPr lang="nl-NL" dirty="0"/>
              <a:t>Het gaat er niet om dit helemaal uit te werken of het hier over eens te worden. </a:t>
            </a:r>
          </a:p>
          <a:p>
            <a:endParaRPr lang="nl-NL" dirty="0"/>
          </a:p>
          <a:p>
            <a:r>
              <a:rPr lang="nl-NL" dirty="0"/>
              <a:t>Kort door de bocht is nog  een ander concreet handvat: het gaat om de intentie (de goede wil), Kant heeft dit gedachtegoed populair gemaakt met zijn categorisch imperatief: </a:t>
            </a:r>
            <a:r>
              <a:rPr lang="nl-NL" i="1" dirty="0"/>
              <a:t>Handel alleen volgens die maxime (leefregel) die je tevens als een algemene wet kunt willen.</a:t>
            </a:r>
            <a:endParaRPr lang="nl-NL" dirty="0">
              <a:sym typeface="Wingdings" panose="05000000000000000000" pitchFamily="2" charset="2"/>
            </a:endParaRPr>
          </a:p>
          <a:p>
            <a:endParaRPr lang="nl-NL" dirty="0"/>
          </a:p>
          <a:p>
            <a:r>
              <a:rPr lang="nl-NL" dirty="0"/>
              <a:t>Klein beetje theoretische achtergrond: </a:t>
            </a:r>
            <a:r>
              <a:rPr lang="en-US" dirty="0">
                <a:hlinkClick r:id="rId3"/>
              </a:rPr>
              <a:t>Kantian Deontology: Immanuel Kant’s Ethics - 1000-Word Philosophy: An Introductory Anthology</a:t>
            </a:r>
            <a:endParaRPr lang="nl-NL" dirty="0"/>
          </a:p>
        </p:txBody>
      </p:sp>
      <p:sp>
        <p:nvSpPr>
          <p:cNvPr id="4" name="Tijdelijke aanduiding voor dianummer 3">
            <a:extLst>
              <a:ext uri="{FF2B5EF4-FFF2-40B4-BE49-F238E27FC236}">
                <a16:creationId xmlns:a16="http://schemas.microsoft.com/office/drawing/2014/main" id="{B94AE9E8-120A-BC1A-FD4C-D1031B9E4ED7}"/>
              </a:ext>
            </a:extLst>
          </p:cNvPr>
          <p:cNvSpPr>
            <a:spLocks noGrp="1"/>
          </p:cNvSpPr>
          <p:nvPr>
            <p:ph type="sldNum" sz="quarter" idx="5"/>
          </p:nvPr>
        </p:nvSpPr>
        <p:spPr/>
        <p:txBody>
          <a:bodyPr/>
          <a:lstStyle/>
          <a:p>
            <a:fld id="{35D01E93-30B2-459D-90BD-EE77131B3FC3}" type="slidenum">
              <a:rPr lang="nl-NL" smtClean="0"/>
              <a:pPr/>
              <a:t>10</a:t>
            </a:fld>
            <a:endParaRPr lang="nl-NL" dirty="0"/>
          </a:p>
        </p:txBody>
      </p:sp>
    </p:spTree>
    <p:extLst>
      <p:ext uri="{BB962C8B-B14F-4D97-AF65-F5344CB8AC3E}">
        <p14:creationId xmlns:p14="http://schemas.microsoft.com/office/powerpoint/2010/main" val="3865869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6207-731C-8972-9ED0-D2B666FB41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950A12-A5A4-ED62-2B28-267B4713804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DA695EE-51B4-6330-00B9-67D4F0428C67}"/>
              </a:ext>
            </a:extLst>
          </p:cNvPr>
          <p:cNvSpPr>
            <a:spLocks noGrp="1"/>
          </p:cNvSpPr>
          <p:nvPr>
            <p:ph type="body" idx="1"/>
          </p:nvPr>
        </p:nvSpPr>
        <p:spPr/>
        <p:txBody>
          <a:bodyPr/>
          <a:lstStyle/>
          <a:p>
            <a:r>
              <a:rPr lang="nl-NL" dirty="0"/>
              <a:t>Voor alle 3 de handvatten valt iets te zeggen, maar ook valt tegen alle 3 wat in te brengen. </a:t>
            </a:r>
          </a:p>
          <a:p>
            <a:r>
              <a:rPr lang="nl-NL" dirty="0"/>
              <a:t>Daarnaast kunnen ze in ieder geval niet alle 3 tegelijkertijd altijd waar zijn.</a:t>
            </a:r>
          </a:p>
          <a:p>
            <a:pPr marL="171450" indent="-171450">
              <a:buFont typeface="Wingdings" panose="05000000000000000000" pitchFamily="2" charset="2"/>
              <a:buChar char="à"/>
            </a:pPr>
            <a:r>
              <a:rPr lang="nl-NL" dirty="0">
                <a:sym typeface="Wingdings" panose="05000000000000000000" pitchFamily="2" charset="2"/>
              </a:rPr>
              <a:t>Goed of slecht kan niet én volledig afhangen van de consequentie én volledig van de intentie</a:t>
            </a:r>
          </a:p>
          <a:p>
            <a:pPr marL="171450" indent="-171450">
              <a:buFont typeface="Wingdings" panose="05000000000000000000" pitchFamily="2" charset="2"/>
              <a:buChar char="à"/>
            </a:pPr>
            <a:endParaRPr lang="nl-NL" dirty="0">
              <a:sym typeface="Wingdings" panose="05000000000000000000" pitchFamily="2" charset="2"/>
            </a:endParaRPr>
          </a:p>
          <a:p>
            <a:pPr marL="0" indent="0">
              <a:buFont typeface="Wingdings" panose="05000000000000000000" pitchFamily="2" charset="2"/>
              <a:buNone/>
            </a:pPr>
            <a:r>
              <a:rPr lang="nl-NL" dirty="0">
                <a:sym typeface="Wingdings" panose="05000000000000000000" pitchFamily="2" charset="2"/>
              </a:rPr>
              <a:t>Om dit te benadrukken komen hier kort 2 “sloophamers” van filosofen die heel duidelijk aangeven dat ze op een heel andere manier kijken naar ethiek.</a:t>
            </a:r>
            <a:endParaRPr lang="nl-NL" dirty="0"/>
          </a:p>
        </p:txBody>
      </p:sp>
      <p:sp>
        <p:nvSpPr>
          <p:cNvPr id="4" name="Tijdelijke aanduiding voor dianummer 3">
            <a:extLst>
              <a:ext uri="{FF2B5EF4-FFF2-40B4-BE49-F238E27FC236}">
                <a16:creationId xmlns:a16="http://schemas.microsoft.com/office/drawing/2014/main" id="{9BD560CD-A29B-06FB-3418-E7C7B3C63C98}"/>
              </a:ext>
            </a:extLst>
          </p:cNvPr>
          <p:cNvSpPr>
            <a:spLocks noGrp="1"/>
          </p:cNvSpPr>
          <p:nvPr>
            <p:ph type="sldNum" sz="quarter" idx="5"/>
          </p:nvPr>
        </p:nvSpPr>
        <p:spPr/>
        <p:txBody>
          <a:bodyPr/>
          <a:lstStyle/>
          <a:p>
            <a:fld id="{35D01E93-30B2-459D-90BD-EE77131B3FC3}" type="slidenum">
              <a:rPr lang="nl-NL" smtClean="0"/>
              <a:pPr/>
              <a:t>11</a:t>
            </a:fld>
            <a:endParaRPr lang="nl-NL" dirty="0"/>
          </a:p>
        </p:txBody>
      </p:sp>
    </p:spTree>
    <p:extLst>
      <p:ext uri="{BB962C8B-B14F-4D97-AF65-F5344CB8AC3E}">
        <p14:creationId xmlns:p14="http://schemas.microsoft.com/office/powerpoint/2010/main" val="163408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E47F-47B8-89CE-DC38-F93FE0561F2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CA46FB8-15D8-D59C-013D-5A75B15B94F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98A9E62-861D-F729-9B06-85B4067F9936}"/>
              </a:ext>
            </a:extLst>
          </p:cNvPr>
          <p:cNvSpPr>
            <a:spLocks noGrp="1"/>
          </p:cNvSpPr>
          <p:nvPr>
            <p:ph type="body" idx="1"/>
          </p:nvPr>
        </p:nvSpPr>
        <p:spPr/>
        <p:txBody>
          <a:bodyPr/>
          <a:lstStyle/>
          <a:p>
            <a:r>
              <a:rPr lang="nl-NL" dirty="0"/>
              <a:t>Sloophamer 1: Arthur Schopenhauer, staat bekend als de pessimistische filosoof voor wie het leven zinloos is.</a:t>
            </a:r>
          </a:p>
          <a:p>
            <a:endParaRPr lang="nl-NL" dirty="0"/>
          </a:p>
          <a:p>
            <a:r>
              <a:rPr lang="nl-NL" dirty="0"/>
              <a:t>Allereerst een citaat om aan te geven wat hij van zijn voorgangers vindt op het gebied van ethische handvatten.</a:t>
            </a:r>
          </a:p>
        </p:txBody>
      </p:sp>
      <p:sp>
        <p:nvSpPr>
          <p:cNvPr id="4" name="Tijdelijke aanduiding voor dianummer 3">
            <a:extLst>
              <a:ext uri="{FF2B5EF4-FFF2-40B4-BE49-F238E27FC236}">
                <a16:creationId xmlns:a16="http://schemas.microsoft.com/office/drawing/2014/main" id="{B34B3747-A3BA-5AE4-C72D-ABB68DA60496}"/>
              </a:ext>
            </a:extLst>
          </p:cNvPr>
          <p:cNvSpPr>
            <a:spLocks noGrp="1"/>
          </p:cNvSpPr>
          <p:nvPr>
            <p:ph type="sldNum" sz="quarter" idx="5"/>
          </p:nvPr>
        </p:nvSpPr>
        <p:spPr/>
        <p:txBody>
          <a:bodyPr/>
          <a:lstStyle/>
          <a:p>
            <a:fld id="{35D01E93-30B2-459D-90BD-EE77131B3FC3}" type="slidenum">
              <a:rPr lang="nl-NL" smtClean="0"/>
              <a:pPr/>
              <a:t>12</a:t>
            </a:fld>
            <a:endParaRPr lang="nl-NL" dirty="0"/>
          </a:p>
        </p:txBody>
      </p:sp>
    </p:spTree>
    <p:extLst>
      <p:ext uri="{BB962C8B-B14F-4D97-AF65-F5344CB8AC3E}">
        <p14:creationId xmlns:p14="http://schemas.microsoft.com/office/powerpoint/2010/main" val="3445901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022B9-1C1E-7234-1298-7489B0294B7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0BFE1B-2620-BB9C-F80E-3112EC1EA4E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BA88187-C56E-FAAA-6878-CB057F5FEE7B}"/>
              </a:ext>
            </a:extLst>
          </p:cNvPr>
          <p:cNvSpPr>
            <a:spLocks noGrp="1"/>
          </p:cNvSpPr>
          <p:nvPr>
            <p:ph type="body" idx="1"/>
          </p:nvPr>
        </p:nvSpPr>
        <p:spPr/>
        <p:txBody>
          <a:bodyPr/>
          <a:lstStyle/>
          <a:p>
            <a:r>
              <a:rPr lang="nl-NL" dirty="0"/>
              <a:t>Sloophamer 1: Arthur Schopenhauer, staat bekend als de pessimistische filosoof voor wie het leven zinloos is.</a:t>
            </a:r>
          </a:p>
          <a:p>
            <a:r>
              <a:rPr lang="nl-NL" dirty="0"/>
              <a:t>Vervolgens een tweetal citaten die aangeven dat hij het leven zinloos vindt. Het gaat er niet om dat de studenten het hier mee eens worden, maar het gaat erom dat er in de werkvorm ruimte komt om vanuit henzelf met waarden te komen die voor hen belangrijk zijn.</a:t>
            </a:r>
          </a:p>
        </p:txBody>
      </p:sp>
      <p:sp>
        <p:nvSpPr>
          <p:cNvPr id="4" name="Tijdelijke aanduiding voor dianummer 3">
            <a:extLst>
              <a:ext uri="{FF2B5EF4-FFF2-40B4-BE49-F238E27FC236}">
                <a16:creationId xmlns:a16="http://schemas.microsoft.com/office/drawing/2014/main" id="{8C702739-0015-3EC1-84CB-D1AF8520A4B0}"/>
              </a:ext>
            </a:extLst>
          </p:cNvPr>
          <p:cNvSpPr>
            <a:spLocks noGrp="1"/>
          </p:cNvSpPr>
          <p:nvPr>
            <p:ph type="sldNum" sz="quarter" idx="5"/>
          </p:nvPr>
        </p:nvSpPr>
        <p:spPr/>
        <p:txBody>
          <a:bodyPr/>
          <a:lstStyle/>
          <a:p>
            <a:fld id="{35D01E93-30B2-459D-90BD-EE77131B3FC3}" type="slidenum">
              <a:rPr lang="nl-NL" smtClean="0"/>
              <a:pPr/>
              <a:t>13</a:t>
            </a:fld>
            <a:endParaRPr lang="nl-NL" dirty="0"/>
          </a:p>
        </p:txBody>
      </p:sp>
    </p:spTree>
    <p:extLst>
      <p:ext uri="{BB962C8B-B14F-4D97-AF65-F5344CB8AC3E}">
        <p14:creationId xmlns:p14="http://schemas.microsoft.com/office/powerpoint/2010/main" val="3536942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5D253-DC80-090E-45D0-35E6B52FBD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CBF79B-F45F-1B27-808D-C767D9CE833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E525B8B-ADC6-3A21-74B1-7DFE82AAECC6}"/>
              </a:ext>
            </a:extLst>
          </p:cNvPr>
          <p:cNvSpPr>
            <a:spLocks noGrp="1"/>
          </p:cNvSpPr>
          <p:nvPr>
            <p:ph type="body" idx="1"/>
          </p:nvPr>
        </p:nvSpPr>
        <p:spPr/>
        <p:txBody>
          <a:bodyPr/>
          <a:lstStyle/>
          <a:p>
            <a:r>
              <a:rPr lang="nl-NL" dirty="0"/>
              <a:t>Sloophamer 2: Friedrich Nietzsche, staat letterlijk bekend als een sloophamer in de filosofie. Hij wilde vooral de pretenties van de mens blootleggen en laten zien dat wij helemaal niet zo bijzonder zijn en dat ons “weten” slechts een middel is om te overleven.</a:t>
            </a:r>
          </a:p>
          <a:p>
            <a:endParaRPr lang="nl-NL" dirty="0"/>
          </a:p>
          <a:p>
            <a:r>
              <a:rPr lang="nl-NL" dirty="0"/>
              <a:t>Vanuit dat besef wilt hij naar een “herwaardering van alle waarde” </a:t>
            </a:r>
            <a:r>
              <a:rPr lang="nl-NL" dirty="0">
                <a:sym typeface="Wingdings" panose="05000000000000000000" pitchFamily="2" charset="2"/>
              </a:rPr>
              <a:t> dat is een perfecte brug naar de werkvorm hierna.</a:t>
            </a:r>
            <a:endParaRPr lang="nl-NL" dirty="0"/>
          </a:p>
          <a:p>
            <a:endParaRPr lang="nl-NL" dirty="0"/>
          </a:p>
          <a:p>
            <a:r>
              <a:rPr lang="nl-NL" dirty="0"/>
              <a:t>Allereerst een citaat waaruit de onbelangrijkheid van de mens als levensvorm blijkt</a:t>
            </a:r>
          </a:p>
        </p:txBody>
      </p:sp>
      <p:sp>
        <p:nvSpPr>
          <p:cNvPr id="4" name="Tijdelijke aanduiding voor dianummer 3">
            <a:extLst>
              <a:ext uri="{FF2B5EF4-FFF2-40B4-BE49-F238E27FC236}">
                <a16:creationId xmlns:a16="http://schemas.microsoft.com/office/drawing/2014/main" id="{DD605B76-94B9-59DB-E4B0-37CB1F50AD3D}"/>
              </a:ext>
            </a:extLst>
          </p:cNvPr>
          <p:cNvSpPr>
            <a:spLocks noGrp="1"/>
          </p:cNvSpPr>
          <p:nvPr>
            <p:ph type="sldNum" sz="quarter" idx="5"/>
          </p:nvPr>
        </p:nvSpPr>
        <p:spPr/>
        <p:txBody>
          <a:bodyPr/>
          <a:lstStyle/>
          <a:p>
            <a:fld id="{35D01E93-30B2-459D-90BD-EE77131B3FC3}" type="slidenum">
              <a:rPr lang="nl-NL" smtClean="0"/>
              <a:pPr/>
              <a:t>14</a:t>
            </a:fld>
            <a:endParaRPr lang="nl-NL" dirty="0"/>
          </a:p>
        </p:txBody>
      </p:sp>
    </p:spTree>
    <p:extLst>
      <p:ext uri="{BB962C8B-B14F-4D97-AF65-F5344CB8AC3E}">
        <p14:creationId xmlns:p14="http://schemas.microsoft.com/office/powerpoint/2010/main" val="1646851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A3069-F3E8-1BEA-5F37-769E74DB7E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6BEB096-04E7-1E67-1ED0-E7EF238E432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EEAB1F8-C021-9506-39AC-C52690177594}"/>
              </a:ext>
            </a:extLst>
          </p:cNvPr>
          <p:cNvSpPr>
            <a:spLocks noGrp="1"/>
          </p:cNvSpPr>
          <p:nvPr>
            <p:ph type="body" idx="1"/>
          </p:nvPr>
        </p:nvSpPr>
        <p:spPr/>
        <p:txBody>
          <a:bodyPr/>
          <a:lstStyle/>
          <a:p>
            <a:r>
              <a:rPr lang="nl-NL" dirty="0"/>
              <a:t>Sloophamer 2: Friedrich Nietzsche, staat letterlijk bekend als een sloophamer in de filosofie. Hij wilde vooral de pretenties van de mens blootleggen en laten zien dat wij helemaal niet zo bijzonder zijn en dat ons “weten” slechts een middel is om te overleven.</a:t>
            </a:r>
          </a:p>
          <a:p>
            <a:endParaRPr lang="nl-NL" dirty="0"/>
          </a:p>
          <a:p>
            <a:r>
              <a:rPr lang="nl-NL" dirty="0"/>
              <a:t>Vanuit dat besef wilt hij naar een “herwaardering van alle waarde” </a:t>
            </a:r>
            <a:r>
              <a:rPr lang="nl-NL" dirty="0">
                <a:sym typeface="Wingdings" panose="05000000000000000000" pitchFamily="2" charset="2"/>
              </a:rPr>
              <a:t> dat is een perfecte brug naar de werkvorm hierna.</a:t>
            </a:r>
            <a:endParaRPr lang="nl-NL" dirty="0"/>
          </a:p>
          <a:p>
            <a:endParaRPr lang="nl-NL" dirty="0"/>
          </a:p>
          <a:p>
            <a:r>
              <a:rPr lang="nl-NL" dirty="0"/>
              <a:t>Maar Nietzsche is niet alleen maar negatief (net als Schopenhauer overigens), zie hier een inspirerend citaat om toch het meeste uit het leven te halen</a:t>
            </a:r>
          </a:p>
        </p:txBody>
      </p:sp>
      <p:sp>
        <p:nvSpPr>
          <p:cNvPr id="4" name="Tijdelijke aanduiding voor dianummer 3">
            <a:extLst>
              <a:ext uri="{FF2B5EF4-FFF2-40B4-BE49-F238E27FC236}">
                <a16:creationId xmlns:a16="http://schemas.microsoft.com/office/drawing/2014/main" id="{DE645E2C-3959-AE20-6E74-09467F43A9ED}"/>
              </a:ext>
            </a:extLst>
          </p:cNvPr>
          <p:cNvSpPr>
            <a:spLocks noGrp="1"/>
          </p:cNvSpPr>
          <p:nvPr>
            <p:ph type="sldNum" sz="quarter" idx="5"/>
          </p:nvPr>
        </p:nvSpPr>
        <p:spPr/>
        <p:txBody>
          <a:bodyPr/>
          <a:lstStyle/>
          <a:p>
            <a:fld id="{35D01E93-30B2-459D-90BD-EE77131B3FC3}" type="slidenum">
              <a:rPr lang="nl-NL" smtClean="0"/>
              <a:pPr/>
              <a:t>15</a:t>
            </a:fld>
            <a:endParaRPr lang="nl-NL" dirty="0"/>
          </a:p>
        </p:txBody>
      </p:sp>
    </p:spTree>
    <p:extLst>
      <p:ext uri="{BB962C8B-B14F-4D97-AF65-F5344CB8AC3E}">
        <p14:creationId xmlns:p14="http://schemas.microsoft.com/office/powerpoint/2010/main" val="195331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0979-20D1-B229-E23E-82A283D4396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B8F575-422F-34C8-4B2F-1B0A9D16E23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12EA163-B821-CB3C-349F-79B3594A89A1}"/>
              </a:ext>
            </a:extLst>
          </p:cNvPr>
          <p:cNvSpPr>
            <a:spLocks noGrp="1"/>
          </p:cNvSpPr>
          <p:nvPr>
            <p:ph type="body" idx="1"/>
          </p:nvPr>
        </p:nvSpPr>
        <p:spPr/>
        <p:txBody>
          <a:bodyPr/>
          <a:lstStyle/>
          <a:p>
            <a:r>
              <a:rPr lang="nl-NL" dirty="0"/>
              <a:t>Vraag voor studenten:</a:t>
            </a:r>
          </a:p>
          <a:p>
            <a:r>
              <a:rPr lang="nl-NL" dirty="0"/>
              <a:t>Wie kent de 3 waarden die de grondslag waren voor de Franse revolutie?</a:t>
            </a:r>
            <a:endParaRPr lang="en-US" dirty="0"/>
          </a:p>
        </p:txBody>
      </p:sp>
      <p:sp>
        <p:nvSpPr>
          <p:cNvPr id="4" name="Tijdelijke aanduiding voor dianummer 3">
            <a:extLst>
              <a:ext uri="{FF2B5EF4-FFF2-40B4-BE49-F238E27FC236}">
                <a16:creationId xmlns:a16="http://schemas.microsoft.com/office/drawing/2014/main" id="{E626644D-A0F1-9C35-3595-EE6B9E2A2D0F}"/>
              </a:ext>
            </a:extLst>
          </p:cNvPr>
          <p:cNvSpPr>
            <a:spLocks noGrp="1"/>
          </p:cNvSpPr>
          <p:nvPr>
            <p:ph type="sldNum" sz="quarter" idx="5"/>
          </p:nvPr>
        </p:nvSpPr>
        <p:spPr/>
        <p:txBody>
          <a:bodyPr/>
          <a:lstStyle/>
          <a:p>
            <a:fld id="{35D01E93-30B2-459D-90BD-EE77131B3FC3}" type="slidenum">
              <a:rPr lang="nl-NL" smtClean="0"/>
              <a:pPr/>
              <a:t>16</a:t>
            </a:fld>
            <a:endParaRPr lang="nl-NL" dirty="0"/>
          </a:p>
        </p:txBody>
      </p:sp>
    </p:spTree>
    <p:extLst>
      <p:ext uri="{BB962C8B-B14F-4D97-AF65-F5344CB8AC3E}">
        <p14:creationId xmlns:p14="http://schemas.microsoft.com/office/powerpoint/2010/main" val="3857430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2019-5AF6-9471-9489-482FD28691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A9E2AD8-667F-978F-B5CC-ECE1413E0A1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FD55B66-9D91-E95A-C575-4ACFFF42CE65}"/>
              </a:ext>
            </a:extLst>
          </p:cNvPr>
          <p:cNvSpPr>
            <a:spLocks noGrp="1"/>
          </p:cNvSpPr>
          <p:nvPr>
            <p:ph type="body" idx="1"/>
          </p:nvPr>
        </p:nvSpPr>
        <p:spPr/>
        <p:txBody>
          <a:bodyPr/>
          <a:lstStyle/>
          <a:p>
            <a:r>
              <a:rPr lang="nl-NL" dirty="0"/>
              <a:t>Uitleg werkvorm</a:t>
            </a:r>
            <a:r>
              <a:rPr lang="en-US" dirty="0"/>
              <a:t> in de sheets</a:t>
            </a:r>
          </a:p>
        </p:txBody>
      </p:sp>
      <p:sp>
        <p:nvSpPr>
          <p:cNvPr id="4" name="Tijdelijke aanduiding voor dianummer 3">
            <a:extLst>
              <a:ext uri="{FF2B5EF4-FFF2-40B4-BE49-F238E27FC236}">
                <a16:creationId xmlns:a16="http://schemas.microsoft.com/office/drawing/2014/main" id="{55A05F56-0888-5C6F-6B7F-AEA8D1016A48}"/>
              </a:ext>
            </a:extLst>
          </p:cNvPr>
          <p:cNvSpPr>
            <a:spLocks noGrp="1"/>
          </p:cNvSpPr>
          <p:nvPr>
            <p:ph type="sldNum" sz="quarter" idx="5"/>
          </p:nvPr>
        </p:nvSpPr>
        <p:spPr/>
        <p:txBody>
          <a:bodyPr/>
          <a:lstStyle/>
          <a:p>
            <a:fld id="{35D01E93-30B2-459D-90BD-EE77131B3FC3}" type="slidenum">
              <a:rPr lang="nl-NL" smtClean="0"/>
              <a:pPr/>
              <a:t>17</a:t>
            </a:fld>
            <a:endParaRPr lang="nl-NL" dirty="0"/>
          </a:p>
        </p:txBody>
      </p:sp>
    </p:spTree>
    <p:extLst>
      <p:ext uri="{BB962C8B-B14F-4D97-AF65-F5344CB8AC3E}">
        <p14:creationId xmlns:p14="http://schemas.microsoft.com/office/powerpoint/2010/main" val="20941052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C586D-EFB5-BC38-1700-1E33C9CA38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23FC9E-C63F-006A-D67A-9D072A9CD1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609F45-5336-D3D1-6487-98F2FFB21035}"/>
              </a:ext>
            </a:extLst>
          </p:cNvPr>
          <p:cNvSpPr>
            <a:spLocks noGrp="1"/>
          </p:cNvSpPr>
          <p:nvPr>
            <p:ph type="body" idx="1"/>
          </p:nvPr>
        </p:nvSpPr>
        <p:spPr/>
        <p:txBody>
          <a:bodyPr/>
          <a:lstStyle/>
          <a:p>
            <a:r>
              <a:rPr lang="nl-NL" dirty="0"/>
              <a:t>Uitleg werkvorm</a:t>
            </a:r>
            <a:r>
              <a:rPr lang="en-US" dirty="0"/>
              <a:t> in de sheets</a:t>
            </a:r>
          </a:p>
          <a:p>
            <a:endParaRPr lang="en-US" dirty="0"/>
          </a:p>
          <a:p>
            <a:r>
              <a:rPr lang="en-US" dirty="0" err="1"/>
              <a:t>Probeer</a:t>
            </a:r>
            <a:r>
              <a:rPr lang="en-US" dirty="0"/>
              <a:t> </a:t>
            </a:r>
            <a:r>
              <a:rPr lang="en-US" dirty="0" err="1"/>
              <a:t>groepjes</a:t>
            </a:r>
            <a:r>
              <a:rPr lang="en-US" dirty="0"/>
              <a:t> te </a:t>
            </a:r>
            <a:r>
              <a:rPr lang="en-US" dirty="0" err="1"/>
              <a:t>maken</a:t>
            </a:r>
            <a:r>
              <a:rPr lang="en-US" dirty="0"/>
              <a:t> van </a:t>
            </a:r>
            <a:r>
              <a:rPr lang="en-US" dirty="0" err="1"/>
              <a:t>studenten</a:t>
            </a:r>
            <a:r>
              <a:rPr lang="en-US" dirty="0"/>
              <a:t> die </a:t>
            </a:r>
            <a:r>
              <a:rPr lang="en-US" dirty="0" err="1"/>
              <a:t>elkaar</a:t>
            </a:r>
            <a:r>
              <a:rPr lang="en-US" dirty="0"/>
              <a:t> </a:t>
            </a:r>
            <a:r>
              <a:rPr lang="en-US" dirty="0" err="1"/>
              <a:t>goed</a:t>
            </a:r>
            <a:r>
              <a:rPr lang="en-US" dirty="0"/>
              <a:t> </a:t>
            </a:r>
            <a:r>
              <a:rPr lang="en-US" dirty="0" err="1"/>
              <a:t>liggen</a:t>
            </a:r>
            <a:r>
              <a:rPr lang="en-US" dirty="0"/>
              <a:t>, </a:t>
            </a:r>
            <a:r>
              <a:rPr lang="en-US" dirty="0" err="1"/>
              <a:t>liever</a:t>
            </a:r>
            <a:r>
              <a:rPr lang="en-US" dirty="0"/>
              <a:t> 2 </a:t>
            </a:r>
            <a:r>
              <a:rPr lang="en-US" dirty="0" err="1"/>
              <a:t>studenten</a:t>
            </a:r>
            <a:r>
              <a:rPr lang="en-US" dirty="0"/>
              <a:t> die </a:t>
            </a:r>
            <a:r>
              <a:rPr lang="en-US" dirty="0" err="1"/>
              <a:t>prettig</a:t>
            </a:r>
            <a:r>
              <a:rPr lang="en-US" dirty="0"/>
              <a:t> </a:t>
            </a:r>
            <a:r>
              <a:rPr lang="en-US" dirty="0" err="1"/>
              <a:t>samen</a:t>
            </a:r>
            <a:r>
              <a:rPr lang="en-US" dirty="0"/>
              <a:t> </a:t>
            </a:r>
            <a:r>
              <a:rPr lang="en-US" dirty="0" err="1"/>
              <a:t>zitten</a:t>
            </a:r>
            <a:r>
              <a:rPr lang="en-US" dirty="0"/>
              <a:t> dan </a:t>
            </a:r>
            <a:r>
              <a:rPr lang="en-US" dirty="0" err="1"/>
              <a:t>een</a:t>
            </a:r>
            <a:r>
              <a:rPr lang="en-US" dirty="0"/>
              <a:t> </a:t>
            </a:r>
            <a:r>
              <a:rPr lang="en-US" dirty="0" err="1"/>
              <a:t>groep</a:t>
            </a:r>
            <a:r>
              <a:rPr lang="en-US" dirty="0"/>
              <a:t> van 4 die </a:t>
            </a:r>
            <a:r>
              <a:rPr lang="en-US" dirty="0" err="1"/>
              <a:t>elkaar</a:t>
            </a:r>
            <a:r>
              <a:rPr lang="en-US" dirty="0"/>
              <a:t> minder </a:t>
            </a:r>
            <a:r>
              <a:rPr lang="en-US" dirty="0" err="1"/>
              <a:t>goed</a:t>
            </a:r>
            <a:r>
              <a:rPr lang="en-US" dirty="0"/>
              <a:t> </a:t>
            </a:r>
            <a:r>
              <a:rPr lang="en-US" dirty="0" err="1"/>
              <a:t>liggen</a:t>
            </a:r>
            <a:r>
              <a:rPr lang="en-US" dirty="0"/>
              <a:t>.</a:t>
            </a:r>
          </a:p>
          <a:p>
            <a:endParaRPr lang="en-US" dirty="0"/>
          </a:p>
          <a:p>
            <a:r>
              <a:rPr lang="en-US" dirty="0" err="1"/>
              <a:t>Stimuleer</a:t>
            </a:r>
            <a:r>
              <a:rPr lang="en-US" dirty="0"/>
              <a:t> </a:t>
            </a:r>
            <a:r>
              <a:rPr lang="en-US" dirty="0" err="1"/>
              <a:t>vooral</a:t>
            </a:r>
            <a:r>
              <a:rPr lang="en-US" dirty="0"/>
              <a:t> </a:t>
            </a:r>
            <a:r>
              <a:rPr lang="en-US" dirty="0" err="1"/>
              <a:t>dat</a:t>
            </a:r>
            <a:r>
              <a:rPr lang="en-US" dirty="0"/>
              <a:t> er </a:t>
            </a:r>
            <a:r>
              <a:rPr lang="en-US" dirty="0" err="1"/>
              <a:t>ook</a:t>
            </a:r>
            <a:r>
              <a:rPr lang="en-US" dirty="0"/>
              <a:t> </a:t>
            </a:r>
            <a:r>
              <a:rPr lang="en-US" dirty="0" err="1"/>
              <a:t>interactie</a:t>
            </a:r>
            <a:r>
              <a:rPr lang="en-US" dirty="0"/>
              <a:t> </a:t>
            </a:r>
            <a:r>
              <a:rPr lang="en-US" dirty="0" err="1"/>
              <a:t>plaats</a:t>
            </a:r>
            <a:r>
              <a:rPr lang="en-US" dirty="0"/>
              <a:t> </a:t>
            </a:r>
            <a:r>
              <a:rPr lang="en-US" dirty="0" err="1"/>
              <a:t>vindt</a:t>
            </a:r>
            <a:r>
              <a:rPr lang="en-US" dirty="0"/>
              <a:t> </a:t>
            </a:r>
            <a:r>
              <a:rPr lang="en-US" dirty="0" err="1"/>
              <a:t>tussen</a:t>
            </a:r>
            <a:r>
              <a:rPr lang="en-US" dirty="0"/>
              <a:t> de </a:t>
            </a:r>
            <a:r>
              <a:rPr lang="en-US" dirty="0" err="1"/>
              <a:t>studenten</a:t>
            </a:r>
            <a:r>
              <a:rPr lang="en-US" dirty="0"/>
              <a:t>, </a:t>
            </a:r>
            <a:r>
              <a:rPr lang="en-US" dirty="0" err="1"/>
              <a:t>dat</a:t>
            </a:r>
            <a:r>
              <a:rPr lang="en-US" dirty="0"/>
              <a:t> sluit </a:t>
            </a:r>
            <a:r>
              <a:rPr lang="en-US" dirty="0" err="1"/>
              <a:t>ook</a:t>
            </a:r>
            <a:r>
              <a:rPr lang="en-US" dirty="0"/>
              <a:t> </a:t>
            </a:r>
            <a:r>
              <a:rPr lang="en-US" dirty="0" err="1"/>
              <a:t>aan</a:t>
            </a:r>
            <a:r>
              <a:rPr lang="en-US" dirty="0"/>
              <a:t> </a:t>
            </a:r>
            <a:r>
              <a:rPr lang="en-US" dirty="0" err="1"/>
              <a:t>bij</a:t>
            </a:r>
            <a:r>
              <a:rPr lang="en-US" dirty="0"/>
              <a:t> de </a:t>
            </a:r>
            <a:r>
              <a:rPr lang="en-US" dirty="0" err="1"/>
              <a:t>leerdoelen</a:t>
            </a:r>
            <a:r>
              <a:rPr lang="en-US" dirty="0"/>
              <a:t>:</a:t>
            </a:r>
          </a:p>
          <a:p>
            <a:pPr lvl="0"/>
            <a:r>
              <a:rPr lang="nl-NL" b="1" noProof="0" dirty="0"/>
              <a:t>2.1 </a:t>
            </a:r>
            <a:r>
              <a:rPr lang="nl-NL" noProof="0" dirty="0"/>
              <a:t>Kan vragen bespreken als: “Welke waarden vind ik belangrijk?” En “Wie wil ik zijn?”</a:t>
            </a:r>
          </a:p>
          <a:p>
            <a:pPr lvl="0"/>
            <a:r>
              <a:rPr lang="nl-NL" b="1" noProof="0" dirty="0"/>
              <a:t>2.5 </a:t>
            </a:r>
            <a:r>
              <a:rPr lang="nl-NL" noProof="0" dirty="0"/>
              <a:t>Bespreekt de invloed van de eigen sociale omgeving “bubbel” op het eigen oordeel en het handelen met anderen</a:t>
            </a:r>
            <a:endParaRPr lang="nl-NL" b="1" noProof="0" dirty="0"/>
          </a:p>
          <a:p>
            <a:r>
              <a:rPr lang="nl-NL" b="1" dirty="0"/>
              <a:t>2</a:t>
            </a:r>
            <a:r>
              <a:rPr lang="nl-NL" b="1" noProof="0" dirty="0"/>
              <a:t>.7 </a:t>
            </a:r>
            <a:r>
              <a:rPr lang="nl-NL" noProof="0" dirty="0"/>
              <a:t>Kan verschillen tussen de eigen persoon en anderen bespreken</a:t>
            </a:r>
          </a:p>
          <a:p>
            <a:r>
              <a:rPr lang="nl-NL" b="1" noProof="0" dirty="0">
                <a:ea typeface="Roboto" panose="02000000000000000000" pitchFamily="2" charset="0"/>
              </a:rPr>
              <a:t>2.11 </a:t>
            </a:r>
            <a:r>
              <a:rPr lang="nl-NL" noProof="0" dirty="0">
                <a:ea typeface="Roboto" panose="02000000000000000000" pitchFamily="2" charset="0"/>
              </a:rPr>
              <a:t>Voert een dialoog in plaats van een discussie</a:t>
            </a:r>
          </a:p>
          <a:p>
            <a:endParaRPr lang="en-US" dirty="0"/>
          </a:p>
        </p:txBody>
      </p:sp>
      <p:sp>
        <p:nvSpPr>
          <p:cNvPr id="4" name="Tijdelijke aanduiding voor dianummer 3">
            <a:extLst>
              <a:ext uri="{FF2B5EF4-FFF2-40B4-BE49-F238E27FC236}">
                <a16:creationId xmlns:a16="http://schemas.microsoft.com/office/drawing/2014/main" id="{E94B90FB-3255-129C-54A7-19E159DE0EC2}"/>
              </a:ext>
            </a:extLst>
          </p:cNvPr>
          <p:cNvSpPr>
            <a:spLocks noGrp="1"/>
          </p:cNvSpPr>
          <p:nvPr>
            <p:ph type="sldNum" sz="quarter" idx="5"/>
          </p:nvPr>
        </p:nvSpPr>
        <p:spPr/>
        <p:txBody>
          <a:bodyPr/>
          <a:lstStyle/>
          <a:p>
            <a:fld id="{35D01E93-30B2-459D-90BD-EE77131B3FC3}" type="slidenum">
              <a:rPr lang="nl-NL" smtClean="0"/>
              <a:pPr/>
              <a:t>18</a:t>
            </a:fld>
            <a:endParaRPr lang="nl-NL" dirty="0"/>
          </a:p>
        </p:txBody>
      </p:sp>
    </p:spTree>
    <p:extLst>
      <p:ext uri="{BB962C8B-B14F-4D97-AF65-F5344CB8AC3E}">
        <p14:creationId xmlns:p14="http://schemas.microsoft.com/office/powerpoint/2010/main" val="1404844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81393-EE12-A29C-0791-0379F5613C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0118B05-86AA-B56D-1E8C-5E7B12DF37D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D66E72-710B-D663-58C3-79BAB41013BF}"/>
              </a:ext>
            </a:extLst>
          </p:cNvPr>
          <p:cNvSpPr>
            <a:spLocks noGrp="1"/>
          </p:cNvSpPr>
          <p:nvPr>
            <p:ph type="body" idx="1"/>
          </p:nvPr>
        </p:nvSpPr>
        <p:spPr/>
        <p:txBody>
          <a:bodyPr/>
          <a:lstStyle/>
          <a:p>
            <a:r>
              <a:rPr lang="nl-NL" dirty="0"/>
              <a:t>Uitleg werkvorm</a:t>
            </a:r>
            <a:r>
              <a:rPr lang="en-US" dirty="0"/>
              <a:t> in de sheets</a:t>
            </a:r>
          </a:p>
        </p:txBody>
      </p:sp>
      <p:sp>
        <p:nvSpPr>
          <p:cNvPr id="4" name="Tijdelijke aanduiding voor dianummer 3">
            <a:extLst>
              <a:ext uri="{FF2B5EF4-FFF2-40B4-BE49-F238E27FC236}">
                <a16:creationId xmlns:a16="http://schemas.microsoft.com/office/drawing/2014/main" id="{ED2EEE3F-7B9E-D28E-E141-1DD6CDD08993}"/>
              </a:ext>
            </a:extLst>
          </p:cNvPr>
          <p:cNvSpPr>
            <a:spLocks noGrp="1"/>
          </p:cNvSpPr>
          <p:nvPr>
            <p:ph type="sldNum" sz="quarter" idx="5"/>
          </p:nvPr>
        </p:nvSpPr>
        <p:spPr/>
        <p:txBody>
          <a:bodyPr/>
          <a:lstStyle/>
          <a:p>
            <a:fld id="{35D01E93-30B2-459D-90BD-EE77131B3FC3}" type="slidenum">
              <a:rPr lang="nl-NL" smtClean="0"/>
              <a:pPr/>
              <a:t>19</a:t>
            </a:fld>
            <a:endParaRPr lang="nl-NL" dirty="0"/>
          </a:p>
        </p:txBody>
      </p:sp>
    </p:spTree>
    <p:extLst>
      <p:ext uri="{BB962C8B-B14F-4D97-AF65-F5344CB8AC3E}">
        <p14:creationId xmlns:p14="http://schemas.microsoft.com/office/powerpoint/2010/main" val="8532613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8B8E-D62C-0EAE-C998-3594B900495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54DB29B-0248-AC03-BC76-94A583F624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DA6394-487F-879A-3425-D9911D16CD7F}"/>
              </a:ext>
            </a:extLst>
          </p:cNvPr>
          <p:cNvSpPr>
            <a:spLocks noGrp="1"/>
          </p:cNvSpPr>
          <p:nvPr>
            <p:ph type="body" idx="1"/>
          </p:nvPr>
        </p:nvSpPr>
        <p:spPr/>
        <p:txBody>
          <a:bodyPr/>
          <a:lstStyle/>
          <a:p>
            <a:r>
              <a:rPr lang="nl-NL" dirty="0"/>
              <a:t>Uitleg werkvorm</a:t>
            </a:r>
            <a:r>
              <a:rPr lang="en-US" dirty="0"/>
              <a:t> in de sheets</a:t>
            </a:r>
          </a:p>
        </p:txBody>
      </p:sp>
      <p:sp>
        <p:nvSpPr>
          <p:cNvPr id="4" name="Tijdelijke aanduiding voor dianummer 3">
            <a:extLst>
              <a:ext uri="{FF2B5EF4-FFF2-40B4-BE49-F238E27FC236}">
                <a16:creationId xmlns:a16="http://schemas.microsoft.com/office/drawing/2014/main" id="{79A04D68-6192-3C1B-755E-42AECA228C1A}"/>
              </a:ext>
            </a:extLst>
          </p:cNvPr>
          <p:cNvSpPr>
            <a:spLocks noGrp="1"/>
          </p:cNvSpPr>
          <p:nvPr>
            <p:ph type="sldNum" sz="quarter" idx="5"/>
          </p:nvPr>
        </p:nvSpPr>
        <p:spPr/>
        <p:txBody>
          <a:bodyPr/>
          <a:lstStyle/>
          <a:p>
            <a:fld id="{35D01E93-30B2-459D-90BD-EE77131B3FC3}" type="slidenum">
              <a:rPr lang="nl-NL" smtClean="0"/>
              <a:pPr/>
              <a:t>20</a:t>
            </a:fld>
            <a:endParaRPr lang="nl-NL" dirty="0"/>
          </a:p>
        </p:txBody>
      </p:sp>
    </p:spTree>
    <p:extLst>
      <p:ext uri="{BB962C8B-B14F-4D97-AF65-F5344CB8AC3E}">
        <p14:creationId xmlns:p14="http://schemas.microsoft.com/office/powerpoint/2010/main" val="1062504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20AF5-D1AB-4B59-0228-6C68FF6DCE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97B38B2-5CA6-952A-6282-986D1F43573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02EB259-4573-54D3-0E44-72C109007C14}"/>
              </a:ext>
            </a:extLst>
          </p:cNvPr>
          <p:cNvSpPr>
            <a:spLocks noGrp="1"/>
          </p:cNvSpPr>
          <p:nvPr>
            <p:ph type="body" idx="1"/>
          </p:nvPr>
        </p:nvSpPr>
        <p:spPr/>
        <p:txBody>
          <a:bodyPr/>
          <a:lstStyle/>
          <a:p>
            <a:r>
              <a:rPr lang="nl-NL" dirty="0"/>
              <a:t>Uitleg werkvorm</a:t>
            </a:r>
            <a:r>
              <a:rPr lang="en-US" dirty="0"/>
              <a:t> in de sheets</a:t>
            </a:r>
          </a:p>
          <a:p>
            <a:endParaRPr lang="en-US" dirty="0"/>
          </a:p>
          <a:p>
            <a:r>
              <a:rPr lang="en-US" dirty="0" err="1"/>
              <a:t>Indien</a:t>
            </a:r>
            <a:r>
              <a:rPr lang="en-US" dirty="0"/>
              <a:t> er </a:t>
            </a:r>
            <a:r>
              <a:rPr lang="en-US" dirty="0" err="1"/>
              <a:t>genoeg</a:t>
            </a:r>
            <a:r>
              <a:rPr lang="en-US" dirty="0"/>
              <a:t> </a:t>
            </a:r>
            <a:r>
              <a:rPr lang="en-US" dirty="0" err="1"/>
              <a:t>tijd</a:t>
            </a:r>
            <a:r>
              <a:rPr lang="en-US" dirty="0"/>
              <a:t> is </a:t>
            </a:r>
            <a:r>
              <a:rPr lang="en-US" dirty="0">
                <a:sym typeface="Wingdings" panose="05000000000000000000" pitchFamily="2" charset="2"/>
              </a:rPr>
              <a:t> </a:t>
            </a:r>
            <a:r>
              <a:rPr lang="en-US" dirty="0" err="1">
                <a:sym typeface="Wingdings" panose="05000000000000000000" pitchFamily="2" charset="2"/>
              </a:rPr>
              <a:t>vraag</a:t>
            </a:r>
            <a:r>
              <a:rPr lang="en-US" dirty="0">
                <a:sym typeface="Wingdings" panose="05000000000000000000" pitchFamily="2" charset="2"/>
              </a:rPr>
              <a:t> of er 1 of </a:t>
            </a:r>
            <a:r>
              <a:rPr lang="en-US" dirty="0" err="1">
                <a:sym typeface="Wingdings" panose="05000000000000000000" pitchFamily="2" charset="2"/>
              </a:rPr>
              <a:t>enkele</a:t>
            </a:r>
            <a:r>
              <a:rPr lang="en-US" dirty="0">
                <a:sym typeface="Wingdings" panose="05000000000000000000" pitchFamily="2" charset="2"/>
              </a:rPr>
              <a:t> </a:t>
            </a:r>
            <a:r>
              <a:rPr lang="en-US" dirty="0" err="1">
                <a:sym typeface="Wingdings" panose="05000000000000000000" pitchFamily="2" charset="2"/>
              </a:rPr>
              <a:t>studenten</a:t>
            </a:r>
            <a:r>
              <a:rPr lang="en-US" dirty="0">
                <a:sym typeface="Wingdings" panose="05000000000000000000" pitchFamily="2" charset="2"/>
              </a:rPr>
              <a:t> of </a:t>
            </a:r>
            <a:r>
              <a:rPr lang="en-US" dirty="0" err="1">
                <a:sym typeface="Wingdings" panose="05000000000000000000" pitchFamily="2" charset="2"/>
              </a:rPr>
              <a:t>zij</a:t>
            </a:r>
            <a:r>
              <a:rPr lang="en-US" dirty="0">
                <a:sym typeface="Wingdings" panose="05000000000000000000" pitchFamily="2" charset="2"/>
              </a:rPr>
              <a:t> </a:t>
            </a:r>
            <a:r>
              <a:rPr lang="en-US" dirty="0" err="1">
                <a:sym typeface="Wingdings" panose="05000000000000000000" pitchFamily="2" charset="2"/>
              </a:rPr>
              <a:t>hun</a:t>
            </a:r>
            <a:r>
              <a:rPr lang="en-US" dirty="0">
                <a:sym typeface="Wingdings" panose="05000000000000000000" pitchFamily="2" charset="2"/>
              </a:rPr>
              <a:t> Plaatje </a:t>
            </a:r>
            <a:r>
              <a:rPr lang="en-US" dirty="0" err="1">
                <a:sym typeface="Wingdings" panose="05000000000000000000" pitchFamily="2" charset="2"/>
              </a:rPr>
              <a:t>willen</a:t>
            </a:r>
            <a:r>
              <a:rPr lang="en-US" dirty="0">
                <a:sym typeface="Wingdings" panose="05000000000000000000" pitchFamily="2" charset="2"/>
              </a:rPr>
              <a:t> laten </a:t>
            </a:r>
            <a:r>
              <a:rPr lang="en-US" dirty="0" err="1">
                <a:sym typeface="Wingdings" panose="05000000000000000000" pitchFamily="2" charset="2"/>
              </a:rPr>
              <a:t>zien</a:t>
            </a:r>
            <a:r>
              <a:rPr lang="en-US" dirty="0">
                <a:sym typeface="Wingdings" panose="05000000000000000000" pitchFamily="2" charset="2"/>
              </a:rPr>
              <a:t> </a:t>
            </a:r>
            <a:r>
              <a:rPr lang="en-US" dirty="0" err="1">
                <a:sym typeface="Wingdings" panose="05000000000000000000" pitchFamily="2" charset="2"/>
              </a:rPr>
              <a:t>en</a:t>
            </a:r>
            <a:r>
              <a:rPr lang="en-US" dirty="0">
                <a:sym typeface="Wingdings" panose="05000000000000000000" pitchFamily="2" charset="2"/>
              </a:rPr>
              <a:t> </a:t>
            </a:r>
            <a:r>
              <a:rPr lang="en-US" dirty="0" err="1">
                <a:sym typeface="Wingdings" panose="05000000000000000000" pitchFamily="2" charset="2"/>
              </a:rPr>
              <a:t>toelichten</a:t>
            </a:r>
            <a:endParaRPr lang="en-US" dirty="0"/>
          </a:p>
        </p:txBody>
      </p:sp>
      <p:sp>
        <p:nvSpPr>
          <p:cNvPr id="4" name="Tijdelijke aanduiding voor dianummer 3">
            <a:extLst>
              <a:ext uri="{FF2B5EF4-FFF2-40B4-BE49-F238E27FC236}">
                <a16:creationId xmlns:a16="http://schemas.microsoft.com/office/drawing/2014/main" id="{3E60160E-4525-A7F8-B2E8-68EDB6A20A8F}"/>
              </a:ext>
            </a:extLst>
          </p:cNvPr>
          <p:cNvSpPr>
            <a:spLocks noGrp="1"/>
          </p:cNvSpPr>
          <p:nvPr>
            <p:ph type="sldNum" sz="quarter" idx="5"/>
          </p:nvPr>
        </p:nvSpPr>
        <p:spPr/>
        <p:txBody>
          <a:bodyPr/>
          <a:lstStyle/>
          <a:p>
            <a:fld id="{35D01E93-30B2-459D-90BD-EE77131B3FC3}" type="slidenum">
              <a:rPr lang="nl-NL" smtClean="0"/>
              <a:pPr/>
              <a:t>21</a:t>
            </a:fld>
            <a:endParaRPr lang="nl-NL" dirty="0"/>
          </a:p>
        </p:txBody>
      </p:sp>
    </p:spTree>
    <p:extLst>
      <p:ext uri="{BB962C8B-B14F-4D97-AF65-F5344CB8AC3E}">
        <p14:creationId xmlns:p14="http://schemas.microsoft.com/office/powerpoint/2010/main" val="3496678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5C73F-DA83-C19E-8ED1-CA8053021A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C6192F-BF1E-FA5E-DE15-BA3E7939CF9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46D163A-DB95-630A-D5D9-B90B85BB6667}"/>
              </a:ext>
            </a:extLst>
          </p:cNvPr>
          <p:cNvSpPr>
            <a:spLocks noGrp="1"/>
          </p:cNvSpPr>
          <p:nvPr>
            <p:ph type="body" idx="1"/>
          </p:nvPr>
        </p:nvSpPr>
        <p:spPr/>
        <p:txBody>
          <a:bodyPr/>
          <a:lstStyle/>
          <a:p>
            <a:r>
              <a:rPr lang="nl-NL" dirty="0"/>
              <a:t>Neem 5 minuten de tijd om de studenten in hun groepjes te laten spreken over de 2 vragen die op de sheet staan</a:t>
            </a:r>
          </a:p>
          <a:p>
            <a:endParaRPr lang="nl-NL" dirty="0"/>
          </a:p>
          <a:p>
            <a:r>
              <a:rPr lang="nl-NL" dirty="0"/>
              <a:t>- Vraag daarna of 1 of meerdere studenten hun gesprek willen delen</a:t>
            </a:r>
          </a:p>
          <a:p>
            <a:endParaRPr lang="en-US" dirty="0"/>
          </a:p>
        </p:txBody>
      </p:sp>
      <p:sp>
        <p:nvSpPr>
          <p:cNvPr id="4" name="Tijdelijke aanduiding voor dianummer 3">
            <a:extLst>
              <a:ext uri="{FF2B5EF4-FFF2-40B4-BE49-F238E27FC236}">
                <a16:creationId xmlns:a16="http://schemas.microsoft.com/office/drawing/2014/main" id="{9AFC4884-7E5E-0CF6-2783-B86F694CCA8A}"/>
              </a:ext>
            </a:extLst>
          </p:cNvPr>
          <p:cNvSpPr>
            <a:spLocks noGrp="1"/>
          </p:cNvSpPr>
          <p:nvPr>
            <p:ph type="sldNum" sz="quarter" idx="5"/>
          </p:nvPr>
        </p:nvSpPr>
        <p:spPr/>
        <p:txBody>
          <a:bodyPr/>
          <a:lstStyle/>
          <a:p>
            <a:fld id="{35D01E93-30B2-459D-90BD-EE77131B3FC3}" type="slidenum">
              <a:rPr lang="nl-NL" smtClean="0"/>
              <a:pPr/>
              <a:t>22</a:t>
            </a:fld>
            <a:endParaRPr lang="nl-NL" dirty="0"/>
          </a:p>
        </p:txBody>
      </p:sp>
    </p:spTree>
    <p:extLst>
      <p:ext uri="{BB962C8B-B14F-4D97-AF65-F5344CB8AC3E}">
        <p14:creationId xmlns:p14="http://schemas.microsoft.com/office/powerpoint/2010/main" val="3189663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35D01E93-30B2-459D-90BD-EE77131B3FC3}" type="slidenum">
              <a:rPr lang="nl-NL" smtClean="0"/>
              <a:pPr/>
              <a:t>24</a:t>
            </a:fld>
            <a:endParaRPr lang="nl-NL" dirty="0"/>
          </a:p>
        </p:txBody>
      </p:sp>
    </p:spTree>
    <p:extLst>
      <p:ext uri="{BB962C8B-B14F-4D97-AF65-F5344CB8AC3E}">
        <p14:creationId xmlns:p14="http://schemas.microsoft.com/office/powerpoint/2010/main" val="6808036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6" name="Vrije vorm: vorm 5">
            <a:extLst>
              <a:ext uri="{FF2B5EF4-FFF2-40B4-BE49-F238E27FC236}">
                <a16:creationId xmlns:a16="http://schemas.microsoft.com/office/drawing/2014/main" id="{9087E5F0-5739-7248-7B0D-01741D953540}"/>
              </a:ext>
            </a:extLst>
          </p:cNvPr>
          <p:cNvSpPr/>
          <p:nvPr/>
        </p:nvSpPr>
        <p:spPr>
          <a:xfrm>
            <a:off x="7401686" y="5410200"/>
            <a:ext cx="4787900" cy="1447800"/>
          </a:xfrm>
          <a:custGeom>
            <a:avLst/>
            <a:gdLst>
              <a:gd name="connsiteX0" fmla="*/ 0 w 4787900"/>
              <a:gd name="connsiteY0" fmla="*/ 0 h 1447800"/>
              <a:gd name="connsiteX1" fmla="*/ 4787900 w 4787900"/>
              <a:gd name="connsiteY1" fmla="*/ 0 h 1447800"/>
              <a:gd name="connsiteX2" fmla="*/ 4787900 w 4787900"/>
              <a:gd name="connsiteY2" fmla="*/ 1447800 h 1447800"/>
              <a:gd name="connsiteX3" fmla="*/ 0 w 4787900"/>
              <a:gd name="connsiteY3" fmla="*/ 1447800 h 1447800"/>
            </a:gdLst>
            <a:ahLst/>
            <a:cxnLst>
              <a:cxn ang="0">
                <a:pos x="connsiteX0" y="connsiteY0"/>
              </a:cxn>
              <a:cxn ang="0">
                <a:pos x="connsiteX1" y="connsiteY1"/>
              </a:cxn>
              <a:cxn ang="0">
                <a:pos x="connsiteX2" y="connsiteY2"/>
              </a:cxn>
              <a:cxn ang="0">
                <a:pos x="connsiteX3" y="connsiteY3"/>
              </a:cxn>
            </a:cxnLst>
            <a:rect l="l" t="t" r="r" b="b"/>
            <a:pathLst>
              <a:path w="4787900" h="1447800">
                <a:moveTo>
                  <a:pt x="0" y="0"/>
                </a:moveTo>
                <a:lnTo>
                  <a:pt x="4787900" y="0"/>
                </a:lnTo>
                <a:lnTo>
                  <a:pt x="4787900" y="1447800"/>
                </a:lnTo>
                <a:lnTo>
                  <a:pt x="0" y="1447800"/>
                </a:lnTo>
                <a:close/>
              </a:path>
            </a:pathLst>
          </a:custGeom>
          <a:solidFill>
            <a:srgbClr val="000000"/>
          </a:solidFill>
          <a:ln w="12700" cap="flat">
            <a:noFill/>
            <a:prstDash val="solid"/>
            <a:miter/>
          </a:ln>
        </p:spPr>
        <p:txBody>
          <a:bodyPr rtlCol="0" anchor="ctr"/>
          <a:lstStyle/>
          <a:p>
            <a:endParaRPr lang="nl-NL" dirty="0">
              <a:latin typeface="Roboto" panose="02000000000000000000" pitchFamily="2" charset="0"/>
            </a:endParaRPr>
          </a:p>
        </p:txBody>
      </p:sp>
      <p:grpSp>
        <p:nvGrpSpPr>
          <p:cNvPr id="11" name="Groep 10">
            <a:extLst>
              <a:ext uri="{FF2B5EF4-FFF2-40B4-BE49-F238E27FC236}">
                <a16:creationId xmlns:a16="http://schemas.microsoft.com/office/drawing/2014/main" id="{6B5EDE00-F99D-E181-A93A-E774FA8AC477}"/>
              </a:ext>
            </a:extLst>
          </p:cNvPr>
          <p:cNvGrpSpPr/>
          <p:nvPr userDrawn="1"/>
        </p:nvGrpSpPr>
        <p:grpSpPr>
          <a:xfrm>
            <a:off x="802882" y="894207"/>
            <a:ext cx="1955680" cy="420751"/>
            <a:chOff x="831715" y="894207"/>
            <a:chExt cx="1955680" cy="420751"/>
          </a:xfrm>
        </p:grpSpPr>
        <p:sp>
          <p:nvSpPr>
            <p:cNvPr id="7" name="Vrije vorm: vorm 6">
              <a:extLst>
                <a:ext uri="{FF2B5EF4-FFF2-40B4-BE49-F238E27FC236}">
                  <a16:creationId xmlns:a16="http://schemas.microsoft.com/office/drawing/2014/main" id="{70F45504-552F-1314-BAAE-CB3AFC7E0606}"/>
                </a:ext>
              </a:extLst>
            </p:cNvPr>
            <p:cNvSpPr/>
            <p:nvPr/>
          </p:nvSpPr>
          <p:spPr>
            <a:xfrm>
              <a:off x="831722" y="894207"/>
              <a:ext cx="520573" cy="216026"/>
            </a:xfrm>
            <a:custGeom>
              <a:avLst/>
              <a:gdLst>
                <a:gd name="connsiteX0" fmla="*/ 211836 w 520573"/>
                <a:gd name="connsiteY0" fmla="*/ 254 h 216026"/>
                <a:gd name="connsiteX1" fmla="*/ 175006 w 520573"/>
                <a:gd name="connsiteY1" fmla="*/ 254 h 216026"/>
                <a:gd name="connsiteX2" fmla="*/ 145669 w 520573"/>
                <a:gd name="connsiteY2" fmla="*/ 120269 h 216026"/>
                <a:gd name="connsiteX3" fmla="*/ 121031 w 520573"/>
                <a:gd name="connsiteY3" fmla="*/ 128778 h 216026"/>
                <a:gd name="connsiteX4" fmla="*/ 128905 w 520573"/>
                <a:gd name="connsiteY4" fmla="*/ 152146 h 216026"/>
                <a:gd name="connsiteX5" fmla="*/ 138811 w 520573"/>
                <a:gd name="connsiteY5" fmla="*/ 148717 h 216026"/>
                <a:gd name="connsiteX6" fmla="*/ 131318 w 520573"/>
                <a:gd name="connsiteY6" fmla="*/ 179197 h 216026"/>
                <a:gd name="connsiteX7" fmla="*/ 158242 w 520573"/>
                <a:gd name="connsiteY7" fmla="*/ 179197 h 216026"/>
                <a:gd name="connsiteX8" fmla="*/ 168275 w 520573"/>
                <a:gd name="connsiteY8" fmla="*/ 138811 h 216026"/>
                <a:gd name="connsiteX9" fmla="*/ 214884 w 520573"/>
                <a:gd name="connsiteY9" fmla="*/ 122809 h 216026"/>
                <a:gd name="connsiteX10" fmla="*/ 228727 w 520573"/>
                <a:gd name="connsiteY10" fmla="*/ 179197 h 216026"/>
                <a:gd name="connsiteX11" fmla="*/ 255651 w 520573"/>
                <a:gd name="connsiteY11" fmla="*/ 179197 h 216026"/>
                <a:gd name="connsiteX12" fmla="*/ 211836 w 520573"/>
                <a:gd name="connsiteY12" fmla="*/ 254 h 216026"/>
                <a:gd name="connsiteX13" fmla="*/ 175133 w 520573"/>
                <a:gd name="connsiteY13" fmla="*/ 110236 h 216026"/>
                <a:gd name="connsiteX14" fmla="*/ 192532 w 520573"/>
                <a:gd name="connsiteY14" fmla="*/ 38862 h 216026"/>
                <a:gd name="connsiteX15" fmla="*/ 194183 w 520573"/>
                <a:gd name="connsiteY15" fmla="*/ 38862 h 216026"/>
                <a:gd name="connsiteX16" fmla="*/ 208788 w 520573"/>
                <a:gd name="connsiteY16" fmla="*/ 98552 h 216026"/>
                <a:gd name="connsiteX17" fmla="*/ 175006 w 520573"/>
                <a:gd name="connsiteY17" fmla="*/ 110236 h 216026"/>
                <a:gd name="connsiteX18" fmla="*/ 347218 w 520573"/>
                <a:gd name="connsiteY18" fmla="*/ 179070 h 216026"/>
                <a:gd name="connsiteX19" fmla="*/ 297434 w 520573"/>
                <a:gd name="connsiteY19" fmla="*/ 52705 h 216026"/>
                <a:gd name="connsiteX20" fmla="*/ 296672 w 520573"/>
                <a:gd name="connsiteY20" fmla="*/ 52705 h 216026"/>
                <a:gd name="connsiteX21" fmla="*/ 296672 w 520573"/>
                <a:gd name="connsiteY21" fmla="*/ 179070 h 216026"/>
                <a:gd name="connsiteX22" fmla="*/ 270383 w 520573"/>
                <a:gd name="connsiteY22" fmla="*/ 179070 h 216026"/>
                <a:gd name="connsiteX23" fmla="*/ 270383 w 520573"/>
                <a:gd name="connsiteY23" fmla="*/ 127 h 216026"/>
                <a:gd name="connsiteX24" fmla="*/ 304419 w 520573"/>
                <a:gd name="connsiteY24" fmla="*/ 127 h 216026"/>
                <a:gd name="connsiteX25" fmla="*/ 353695 w 520573"/>
                <a:gd name="connsiteY25" fmla="*/ 127127 h 216026"/>
                <a:gd name="connsiteX26" fmla="*/ 354457 w 520573"/>
                <a:gd name="connsiteY26" fmla="*/ 127127 h 216026"/>
                <a:gd name="connsiteX27" fmla="*/ 354457 w 520573"/>
                <a:gd name="connsiteY27" fmla="*/ 127 h 216026"/>
                <a:gd name="connsiteX28" fmla="*/ 380111 w 520573"/>
                <a:gd name="connsiteY28" fmla="*/ 127 h 216026"/>
                <a:gd name="connsiteX29" fmla="*/ 380111 w 520573"/>
                <a:gd name="connsiteY29" fmla="*/ 179070 h 216026"/>
                <a:gd name="connsiteX30" fmla="*/ 347218 w 520573"/>
                <a:gd name="connsiteY30" fmla="*/ 179070 h 216026"/>
                <a:gd name="connsiteX31" fmla="*/ 81915 w 520573"/>
                <a:gd name="connsiteY31" fmla="*/ 179070 h 216026"/>
                <a:gd name="connsiteX32" fmla="*/ 81915 w 520573"/>
                <a:gd name="connsiteY32" fmla="*/ 100330 h 216026"/>
                <a:gd name="connsiteX33" fmla="*/ 29464 w 520573"/>
                <a:gd name="connsiteY33" fmla="*/ 100330 h 216026"/>
                <a:gd name="connsiteX34" fmla="*/ 29464 w 520573"/>
                <a:gd name="connsiteY34" fmla="*/ 179070 h 216026"/>
                <a:gd name="connsiteX35" fmla="*/ 0 w 520573"/>
                <a:gd name="connsiteY35" fmla="*/ 179070 h 216026"/>
                <a:gd name="connsiteX36" fmla="*/ 0 w 520573"/>
                <a:gd name="connsiteY36" fmla="*/ 127 h 216026"/>
                <a:gd name="connsiteX37" fmla="*/ 29464 w 520573"/>
                <a:gd name="connsiteY37" fmla="*/ 127 h 216026"/>
                <a:gd name="connsiteX38" fmla="*/ 29464 w 520573"/>
                <a:gd name="connsiteY38" fmla="*/ 72390 h 216026"/>
                <a:gd name="connsiteX39" fmla="*/ 81915 w 520573"/>
                <a:gd name="connsiteY39" fmla="*/ 72390 h 216026"/>
                <a:gd name="connsiteX40" fmla="*/ 81915 w 520573"/>
                <a:gd name="connsiteY40" fmla="*/ 0 h 216026"/>
                <a:gd name="connsiteX41" fmla="*/ 111379 w 520573"/>
                <a:gd name="connsiteY41" fmla="*/ 0 h 216026"/>
                <a:gd name="connsiteX42" fmla="*/ 111379 w 520573"/>
                <a:gd name="connsiteY42" fmla="*/ 178943 h 216026"/>
                <a:gd name="connsiteX43" fmla="*/ 81915 w 520573"/>
                <a:gd name="connsiteY43" fmla="*/ 178943 h 216026"/>
                <a:gd name="connsiteX44" fmla="*/ 397256 w 520573"/>
                <a:gd name="connsiteY44" fmla="*/ 216027 h 216026"/>
                <a:gd name="connsiteX45" fmla="*/ 520573 w 520573"/>
                <a:gd name="connsiteY45" fmla="*/ 216027 h 216026"/>
                <a:gd name="connsiteX46" fmla="*/ 520573 w 520573"/>
                <a:gd name="connsiteY46" fmla="*/ 196977 h 216026"/>
                <a:gd name="connsiteX47" fmla="*/ 397256 w 520573"/>
                <a:gd name="connsiteY47" fmla="*/ 196977 h 216026"/>
                <a:gd name="connsiteX48" fmla="*/ 397256 w 520573"/>
                <a:gd name="connsiteY48" fmla="*/ 216027 h 216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20573" h="216026">
                  <a:moveTo>
                    <a:pt x="211836" y="254"/>
                  </a:moveTo>
                  <a:lnTo>
                    <a:pt x="175006" y="254"/>
                  </a:lnTo>
                  <a:lnTo>
                    <a:pt x="145669" y="120269"/>
                  </a:lnTo>
                  <a:lnTo>
                    <a:pt x="121031" y="128778"/>
                  </a:lnTo>
                  <a:lnTo>
                    <a:pt x="128905" y="152146"/>
                  </a:lnTo>
                  <a:lnTo>
                    <a:pt x="138811" y="148717"/>
                  </a:lnTo>
                  <a:lnTo>
                    <a:pt x="131318" y="179197"/>
                  </a:lnTo>
                  <a:lnTo>
                    <a:pt x="158242" y="179197"/>
                  </a:lnTo>
                  <a:lnTo>
                    <a:pt x="168275" y="138811"/>
                  </a:lnTo>
                  <a:lnTo>
                    <a:pt x="214884" y="122809"/>
                  </a:lnTo>
                  <a:lnTo>
                    <a:pt x="228727" y="179197"/>
                  </a:lnTo>
                  <a:lnTo>
                    <a:pt x="255651" y="179197"/>
                  </a:lnTo>
                  <a:lnTo>
                    <a:pt x="211836" y="254"/>
                  </a:lnTo>
                  <a:close/>
                  <a:moveTo>
                    <a:pt x="175133" y="110236"/>
                  </a:moveTo>
                  <a:lnTo>
                    <a:pt x="192532" y="38862"/>
                  </a:lnTo>
                  <a:lnTo>
                    <a:pt x="194183" y="38862"/>
                  </a:lnTo>
                  <a:lnTo>
                    <a:pt x="208788" y="98552"/>
                  </a:lnTo>
                  <a:lnTo>
                    <a:pt x="175006" y="110236"/>
                  </a:lnTo>
                  <a:close/>
                  <a:moveTo>
                    <a:pt x="347218" y="179070"/>
                  </a:moveTo>
                  <a:lnTo>
                    <a:pt x="297434" y="52705"/>
                  </a:lnTo>
                  <a:lnTo>
                    <a:pt x="296672" y="52705"/>
                  </a:lnTo>
                  <a:lnTo>
                    <a:pt x="296672" y="179070"/>
                  </a:lnTo>
                  <a:lnTo>
                    <a:pt x="270383" y="179070"/>
                  </a:lnTo>
                  <a:lnTo>
                    <a:pt x="270383" y="127"/>
                  </a:lnTo>
                  <a:lnTo>
                    <a:pt x="304419" y="127"/>
                  </a:lnTo>
                  <a:lnTo>
                    <a:pt x="353695" y="127127"/>
                  </a:lnTo>
                  <a:lnTo>
                    <a:pt x="354457" y="127127"/>
                  </a:lnTo>
                  <a:lnTo>
                    <a:pt x="354457" y="127"/>
                  </a:lnTo>
                  <a:lnTo>
                    <a:pt x="380111" y="127"/>
                  </a:lnTo>
                  <a:lnTo>
                    <a:pt x="380111" y="179070"/>
                  </a:lnTo>
                  <a:lnTo>
                    <a:pt x="347218" y="179070"/>
                  </a:lnTo>
                  <a:close/>
                  <a:moveTo>
                    <a:pt x="81915" y="179070"/>
                  </a:moveTo>
                  <a:lnTo>
                    <a:pt x="81915" y="100330"/>
                  </a:lnTo>
                  <a:lnTo>
                    <a:pt x="29464" y="100330"/>
                  </a:lnTo>
                  <a:lnTo>
                    <a:pt x="29464" y="179070"/>
                  </a:lnTo>
                  <a:lnTo>
                    <a:pt x="0" y="179070"/>
                  </a:lnTo>
                  <a:lnTo>
                    <a:pt x="0" y="127"/>
                  </a:lnTo>
                  <a:lnTo>
                    <a:pt x="29464" y="127"/>
                  </a:lnTo>
                  <a:lnTo>
                    <a:pt x="29464" y="72390"/>
                  </a:lnTo>
                  <a:lnTo>
                    <a:pt x="81915" y="72390"/>
                  </a:lnTo>
                  <a:lnTo>
                    <a:pt x="81915" y="0"/>
                  </a:lnTo>
                  <a:lnTo>
                    <a:pt x="111379" y="0"/>
                  </a:lnTo>
                  <a:lnTo>
                    <a:pt x="111379" y="178943"/>
                  </a:lnTo>
                  <a:lnTo>
                    <a:pt x="81915" y="178943"/>
                  </a:lnTo>
                  <a:close/>
                  <a:moveTo>
                    <a:pt x="397256" y="216027"/>
                  </a:moveTo>
                  <a:lnTo>
                    <a:pt x="520573" y="216027"/>
                  </a:lnTo>
                  <a:lnTo>
                    <a:pt x="520573" y="196977"/>
                  </a:lnTo>
                  <a:lnTo>
                    <a:pt x="397256" y="196977"/>
                  </a:lnTo>
                  <a:lnTo>
                    <a:pt x="397256" y="216027"/>
                  </a:lnTo>
                  <a:close/>
                </a:path>
              </a:pathLst>
            </a:custGeom>
            <a:solidFill>
              <a:srgbClr val="E50056"/>
            </a:solidFill>
            <a:ln w="12700" cap="flat">
              <a:noFill/>
              <a:prstDash val="solid"/>
              <a:miter/>
            </a:ln>
          </p:spPr>
          <p:txBody>
            <a:bodyPr rtlCol="0" anchor="ctr"/>
            <a:lstStyle/>
            <a:p>
              <a:endParaRPr lang="nl-NL" dirty="0">
                <a:latin typeface="Roboto" panose="02000000000000000000" pitchFamily="2" charset="0"/>
              </a:endParaRPr>
            </a:p>
          </p:txBody>
        </p:sp>
        <p:sp>
          <p:nvSpPr>
            <p:cNvPr id="8" name="Vrije vorm: vorm 7">
              <a:extLst>
                <a:ext uri="{FF2B5EF4-FFF2-40B4-BE49-F238E27FC236}">
                  <a16:creationId xmlns:a16="http://schemas.microsoft.com/office/drawing/2014/main" id="{574BE89F-2BDB-B4D0-04FF-B6C602EE7A40}"/>
                </a:ext>
              </a:extLst>
            </p:cNvPr>
            <p:cNvSpPr/>
            <p:nvPr/>
          </p:nvSpPr>
          <p:spPr>
            <a:xfrm>
              <a:off x="831715" y="895858"/>
              <a:ext cx="1955680" cy="419100"/>
            </a:xfrm>
            <a:custGeom>
              <a:avLst/>
              <a:gdLst>
                <a:gd name="connsiteX0" fmla="*/ 1283089 w 1955680"/>
                <a:gd name="connsiteY0" fmla="*/ 0 h 419100"/>
                <a:gd name="connsiteX1" fmla="*/ 1306711 w 1955680"/>
                <a:gd name="connsiteY1" fmla="*/ 4191 h 419100"/>
                <a:gd name="connsiteX2" fmla="*/ 1324237 w 1955680"/>
                <a:gd name="connsiteY2" fmla="*/ 16637 h 419100"/>
                <a:gd name="connsiteX3" fmla="*/ 1308108 w 1955680"/>
                <a:gd name="connsiteY3" fmla="*/ 37211 h 419100"/>
                <a:gd name="connsiteX4" fmla="*/ 1307600 w 1955680"/>
                <a:gd name="connsiteY4" fmla="*/ 37211 h 419100"/>
                <a:gd name="connsiteX5" fmla="*/ 1283470 w 1955680"/>
                <a:gd name="connsiteY5" fmla="*/ 25908 h 419100"/>
                <a:gd name="connsiteX6" fmla="*/ 1275469 w 1955680"/>
                <a:gd name="connsiteY6" fmla="*/ 27305 h 419100"/>
                <a:gd name="connsiteX7" fmla="*/ 1268357 w 1955680"/>
                <a:gd name="connsiteY7" fmla="*/ 31369 h 419100"/>
                <a:gd name="connsiteX8" fmla="*/ 1263277 w 1955680"/>
                <a:gd name="connsiteY8" fmla="*/ 38862 h 419100"/>
                <a:gd name="connsiteX9" fmla="*/ 1261499 w 1955680"/>
                <a:gd name="connsiteY9" fmla="*/ 49784 h 419100"/>
                <a:gd name="connsiteX10" fmla="*/ 1268103 w 1955680"/>
                <a:gd name="connsiteY10" fmla="*/ 66421 h 419100"/>
                <a:gd name="connsiteX11" fmla="*/ 1285502 w 1955680"/>
                <a:gd name="connsiteY11" fmla="*/ 77724 h 419100"/>
                <a:gd name="connsiteX12" fmla="*/ 1298202 w 1955680"/>
                <a:gd name="connsiteY12" fmla="*/ 84963 h 419100"/>
                <a:gd name="connsiteX13" fmla="*/ 1310902 w 1955680"/>
                <a:gd name="connsiteY13" fmla="*/ 94869 h 419100"/>
                <a:gd name="connsiteX14" fmla="*/ 1319665 w 1955680"/>
                <a:gd name="connsiteY14" fmla="*/ 108458 h 419100"/>
                <a:gd name="connsiteX15" fmla="*/ 1323094 w 1955680"/>
                <a:gd name="connsiteY15" fmla="*/ 127254 h 419100"/>
                <a:gd name="connsiteX16" fmla="*/ 1319030 w 1955680"/>
                <a:gd name="connsiteY16" fmla="*/ 149479 h 419100"/>
                <a:gd name="connsiteX17" fmla="*/ 1308235 w 1955680"/>
                <a:gd name="connsiteY17" fmla="*/ 165735 h 419100"/>
                <a:gd name="connsiteX18" fmla="*/ 1292487 w 1955680"/>
                <a:gd name="connsiteY18" fmla="*/ 175641 h 419100"/>
                <a:gd name="connsiteX19" fmla="*/ 1273437 w 1955680"/>
                <a:gd name="connsiteY19" fmla="*/ 179070 h 419100"/>
                <a:gd name="connsiteX20" fmla="*/ 1246767 w 1955680"/>
                <a:gd name="connsiteY20" fmla="*/ 173355 h 419100"/>
                <a:gd name="connsiteX21" fmla="*/ 1227209 w 1955680"/>
                <a:gd name="connsiteY21" fmla="*/ 159385 h 419100"/>
                <a:gd name="connsiteX22" fmla="*/ 1243084 w 1955680"/>
                <a:gd name="connsiteY22" fmla="*/ 138303 h 419100"/>
                <a:gd name="connsiteX23" fmla="*/ 1256673 w 1955680"/>
                <a:gd name="connsiteY23" fmla="*/ 148971 h 419100"/>
                <a:gd name="connsiteX24" fmla="*/ 1273056 w 1955680"/>
                <a:gd name="connsiteY24" fmla="*/ 152781 h 419100"/>
                <a:gd name="connsiteX25" fmla="*/ 1288423 w 1955680"/>
                <a:gd name="connsiteY25" fmla="*/ 146558 h 419100"/>
                <a:gd name="connsiteX26" fmla="*/ 1294519 w 1955680"/>
                <a:gd name="connsiteY26" fmla="*/ 129032 h 419100"/>
                <a:gd name="connsiteX27" fmla="*/ 1287280 w 1955680"/>
                <a:gd name="connsiteY27" fmla="*/ 111379 h 419100"/>
                <a:gd name="connsiteX28" fmla="*/ 1268611 w 1955680"/>
                <a:gd name="connsiteY28" fmla="*/ 98933 h 419100"/>
                <a:gd name="connsiteX29" fmla="*/ 1255276 w 1955680"/>
                <a:gd name="connsiteY29" fmla="*/ 91440 h 419100"/>
                <a:gd name="connsiteX30" fmla="*/ 1244227 w 1955680"/>
                <a:gd name="connsiteY30" fmla="*/ 81661 h 419100"/>
                <a:gd name="connsiteX31" fmla="*/ 1236607 w 1955680"/>
                <a:gd name="connsiteY31" fmla="*/ 69215 h 419100"/>
                <a:gd name="connsiteX32" fmla="*/ 1233813 w 1955680"/>
                <a:gd name="connsiteY32" fmla="*/ 50927 h 419100"/>
                <a:gd name="connsiteX33" fmla="*/ 1238131 w 1955680"/>
                <a:gd name="connsiteY33" fmla="*/ 28194 h 419100"/>
                <a:gd name="connsiteX34" fmla="*/ 1249307 w 1955680"/>
                <a:gd name="connsiteY34" fmla="*/ 12446 h 419100"/>
                <a:gd name="connsiteX35" fmla="*/ 1265182 w 1955680"/>
                <a:gd name="connsiteY35" fmla="*/ 3175 h 419100"/>
                <a:gd name="connsiteX36" fmla="*/ 1283089 w 1955680"/>
                <a:gd name="connsiteY36" fmla="*/ 127 h 419100"/>
                <a:gd name="connsiteX37" fmla="*/ 1391928 w 1955680"/>
                <a:gd name="connsiteY37" fmla="*/ 4064 h 419100"/>
                <a:gd name="connsiteX38" fmla="*/ 1486035 w 1955680"/>
                <a:gd name="connsiteY38" fmla="*/ 4064 h 419100"/>
                <a:gd name="connsiteX39" fmla="*/ 1486035 w 1955680"/>
                <a:gd name="connsiteY39" fmla="*/ 29083 h 419100"/>
                <a:gd name="connsiteX40" fmla="*/ 1453396 w 1955680"/>
                <a:gd name="connsiteY40" fmla="*/ 29083 h 419100"/>
                <a:gd name="connsiteX41" fmla="*/ 1453396 w 1955680"/>
                <a:gd name="connsiteY41" fmla="*/ 175006 h 419100"/>
                <a:gd name="connsiteX42" fmla="*/ 1424440 w 1955680"/>
                <a:gd name="connsiteY42" fmla="*/ 175006 h 419100"/>
                <a:gd name="connsiteX43" fmla="*/ 1424440 w 1955680"/>
                <a:gd name="connsiteY43" fmla="*/ 29083 h 419100"/>
                <a:gd name="connsiteX44" fmla="*/ 1391928 w 1955680"/>
                <a:gd name="connsiteY44" fmla="*/ 29083 h 419100"/>
                <a:gd name="connsiteX45" fmla="*/ 1391928 w 1955680"/>
                <a:gd name="connsiteY45" fmla="*/ 4064 h 419100"/>
                <a:gd name="connsiteX46" fmla="*/ 683141 w 1955680"/>
                <a:gd name="connsiteY46" fmla="*/ 4572 h 419100"/>
                <a:gd name="connsiteX47" fmla="*/ 716669 w 1955680"/>
                <a:gd name="connsiteY47" fmla="*/ 4572 h 419100"/>
                <a:gd name="connsiteX48" fmla="*/ 765437 w 1955680"/>
                <a:gd name="connsiteY48" fmla="*/ 125603 h 419100"/>
                <a:gd name="connsiteX49" fmla="*/ 766199 w 1955680"/>
                <a:gd name="connsiteY49" fmla="*/ 125603 h 419100"/>
                <a:gd name="connsiteX50" fmla="*/ 766199 w 1955680"/>
                <a:gd name="connsiteY50" fmla="*/ 4572 h 419100"/>
                <a:gd name="connsiteX51" fmla="*/ 791599 w 1955680"/>
                <a:gd name="connsiteY51" fmla="*/ 4572 h 419100"/>
                <a:gd name="connsiteX52" fmla="*/ 791599 w 1955680"/>
                <a:gd name="connsiteY52" fmla="*/ 174879 h 419100"/>
                <a:gd name="connsiteX53" fmla="*/ 759595 w 1955680"/>
                <a:gd name="connsiteY53" fmla="*/ 174879 h 419100"/>
                <a:gd name="connsiteX54" fmla="*/ 710319 w 1955680"/>
                <a:gd name="connsiteY54" fmla="*/ 54483 h 419100"/>
                <a:gd name="connsiteX55" fmla="*/ 709557 w 1955680"/>
                <a:gd name="connsiteY55" fmla="*/ 54483 h 419100"/>
                <a:gd name="connsiteX56" fmla="*/ 709557 w 1955680"/>
                <a:gd name="connsiteY56" fmla="*/ 174879 h 419100"/>
                <a:gd name="connsiteX57" fmla="*/ 683141 w 1955680"/>
                <a:gd name="connsiteY57" fmla="*/ 174879 h 419100"/>
                <a:gd name="connsiteX58" fmla="*/ 683141 w 1955680"/>
                <a:gd name="connsiteY58" fmla="*/ 4572 h 419100"/>
                <a:gd name="connsiteX59" fmla="*/ 823603 w 1955680"/>
                <a:gd name="connsiteY59" fmla="*/ 4572 h 419100"/>
                <a:gd name="connsiteX60" fmla="*/ 853067 w 1955680"/>
                <a:gd name="connsiteY60" fmla="*/ 4572 h 419100"/>
                <a:gd name="connsiteX61" fmla="*/ 853067 w 1955680"/>
                <a:gd name="connsiteY61" fmla="*/ 174879 h 419100"/>
                <a:gd name="connsiteX62" fmla="*/ 823222 w 1955680"/>
                <a:gd name="connsiteY62" fmla="*/ 174879 h 419100"/>
                <a:gd name="connsiteX63" fmla="*/ 823603 w 1955680"/>
                <a:gd name="connsiteY63" fmla="*/ 4572 h 419100"/>
                <a:gd name="connsiteX64" fmla="*/ 869831 w 1955680"/>
                <a:gd name="connsiteY64" fmla="*/ 4572 h 419100"/>
                <a:gd name="connsiteX65" fmla="*/ 902597 w 1955680"/>
                <a:gd name="connsiteY65" fmla="*/ 4572 h 419100"/>
                <a:gd name="connsiteX66" fmla="*/ 931553 w 1955680"/>
                <a:gd name="connsiteY66" fmla="*/ 141224 h 419100"/>
                <a:gd name="connsiteX67" fmla="*/ 932315 w 1955680"/>
                <a:gd name="connsiteY67" fmla="*/ 141224 h 419100"/>
                <a:gd name="connsiteX68" fmla="*/ 961271 w 1955680"/>
                <a:gd name="connsiteY68" fmla="*/ 4572 h 419100"/>
                <a:gd name="connsiteX69" fmla="*/ 992767 w 1955680"/>
                <a:gd name="connsiteY69" fmla="*/ 4572 h 419100"/>
                <a:gd name="connsiteX70" fmla="*/ 949460 w 1955680"/>
                <a:gd name="connsiteY70" fmla="*/ 174879 h 419100"/>
                <a:gd name="connsiteX71" fmla="*/ 912249 w 1955680"/>
                <a:gd name="connsiteY71" fmla="*/ 174879 h 419100"/>
                <a:gd name="connsiteX72" fmla="*/ 869831 w 1955680"/>
                <a:gd name="connsiteY72" fmla="*/ 4572 h 419100"/>
                <a:gd name="connsiteX73" fmla="*/ 1009785 w 1955680"/>
                <a:gd name="connsiteY73" fmla="*/ 4572 h 419100"/>
                <a:gd name="connsiteX74" fmla="*/ 1087509 w 1955680"/>
                <a:gd name="connsiteY74" fmla="*/ 4572 h 419100"/>
                <a:gd name="connsiteX75" fmla="*/ 1087509 w 1955680"/>
                <a:gd name="connsiteY75" fmla="*/ 29591 h 419100"/>
                <a:gd name="connsiteX76" fmla="*/ 1037979 w 1955680"/>
                <a:gd name="connsiteY76" fmla="*/ 29591 h 419100"/>
                <a:gd name="connsiteX77" fmla="*/ 1037979 w 1955680"/>
                <a:gd name="connsiteY77" fmla="*/ 74803 h 419100"/>
                <a:gd name="connsiteX78" fmla="*/ 1083826 w 1955680"/>
                <a:gd name="connsiteY78" fmla="*/ 74803 h 419100"/>
                <a:gd name="connsiteX79" fmla="*/ 1083826 w 1955680"/>
                <a:gd name="connsiteY79" fmla="*/ 98425 h 419100"/>
                <a:gd name="connsiteX80" fmla="*/ 1037979 w 1955680"/>
                <a:gd name="connsiteY80" fmla="*/ 98425 h 419100"/>
                <a:gd name="connsiteX81" fmla="*/ 1037979 w 1955680"/>
                <a:gd name="connsiteY81" fmla="*/ 148463 h 419100"/>
                <a:gd name="connsiteX82" fmla="*/ 1089922 w 1955680"/>
                <a:gd name="connsiteY82" fmla="*/ 148463 h 419100"/>
                <a:gd name="connsiteX83" fmla="*/ 1089922 w 1955680"/>
                <a:gd name="connsiteY83" fmla="*/ 174244 h 419100"/>
                <a:gd name="connsiteX84" fmla="*/ 1009785 w 1955680"/>
                <a:gd name="connsiteY84" fmla="*/ 175006 h 419100"/>
                <a:gd name="connsiteX85" fmla="*/ 1009785 w 1955680"/>
                <a:gd name="connsiteY85" fmla="*/ 4699 h 419100"/>
                <a:gd name="connsiteX86" fmla="*/ 1112909 w 1955680"/>
                <a:gd name="connsiteY86" fmla="*/ 4572 h 419100"/>
                <a:gd name="connsiteX87" fmla="*/ 1162439 w 1955680"/>
                <a:gd name="connsiteY87" fmla="*/ 4572 h 419100"/>
                <a:gd name="connsiteX88" fmla="*/ 1182378 w 1955680"/>
                <a:gd name="connsiteY88" fmla="*/ 7366 h 419100"/>
                <a:gd name="connsiteX89" fmla="*/ 1197872 w 1955680"/>
                <a:gd name="connsiteY89" fmla="*/ 16129 h 419100"/>
                <a:gd name="connsiteX90" fmla="*/ 1208032 w 1955680"/>
                <a:gd name="connsiteY90" fmla="*/ 31242 h 419100"/>
                <a:gd name="connsiteX91" fmla="*/ 1211715 w 1955680"/>
                <a:gd name="connsiteY91" fmla="*/ 53213 h 419100"/>
                <a:gd name="connsiteX92" fmla="*/ 1209175 w 1955680"/>
                <a:gd name="connsiteY92" fmla="*/ 70612 h 419100"/>
                <a:gd name="connsiteX93" fmla="*/ 1202698 w 1955680"/>
                <a:gd name="connsiteY93" fmla="*/ 83058 h 419100"/>
                <a:gd name="connsiteX94" fmla="*/ 1193935 w 1955680"/>
                <a:gd name="connsiteY94" fmla="*/ 91694 h 419100"/>
                <a:gd name="connsiteX95" fmla="*/ 1184537 w 1955680"/>
                <a:gd name="connsiteY95" fmla="*/ 96012 h 419100"/>
                <a:gd name="connsiteX96" fmla="*/ 1215652 w 1955680"/>
                <a:gd name="connsiteY96" fmla="*/ 174498 h 419100"/>
                <a:gd name="connsiteX97" fmla="*/ 1184537 w 1955680"/>
                <a:gd name="connsiteY97" fmla="*/ 174879 h 419100"/>
                <a:gd name="connsiteX98" fmla="*/ 1157867 w 1955680"/>
                <a:gd name="connsiteY98" fmla="*/ 102108 h 419100"/>
                <a:gd name="connsiteX99" fmla="*/ 1141357 w 1955680"/>
                <a:gd name="connsiteY99" fmla="*/ 102108 h 419100"/>
                <a:gd name="connsiteX100" fmla="*/ 1141357 w 1955680"/>
                <a:gd name="connsiteY100" fmla="*/ 174879 h 419100"/>
                <a:gd name="connsiteX101" fmla="*/ 1112909 w 1955680"/>
                <a:gd name="connsiteY101" fmla="*/ 174879 h 419100"/>
                <a:gd name="connsiteX102" fmla="*/ 1112909 w 1955680"/>
                <a:gd name="connsiteY102" fmla="*/ 4572 h 419100"/>
                <a:gd name="connsiteX103" fmla="*/ 1345700 w 1955680"/>
                <a:gd name="connsiteY103" fmla="*/ 4572 h 419100"/>
                <a:gd name="connsiteX104" fmla="*/ 1375164 w 1955680"/>
                <a:gd name="connsiteY104" fmla="*/ 4572 h 419100"/>
                <a:gd name="connsiteX105" fmla="*/ 1375164 w 1955680"/>
                <a:gd name="connsiteY105" fmla="*/ 174879 h 419100"/>
                <a:gd name="connsiteX106" fmla="*/ 1345700 w 1955680"/>
                <a:gd name="connsiteY106" fmla="*/ 174879 h 419100"/>
                <a:gd name="connsiteX107" fmla="*/ 1345700 w 1955680"/>
                <a:gd name="connsiteY107" fmla="*/ 4572 h 419100"/>
                <a:gd name="connsiteX108" fmla="*/ 1494163 w 1955680"/>
                <a:gd name="connsiteY108" fmla="*/ 4572 h 419100"/>
                <a:gd name="connsiteX109" fmla="*/ 1526040 w 1955680"/>
                <a:gd name="connsiteY109" fmla="*/ 4572 h 419100"/>
                <a:gd name="connsiteX110" fmla="*/ 1552075 w 1955680"/>
                <a:gd name="connsiteY110" fmla="*/ 80518 h 419100"/>
                <a:gd name="connsiteX111" fmla="*/ 1552837 w 1955680"/>
                <a:gd name="connsiteY111" fmla="*/ 80518 h 419100"/>
                <a:gd name="connsiteX112" fmla="*/ 1579253 w 1955680"/>
                <a:gd name="connsiteY112" fmla="*/ 5588 h 419100"/>
                <a:gd name="connsiteX113" fmla="*/ 1610368 w 1955680"/>
                <a:gd name="connsiteY113" fmla="*/ 5588 h 419100"/>
                <a:gd name="connsiteX114" fmla="*/ 1566553 w 1955680"/>
                <a:gd name="connsiteY114" fmla="*/ 109728 h 419100"/>
                <a:gd name="connsiteX115" fmla="*/ 1566553 w 1955680"/>
                <a:gd name="connsiteY115" fmla="*/ 175006 h 419100"/>
                <a:gd name="connsiteX116" fmla="*/ 1537597 w 1955680"/>
                <a:gd name="connsiteY116" fmla="*/ 175006 h 419100"/>
                <a:gd name="connsiteX117" fmla="*/ 1537597 w 1955680"/>
                <a:gd name="connsiteY117" fmla="*/ 109728 h 419100"/>
                <a:gd name="connsiteX118" fmla="*/ 1494163 w 1955680"/>
                <a:gd name="connsiteY118" fmla="*/ 4572 h 419100"/>
                <a:gd name="connsiteX119" fmla="*/ 544457 w 1955680"/>
                <a:gd name="connsiteY119" fmla="*/ 4826 h 419100"/>
                <a:gd name="connsiteX120" fmla="*/ 573540 w 1955680"/>
                <a:gd name="connsiteY120" fmla="*/ 4826 h 419100"/>
                <a:gd name="connsiteX121" fmla="*/ 573540 w 1955680"/>
                <a:gd name="connsiteY121" fmla="*/ 112014 h 419100"/>
                <a:gd name="connsiteX122" fmla="*/ 574683 w 1955680"/>
                <a:gd name="connsiteY122" fmla="*/ 127254 h 419100"/>
                <a:gd name="connsiteX123" fmla="*/ 578620 w 1955680"/>
                <a:gd name="connsiteY123" fmla="*/ 139700 h 419100"/>
                <a:gd name="connsiteX124" fmla="*/ 586367 w 1955680"/>
                <a:gd name="connsiteY124" fmla="*/ 148463 h 419100"/>
                <a:gd name="connsiteX125" fmla="*/ 599067 w 1955680"/>
                <a:gd name="connsiteY125" fmla="*/ 151765 h 419100"/>
                <a:gd name="connsiteX126" fmla="*/ 611767 w 1955680"/>
                <a:gd name="connsiteY126" fmla="*/ 148463 h 419100"/>
                <a:gd name="connsiteX127" fmla="*/ 619387 w 1955680"/>
                <a:gd name="connsiteY127" fmla="*/ 139700 h 419100"/>
                <a:gd name="connsiteX128" fmla="*/ 623324 w 1955680"/>
                <a:gd name="connsiteY128" fmla="*/ 127254 h 419100"/>
                <a:gd name="connsiteX129" fmla="*/ 624467 w 1955680"/>
                <a:gd name="connsiteY129" fmla="*/ 112014 h 419100"/>
                <a:gd name="connsiteX130" fmla="*/ 624467 w 1955680"/>
                <a:gd name="connsiteY130" fmla="*/ 4826 h 419100"/>
                <a:gd name="connsiteX131" fmla="*/ 653677 w 1955680"/>
                <a:gd name="connsiteY131" fmla="*/ 4826 h 419100"/>
                <a:gd name="connsiteX132" fmla="*/ 653677 w 1955680"/>
                <a:gd name="connsiteY132" fmla="*/ 114681 h 419100"/>
                <a:gd name="connsiteX133" fmla="*/ 650629 w 1955680"/>
                <a:gd name="connsiteY133" fmla="*/ 139700 h 419100"/>
                <a:gd name="connsiteX134" fmla="*/ 641104 w 1955680"/>
                <a:gd name="connsiteY134" fmla="*/ 160147 h 419100"/>
                <a:gd name="connsiteX135" fmla="*/ 624086 w 1955680"/>
                <a:gd name="connsiteY135" fmla="*/ 173990 h 419100"/>
                <a:gd name="connsiteX136" fmla="*/ 598686 w 1955680"/>
                <a:gd name="connsiteY136" fmla="*/ 178943 h 419100"/>
                <a:gd name="connsiteX137" fmla="*/ 573286 w 1955680"/>
                <a:gd name="connsiteY137" fmla="*/ 173990 h 419100"/>
                <a:gd name="connsiteX138" fmla="*/ 556522 w 1955680"/>
                <a:gd name="connsiteY138" fmla="*/ 160147 h 419100"/>
                <a:gd name="connsiteX139" fmla="*/ 547251 w 1955680"/>
                <a:gd name="connsiteY139" fmla="*/ 139700 h 419100"/>
                <a:gd name="connsiteX140" fmla="*/ 544457 w 1955680"/>
                <a:gd name="connsiteY140" fmla="*/ 114681 h 419100"/>
                <a:gd name="connsiteX141" fmla="*/ 544457 w 1955680"/>
                <a:gd name="connsiteY141" fmla="*/ 4826 h 419100"/>
                <a:gd name="connsiteX142" fmla="*/ 1141103 w 1955680"/>
                <a:gd name="connsiteY142" fmla="*/ 28702 h 419100"/>
                <a:gd name="connsiteX143" fmla="*/ 1141103 w 1955680"/>
                <a:gd name="connsiteY143" fmla="*/ 81153 h 419100"/>
                <a:gd name="connsiteX144" fmla="*/ 1157867 w 1955680"/>
                <a:gd name="connsiteY144" fmla="*/ 81153 h 419100"/>
                <a:gd name="connsiteX145" fmla="*/ 1175647 w 1955680"/>
                <a:gd name="connsiteY145" fmla="*/ 74549 h 419100"/>
                <a:gd name="connsiteX146" fmla="*/ 1182505 w 1955680"/>
                <a:gd name="connsiteY146" fmla="*/ 54483 h 419100"/>
                <a:gd name="connsiteX147" fmla="*/ 1180346 w 1955680"/>
                <a:gd name="connsiteY147" fmla="*/ 42037 h 419100"/>
                <a:gd name="connsiteX148" fmla="*/ 1174631 w 1955680"/>
                <a:gd name="connsiteY148" fmla="*/ 34163 h 419100"/>
                <a:gd name="connsiteX149" fmla="*/ 1166630 w 1955680"/>
                <a:gd name="connsiteY149" fmla="*/ 30099 h 419100"/>
                <a:gd name="connsiteX150" fmla="*/ 1157740 w 1955680"/>
                <a:gd name="connsiteY150" fmla="*/ 28829 h 419100"/>
                <a:gd name="connsiteX151" fmla="*/ 1141103 w 1955680"/>
                <a:gd name="connsiteY151" fmla="*/ 28829 h 419100"/>
                <a:gd name="connsiteX152" fmla="*/ 1155708 w 1955680"/>
                <a:gd name="connsiteY152" fmla="*/ 237490 h 419100"/>
                <a:gd name="connsiteX153" fmla="*/ 1179330 w 1955680"/>
                <a:gd name="connsiteY153" fmla="*/ 241681 h 419100"/>
                <a:gd name="connsiteX154" fmla="*/ 1196856 w 1955680"/>
                <a:gd name="connsiteY154" fmla="*/ 254127 h 419100"/>
                <a:gd name="connsiteX155" fmla="*/ 1180727 w 1955680"/>
                <a:gd name="connsiteY155" fmla="*/ 274701 h 419100"/>
                <a:gd name="connsiteX156" fmla="*/ 1180346 w 1955680"/>
                <a:gd name="connsiteY156" fmla="*/ 275082 h 419100"/>
                <a:gd name="connsiteX157" fmla="*/ 1156216 w 1955680"/>
                <a:gd name="connsiteY157" fmla="*/ 263779 h 419100"/>
                <a:gd name="connsiteX158" fmla="*/ 1148215 w 1955680"/>
                <a:gd name="connsiteY158" fmla="*/ 265049 h 419100"/>
                <a:gd name="connsiteX159" fmla="*/ 1141103 w 1955680"/>
                <a:gd name="connsiteY159" fmla="*/ 269240 h 419100"/>
                <a:gd name="connsiteX160" fmla="*/ 1136023 w 1955680"/>
                <a:gd name="connsiteY160" fmla="*/ 276733 h 419100"/>
                <a:gd name="connsiteX161" fmla="*/ 1134245 w 1955680"/>
                <a:gd name="connsiteY161" fmla="*/ 287528 h 419100"/>
                <a:gd name="connsiteX162" fmla="*/ 1140849 w 1955680"/>
                <a:gd name="connsiteY162" fmla="*/ 304292 h 419100"/>
                <a:gd name="connsiteX163" fmla="*/ 1158248 w 1955680"/>
                <a:gd name="connsiteY163" fmla="*/ 315595 h 419100"/>
                <a:gd name="connsiteX164" fmla="*/ 1170948 w 1955680"/>
                <a:gd name="connsiteY164" fmla="*/ 322707 h 419100"/>
                <a:gd name="connsiteX165" fmla="*/ 1183013 w 1955680"/>
                <a:gd name="connsiteY165" fmla="*/ 332613 h 419100"/>
                <a:gd name="connsiteX166" fmla="*/ 1191776 w 1955680"/>
                <a:gd name="connsiteY166" fmla="*/ 346329 h 419100"/>
                <a:gd name="connsiteX167" fmla="*/ 1195205 w 1955680"/>
                <a:gd name="connsiteY167" fmla="*/ 365125 h 419100"/>
                <a:gd name="connsiteX168" fmla="*/ 1191141 w 1955680"/>
                <a:gd name="connsiteY168" fmla="*/ 387223 h 419100"/>
                <a:gd name="connsiteX169" fmla="*/ 1180473 w 1955680"/>
                <a:gd name="connsiteY169" fmla="*/ 403479 h 419100"/>
                <a:gd name="connsiteX170" fmla="*/ 1164598 w 1955680"/>
                <a:gd name="connsiteY170" fmla="*/ 413512 h 419100"/>
                <a:gd name="connsiteX171" fmla="*/ 1145421 w 1955680"/>
                <a:gd name="connsiteY171" fmla="*/ 416941 h 419100"/>
                <a:gd name="connsiteX172" fmla="*/ 1118751 w 1955680"/>
                <a:gd name="connsiteY172" fmla="*/ 411480 h 419100"/>
                <a:gd name="connsiteX173" fmla="*/ 1099193 w 1955680"/>
                <a:gd name="connsiteY173" fmla="*/ 397510 h 419100"/>
                <a:gd name="connsiteX174" fmla="*/ 1115068 w 1955680"/>
                <a:gd name="connsiteY174" fmla="*/ 376428 h 419100"/>
                <a:gd name="connsiteX175" fmla="*/ 1128657 w 1955680"/>
                <a:gd name="connsiteY175" fmla="*/ 387096 h 419100"/>
                <a:gd name="connsiteX176" fmla="*/ 1145040 w 1955680"/>
                <a:gd name="connsiteY176" fmla="*/ 390906 h 419100"/>
                <a:gd name="connsiteX177" fmla="*/ 1160407 w 1955680"/>
                <a:gd name="connsiteY177" fmla="*/ 384683 h 419100"/>
                <a:gd name="connsiteX178" fmla="*/ 1166503 w 1955680"/>
                <a:gd name="connsiteY178" fmla="*/ 367157 h 419100"/>
                <a:gd name="connsiteX179" fmla="*/ 1159264 w 1955680"/>
                <a:gd name="connsiteY179" fmla="*/ 349504 h 419100"/>
                <a:gd name="connsiteX180" fmla="*/ 1140595 w 1955680"/>
                <a:gd name="connsiteY180" fmla="*/ 337058 h 419100"/>
                <a:gd name="connsiteX181" fmla="*/ 1127895 w 1955680"/>
                <a:gd name="connsiteY181" fmla="*/ 329565 h 419100"/>
                <a:gd name="connsiteX182" fmla="*/ 1116846 w 1955680"/>
                <a:gd name="connsiteY182" fmla="*/ 319786 h 419100"/>
                <a:gd name="connsiteX183" fmla="*/ 1109226 w 1955680"/>
                <a:gd name="connsiteY183" fmla="*/ 306578 h 419100"/>
                <a:gd name="connsiteX184" fmla="*/ 1106432 w 1955680"/>
                <a:gd name="connsiteY184" fmla="*/ 288417 h 419100"/>
                <a:gd name="connsiteX185" fmla="*/ 1110750 w 1955680"/>
                <a:gd name="connsiteY185" fmla="*/ 265684 h 419100"/>
                <a:gd name="connsiteX186" fmla="*/ 1137801 w 1955680"/>
                <a:gd name="connsiteY186" fmla="*/ 240665 h 419100"/>
                <a:gd name="connsiteX187" fmla="*/ 1155708 w 1955680"/>
                <a:gd name="connsiteY187" fmla="*/ 237617 h 419100"/>
                <a:gd name="connsiteX188" fmla="*/ 62873 w 1955680"/>
                <a:gd name="connsiteY188" fmla="*/ 238252 h 419100"/>
                <a:gd name="connsiteX189" fmla="*/ 88273 w 1955680"/>
                <a:gd name="connsiteY189" fmla="*/ 244602 h 419100"/>
                <a:gd name="connsiteX190" fmla="*/ 108085 w 1955680"/>
                <a:gd name="connsiteY190" fmla="*/ 262763 h 419100"/>
                <a:gd name="connsiteX191" fmla="*/ 120785 w 1955680"/>
                <a:gd name="connsiteY191" fmla="*/ 290830 h 419100"/>
                <a:gd name="connsiteX192" fmla="*/ 125103 w 1955680"/>
                <a:gd name="connsiteY192" fmla="*/ 327406 h 419100"/>
                <a:gd name="connsiteX193" fmla="*/ 124976 w 1955680"/>
                <a:gd name="connsiteY193" fmla="*/ 327406 h 419100"/>
                <a:gd name="connsiteX194" fmla="*/ 120658 w 1955680"/>
                <a:gd name="connsiteY194" fmla="*/ 364109 h 419100"/>
                <a:gd name="connsiteX195" fmla="*/ 107958 w 1955680"/>
                <a:gd name="connsiteY195" fmla="*/ 392303 h 419100"/>
                <a:gd name="connsiteX196" fmla="*/ 88146 w 1955680"/>
                <a:gd name="connsiteY196" fmla="*/ 410591 h 419100"/>
                <a:gd name="connsiteX197" fmla="*/ 62746 w 1955680"/>
                <a:gd name="connsiteY197" fmla="*/ 417068 h 419100"/>
                <a:gd name="connsiteX198" fmla="*/ 36457 w 1955680"/>
                <a:gd name="connsiteY198" fmla="*/ 410591 h 419100"/>
                <a:gd name="connsiteX199" fmla="*/ 16899 w 1955680"/>
                <a:gd name="connsiteY199" fmla="*/ 392303 h 419100"/>
                <a:gd name="connsiteX200" fmla="*/ 4199 w 1955680"/>
                <a:gd name="connsiteY200" fmla="*/ 364109 h 419100"/>
                <a:gd name="connsiteX201" fmla="*/ 8 w 1955680"/>
                <a:gd name="connsiteY201" fmla="*/ 327406 h 419100"/>
                <a:gd name="connsiteX202" fmla="*/ 4072 w 1955680"/>
                <a:gd name="connsiteY202" fmla="*/ 290830 h 419100"/>
                <a:gd name="connsiteX203" fmla="*/ 16772 w 1955680"/>
                <a:gd name="connsiteY203" fmla="*/ 262763 h 419100"/>
                <a:gd name="connsiteX204" fmla="*/ 36457 w 1955680"/>
                <a:gd name="connsiteY204" fmla="*/ 244602 h 419100"/>
                <a:gd name="connsiteX205" fmla="*/ 62873 w 1955680"/>
                <a:gd name="connsiteY205" fmla="*/ 238252 h 419100"/>
                <a:gd name="connsiteX206" fmla="*/ 1275596 w 1955680"/>
                <a:gd name="connsiteY206" fmla="*/ 238506 h 419100"/>
                <a:gd name="connsiteX207" fmla="*/ 1301885 w 1955680"/>
                <a:gd name="connsiteY207" fmla="*/ 243840 h 419100"/>
                <a:gd name="connsiteX208" fmla="*/ 1320300 w 1955680"/>
                <a:gd name="connsiteY208" fmla="*/ 259334 h 419100"/>
                <a:gd name="connsiteX209" fmla="*/ 1303282 w 1955680"/>
                <a:gd name="connsiteY209" fmla="*/ 279527 h 419100"/>
                <a:gd name="connsiteX210" fmla="*/ 1277882 w 1955680"/>
                <a:gd name="connsiteY210" fmla="*/ 265303 h 419100"/>
                <a:gd name="connsiteX211" fmla="*/ 1262388 w 1955680"/>
                <a:gd name="connsiteY211" fmla="*/ 270256 h 419100"/>
                <a:gd name="connsiteX212" fmla="*/ 1251466 w 1955680"/>
                <a:gd name="connsiteY212" fmla="*/ 283591 h 419100"/>
                <a:gd name="connsiteX213" fmla="*/ 1244735 w 1955680"/>
                <a:gd name="connsiteY213" fmla="*/ 303403 h 419100"/>
                <a:gd name="connsiteX214" fmla="*/ 1242576 w 1955680"/>
                <a:gd name="connsiteY214" fmla="*/ 328422 h 419100"/>
                <a:gd name="connsiteX215" fmla="*/ 1244735 w 1955680"/>
                <a:gd name="connsiteY215" fmla="*/ 352552 h 419100"/>
                <a:gd name="connsiteX216" fmla="*/ 1251466 w 1955680"/>
                <a:gd name="connsiteY216" fmla="*/ 372364 h 419100"/>
                <a:gd name="connsiteX217" fmla="*/ 1262515 w 1955680"/>
                <a:gd name="connsiteY217" fmla="*/ 385699 h 419100"/>
                <a:gd name="connsiteX218" fmla="*/ 1278390 w 1955680"/>
                <a:gd name="connsiteY218" fmla="*/ 390652 h 419100"/>
                <a:gd name="connsiteX219" fmla="*/ 1293249 w 1955680"/>
                <a:gd name="connsiteY219" fmla="*/ 386334 h 419100"/>
                <a:gd name="connsiteX220" fmla="*/ 1303663 w 1955680"/>
                <a:gd name="connsiteY220" fmla="*/ 375666 h 419100"/>
                <a:gd name="connsiteX221" fmla="*/ 1320554 w 1955680"/>
                <a:gd name="connsiteY221" fmla="*/ 395224 h 419100"/>
                <a:gd name="connsiteX222" fmla="*/ 1303028 w 1955680"/>
                <a:gd name="connsiteY222" fmla="*/ 411607 h 419100"/>
                <a:gd name="connsiteX223" fmla="*/ 1302647 w 1955680"/>
                <a:gd name="connsiteY223" fmla="*/ 410464 h 419100"/>
                <a:gd name="connsiteX224" fmla="*/ 1249180 w 1955680"/>
                <a:gd name="connsiteY224" fmla="*/ 410464 h 419100"/>
                <a:gd name="connsiteX225" fmla="*/ 1229114 w 1955680"/>
                <a:gd name="connsiteY225" fmla="*/ 391795 h 419100"/>
                <a:gd name="connsiteX226" fmla="*/ 1216414 w 1955680"/>
                <a:gd name="connsiteY226" fmla="*/ 363601 h 419100"/>
                <a:gd name="connsiteX227" fmla="*/ 1211969 w 1955680"/>
                <a:gd name="connsiteY227" fmla="*/ 327787 h 419100"/>
                <a:gd name="connsiteX228" fmla="*/ 1216414 w 1955680"/>
                <a:gd name="connsiteY228" fmla="*/ 291846 h 419100"/>
                <a:gd name="connsiteX229" fmla="*/ 1229114 w 1955680"/>
                <a:gd name="connsiteY229" fmla="*/ 263525 h 419100"/>
                <a:gd name="connsiteX230" fmla="*/ 1249307 w 1955680"/>
                <a:gd name="connsiteY230" fmla="*/ 244983 h 419100"/>
                <a:gd name="connsiteX231" fmla="*/ 1275596 w 1955680"/>
                <a:gd name="connsiteY231" fmla="*/ 238379 h 419100"/>
                <a:gd name="connsiteX232" fmla="*/ 1699395 w 1955680"/>
                <a:gd name="connsiteY232" fmla="*/ 239649 h 419100"/>
                <a:gd name="connsiteX233" fmla="*/ 1725557 w 1955680"/>
                <a:gd name="connsiteY233" fmla="*/ 244983 h 419100"/>
                <a:gd name="connsiteX234" fmla="*/ 1743972 w 1955680"/>
                <a:gd name="connsiteY234" fmla="*/ 260477 h 419100"/>
                <a:gd name="connsiteX235" fmla="*/ 1727081 w 1955680"/>
                <a:gd name="connsiteY235" fmla="*/ 280670 h 419100"/>
                <a:gd name="connsiteX236" fmla="*/ 1701046 w 1955680"/>
                <a:gd name="connsiteY236" fmla="*/ 266446 h 419100"/>
                <a:gd name="connsiteX237" fmla="*/ 1685679 w 1955680"/>
                <a:gd name="connsiteY237" fmla="*/ 271399 h 419100"/>
                <a:gd name="connsiteX238" fmla="*/ 1674630 w 1955680"/>
                <a:gd name="connsiteY238" fmla="*/ 284734 h 419100"/>
                <a:gd name="connsiteX239" fmla="*/ 1668026 w 1955680"/>
                <a:gd name="connsiteY239" fmla="*/ 304546 h 419100"/>
                <a:gd name="connsiteX240" fmla="*/ 1665740 w 1955680"/>
                <a:gd name="connsiteY240" fmla="*/ 329565 h 419100"/>
                <a:gd name="connsiteX241" fmla="*/ 1668026 w 1955680"/>
                <a:gd name="connsiteY241" fmla="*/ 353695 h 419100"/>
                <a:gd name="connsiteX242" fmla="*/ 1674630 w 1955680"/>
                <a:gd name="connsiteY242" fmla="*/ 373507 h 419100"/>
                <a:gd name="connsiteX243" fmla="*/ 1685806 w 1955680"/>
                <a:gd name="connsiteY243" fmla="*/ 386842 h 419100"/>
                <a:gd name="connsiteX244" fmla="*/ 1701554 w 1955680"/>
                <a:gd name="connsiteY244" fmla="*/ 391795 h 419100"/>
                <a:gd name="connsiteX245" fmla="*/ 1716413 w 1955680"/>
                <a:gd name="connsiteY245" fmla="*/ 387477 h 419100"/>
                <a:gd name="connsiteX246" fmla="*/ 1726827 w 1955680"/>
                <a:gd name="connsiteY246" fmla="*/ 376809 h 419100"/>
                <a:gd name="connsiteX247" fmla="*/ 1743718 w 1955680"/>
                <a:gd name="connsiteY247" fmla="*/ 396367 h 419100"/>
                <a:gd name="connsiteX248" fmla="*/ 1726192 w 1955680"/>
                <a:gd name="connsiteY248" fmla="*/ 412750 h 419100"/>
                <a:gd name="connsiteX249" fmla="*/ 1726192 w 1955680"/>
                <a:gd name="connsiteY249" fmla="*/ 411607 h 419100"/>
                <a:gd name="connsiteX250" fmla="*/ 1672979 w 1955680"/>
                <a:gd name="connsiteY250" fmla="*/ 411607 h 419100"/>
                <a:gd name="connsiteX251" fmla="*/ 1652786 w 1955680"/>
                <a:gd name="connsiteY251" fmla="*/ 392938 h 419100"/>
                <a:gd name="connsiteX252" fmla="*/ 1640086 w 1955680"/>
                <a:gd name="connsiteY252" fmla="*/ 364744 h 419100"/>
                <a:gd name="connsiteX253" fmla="*/ 1635514 w 1955680"/>
                <a:gd name="connsiteY253" fmla="*/ 328930 h 419100"/>
                <a:gd name="connsiteX254" fmla="*/ 1640086 w 1955680"/>
                <a:gd name="connsiteY254" fmla="*/ 292989 h 419100"/>
                <a:gd name="connsiteX255" fmla="*/ 1652786 w 1955680"/>
                <a:gd name="connsiteY255" fmla="*/ 264668 h 419100"/>
                <a:gd name="connsiteX256" fmla="*/ 1672979 w 1955680"/>
                <a:gd name="connsiteY256" fmla="*/ 246126 h 419100"/>
                <a:gd name="connsiteX257" fmla="*/ 1699395 w 1955680"/>
                <a:gd name="connsiteY257" fmla="*/ 239522 h 419100"/>
                <a:gd name="connsiteX258" fmla="*/ 1914406 w 1955680"/>
                <a:gd name="connsiteY258" fmla="*/ 239649 h 419100"/>
                <a:gd name="connsiteX259" fmla="*/ 1938155 w 1955680"/>
                <a:gd name="connsiteY259" fmla="*/ 243840 h 419100"/>
                <a:gd name="connsiteX260" fmla="*/ 1955681 w 1955680"/>
                <a:gd name="connsiteY260" fmla="*/ 256286 h 419100"/>
                <a:gd name="connsiteX261" fmla="*/ 1939425 w 1955680"/>
                <a:gd name="connsiteY261" fmla="*/ 276860 h 419100"/>
                <a:gd name="connsiteX262" fmla="*/ 1938663 w 1955680"/>
                <a:gd name="connsiteY262" fmla="*/ 277241 h 419100"/>
                <a:gd name="connsiteX263" fmla="*/ 1914660 w 1955680"/>
                <a:gd name="connsiteY263" fmla="*/ 265938 h 419100"/>
                <a:gd name="connsiteX264" fmla="*/ 1906532 w 1955680"/>
                <a:gd name="connsiteY264" fmla="*/ 267208 h 419100"/>
                <a:gd name="connsiteX265" fmla="*/ 1899420 w 1955680"/>
                <a:gd name="connsiteY265" fmla="*/ 271399 h 419100"/>
                <a:gd name="connsiteX266" fmla="*/ 1894467 w 1955680"/>
                <a:gd name="connsiteY266" fmla="*/ 278892 h 419100"/>
                <a:gd name="connsiteX267" fmla="*/ 1892562 w 1955680"/>
                <a:gd name="connsiteY267" fmla="*/ 289687 h 419100"/>
                <a:gd name="connsiteX268" fmla="*/ 1899166 w 1955680"/>
                <a:gd name="connsiteY268" fmla="*/ 306451 h 419100"/>
                <a:gd name="connsiteX269" fmla="*/ 1916692 w 1955680"/>
                <a:gd name="connsiteY269" fmla="*/ 317754 h 419100"/>
                <a:gd name="connsiteX270" fmla="*/ 1929392 w 1955680"/>
                <a:gd name="connsiteY270" fmla="*/ 324866 h 419100"/>
                <a:gd name="connsiteX271" fmla="*/ 1941330 w 1955680"/>
                <a:gd name="connsiteY271" fmla="*/ 334772 h 419100"/>
                <a:gd name="connsiteX272" fmla="*/ 1954030 w 1955680"/>
                <a:gd name="connsiteY272" fmla="*/ 367284 h 419100"/>
                <a:gd name="connsiteX273" fmla="*/ 1949966 w 1955680"/>
                <a:gd name="connsiteY273" fmla="*/ 389382 h 419100"/>
                <a:gd name="connsiteX274" fmla="*/ 1939171 w 1955680"/>
                <a:gd name="connsiteY274" fmla="*/ 405638 h 419100"/>
                <a:gd name="connsiteX275" fmla="*/ 1923423 w 1955680"/>
                <a:gd name="connsiteY275" fmla="*/ 415671 h 419100"/>
                <a:gd name="connsiteX276" fmla="*/ 1904246 w 1955680"/>
                <a:gd name="connsiteY276" fmla="*/ 419100 h 419100"/>
                <a:gd name="connsiteX277" fmla="*/ 1877576 w 1955680"/>
                <a:gd name="connsiteY277" fmla="*/ 413639 h 419100"/>
                <a:gd name="connsiteX278" fmla="*/ 1857891 w 1955680"/>
                <a:gd name="connsiteY278" fmla="*/ 399669 h 419100"/>
                <a:gd name="connsiteX279" fmla="*/ 1873893 w 1955680"/>
                <a:gd name="connsiteY279" fmla="*/ 378587 h 419100"/>
                <a:gd name="connsiteX280" fmla="*/ 1887482 w 1955680"/>
                <a:gd name="connsiteY280" fmla="*/ 389255 h 419100"/>
                <a:gd name="connsiteX281" fmla="*/ 1903738 w 1955680"/>
                <a:gd name="connsiteY281" fmla="*/ 393065 h 419100"/>
                <a:gd name="connsiteX282" fmla="*/ 1919232 w 1955680"/>
                <a:gd name="connsiteY282" fmla="*/ 386842 h 419100"/>
                <a:gd name="connsiteX283" fmla="*/ 1925328 w 1955680"/>
                <a:gd name="connsiteY283" fmla="*/ 369316 h 419100"/>
                <a:gd name="connsiteX284" fmla="*/ 1917962 w 1955680"/>
                <a:gd name="connsiteY284" fmla="*/ 351663 h 419100"/>
                <a:gd name="connsiteX285" fmla="*/ 1899293 w 1955680"/>
                <a:gd name="connsiteY285" fmla="*/ 339217 h 419100"/>
                <a:gd name="connsiteX286" fmla="*/ 1886593 w 1955680"/>
                <a:gd name="connsiteY286" fmla="*/ 331724 h 419100"/>
                <a:gd name="connsiteX287" fmla="*/ 1875671 w 1955680"/>
                <a:gd name="connsiteY287" fmla="*/ 321945 h 419100"/>
                <a:gd name="connsiteX288" fmla="*/ 1868051 w 1955680"/>
                <a:gd name="connsiteY288" fmla="*/ 308737 h 419100"/>
                <a:gd name="connsiteX289" fmla="*/ 1865130 w 1955680"/>
                <a:gd name="connsiteY289" fmla="*/ 290576 h 419100"/>
                <a:gd name="connsiteX290" fmla="*/ 1869448 w 1955680"/>
                <a:gd name="connsiteY290" fmla="*/ 267843 h 419100"/>
                <a:gd name="connsiteX291" fmla="*/ 1880751 w 1955680"/>
                <a:gd name="connsiteY291" fmla="*/ 252095 h 419100"/>
                <a:gd name="connsiteX292" fmla="*/ 1896499 w 1955680"/>
                <a:gd name="connsiteY292" fmla="*/ 242824 h 419100"/>
                <a:gd name="connsiteX293" fmla="*/ 1914406 w 1955680"/>
                <a:gd name="connsiteY293" fmla="*/ 239776 h 419100"/>
                <a:gd name="connsiteX294" fmla="*/ 330589 w 1955680"/>
                <a:gd name="connsiteY294" fmla="*/ 242570 h 419100"/>
                <a:gd name="connsiteX295" fmla="*/ 368054 w 1955680"/>
                <a:gd name="connsiteY295" fmla="*/ 242570 h 419100"/>
                <a:gd name="connsiteX296" fmla="*/ 410472 w 1955680"/>
                <a:gd name="connsiteY296" fmla="*/ 412750 h 419100"/>
                <a:gd name="connsiteX297" fmla="*/ 379992 w 1955680"/>
                <a:gd name="connsiteY297" fmla="*/ 412750 h 419100"/>
                <a:gd name="connsiteX298" fmla="*/ 371356 w 1955680"/>
                <a:gd name="connsiteY298" fmla="*/ 376809 h 419100"/>
                <a:gd name="connsiteX299" fmla="*/ 325636 w 1955680"/>
                <a:gd name="connsiteY299" fmla="*/ 376809 h 419100"/>
                <a:gd name="connsiteX300" fmla="*/ 316873 w 1955680"/>
                <a:gd name="connsiteY300" fmla="*/ 412750 h 419100"/>
                <a:gd name="connsiteX301" fmla="*/ 287409 w 1955680"/>
                <a:gd name="connsiteY301" fmla="*/ 412750 h 419100"/>
                <a:gd name="connsiteX302" fmla="*/ 330589 w 1955680"/>
                <a:gd name="connsiteY302" fmla="*/ 242570 h 419100"/>
                <a:gd name="connsiteX303" fmla="*/ 919742 w 1955680"/>
                <a:gd name="connsiteY303" fmla="*/ 242697 h 419100"/>
                <a:gd name="connsiteX304" fmla="*/ 963430 w 1955680"/>
                <a:gd name="connsiteY304" fmla="*/ 242697 h 419100"/>
                <a:gd name="connsiteX305" fmla="*/ 1014230 w 1955680"/>
                <a:gd name="connsiteY305" fmla="*/ 265176 h 419100"/>
                <a:gd name="connsiteX306" fmla="*/ 1031502 w 1955680"/>
                <a:gd name="connsiteY306" fmla="*/ 327660 h 419100"/>
                <a:gd name="connsiteX307" fmla="*/ 1031248 w 1955680"/>
                <a:gd name="connsiteY307" fmla="*/ 328295 h 419100"/>
                <a:gd name="connsiteX308" fmla="*/ 1013976 w 1955680"/>
                <a:gd name="connsiteY308" fmla="*/ 390779 h 419100"/>
                <a:gd name="connsiteX309" fmla="*/ 963176 w 1955680"/>
                <a:gd name="connsiteY309" fmla="*/ 413004 h 419100"/>
                <a:gd name="connsiteX310" fmla="*/ 919742 w 1955680"/>
                <a:gd name="connsiteY310" fmla="*/ 413004 h 419100"/>
                <a:gd name="connsiteX311" fmla="*/ 919742 w 1955680"/>
                <a:gd name="connsiteY311" fmla="*/ 242697 h 419100"/>
                <a:gd name="connsiteX312" fmla="*/ 427617 w 1955680"/>
                <a:gd name="connsiteY312" fmla="*/ 242951 h 419100"/>
                <a:gd name="connsiteX313" fmla="*/ 475496 w 1955680"/>
                <a:gd name="connsiteY313" fmla="*/ 242951 h 419100"/>
                <a:gd name="connsiteX314" fmla="*/ 492641 w 1955680"/>
                <a:gd name="connsiteY314" fmla="*/ 245364 h 419100"/>
                <a:gd name="connsiteX315" fmla="*/ 508389 w 1955680"/>
                <a:gd name="connsiteY315" fmla="*/ 253619 h 419100"/>
                <a:gd name="connsiteX316" fmla="*/ 519819 w 1955680"/>
                <a:gd name="connsiteY316" fmla="*/ 269113 h 419100"/>
                <a:gd name="connsiteX317" fmla="*/ 524391 w 1955680"/>
                <a:gd name="connsiteY317" fmla="*/ 293243 h 419100"/>
                <a:gd name="connsiteX318" fmla="*/ 520327 w 1955680"/>
                <a:gd name="connsiteY318" fmla="*/ 315976 h 419100"/>
                <a:gd name="connsiteX319" fmla="*/ 509786 w 1955680"/>
                <a:gd name="connsiteY319" fmla="*/ 332232 h 419100"/>
                <a:gd name="connsiteX320" fmla="*/ 494546 w 1955680"/>
                <a:gd name="connsiteY320" fmla="*/ 341884 h 419100"/>
                <a:gd name="connsiteX321" fmla="*/ 477020 w 1955680"/>
                <a:gd name="connsiteY321" fmla="*/ 345059 h 419100"/>
                <a:gd name="connsiteX322" fmla="*/ 456446 w 1955680"/>
                <a:gd name="connsiteY322" fmla="*/ 345059 h 419100"/>
                <a:gd name="connsiteX323" fmla="*/ 456446 w 1955680"/>
                <a:gd name="connsiteY323" fmla="*/ 413258 h 419100"/>
                <a:gd name="connsiteX324" fmla="*/ 427617 w 1955680"/>
                <a:gd name="connsiteY324" fmla="*/ 413258 h 419100"/>
                <a:gd name="connsiteX325" fmla="*/ 427617 w 1955680"/>
                <a:gd name="connsiteY325" fmla="*/ 243078 h 419100"/>
                <a:gd name="connsiteX326" fmla="*/ 544330 w 1955680"/>
                <a:gd name="connsiteY326" fmla="*/ 242951 h 419100"/>
                <a:gd name="connsiteX327" fmla="*/ 592209 w 1955680"/>
                <a:gd name="connsiteY327" fmla="*/ 242951 h 419100"/>
                <a:gd name="connsiteX328" fmla="*/ 609354 w 1955680"/>
                <a:gd name="connsiteY328" fmla="*/ 245364 h 419100"/>
                <a:gd name="connsiteX329" fmla="*/ 625102 w 1955680"/>
                <a:gd name="connsiteY329" fmla="*/ 253619 h 419100"/>
                <a:gd name="connsiteX330" fmla="*/ 636659 w 1955680"/>
                <a:gd name="connsiteY330" fmla="*/ 269113 h 419100"/>
                <a:gd name="connsiteX331" fmla="*/ 641104 w 1955680"/>
                <a:gd name="connsiteY331" fmla="*/ 293243 h 419100"/>
                <a:gd name="connsiteX332" fmla="*/ 641358 w 1955680"/>
                <a:gd name="connsiteY332" fmla="*/ 293243 h 419100"/>
                <a:gd name="connsiteX333" fmla="*/ 637421 w 1955680"/>
                <a:gd name="connsiteY333" fmla="*/ 315976 h 419100"/>
                <a:gd name="connsiteX334" fmla="*/ 626753 w 1955680"/>
                <a:gd name="connsiteY334" fmla="*/ 332232 h 419100"/>
                <a:gd name="connsiteX335" fmla="*/ 611640 w 1955680"/>
                <a:gd name="connsiteY335" fmla="*/ 341884 h 419100"/>
                <a:gd name="connsiteX336" fmla="*/ 593987 w 1955680"/>
                <a:gd name="connsiteY336" fmla="*/ 345059 h 419100"/>
                <a:gd name="connsiteX337" fmla="*/ 573540 w 1955680"/>
                <a:gd name="connsiteY337" fmla="*/ 345059 h 419100"/>
                <a:gd name="connsiteX338" fmla="*/ 573540 w 1955680"/>
                <a:gd name="connsiteY338" fmla="*/ 413258 h 419100"/>
                <a:gd name="connsiteX339" fmla="*/ 544330 w 1955680"/>
                <a:gd name="connsiteY339" fmla="*/ 413258 h 419100"/>
                <a:gd name="connsiteX340" fmla="*/ 544330 w 1955680"/>
                <a:gd name="connsiteY340" fmla="*/ 243078 h 419100"/>
                <a:gd name="connsiteX341" fmla="*/ 661043 w 1955680"/>
                <a:gd name="connsiteY341" fmla="*/ 242951 h 419100"/>
                <a:gd name="connsiteX342" fmla="*/ 690761 w 1955680"/>
                <a:gd name="connsiteY342" fmla="*/ 242951 h 419100"/>
                <a:gd name="connsiteX343" fmla="*/ 690761 w 1955680"/>
                <a:gd name="connsiteY343" fmla="*/ 386588 h 419100"/>
                <a:gd name="connsiteX344" fmla="*/ 738640 w 1955680"/>
                <a:gd name="connsiteY344" fmla="*/ 386588 h 419100"/>
                <a:gd name="connsiteX345" fmla="*/ 738640 w 1955680"/>
                <a:gd name="connsiteY345" fmla="*/ 413258 h 419100"/>
                <a:gd name="connsiteX346" fmla="*/ 661043 w 1955680"/>
                <a:gd name="connsiteY346" fmla="*/ 413258 h 419100"/>
                <a:gd name="connsiteX347" fmla="*/ 661043 w 1955680"/>
                <a:gd name="connsiteY347" fmla="*/ 243078 h 419100"/>
                <a:gd name="connsiteX348" fmla="*/ 756166 w 1955680"/>
                <a:gd name="connsiteY348" fmla="*/ 242951 h 419100"/>
                <a:gd name="connsiteX349" fmla="*/ 785630 w 1955680"/>
                <a:gd name="connsiteY349" fmla="*/ 242951 h 419100"/>
                <a:gd name="connsiteX350" fmla="*/ 785630 w 1955680"/>
                <a:gd name="connsiteY350" fmla="*/ 413131 h 419100"/>
                <a:gd name="connsiteX351" fmla="*/ 756166 w 1955680"/>
                <a:gd name="connsiteY351" fmla="*/ 413131 h 419100"/>
                <a:gd name="connsiteX352" fmla="*/ 756166 w 1955680"/>
                <a:gd name="connsiteY352" fmla="*/ 242951 h 419100"/>
                <a:gd name="connsiteX353" fmla="*/ 816872 w 1955680"/>
                <a:gd name="connsiteY353" fmla="*/ 242951 h 419100"/>
                <a:gd name="connsiteX354" fmla="*/ 894596 w 1955680"/>
                <a:gd name="connsiteY354" fmla="*/ 242951 h 419100"/>
                <a:gd name="connsiteX355" fmla="*/ 894596 w 1955680"/>
                <a:gd name="connsiteY355" fmla="*/ 267970 h 419100"/>
                <a:gd name="connsiteX356" fmla="*/ 845066 w 1955680"/>
                <a:gd name="connsiteY356" fmla="*/ 267970 h 419100"/>
                <a:gd name="connsiteX357" fmla="*/ 845066 w 1955680"/>
                <a:gd name="connsiteY357" fmla="*/ 313055 h 419100"/>
                <a:gd name="connsiteX358" fmla="*/ 891167 w 1955680"/>
                <a:gd name="connsiteY358" fmla="*/ 313055 h 419100"/>
                <a:gd name="connsiteX359" fmla="*/ 891167 w 1955680"/>
                <a:gd name="connsiteY359" fmla="*/ 336677 h 419100"/>
                <a:gd name="connsiteX360" fmla="*/ 845320 w 1955680"/>
                <a:gd name="connsiteY360" fmla="*/ 336677 h 419100"/>
                <a:gd name="connsiteX361" fmla="*/ 845320 w 1955680"/>
                <a:gd name="connsiteY361" fmla="*/ 386715 h 419100"/>
                <a:gd name="connsiteX362" fmla="*/ 897263 w 1955680"/>
                <a:gd name="connsiteY362" fmla="*/ 386715 h 419100"/>
                <a:gd name="connsiteX363" fmla="*/ 897263 w 1955680"/>
                <a:gd name="connsiteY363" fmla="*/ 411734 h 419100"/>
                <a:gd name="connsiteX364" fmla="*/ 816872 w 1955680"/>
                <a:gd name="connsiteY364" fmla="*/ 413258 h 419100"/>
                <a:gd name="connsiteX365" fmla="*/ 816872 w 1955680"/>
                <a:gd name="connsiteY365" fmla="*/ 243078 h 419100"/>
                <a:gd name="connsiteX366" fmla="*/ 149741 w 1955680"/>
                <a:gd name="connsiteY366" fmla="*/ 243078 h 419100"/>
                <a:gd name="connsiteX367" fmla="*/ 227465 w 1955680"/>
                <a:gd name="connsiteY367" fmla="*/ 243078 h 419100"/>
                <a:gd name="connsiteX368" fmla="*/ 227465 w 1955680"/>
                <a:gd name="connsiteY368" fmla="*/ 268986 h 419100"/>
                <a:gd name="connsiteX369" fmla="*/ 179205 w 1955680"/>
                <a:gd name="connsiteY369" fmla="*/ 268478 h 419100"/>
                <a:gd name="connsiteX370" fmla="*/ 179205 w 1955680"/>
                <a:gd name="connsiteY370" fmla="*/ 315214 h 419100"/>
                <a:gd name="connsiteX371" fmla="*/ 223909 w 1955680"/>
                <a:gd name="connsiteY371" fmla="*/ 315214 h 419100"/>
                <a:gd name="connsiteX372" fmla="*/ 223909 w 1955680"/>
                <a:gd name="connsiteY372" fmla="*/ 340233 h 419100"/>
                <a:gd name="connsiteX373" fmla="*/ 179840 w 1955680"/>
                <a:gd name="connsiteY373" fmla="*/ 340233 h 419100"/>
                <a:gd name="connsiteX374" fmla="*/ 179840 w 1955680"/>
                <a:gd name="connsiteY374" fmla="*/ 413385 h 419100"/>
                <a:gd name="connsiteX375" fmla="*/ 149741 w 1955680"/>
                <a:gd name="connsiteY375" fmla="*/ 413385 h 419100"/>
                <a:gd name="connsiteX376" fmla="*/ 149741 w 1955680"/>
                <a:gd name="connsiteY376" fmla="*/ 243205 h 419100"/>
                <a:gd name="connsiteX377" fmla="*/ 1339096 w 1955680"/>
                <a:gd name="connsiteY377" fmla="*/ 243459 h 419100"/>
                <a:gd name="connsiteX378" fmla="*/ 1368433 w 1955680"/>
                <a:gd name="connsiteY378" fmla="*/ 243459 h 419100"/>
                <a:gd name="connsiteX379" fmla="*/ 1368433 w 1955680"/>
                <a:gd name="connsiteY379" fmla="*/ 413639 h 419100"/>
                <a:gd name="connsiteX380" fmla="*/ 1339096 w 1955680"/>
                <a:gd name="connsiteY380" fmla="*/ 413639 h 419100"/>
                <a:gd name="connsiteX381" fmla="*/ 1339096 w 1955680"/>
                <a:gd name="connsiteY381" fmla="*/ 243459 h 419100"/>
                <a:gd name="connsiteX382" fmla="*/ 1399802 w 1955680"/>
                <a:gd name="connsiteY382" fmla="*/ 243459 h 419100"/>
                <a:gd name="connsiteX383" fmla="*/ 1477526 w 1955680"/>
                <a:gd name="connsiteY383" fmla="*/ 243459 h 419100"/>
                <a:gd name="connsiteX384" fmla="*/ 1477526 w 1955680"/>
                <a:gd name="connsiteY384" fmla="*/ 268478 h 419100"/>
                <a:gd name="connsiteX385" fmla="*/ 1427996 w 1955680"/>
                <a:gd name="connsiteY385" fmla="*/ 268478 h 419100"/>
                <a:gd name="connsiteX386" fmla="*/ 1427996 w 1955680"/>
                <a:gd name="connsiteY386" fmla="*/ 313563 h 419100"/>
                <a:gd name="connsiteX387" fmla="*/ 1473843 w 1955680"/>
                <a:gd name="connsiteY387" fmla="*/ 313563 h 419100"/>
                <a:gd name="connsiteX388" fmla="*/ 1473843 w 1955680"/>
                <a:gd name="connsiteY388" fmla="*/ 337185 h 419100"/>
                <a:gd name="connsiteX389" fmla="*/ 1427996 w 1955680"/>
                <a:gd name="connsiteY389" fmla="*/ 337185 h 419100"/>
                <a:gd name="connsiteX390" fmla="*/ 1427996 w 1955680"/>
                <a:gd name="connsiteY390" fmla="*/ 387223 h 419100"/>
                <a:gd name="connsiteX391" fmla="*/ 1480066 w 1955680"/>
                <a:gd name="connsiteY391" fmla="*/ 387223 h 419100"/>
                <a:gd name="connsiteX392" fmla="*/ 1480066 w 1955680"/>
                <a:gd name="connsiteY392" fmla="*/ 412242 h 419100"/>
                <a:gd name="connsiteX393" fmla="*/ 1399802 w 1955680"/>
                <a:gd name="connsiteY393" fmla="*/ 413766 h 419100"/>
                <a:gd name="connsiteX394" fmla="*/ 1399802 w 1955680"/>
                <a:gd name="connsiteY394" fmla="*/ 243586 h 419100"/>
                <a:gd name="connsiteX395" fmla="*/ 1502164 w 1955680"/>
                <a:gd name="connsiteY395" fmla="*/ 243459 h 419100"/>
                <a:gd name="connsiteX396" fmla="*/ 1535692 w 1955680"/>
                <a:gd name="connsiteY396" fmla="*/ 243459 h 419100"/>
                <a:gd name="connsiteX397" fmla="*/ 1584460 w 1955680"/>
                <a:gd name="connsiteY397" fmla="*/ 364490 h 419100"/>
                <a:gd name="connsiteX398" fmla="*/ 1585222 w 1955680"/>
                <a:gd name="connsiteY398" fmla="*/ 364490 h 419100"/>
                <a:gd name="connsiteX399" fmla="*/ 1585222 w 1955680"/>
                <a:gd name="connsiteY399" fmla="*/ 243459 h 419100"/>
                <a:gd name="connsiteX400" fmla="*/ 1610622 w 1955680"/>
                <a:gd name="connsiteY400" fmla="*/ 243459 h 419100"/>
                <a:gd name="connsiteX401" fmla="*/ 1610622 w 1955680"/>
                <a:gd name="connsiteY401" fmla="*/ 413639 h 419100"/>
                <a:gd name="connsiteX402" fmla="*/ 1578745 w 1955680"/>
                <a:gd name="connsiteY402" fmla="*/ 413639 h 419100"/>
                <a:gd name="connsiteX403" fmla="*/ 1529469 w 1955680"/>
                <a:gd name="connsiteY403" fmla="*/ 293370 h 419100"/>
                <a:gd name="connsiteX404" fmla="*/ 1528707 w 1955680"/>
                <a:gd name="connsiteY404" fmla="*/ 293370 h 419100"/>
                <a:gd name="connsiteX405" fmla="*/ 1528707 w 1955680"/>
                <a:gd name="connsiteY405" fmla="*/ 413639 h 419100"/>
                <a:gd name="connsiteX406" fmla="*/ 1502164 w 1955680"/>
                <a:gd name="connsiteY406" fmla="*/ 413639 h 419100"/>
                <a:gd name="connsiteX407" fmla="*/ 1502164 w 1955680"/>
                <a:gd name="connsiteY407" fmla="*/ 243459 h 419100"/>
                <a:gd name="connsiteX408" fmla="*/ 1762387 w 1955680"/>
                <a:gd name="connsiteY408" fmla="*/ 244602 h 419100"/>
                <a:gd name="connsiteX409" fmla="*/ 1839984 w 1955680"/>
                <a:gd name="connsiteY409" fmla="*/ 244602 h 419100"/>
                <a:gd name="connsiteX410" fmla="*/ 1839984 w 1955680"/>
                <a:gd name="connsiteY410" fmla="*/ 269621 h 419100"/>
                <a:gd name="connsiteX411" fmla="*/ 1790454 w 1955680"/>
                <a:gd name="connsiteY411" fmla="*/ 269621 h 419100"/>
                <a:gd name="connsiteX412" fmla="*/ 1790454 w 1955680"/>
                <a:gd name="connsiteY412" fmla="*/ 314706 h 419100"/>
                <a:gd name="connsiteX413" fmla="*/ 1836301 w 1955680"/>
                <a:gd name="connsiteY413" fmla="*/ 314706 h 419100"/>
                <a:gd name="connsiteX414" fmla="*/ 1836301 w 1955680"/>
                <a:gd name="connsiteY414" fmla="*/ 338328 h 419100"/>
                <a:gd name="connsiteX415" fmla="*/ 1790454 w 1955680"/>
                <a:gd name="connsiteY415" fmla="*/ 338328 h 419100"/>
                <a:gd name="connsiteX416" fmla="*/ 1790454 w 1955680"/>
                <a:gd name="connsiteY416" fmla="*/ 388366 h 419100"/>
                <a:gd name="connsiteX417" fmla="*/ 1842524 w 1955680"/>
                <a:gd name="connsiteY417" fmla="*/ 388366 h 419100"/>
                <a:gd name="connsiteX418" fmla="*/ 1842524 w 1955680"/>
                <a:gd name="connsiteY418" fmla="*/ 413385 h 419100"/>
                <a:gd name="connsiteX419" fmla="*/ 1762387 w 1955680"/>
                <a:gd name="connsiteY419" fmla="*/ 414909 h 419100"/>
                <a:gd name="connsiteX420" fmla="*/ 1762387 w 1955680"/>
                <a:gd name="connsiteY420" fmla="*/ 244729 h 419100"/>
                <a:gd name="connsiteX421" fmla="*/ 62365 w 1955680"/>
                <a:gd name="connsiteY421" fmla="*/ 265938 h 419100"/>
                <a:gd name="connsiteX422" fmla="*/ 48395 w 1955680"/>
                <a:gd name="connsiteY422" fmla="*/ 270764 h 419100"/>
                <a:gd name="connsiteX423" fmla="*/ 38362 w 1955680"/>
                <a:gd name="connsiteY423" fmla="*/ 283210 h 419100"/>
                <a:gd name="connsiteX424" fmla="*/ 32266 w 1955680"/>
                <a:gd name="connsiteY424" fmla="*/ 302895 h 419100"/>
                <a:gd name="connsiteX425" fmla="*/ 32266 w 1955680"/>
                <a:gd name="connsiteY425" fmla="*/ 351663 h 419100"/>
                <a:gd name="connsiteX426" fmla="*/ 38362 w 1955680"/>
                <a:gd name="connsiteY426" fmla="*/ 371475 h 419100"/>
                <a:gd name="connsiteX427" fmla="*/ 48395 w 1955680"/>
                <a:gd name="connsiteY427" fmla="*/ 384683 h 419100"/>
                <a:gd name="connsiteX428" fmla="*/ 62492 w 1955680"/>
                <a:gd name="connsiteY428" fmla="*/ 389509 h 419100"/>
                <a:gd name="connsiteX429" fmla="*/ 76589 w 1955680"/>
                <a:gd name="connsiteY429" fmla="*/ 384683 h 419100"/>
                <a:gd name="connsiteX430" fmla="*/ 86622 w 1955680"/>
                <a:gd name="connsiteY430" fmla="*/ 371475 h 419100"/>
                <a:gd name="connsiteX431" fmla="*/ 92591 w 1955680"/>
                <a:gd name="connsiteY431" fmla="*/ 351663 h 419100"/>
                <a:gd name="connsiteX432" fmla="*/ 94623 w 1955680"/>
                <a:gd name="connsiteY432" fmla="*/ 327660 h 419100"/>
                <a:gd name="connsiteX433" fmla="*/ 94623 w 1955680"/>
                <a:gd name="connsiteY433" fmla="*/ 327914 h 419100"/>
                <a:gd name="connsiteX434" fmla="*/ 94623 w 1955680"/>
                <a:gd name="connsiteY434" fmla="*/ 327279 h 419100"/>
                <a:gd name="connsiteX435" fmla="*/ 94623 w 1955680"/>
                <a:gd name="connsiteY435" fmla="*/ 327660 h 419100"/>
                <a:gd name="connsiteX436" fmla="*/ 92464 w 1955680"/>
                <a:gd name="connsiteY436" fmla="*/ 303022 h 419100"/>
                <a:gd name="connsiteX437" fmla="*/ 86368 w 1955680"/>
                <a:gd name="connsiteY437" fmla="*/ 283337 h 419100"/>
                <a:gd name="connsiteX438" fmla="*/ 76335 w 1955680"/>
                <a:gd name="connsiteY438" fmla="*/ 270891 h 419100"/>
                <a:gd name="connsiteX439" fmla="*/ 62365 w 1955680"/>
                <a:gd name="connsiteY439" fmla="*/ 266065 h 419100"/>
                <a:gd name="connsiteX440" fmla="*/ 456446 w 1955680"/>
                <a:gd name="connsiteY440" fmla="*/ 267081 h 419100"/>
                <a:gd name="connsiteX441" fmla="*/ 456446 w 1955680"/>
                <a:gd name="connsiteY441" fmla="*/ 320929 h 419100"/>
                <a:gd name="connsiteX442" fmla="*/ 473210 w 1955680"/>
                <a:gd name="connsiteY442" fmla="*/ 320929 h 419100"/>
                <a:gd name="connsiteX443" fmla="*/ 490101 w 1955680"/>
                <a:gd name="connsiteY443" fmla="*/ 313944 h 419100"/>
                <a:gd name="connsiteX444" fmla="*/ 496705 w 1955680"/>
                <a:gd name="connsiteY444" fmla="*/ 293243 h 419100"/>
                <a:gd name="connsiteX445" fmla="*/ 496832 w 1955680"/>
                <a:gd name="connsiteY445" fmla="*/ 293243 h 419100"/>
                <a:gd name="connsiteX446" fmla="*/ 490228 w 1955680"/>
                <a:gd name="connsiteY446" fmla="*/ 273431 h 419100"/>
                <a:gd name="connsiteX447" fmla="*/ 473337 w 1955680"/>
                <a:gd name="connsiteY447" fmla="*/ 267208 h 419100"/>
                <a:gd name="connsiteX448" fmla="*/ 456446 w 1955680"/>
                <a:gd name="connsiteY448" fmla="*/ 267208 h 419100"/>
                <a:gd name="connsiteX449" fmla="*/ 573540 w 1955680"/>
                <a:gd name="connsiteY449" fmla="*/ 267081 h 419100"/>
                <a:gd name="connsiteX450" fmla="*/ 573540 w 1955680"/>
                <a:gd name="connsiteY450" fmla="*/ 320929 h 419100"/>
                <a:gd name="connsiteX451" fmla="*/ 590177 w 1955680"/>
                <a:gd name="connsiteY451" fmla="*/ 320929 h 419100"/>
                <a:gd name="connsiteX452" fmla="*/ 607068 w 1955680"/>
                <a:gd name="connsiteY452" fmla="*/ 313944 h 419100"/>
                <a:gd name="connsiteX453" fmla="*/ 613672 w 1955680"/>
                <a:gd name="connsiteY453" fmla="*/ 293243 h 419100"/>
                <a:gd name="connsiteX454" fmla="*/ 613291 w 1955680"/>
                <a:gd name="connsiteY454" fmla="*/ 293243 h 419100"/>
                <a:gd name="connsiteX455" fmla="*/ 606687 w 1955680"/>
                <a:gd name="connsiteY455" fmla="*/ 273431 h 419100"/>
                <a:gd name="connsiteX456" fmla="*/ 589796 w 1955680"/>
                <a:gd name="connsiteY456" fmla="*/ 267208 h 419100"/>
                <a:gd name="connsiteX457" fmla="*/ 573540 w 1955680"/>
                <a:gd name="connsiteY457" fmla="*/ 267208 h 419100"/>
                <a:gd name="connsiteX458" fmla="*/ 949079 w 1955680"/>
                <a:gd name="connsiteY458" fmla="*/ 268224 h 419100"/>
                <a:gd name="connsiteX459" fmla="*/ 949079 w 1955680"/>
                <a:gd name="connsiteY459" fmla="*/ 387985 h 419100"/>
                <a:gd name="connsiteX460" fmla="*/ 963049 w 1955680"/>
                <a:gd name="connsiteY460" fmla="*/ 387985 h 419100"/>
                <a:gd name="connsiteX461" fmla="*/ 978416 w 1955680"/>
                <a:gd name="connsiteY461" fmla="*/ 384302 h 419100"/>
                <a:gd name="connsiteX462" fmla="*/ 991116 w 1955680"/>
                <a:gd name="connsiteY462" fmla="*/ 372999 h 419100"/>
                <a:gd name="connsiteX463" fmla="*/ 998990 w 1955680"/>
                <a:gd name="connsiteY463" fmla="*/ 354330 h 419100"/>
                <a:gd name="connsiteX464" fmla="*/ 1001911 w 1955680"/>
                <a:gd name="connsiteY464" fmla="*/ 328168 h 419100"/>
                <a:gd name="connsiteX465" fmla="*/ 998990 w 1955680"/>
                <a:gd name="connsiteY465" fmla="*/ 301625 h 419100"/>
                <a:gd name="connsiteX466" fmla="*/ 991116 w 1955680"/>
                <a:gd name="connsiteY466" fmla="*/ 282829 h 419100"/>
                <a:gd name="connsiteX467" fmla="*/ 978416 w 1955680"/>
                <a:gd name="connsiteY467" fmla="*/ 271653 h 419100"/>
                <a:gd name="connsiteX468" fmla="*/ 963049 w 1955680"/>
                <a:gd name="connsiteY468" fmla="*/ 267843 h 419100"/>
                <a:gd name="connsiteX469" fmla="*/ 949079 w 1955680"/>
                <a:gd name="connsiteY469" fmla="*/ 267843 h 419100"/>
                <a:gd name="connsiteX470" fmla="*/ 348369 w 1955680"/>
                <a:gd name="connsiteY470" fmla="*/ 269748 h 419100"/>
                <a:gd name="connsiteX471" fmla="*/ 329446 w 1955680"/>
                <a:gd name="connsiteY471" fmla="*/ 354203 h 419100"/>
                <a:gd name="connsiteX472" fmla="*/ 367546 w 1955680"/>
                <a:gd name="connsiteY472" fmla="*/ 354203 h 419100"/>
                <a:gd name="connsiteX473" fmla="*/ 349385 w 1955680"/>
                <a:gd name="connsiteY473" fmla="*/ 269748 h 419100"/>
                <a:gd name="connsiteX474" fmla="*/ 348369 w 1955680"/>
                <a:gd name="connsiteY474" fmla="*/ 269748 h 419100"/>
                <a:gd name="connsiteX475" fmla="*/ 379865 w 1955680"/>
                <a:gd name="connsiteY475" fmla="*/ 412877 h 419100"/>
                <a:gd name="connsiteX476" fmla="*/ 379865 w 1955680"/>
                <a:gd name="connsiteY476" fmla="*/ 412877 h 419100"/>
                <a:gd name="connsiteX477" fmla="*/ 379865 w 1955680"/>
                <a:gd name="connsiteY477" fmla="*/ 412877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Lst>
              <a:rect l="l" t="t" r="r" b="b"/>
              <a:pathLst>
                <a:path w="1955680" h="419100">
                  <a:moveTo>
                    <a:pt x="1283089" y="0"/>
                  </a:moveTo>
                  <a:cubicBezTo>
                    <a:pt x="1291217" y="0"/>
                    <a:pt x="1299218" y="1270"/>
                    <a:pt x="1306711" y="4191"/>
                  </a:cubicBezTo>
                  <a:cubicBezTo>
                    <a:pt x="1313569" y="6858"/>
                    <a:pt x="1319538" y="11176"/>
                    <a:pt x="1324237" y="16637"/>
                  </a:cubicBezTo>
                  <a:lnTo>
                    <a:pt x="1308108" y="37211"/>
                  </a:lnTo>
                  <a:lnTo>
                    <a:pt x="1307600" y="37211"/>
                  </a:lnTo>
                  <a:cubicBezTo>
                    <a:pt x="1301758" y="29972"/>
                    <a:pt x="1292868" y="25781"/>
                    <a:pt x="1283470" y="25908"/>
                  </a:cubicBezTo>
                  <a:cubicBezTo>
                    <a:pt x="1280676" y="25908"/>
                    <a:pt x="1278009" y="26289"/>
                    <a:pt x="1275469" y="27305"/>
                  </a:cubicBezTo>
                  <a:cubicBezTo>
                    <a:pt x="1272802" y="28194"/>
                    <a:pt x="1270389" y="29591"/>
                    <a:pt x="1268357" y="31369"/>
                  </a:cubicBezTo>
                  <a:cubicBezTo>
                    <a:pt x="1266071" y="33528"/>
                    <a:pt x="1264420" y="35941"/>
                    <a:pt x="1263277" y="38862"/>
                  </a:cubicBezTo>
                  <a:cubicBezTo>
                    <a:pt x="1262007" y="42418"/>
                    <a:pt x="1261372" y="45974"/>
                    <a:pt x="1261499" y="49784"/>
                  </a:cubicBezTo>
                  <a:cubicBezTo>
                    <a:pt x="1261118" y="56007"/>
                    <a:pt x="1263531" y="62103"/>
                    <a:pt x="1268103" y="66421"/>
                  </a:cubicBezTo>
                  <a:cubicBezTo>
                    <a:pt x="1273310" y="70866"/>
                    <a:pt x="1279152" y="74803"/>
                    <a:pt x="1285502" y="77724"/>
                  </a:cubicBezTo>
                  <a:cubicBezTo>
                    <a:pt x="1289693" y="79883"/>
                    <a:pt x="1294011" y="82169"/>
                    <a:pt x="1298202" y="84963"/>
                  </a:cubicBezTo>
                  <a:cubicBezTo>
                    <a:pt x="1302901" y="87630"/>
                    <a:pt x="1307219" y="90932"/>
                    <a:pt x="1310902" y="94869"/>
                  </a:cubicBezTo>
                  <a:cubicBezTo>
                    <a:pt x="1314585" y="98933"/>
                    <a:pt x="1317633" y="103505"/>
                    <a:pt x="1319665" y="108458"/>
                  </a:cubicBezTo>
                  <a:cubicBezTo>
                    <a:pt x="1322078" y="114427"/>
                    <a:pt x="1323221" y="120777"/>
                    <a:pt x="1323094" y="127254"/>
                  </a:cubicBezTo>
                  <a:cubicBezTo>
                    <a:pt x="1323221" y="134874"/>
                    <a:pt x="1321951" y="142367"/>
                    <a:pt x="1319030" y="149479"/>
                  </a:cubicBezTo>
                  <a:cubicBezTo>
                    <a:pt x="1316490" y="155448"/>
                    <a:pt x="1312934" y="161163"/>
                    <a:pt x="1308235" y="165735"/>
                  </a:cubicBezTo>
                  <a:cubicBezTo>
                    <a:pt x="1303790" y="170053"/>
                    <a:pt x="1298456" y="173482"/>
                    <a:pt x="1292487" y="175641"/>
                  </a:cubicBezTo>
                  <a:cubicBezTo>
                    <a:pt x="1286391" y="177927"/>
                    <a:pt x="1279914" y="179197"/>
                    <a:pt x="1273437" y="179070"/>
                  </a:cubicBezTo>
                  <a:cubicBezTo>
                    <a:pt x="1264166" y="179070"/>
                    <a:pt x="1255149" y="177165"/>
                    <a:pt x="1246767" y="173355"/>
                  </a:cubicBezTo>
                  <a:cubicBezTo>
                    <a:pt x="1239274" y="170053"/>
                    <a:pt x="1232670" y="165354"/>
                    <a:pt x="1227209" y="159385"/>
                  </a:cubicBezTo>
                  <a:lnTo>
                    <a:pt x="1243084" y="138303"/>
                  </a:lnTo>
                  <a:cubicBezTo>
                    <a:pt x="1246767" y="142748"/>
                    <a:pt x="1251466" y="146304"/>
                    <a:pt x="1256673" y="148971"/>
                  </a:cubicBezTo>
                  <a:cubicBezTo>
                    <a:pt x="1261753" y="151384"/>
                    <a:pt x="1267341" y="152781"/>
                    <a:pt x="1273056" y="152781"/>
                  </a:cubicBezTo>
                  <a:cubicBezTo>
                    <a:pt x="1278898" y="153035"/>
                    <a:pt x="1284486" y="150622"/>
                    <a:pt x="1288423" y="146558"/>
                  </a:cubicBezTo>
                  <a:cubicBezTo>
                    <a:pt x="1292741" y="141859"/>
                    <a:pt x="1294900" y="135382"/>
                    <a:pt x="1294519" y="129032"/>
                  </a:cubicBezTo>
                  <a:cubicBezTo>
                    <a:pt x="1294900" y="122428"/>
                    <a:pt x="1292233" y="115951"/>
                    <a:pt x="1287280" y="111379"/>
                  </a:cubicBezTo>
                  <a:cubicBezTo>
                    <a:pt x="1281565" y="106553"/>
                    <a:pt x="1275342" y="102235"/>
                    <a:pt x="1268611" y="98933"/>
                  </a:cubicBezTo>
                  <a:cubicBezTo>
                    <a:pt x="1264039" y="96647"/>
                    <a:pt x="1259594" y="94234"/>
                    <a:pt x="1255276" y="91440"/>
                  </a:cubicBezTo>
                  <a:cubicBezTo>
                    <a:pt x="1251085" y="88773"/>
                    <a:pt x="1247275" y="85598"/>
                    <a:pt x="1244227" y="81661"/>
                  </a:cubicBezTo>
                  <a:cubicBezTo>
                    <a:pt x="1241052" y="77851"/>
                    <a:pt x="1238385" y="73660"/>
                    <a:pt x="1236607" y="69215"/>
                  </a:cubicBezTo>
                  <a:cubicBezTo>
                    <a:pt x="1234575" y="63373"/>
                    <a:pt x="1233686" y="57277"/>
                    <a:pt x="1233813" y="50927"/>
                  </a:cubicBezTo>
                  <a:cubicBezTo>
                    <a:pt x="1233559" y="43180"/>
                    <a:pt x="1235083" y="35433"/>
                    <a:pt x="1238131" y="28194"/>
                  </a:cubicBezTo>
                  <a:cubicBezTo>
                    <a:pt x="1240671" y="22225"/>
                    <a:pt x="1244481" y="16891"/>
                    <a:pt x="1249307" y="12446"/>
                  </a:cubicBezTo>
                  <a:cubicBezTo>
                    <a:pt x="1253879" y="8382"/>
                    <a:pt x="1259340" y="5207"/>
                    <a:pt x="1265182" y="3175"/>
                  </a:cubicBezTo>
                  <a:cubicBezTo>
                    <a:pt x="1270897" y="1143"/>
                    <a:pt x="1276993" y="127"/>
                    <a:pt x="1283089" y="127"/>
                  </a:cubicBezTo>
                  <a:close/>
                  <a:moveTo>
                    <a:pt x="1391928" y="4064"/>
                  </a:moveTo>
                  <a:lnTo>
                    <a:pt x="1486035" y="4064"/>
                  </a:lnTo>
                  <a:lnTo>
                    <a:pt x="1486035" y="29083"/>
                  </a:lnTo>
                  <a:lnTo>
                    <a:pt x="1453396" y="29083"/>
                  </a:lnTo>
                  <a:lnTo>
                    <a:pt x="1453396" y="175006"/>
                  </a:lnTo>
                  <a:lnTo>
                    <a:pt x="1424440" y="175006"/>
                  </a:lnTo>
                  <a:lnTo>
                    <a:pt x="1424440" y="29083"/>
                  </a:lnTo>
                  <a:lnTo>
                    <a:pt x="1391928" y="29083"/>
                  </a:lnTo>
                  <a:lnTo>
                    <a:pt x="1391928" y="4064"/>
                  </a:lnTo>
                  <a:close/>
                  <a:moveTo>
                    <a:pt x="683141" y="4572"/>
                  </a:moveTo>
                  <a:lnTo>
                    <a:pt x="716669" y="4572"/>
                  </a:lnTo>
                  <a:lnTo>
                    <a:pt x="765437" y="125603"/>
                  </a:lnTo>
                  <a:lnTo>
                    <a:pt x="766199" y="125603"/>
                  </a:lnTo>
                  <a:lnTo>
                    <a:pt x="766199" y="4572"/>
                  </a:lnTo>
                  <a:lnTo>
                    <a:pt x="791599" y="4572"/>
                  </a:lnTo>
                  <a:lnTo>
                    <a:pt x="791599" y="174879"/>
                  </a:lnTo>
                  <a:lnTo>
                    <a:pt x="759595" y="174879"/>
                  </a:lnTo>
                  <a:lnTo>
                    <a:pt x="710319" y="54483"/>
                  </a:lnTo>
                  <a:lnTo>
                    <a:pt x="709557" y="54483"/>
                  </a:lnTo>
                  <a:lnTo>
                    <a:pt x="709557" y="174879"/>
                  </a:lnTo>
                  <a:lnTo>
                    <a:pt x="683141" y="174879"/>
                  </a:lnTo>
                  <a:lnTo>
                    <a:pt x="683141" y="4572"/>
                  </a:lnTo>
                  <a:close/>
                  <a:moveTo>
                    <a:pt x="823603" y="4572"/>
                  </a:moveTo>
                  <a:lnTo>
                    <a:pt x="853067" y="4572"/>
                  </a:lnTo>
                  <a:lnTo>
                    <a:pt x="853067" y="174879"/>
                  </a:lnTo>
                  <a:lnTo>
                    <a:pt x="823222" y="174879"/>
                  </a:lnTo>
                  <a:lnTo>
                    <a:pt x="823603" y="4572"/>
                  </a:lnTo>
                  <a:close/>
                  <a:moveTo>
                    <a:pt x="869831" y="4572"/>
                  </a:moveTo>
                  <a:lnTo>
                    <a:pt x="902597" y="4572"/>
                  </a:lnTo>
                  <a:lnTo>
                    <a:pt x="931553" y="141224"/>
                  </a:lnTo>
                  <a:lnTo>
                    <a:pt x="932315" y="141224"/>
                  </a:lnTo>
                  <a:lnTo>
                    <a:pt x="961271" y="4572"/>
                  </a:lnTo>
                  <a:lnTo>
                    <a:pt x="992767" y="4572"/>
                  </a:lnTo>
                  <a:lnTo>
                    <a:pt x="949460" y="174879"/>
                  </a:lnTo>
                  <a:lnTo>
                    <a:pt x="912249" y="174879"/>
                  </a:lnTo>
                  <a:lnTo>
                    <a:pt x="869831" y="4572"/>
                  </a:lnTo>
                  <a:close/>
                  <a:moveTo>
                    <a:pt x="1009785" y="4572"/>
                  </a:moveTo>
                  <a:lnTo>
                    <a:pt x="1087509" y="4572"/>
                  </a:lnTo>
                  <a:lnTo>
                    <a:pt x="1087509" y="29591"/>
                  </a:lnTo>
                  <a:lnTo>
                    <a:pt x="1037979" y="29591"/>
                  </a:lnTo>
                  <a:lnTo>
                    <a:pt x="1037979" y="74803"/>
                  </a:lnTo>
                  <a:lnTo>
                    <a:pt x="1083826" y="74803"/>
                  </a:lnTo>
                  <a:lnTo>
                    <a:pt x="1083826" y="98425"/>
                  </a:lnTo>
                  <a:lnTo>
                    <a:pt x="1037979" y="98425"/>
                  </a:lnTo>
                  <a:lnTo>
                    <a:pt x="1037979" y="148463"/>
                  </a:lnTo>
                  <a:lnTo>
                    <a:pt x="1089922" y="148463"/>
                  </a:lnTo>
                  <a:lnTo>
                    <a:pt x="1089922" y="174244"/>
                  </a:lnTo>
                  <a:lnTo>
                    <a:pt x="1009785" y="175006"/>
                  </a:lnTo>
                  <a:lnTo>
                    <a:pt x="1009785" y="4699"/>
                  </a:lnTo>
                  <a:close/>
                  <a:moveTo>
                    <a:pt x="1112909" y="4572"/>
                  </a:moveTo>
                  <a:lnTo>
                    <a:pt x="1162439" y="4572"/>
                  </a:lnTo>
                  <a:cubicBezTo>
                    <a:pt x="1169170" y="4572"/>
                    <a:pt x="1175901" y="5461"/>
                    <a:pt x="1182378" y="7366"/>
                  </a:cubicBezTo>
                  <a:cubicBezTo>
                    <a:pt x="1188093" y="9144"/>
                    <a:pt x="1193427" y="12065"/>
                    <a:pt x="1197872" y="16129"/>
                  </a:cubicBezTo>
                  <a:cubicBezTo>
                    <a:pt x="1202317" y="20320"/>
                    <a:pt x="1205873" y="25527"/>
                    <a:pt x="1208032" y="31242"/>
                  </a:cubicBezTo>
                  <a:cubicBezTo>
                    <a:pt x="1210572" y="38227"/>
                    <a:pt x="1211842" y="45720"/>
                    <a:pt x="1211715" y="53213"/>
                  </a:cubicBezTo>
                  <a:cubicBezTo>
                    <a:pt x="1211715" y="59055"/>
                    <a:pt x="1210953" y="65024"/>
                    <a:pt x="1209175" y="70612"/>
                  </a:cubicBezTo>
                  <a:cubicBezTo>
                    <a:pt x="1207651" y="75057"/>
                    <a:pt x="1205492" y="79248"/>
                    <a:pt x="1202698" y="83058"/>
                  </a:cubicBezTo>
                  <a:cubicBezTo>
                    <a:pt x="1200285" y="86487"/>
                    <a:pt x="1197364" y="89281"/>
                    <a:pt x="1193935" y="91694"/>
                  </a:cubicBezTo>
                  <a:cubicBezTo>
                    <a:pt x="1191141" y="93726"/>
                    <a:pt x="1187966" y="95250"/>
                    <a:pt x="1184537" y="96012"/>
                  </a:cubicBezTo>
                  <a:lnTo>
                    <a:pt x="1215652" y="174498"/>
                  </a:lnTo>
                  <a:lnTo>
                    <a:pt x="1184537" y="174879"/>
                  </a:lnTo>
                  <a:lnTo>
                    <a:pt x="1157867" y="102108"/>
                  </a:lnTo>
                  <a:lnTo>
                    <a:pt x="1141357" y="102108"/>
                  </a:lnTo>
                  <a:lnTo>
                    <a:pt x="1141357" y="174879"/>
                  </a:lnTo>
                  <a:lnTo>
                    <a:pt x="1112909" y="174879"/>
                  </a:lnTo>
                  <a:lnTo>
                    <a:pt x="1112909" y="4572"/>
                  </a:lnTo>
                  <a:close/>
                  <a:moveTo>
                    <a:pt x="1345700" y="4572"/>
                  </a:moveTo>
                  <a:lnTo>
                    <a:pt x="1375164" y="4572"/>
                  </a:lnTo>
                  <a:lnTo>
                    <a:pt x="1375164" y="174879"/>
                  </a:lnTo>
                  <a:lnTo>
                    <a:pt x="1345700" y="174879"/>
                  </a:lnTo>
                  <a:lnTo>
                    <a:pt x="1345700" y="4572"/>
                  </a:lnTo>
                  <a:close/>
                  <a:moveTo>
                    <a:pt x="1494163" y="4572"/>
                  </a:moveTo>
                  <a:lnTo>
                    <a:pt x="1526040" y="4572"/>
                  </a:lnTo>
                  <a:lnTo>
                    <a:pt x="1552075" y="80518"/>
                  </a:lnTo>
                  <a:lnTo>
                    <a:pt x="1552837" y="80518"/>
                  </a:lnTo>
                  <a:lnTo>
                    <a:pt x="1579253" y="5588"/>
                  </a:lnTo>
                  <a:lnTo>
                    <a:pt x="1610368" y="5588"/>
                  </a:lnTo>
                  <a:lnTo>
                    <a:pt x="1566553" y="109728"/>
                  </a:lnTo>
                  <a:lnTo>
                    <a:pt x="1566553" y="175006"/>
                  </a:lnTo>
                  <a:lnTo>
                    <a:pt x="1537597" y="175006"/>
                  </a:lnTo>
                  <a:lnTo>
                    <a:pt x="1537597" y="109728"/>
                  </a:lnTo>
                  <a:lnTo>
                    <a:pt x="1494163" y="4572"/>
                  </a:lnTo>
                  <a:close/>
                  <a:moveTo>
                    <a:pt x="544457" y="4826"/>
                  </a:moveTo>
                  <a:lnTo>
                    <a:pt x="573540" y="4826"/>
                  </a:lnTo>
                  <a:lnTo>
                    <a:pt x="573540" y="112014"/>
                  </a:lnTo>
                  <a:cubicBezTo>
                    <a:pt x="573540" y="117094"/>
                    <a:pt x="573921" y="122301"/>
                    <a:pt x="574683" y="127254"/>
                  </a:cubicBezTo>
                  <a:cubicBezTo>
                    <a:pt x="575318" y="131572"/>
                    <a:pt x="576715" y="135763"/>
                    <a:pt x="578620" y="139700"/>
                  </a:cubicBezTo>
                  <a:cubicBezTo>
                    <a:pt x="580398" y="143256"/>
                    <a:pt x="583065" y="146177"/>
                    <a:pt x="586367" y="148463"/>
                  </a:cubicBezTo>
                  <a:cubicBezTo>
                    <a:pt x="590177" y="150876"/>
                    <a:pt x="594622" y="152019"/>
                    <a:pt x="599067" y="151765"/>
                  </a:cubicBezTo>
                  <a:cubicBezTo>
                    <a:pt x="603512" y="151765"/>
                    <a:pt x="607957" y="150749"/>
                    <a:pt x="611767" y="148463"/>
                  </a:cubicBezTo>
                  <a:cubicBezTo>
                    <a:pt x="614942" y="146177"/>
                    <a:pt x="617609" y="143256"/>
                    <a:pt x="619387" y="139700"/>
                  </a:cubicBezTo>
                  <a:cubicBezTo>
                    <a:pt x="621292" y="135763"/>
                    <a:pt x="622689" y="131572"/>
                    <a:pt x="623324" y="127254"/>
                  </a:cubicBezTo>
                  <a:cubicBezTo>
                    <a:pt x="624086" y="122301"/>
                    <a:pt x="624467" y="117094"/>
                    <a:pt x="624467" y="112014"/>
                  </a:cubicBezTo>
                  <a:lnTo>
                    <a:pt x="624467" y="4826"/>
                  </a:lnTo>
                  <a:lnTo>
                    <a:pt x="653677" y="4826"/>
                  </a:lnTo>
                  <a:lnTo>
                    <a:pt x="653677" y="114681"/>
                  </a:lnTo>
                  <a:cubicBezTo>
                    <a:pt x="653677" y="123063"/>
                    <a:pt x="652661" y="131572"/>
                    <a:pt x="650629" y="139700"/>
                  </a:cubicBezTo>
                  <a:cubicBezTo>
                    <a:pt x="648978" y="147066"/>
                    <a:pt x="645676" y="154051"/>
                    <a:pt x="641104" y="160147"/>
                  </a:cubicBezTo>
                  <a:cubicBezTo>
                    <a:pt x="636659" y="165989"/>
                    <a:pt x="630817" y="170815"/>
                    <a:pt x="624086" y="173990"/>
                  </a:cubicBezTo>
                  <a:cubicBezTo>
                    <a:pt x="616085" y="177673"/>
                    <a:pt x="607449" y="179197"/>
                    <a:pt x="598686" y="178943"/>
                  </a:cubicBezTo>
                  <a:cubicBezTo>
                    <a:pt x="589923" y="179197"/>
                    <a:pt x="581287" y="177546"/>
                    <a:pt x="573286" y="173990"/>
                  </a:cubicBezTo>
                  <a:cubicBezTo>
                    <a:pt x="566682" y="170688"/>
                    <a:pt x="560967" y="165989"/>
                    <a:pt x="556522" y="160147"/>
                  </a:cubicBezTo>
                  <a:cubicBezTo>
                    <a:pt x="552077" y="154051"/>
                    <a:pt x="548902" y="147066"/>
                    <a:pt x="547251" y="139700"/>
                  </a:cubicBezTo>
                  <a:cubicBezTo>
                    <a:pt x="545346" y="131445"/>
                    <a:pt x="544457" y="123063"/>
                    <a:pt x="544457" y="114681"/>
                  </a:cubicBezTo>
                  <a:lnTo>
                    <a:pt x="544457" y="4826"/>
                  </a:lnTo>
                  <a:close/>
                  <a:moveTo>
                    <a:pt x="1141103" y="28702"/>
                  </a:moveTo>
                  <a:lnTo>
                    <a:pt x="1141103" y="81153"/>
                  </a:lnTo>
                  <a:lnTo>
                    <a:pt x="1157867" y="81153"/>
                  </a:lnTo>
                  <a:cubicBezTo>
                    <a:pt x="1164471" y="81407"/>
                    <a:pt x="1170821" y="78994"/>
                    <a:pt x="1175647" y="74549"/>
                  </a:cubicBezTo>
                  <a:cubicBezTo>
                    <a:pt x="1180727" y="69088"/>
                    <a:pt x="1183267" y="61849"/>
                    <a:pt x="1182505" y="54483"/>
                  </a:cubicBezTo>
                  <a:cubicBezTo>
                    <a:pt x="1182632" y="50292"/>
                    <a:pt x="1181870" y="45974"/>
                    <a:pt x="1180346" y="42037"/>
                  </a:cubicBezTo>
                  <a:cubicBezTo>
                    <a:pt x="1179076" y="38989"/>
                    <a:pt x="1177171" y="36322"/>
                    <a:pt x="1174631" y="34163"/>
                  </a:cubicBezTo>
                  <a:cubicBezTo>
                    <a:pt x="1172345" y="32131"/>
                    <a:pt x="1169551" y="30734"/>
                    <a:pt x="1166630" y="30099"/>
                  </a:cubicBezTo>
                  <a:cubicBezTo>
                    <a:pt x="1163709" y="29210"/>
                    <a:pt x="1160788" y="28829"/>
                    <a:pt x="1157740" y="28829"/>
                  </a:cubicBezTo>
                  <a:lnTo>
                    <a:pt x="1141103" y="28829"/>
                  </a:lnTo>
                  <a:close/>
                  <a:moveTo>
                    <a:pt x="1155708" y="237490"/>
                  </a:moveTo>
                  <a:cubicBezTo>
                    <a:pt x="1163836" y="237490"/>
                    <a:pt x="1171837" y="238760"/>
                    <a:pt x="1179330" y="241681"/>
                  </a:cubicBezTo>
                  <a:cubicBezTo>
                    <a:pt x="1186188" y="244348"/>
                    <a:pt x="1192157" y="248666"/>
                    <a:pt x="1196856" y="254127"/>
                  </a:cubicBezTo>
                  <a:lnTo>
                    <a:pt x="1180727" y="274701"/>
                  </a:lnTo>
                  <a:lnTo>
                    <a:pt x="1180346" y="275082"/>
                  </a:lnTo>
                  <a:cubicBezTo>
                    <a:pt x="1174504" y="267843"/>
                    <a:pt x="1165614" y="263652"/>
                    <a:pt x="1156216" y="263779"/>
                  </a:cubicBezTo>
                  <a:cubicBezTo>
                    <a:pt x="1153549" y="263779"/>
                    <a:pt x="1150755" y="264160"/>
                    <a:pt x="1148215" y="265049"/>
                  </a:cubicBezTo>
                  <a:cubicBezTo>
                    <a:pt x="1145548" y="265938"/>
                    <a:pt x="1143135" y="267462"/>
                    <a:pt x="1141103" y="269240"/>
                  </a:cubicBezTo>
                  <a:cubicBezTo>
                    <a:pt x="1138817" y="271399"/>
                    <a:pt x="1137166" y="273812"/>
                    <a:pt x="1136023" y="276733"/>
                  </a:cubicBezTo>
                  <a:cubicBezTo>
                    <a:pt x="1134753" y="280289"/>
                    <a:pt x="1134118" y="283845"/>
                    <a:pt x="1134245" y="287528"/>
                  </a:cubicBezTo>
                  <a:cubicBezTo>
                    <a:pt x="1133864" y="293751"/>
                    <a:pt x="1136277" y="299847"/>
                    <a:pt x="1140849" y="304292"/>
                  </a:cubicBezTo>
                  <a:cubicBezTo>
                    <a:pt x="1146056" y="308737"/>
                    <a:pt x="1152025" y="312547"/>
                    <a:pt x="1158248" y="315595"/>
                  </a:cubicBezTo>
                  <a:cubicBezTo>
                    <a:pt x="1162439" y="317627"/>
                    <a:pt x="1166757" y="320040"/>
                    <a:pt x="1170948" y="322707"/>
                  </a:cubicBezTo>
                  <a:cubicBezTo>
                    <a:pt x="1175393" y="325501"/>
                    <a:pt x="1179457" y="328803"/>
                    <a:pt x="1183013" y="332613"/>
                  </a:cubicBezTo>
                  <a:cubicBezTo>
                    <a:pt x="1186696" y="336677"/>
                    <a:pt x="1189617" y="341376"/>
                    <a:pt x="1191776" y="346329"/>
                  </a:cubicBezTo>
                  <a:cubicBezTo>
                    <a:pt x="1194189" y="352298"/>
                    <a:pt x="1195332" y="358648"/>
                    <a:pt x="1195205" y="365125"/>
                  </a:cubicBezTo>
                  <a:cubicBezTo>
                    <a:pt x="1195332" y="372745"/>
                    <a:pt x="1194062" y="380238"/>
                    <a:pt x="1191141" y="387223"/>
                  </a:cubicBezTo>
                  <a:cubicBezTo>
                    <a:pt x="1188728" y="393319"/>
                    <a:pt x="1185045" y="398907"/>
                    <a:pt x="1180473" y="403479"/>
                  </a:cubicBezTo>
                  <a:cubicBezTo>
                    <a:pt x="1176028" y="407797"/>
                    <a:pt x="1170567" y="411353"/>
                    <a:pt x="1164598" y="413512"/>
                  </a:cubicBezTo>
                  <a:cubicBezTo>
                    <a:pt x="1158502" y="415798"/>
                    <a:pt x="1151898" y="416941"/>
                    <a:pt x="1145421" y="416941"/>
                  </a:cubicBezTo>
                  <a:cubicBezTo>
                    <a:pt x="1136277" y="416941"/>
                    <a:pt x="1127133" y="415163"/>
                    <a:pt x="1118751" y="411480"/>
                  </a:cubicBezTo>
                  <a:cubicBezTo>
                    <a:pt x="1111258" y="408178"/>
                    <a:pt x="1104654" y="403479"/>
                    <a:pt x="1099193" y="397510"/>
                  </a:cubicBezTo>
                  <a:lnTo>
                    <a:pt x="1115068" y="376428"/>
                  </a:lnTo>
                  <a:cubicBezTo>
                    <a:pt x="1118878" y="380746"/>
                    <a:pt x="1123450" y="384429"/>
                    <a:pt x="1128657" y="387096"/>
                  </a:cubicBezTo>
                  <a:cubicBezTo>
                    <a:pt x="1133737" y="389509"/>
                    <a:pt x="1139325" y="390906"/>
                    <a:pt x="1145040" y="390906"/>
                  </a:cubicBezTo>
                  <a:cubicBezTo>
                    <a:pt x="1150882" y="390906"/>
                    <a:pt x="1156470" y="388747"/>
                    <a:pt x="1160407" y="384683"/>
                  </a:cubicBezTo>
                  <a:cubicBezTo>
                    <a:pt x="1164725" y="379984"/>
                    <a:pt x="1166884" y="373507"/>
                    <a:pt x="1166503" y="367157"/>
                  </a:cubicBezTo>
                  <a:cubicBezTo>
                    <a:pt x="1166884" y="360553"/>
                    <a:pt x="1164217" y="354076"/>
                    <a:pt x="1159264" y="349504"/>
                  </a:cubicBezTo>
                  <a:cubicBezTo>
                    <a:pt x="1153549" y="344678"/>
                    <a:pt x="1147326" y="340360"/>
                    <a:pt x="1140595" y="337058"/>
                  </a:cubicBezTo>
                  <a:cubicBezTo>
                    <a:pt x="1136150" y="334899"/>
                    <a:pt x="1131959" y="332359"/>
                    <a:pt x="1127895" y="329565"/>
                  </a:cubicBezTo>
                  <a:cubicBezTo>
                    <a:pt x="1123704" y="326898"/>
                    <a:pt x="1120021" y="323596"/>
                    <a:pt x="1116846" y="319786"/>
                  </a:cubicBezTo>
                  <a:cubicBezTo>
                    <a:pt x="1113544" y="315849"/>
                    <a:pt x="1111004" y="311404"/>
                    <a:pt x="1109226" y="306578"/>
                  </a:cubicBezTo>
                  <a:cubicBezTo>
                    <a:pt x="1107194" y="300736"/>
                    <a:pt x="1106305" y="294640"/>
                    <a:pt x="1106432" y="288417"/>
                  </a:cubicBezTo>
                  <a:cubicBezTo>
                    <a:pt x="1106178" y="280670"/>
                    <a:pt x="1107702" y="272923"/>
                    <a:pt x="1110750" y="265684"/>
                  </a:cubicBezTo>
                  <a:cubicBezTo>
                    <a:pt x="1115703" y="253873"/>
                    <a:pt x="1125482" y="244856"/>
                    <a:pt x="1137801" y="240665"/>
                  </a:cubicBezTo>
                  <a:cubicBezTo>
                    <a:pt x="1143516" y="238633"/>
                    <a:pt x="1149612" y="237617"/>
                    <a:pt x="1155708" y="237617"/>
                  </a:cubicBezTo>
                  <a:close/>
                  <a:moveTo>
                    <a:pt x="62873" y="238252"/>
                  </a:moveTo>
                  <a:cubicBezTo>
                    <a:pt x="71763" y="238252"/>
                    <a:pt x="80526" y="240411"/>
                    <a:pt x="88273" y="244602"/>
                  </a:cubicBezTo>
                  <a:cubicBezTo>
                    <a:pt x="96274" y="248920"/>
                    <a:pt x="103005" y="255270"/>
                    <a:pt x="108085" y="262763"/>
                  </a:cubicBezTo>
                  <a:cubicBezTo>
                    <a:pt x="113927" y="271399"/>
                    <a:pt x="118245" y="280924"/>
                    <a:pt x="120785" y="290830"/>
                  </a:cubicBezTo>
                  <a:cubicBezTo>
                    <a:pt x="123833" y="302768"/>
                    <a:pt x="125230" y="315087"/>
                    <a:pt x="125103" y="327406"/>
                  </a:cubicBezTo>
                  <a:lnTo>
                    <a:pt x="124976" y="327406"/>
                  </a:lnTo>
                  <a:cubicBezTo>
                    <a:pt x="125103" y="339725"/>
                    <a:pt x="123706" y="352171"/>
                    <a:pt x="120658" y="364109"/>
                  </a:cubicBezTo>
                  <a:cubicBezTo>
                    <a:pt x="118118" y="374269"/>
                    <a:pt x="113800" y="383794"/>
                    <a:pt x="107958" y="392303"/>
                  </a:cubicBezTo>
                  <a:cubicBezTo>
                    <a:pt x="102878" y="399796"/>
                    <a:pt x="96020" y="406019"/>
                    <a:pt x="88146" y="410591"/>
                  </a:cubicBezTo>
                  <a:cubicBezTo>
                    <a:pt x="80399" y="414909"/>
                    <a:pt x="71636" y="417068"/>
                    <a:pt x="62746" y="417068"/>
                  </a:cubicBezTo>
                  <a:cubicBezTo>
                    <a:pt x="53602" y="417068"/>
                    <a:pt x="44458" y="414909"/>
                    <a:pt x="36457" y="410591"/>
                  </a:cubicBezTo>
                  <a:cubicBezTo>
                    <a:pt x="28583" y="406146"/>
                    <a:pt x="21852" y="399796"/>
                    <a:pt x="16899" y="392303"/>
                  </a:cubicBezTo>
                  <a:cubicBezTo>
                    <a:pt x="11057" y="383667"/>
                    <a:pt x="6739" y="374142"/>
                    <a:pt x="4199" y="364109"/>
                  </a:cubicBezTo>
                  <a:cubicBezTo>
                    <a:pt x="1278" y="352171"/>
                    <a:pt x="-119" y="339725"/>
                    <a:pt x="8" y="327406"/>
                  </a:cubicBezTo>
                  <a:cubicBezTo>
                    <a:pt x="8" y="315087"/>
                    <a:pt x="1278" y="302768"/>
                    <a:pt x="4072" y="290830"/>
                  </a:cubicBezTo>
                  <a:cubicBezTo>
                    <a:pt x="6612" y="280797"/>
                    <a:pt x="10930" y="271145"/>
                    <a:pt x="16772" y="262763"/>
                  </a:cubicBezTo>
                  <a:cubicBezTo>
                    <a:pt x="21725" y="255270"/>
                    <a:pt x="28456" y="249047"/>
                    <a:pt x="36457" y="244602"/>
                  </a:cubicBezTo>
                  <a:cubicBezTo>
                    <a:pt x="44585" y="240284"/>
                    <a:pt x="53602" y="238125"/>
                    <a:pt x="62873" y="238252"/>
                  </a:cubicBezTo>
                  <a:close/>
                  <a:moveTo>
                    <a:pt x="1275596" y="238506"/>
                  </a:moveTo>
                  <a:cubicBezTo>
                    <a:pt x="1284613" y="238252"/>
                    <a:pt x="1293630" y="240157"/>
                    <a:pt x="1301885" y="243840"/>
                  </a:cubicBezTo>
                  <a:cubicBezTo>
                    <a:pt x="1309251" y="247396"/>
                    <a:pt x="1315601" y="252730"/>
                    <a:pt x="1320300" y="259334"/>
                  </a:cubicBezTo>
                  <a:lnTo>
                    <a:pt x="1303282" y="279527"/>
                  </a:lnTo>
                  <a:cubicBezTo>
                    <a:pt x="1297821" y="270764"/>
                    <a:pt x="1288296" y="265430"/>
                    <a:pt x="1277882" y="265303"/>
                  </a:cubicBezTo>
                  <a:cubicBezTo>
                    <a:pt x="1272294" y="265303"/>
                    <a:pt x="1266833" y="267081"/>
                    <a:pt x="1262388" y="270256"/>
                  </a:cubicBezTo>
                  <a:cubicBezTo>
                    <a:pt x="1257816" y="273939"/>
                    <a:pt x="1254006" y="278384"/>
                    <a:pt x="1251466" y="283591"/>
                  </a:cubicBezTo>
                  <a:cubicBezTo>
                    <a:pt x="1248291" y="289814"/>
                    <a:pt x="1246005" y="296545"/>
                    <a:pt x="1244735" y="303403"/>
                  </a:cubicBezTo>
                  <a:cubicBezTo>
                    <a:pt x="1243211" y="311658"/>
                    <a:pt x="1242576" y="320040"/>
                    <a:pt x="1242576" y="328422"/>
                  </a:cubicBezTo>
                  <a:cubicBezTo>
                    <a:pt x="1242576" y="336550"/>
                    <a:pt x="1243211" y="344551"/>
                    <a:pt x="1244735" y="352552"/>
                  </a:cubicBezTo>
                  <a:cubicBezTo>
                    <a:pt x="1246005" y="359410"/>
                    <a:pt x="1248291" y="366141"/>
                    <a:pt x="1251466" y="372364"/>
                  </a:cubicBezTo>
                  <a:cubicBezTo>
                    <a:pt x="1254006" y="377571"/>
                    <a:pt x="1257816" y="382270"/>
                    <a:pt x="1262515" y="385699"/>
                  </a:cubicBezTo>
                  <a:cubicBezTo>
                    <a:pt x="1267087" y="389128"/>
                    <a:pt x="1272675" y="390779"/>
                    <a:pt x="1278390" y="390652"/>
                  </a:cubicBezTo>
                  <a:cubicBezTo>
                    <a:pt x="1283724" y="390652"/>
                    <a:pt x="1288931" y="389255"/>
                    <a:pt x="1293249" y="386334"/>
                  </a:cubicBezTo>
                  <a:cubicBezTo>
                    <a:pt x="1297313" y="383413"/>
                    <a:pt x="1300869" y="379857"/>
                    <a:pt x="1303663" y="375666"/>
                  </a:cubicBezTo>
                  <a:lnTo>
                    <a:pt x="1320554" y="395224"/>
                  </a:lnTo>
                  <a:cubicBezTo>
                    <a:pt x="1315982" y="401828"/>
                    <a:pt x="1310013" y="407416"/>
                    <a:pt x="1303028" y="411607"/>
                  </a:cubicBezTo>
                  <a:lnTo>
                    <a:pt x="1302647" y="410464"/>
                  </a:lnTo>
                  <a:cubicBezTo>
                    <a:pt x="1285883" y="419100"/>
                    <a:pt x="1265944" y="419100"/>
                    <a:pt x="1249180" y="410464"/>
                  </a:cubicBezTo>
                  <a:cubicBezTo>
                    <a:pt x="1241179" y="405892"/>
                    <a:pt x="1234194" y="399415"/>
                    <a:pt x="1229114" y="391795"/>
                  </a:cubicBezTo>
                  <a:cubicBezTo>
                    <a:pt x="1223272" y="383159"/>
                    <a:pt x="1219081" y="373507"/>
                    <a:pt x="1216414" y="363601"/>
                  </a:cubicBezTo>
                  <a:cubicBezTo>
                    <a:pt x="1213366" y="351790"/>
                    <a:pt x="1211842" y="339852"/>
                    <a:pt x="1211969" y="327787"/>
                  </a:cubicBezTo>
                  <a:cubicBezTo>
                    <a:pt x="1211969" y="315722"/>
                    <a:pt x="1213366" y="303530"/>
                    <a:pt x="1216414" y="291846"/>
                  </a:cubicBezTo>
                  <a:cubicBezTo>
                    <a:pt x="1218954" y="281686"/>
                    <a:pt x="1223272" y="272161"/>
                    <a:pt x="1229114" y="263525"/>
                  </a:cubicBezTo>
                  <a:cubicBezTo>
                    <a:pt x="1234321" y="255905"/>
                    <a:pt x="1241179" y="249555"/>
                    <a:pt x="1249307" y="244983"/>
                  </a:cubicBezTo>
                  <a:cubicBezTo>
                    <a:pt x="1257308" y="240665"/>
                    <a:pt x="1266452" y="238252"/>
                    <a:pt x="1275596" y="238379"/>
                  </a:cubicBezTo>
                  <a:close/>
                  <a:moveTo>
                    <a:pt x="1699395" y="239649"/>
                  </a:moveTo>
                  <a:cubicBezTo>
                    <a:pt x="1708412" y="239395"/>
                    <a:pt x="1717429" y="241300"/>
                    <a:pt x="1725557" y="244983"/>
                  </a:cubicBezTo>
                  <a:cubicBezTo>
                    <a:pt x="1732923" y="248539"/>
                    <a:pt x="1739400" y="253873"/>
                    <a:pt x="1743972" y="260477"/>
                  </a:cubicBezTo>
                  <a:lnTo>
                    <a:pt x="1727081" y="280670"/>
                  </a:lnTo>
                  <a:cubicBezTo>
                    <a:pt x="1721493" y="271780"/>
                    <a:pt x="1711587" y="266446"/>
                    <a:pt x="1701046" y="266446"/>
                  </a:cubicBezTo>
                  <a:cubicBezTo>
                    <a:pt x="1695458" y="266446"/>
                    <a:pt x="1690124" y="268224"/>
                    <a:pt x="1685679" y="271399"/>
                  </a:cubicBezTo>
                  <a:cubicBezTo>
                    <a:pt x="1680980" y="274955"/>
                    <a:pt x="1677170" y="279527"/>
                    <a:pt x="1674630" y="284734"/>
                  </a:cubicBezTo>
                  <a:cubicBezTo>
                    <a:pt x="1671455" y="290957"/>
                    <a:pt x="1669169" y="297688"/>
                    <a:pt x="1668026" y="304546"/>
                  </a:cubicBezTo>
                  <a:cubicBezTo>
                    <a:pt x="1666375" y="312801"/>
                    <a:pt x="1665613" y="321183"/>
                    <a:pt x="1665740" y="329565"/>
                  </a:cubicBezTo>
                  <a:cubicBezTo>
                    <a:pt x="1665740" y="337693"/>
                    <a:pt x="1666502" y="345694"/>
                    <a:pt x="1668026" y="353695"/>
                  </a:cubicBezTo>
                  <a:cubicBezTo>
                    <a:pt x="1669169" y="360553"/>
                    <a:pt x="1671455" y="367284"/>
                    <a:pt x="1674630" y="373507"/>
                  </a:cubicBezTo>
                  <a:cubicBezTo>
                    <a:pt x="1677170" y="378714"/>
                    <a:pt x="1681107" y="383413"/>
                    <a:pt x="1685806" y="386842"/>
                  </a:cubicBezTo>
                  <a:cubicBezTo>
                    <a:pt x="1690378" y="390271"/>
                    <a:pt x="1695839" y="391922"/>
                    <a:pt x="1701554" y="391795"/>
                  </a:cubicBezTo>
                  <a:cubicBezTo>
                    <a:pt x="1706888" y="391795"/>
                    <a:pt x="1712095" y="390398"/>
                    <a:pt x="1716413" y="387477"/>
                  </a:cubicBezTo>
                  <a:cubicBezTo>
                    <a:pt x="1720604" y="384556"/>
                    <a:pt x="1724160" y="381000"/>
                    <a:pt x="1726827" y="376809"/>
                  </a:cubicBezTo>
                  <a:lnTo>
                    <a:pt x="1743718" y="396367"/>
                  </a:lnTo>
                  <a:cubicBezTo>
                    <a:pt x="1739273" y="403098"/>
                    <a:pt x="1733304" y="408686"/>
                    <a:pt x="1726192" y="412750"/>
                  </a:cubicBezTo>
                  <a:lnTo>
                    <a:pt x="1726192" y="411607"/>
                  </a:lnTo>
                  <a:cubicBezTo>
                    <a:pt x="1709682" y="420243"/>
                    <a:pt x="1689616" y="420243"/>
                    <a:pt x="1672979" y="411607"/>
                  </a:cubicBezTo>
                  <a:cubicBezTo>
                    <a:pt x="1664851" y="407035"/>
                    <a:pt x="1657993" y="400558"/>
                    <a:pt x="1652786" y="392938"/>
                  </a:cubicBezTo>
                  <a:cubicBezTo>
                    <a:pt x="1646944" y="384302"/>
                    <a:pt x="1642753" y="374650"/>
                    <a:pt x="1640086" y="364744"/>
                  </a:cubicBezTo>
                  <a:cubicBezTo>
                    <a:pt x="1636911" y="352933"/>
                    <a:pt x="1635387" y="340995"/>
                    <a:pt x="1635514" y="328930"/>
                  </a:cubicBezTo>
                  <a:cubicBezTo>
                    <a:pt x="1635514" y="316865"/>
                    <a:pt x="1636911" y="304673"/>
                    <a:pt x="1640086" y="292989"/>
                  </a:cubicBezTo>
                  <a:cubicBezTo>
                    <a:pt x="1642626" y="282829"/>
                    <a:pt x="1646944" y="273304"/>
                    <a:pt x="1652786" y="264668"/>
                  </a:cubicBezTo>
                  <a:cubicBezTo>
                    <a:pt x="1657993" y="257048"/>
                    <a:pt x="1664851" y="250698"/>
                    <a:pt x="1672979" y="246126"/>
                  </a:cubicBezTo>
                  <a:cubicBezTo>
                    <a:pt x="1681107" y="241808"/>
                    <a:pt x="1690124" y="239395"/>
                    <a:pt x="1699395" y="239522"/>
                  </a:cubicBezTo>
                  <a:close/>
                  <a:moveTo>
                    <a:pt x="1914406" y="239649"/>
                  </a:moveTo>
                  <a:cubicBezTo>
                    <a:pt x="1922534" y="239649"/>
                    <a:pt x="1930662" y="240919"/>
                    <a:pt x="1938155" y="243840"/>
                  </a:cubicBezTo>
                  <a:cubicBezTo>
                    <a:pt x="1944886" y="246634"/>
                    <a:pt x="1950982" y="250825"/>
                    <a:pt x="1955681" y="256286"/>
                  </a:cubicBezTo>
                  <a:lnTo>
                    <a:pt x="1939425" y="276860"/>
                  </a:lnTo>
                  <a:lnTo>
                    <a:pt x="1938663" y="277241"/>
                  </a:lnTo>
                  <a:cubicBezTo>
                    <a:pt x="1932821" y="270002"/>
                    <a:pt x="1924058" y="265811"/>
                    <a:pt x="1914660" y="265938"/>
                  </a:cubicBezTo>
                  <a:cubicBezTo>
                    <a:pt x="1911866" y="265938"/>
                    <a:pt x="1909199" y="266319"/>
                    <a:pt x="1906532" y="267208"/>
                  </a:cubicBezTo>
                  <a:cubicBezTo>
                    <a:pt x="1903865" y="268224"/>
                    <a:pt x="1901452" y="269621"/>
                    <a:pt x="1899420" y="271399"/>
                  </a:cubicBezTo>
                  <a:cubicBezTo>
                    <a:pt x="1897261" y="273558"/>
                    <a:pt x="1895483" y="275971"/>
                    <a:pt x="1894467" y="278892"/>
                  </a:cubicBezTo>
                  <a:cubicBezTo>
                    <a:pt x="1893070" y="282321"/>
                    <a:pt x="1892435" y="286004"/>
                    <a:pt x="1892562" y="289687"/>
                  </a:cubicBezTo>
                  <a:cubicBezTo>
                    <a:pt x="1892181" y="295910"/>
                    <a:pt x="1894594" y="302006"/>
                    <a:pt x="1899166" y="306451"/>
                  </a:cubicBezTo>
                  <a:cubicBezTo>
                    <a:pt x="1904500" y="310896"/>
                    <a:pt x="1910342" y="314706"/>
                    <a:pt x="1916692" y="317754"/>
                  </a:cubicBezTo>
                  <a:cubicBezTo>
                    <a:pt x="1920883" y="319786"/>
                    <a:pt x="1925201" y="322199"/>
                    <a:pt x="1929392" y="324866"/>
                  </a:cubicBezTo>
                  <a:cubicBezTo>
                    <a:pt x="1933837" y="327660"/>
                    <a:pt x="1937774" y="330962"/>
                    <a:pt x="1941330" y="334772"/>
                  </a:cubicBezTo>
                  <a:cubicBezTo>
                    <a:pt x="1949712" y="343535"/>
                    <a:pt x="1954284" y="355219"/>
                    <a:pt x="1954030" y="367284"/>
                  </a:cubicBezTo>
                  <a:cubicBezTo>
                    <a:pt x="1954157" y="374904"/>
                    <a:pt x="1952760" y="382397"/>
                    <a:pt x="1949966" y="389382"/>
                  </a:cubicBezTo>
                  <a:cubicBezTo>
                    <a:pt x="1947553" y="395478"/>
                    <a:pt x="1943870" y="401066"/>
                    <a:pt x="1939171" y="405638"/>
                  </a:cubicBezTo>
                  <a:cubicBezTo>
                    <a:pt x="1934726" y="409956"/>
                    <a:pt x="1929392" y="413512"/>
                    <a:pt x="1923423" y="415671"/>
                  </a:cubicBezTo>
                  <a:cubicBezTo>
                    <a:pt x="1917327" y="417957"/>
                    <a:pt x="1910723" y="419100"/>
                    <a:pt x="1904246" y="419100"/>
                  </a:cubicBezTo>
                  <a:cubicBezTo>
                    <a:pt x="1895102" y="419100"/>
                    <a:pt x="1885958" y="417322"/>
                    <a:pt x="1877576" y="413639"/>
                  </a:cubicBezTo>
                  <a:cubicBezTo>
                    <a:pt x="1870083" y="410337"/>
                    <a:pt x="1863352" y="405638"/>
                    <a:pt x="1857891" y="399669"/>
                  </a:cubicBezTo>
                  <a:lnTo>
                    <a:pt x="1873893" y="378587"/>
                  </a:lnTo>
                  <a:cubicBezTo>
                    <a:pt x="1877576" y="383032"/>
                    <a:pt x="1882275" y="386715"/>
                    <a:pt x="1887482" y="389255"/>
                  </a:cubicBezTo>
                  <a:cubicBezTo>
                    <a:pt x="1892562" y="391795"/>
                    <a:pt x="1898150" y="393065"/>
                    <a:pt x="1903738" y="393065"/>
                  </a:cubicBezTo>
                  <a:cubicBezTo>
                    <a:pt x="1909580" y="393319"/>
                    <a:pt x="1915168" y="390906"/>
                    <a:pt x="1919232" y="386842"/>
                  </a:cubicBezTo>
                  <a:cubicBezTo>
                    <a:pt x="1923550" y="382143"/>
                    <a:pt x="1925709" y="375666"/>
                    <a:pt x="1925328" y="369316"/>
                  </a:cubicBezTo>
                  <a:cubicBezTo>
                    <a:pt x="1925709" y="362712"/>
                    <a:pt x="1922915" y="356235"/>
                    <a:pt x="1917962" y="351663"/>
                  </a:cubicBezTo>
                  <a:cubicBezTo>
                    <a:pt x="1912374" y="346710"/>
                    <a:pt x="1906024" y="342519"/>
                    <a:pt x="1899293" y="339217"/>
                  </a:cubicBezTo>
                  <a:cubicBezTo>
                    <a:pt x="1894848" y="336931"/>
                    <a:pt x="1890657" y="334518"/>
                    <a:pt x="1886593" y="331724"/>
                  </a:cubicBezTo>
                  <a:cubicBezTo>
                    <a:pt x="1882529" y="328930"/>
                    <a:pt x="1878846" y="325755"/>
                    <a:pt x="1875671" y="321945"/>
                  </a:cubicBezTo>
                  <a:cubicBezTo>
                    <a:pt x="1872369" y="318008"/>
                    <a:pt x="1869702" y="313563"/>
                    <a:pt x="1868051" y="308737"/>
                  </a:cubicBezTo>
                  <a:cubicBezTo>
                    <a:pt x="1866019" y="302895"/>
                    <a:pt x="1865003" y="296799"/>
                    <a:pt x="1865130" y="290576"/>
                  </a:cubicBezTo>
                  <a:cubicBezTo>
                    <a:pt x="1865003" y="282829"/>
                    <a:pt x="1866400" y="275082"/>
                    <a:pt x="1869448" y="267843"/>
                  </a:cubicBezTo>
                  <a:cubicBezTo>
                    <a:pt x="1871988" y="261874"/>
                    <a:pt x="1875925" y="256413"/>
                    <a:pt x="1880751" y="252095"/>
                  </a:cubicBezTo>
                  <a:cubicBezTo>
                    <a:pt x="1885323" y="248031"/>
                    <a:pt x="1890657" y="244856"/>
                    <a:pt x="1896499" y="242824"/>
                  </a:cubicBezTo>
                  <a:cubicBezTo>
                    <a:pt x="1902214" y="240792"/>
                    <a:pt x="1908310" y="239776"/>
                    <a:pt x="1914406" y="239776"/>
                  </a:cubicBezTo>
                  <a:close/>
                  <a:moveTo>
                    <a:pt x="330589" y="242570"/>
                  </a:moveTo>
                  <a:lnTo>
                    <a:pt x="368054" y="242570"/>
                  </a:lnTo>
                  <a:lnTo>
                    <a:pt x="410472" y="412750"/>
                  </a:lnTo>
                  <a:lnTo>
                    <a:pt x="379992" y="412750"/>
                  </a:lnTo>
                  <a:lnTo>
                    <a:pt x="371356" y="376809"/>
                  </a:lnTo>
                  <a:lnTo>
                    <a:pt x="325636" y="376809"/>
                  </a:lnTo>
                  <a:lnTo>
                    <a:pt x="316873" y="412750"/>
                  </a:lnTo>
                  <a:lnTo>
                    <a:pt x="287409" y="412750"/>
                  </a:lnTo>
                  <a:lnTo>
                    <a:pt x="330589" y="242570"/>
                  </a:lnTo>
                  <a:close/>
                  <a:moveTo>
                    <a:pt x="919742" y="242697"/>
                  </a:moveTo>
                  <a:lnTo>
                    <a:pt x="963430" y="242697"/>
                  </a:lnTo>
                  <a:cubicBezTo>
                    <a:pt x="983115" y="241427"/>
                    <a:pt x="1002038" y="249936"/>
                    <a:pt x="1014230" y="265176"/>
                  </a:cubicBezTo>
                  <a:cubicBezTo>
                    <a:pt x="1026676" y="283718"/>
                    <a:pt x="1032772" y="305562"/>
                    <a:pt x="1031502" y="327660"/>
                  </a:cubicBezTo>
                  <a:lnTo>
                    <a:pt x="1031248" y="328295"/>
                  </a:lnTo>
                  <a:cubicBezTo>
                    <a:pt x="1032645" y="350393"/>
                    <a:pt x="1026549" y="372364"/>
                    <a:pt x="1013976" y="390779"/>
                  </a:cubicBezTo>
                  <a:cubicBezTo>
                    <a:pt x="1001784" y="405892"/>
                    <a:pt x="982734" y="414274"/>
                    <a:pt x="963176" y="413004"/>
                  </a:cubicBezTo>
                  <a:lnTo>
                    <a:pt x="919742" y="413004"/>
                  </a:lnTo>
                  <a:lnTo>
                    <a:pt x="919742" y="242697"/>
                  </a:lnTo>
                  <a:close/>
                  <a:moveTo>
                    <a:pt x="427617" y="242951"/>
                  </a:moveTo>
                  <a:lnTo>
                    <a:pt x="475496" y="242951"/>
                  </a:lnTo>
                  <a:cubicBezTo>
                    <a:pt x="481338" y="242951"/>
                    <a:pt x="487053" y="243840"/>
                    <a:pt x="492641" y="245364"/>
                  </a:cubicBezTo>
                  <a:cubicBezTo>
                    <a:pt x="498483" y="247015"/>
                    <a:pt x="503817" y="249682"/>
                    <a:pt x="508389" y="253619"/>
                  </a:cubicBezTo>
                  <a:cubicBezTo>
                    <a:pt x="513342" y="257810"/>
                    <a:pt x="517152" y="263271"/>
                    <a:pt x="519819" y="269113"/>
                  </a:cubicBezTo>
                  <a:cubicBezTo>
                    <a:pt x="523121" y="276733"/>
                    <a:pt x="524645" y="284988"/>
                    <a:pt x="524391" y="293243"/>
                  </a:cubicBezTo>
                  <a:cubicBezTo>
                    <a:pt x="524518" y="300990"/>
                    <a:pt x="523121" y="308737"/>
                    <a:pt x="520327" y="315976"/>
                  </a:cubicBezTo>
                  <a:cubicBezTo>
                    <a:pt x="517914" y="321945"/>
                    <a:pt x="514358" y="327533"/>
                    <a:pt x="509786" y="332232"/>
                  </a:cubicBezTo>
                  <a:cubicBezTo>
                    <a:pt x="505468" y="336423"/>
                    <a:pt x="500261" y="339725"/>
                    <a:pt x="494546" y="341884"/>
                  </a:cubicBezTo>
                  <a:cubicBezTo>
                    <a:pt x="488958" y="343916"/>
                    <a:pt x="482989" y="345059"/>
                    <a:pt x="477020" y="345059"/>
                  </a:cubicBezTo>
                  <a:lnTo>
                    <a:pt x="456446" y="345059"/>
                  </a:lnTo>
                  <a:lnTo>
                    <a:pt x="456446" y="413258"/>
                  </a:lnTo>
                  <a:lnTo>
                    <a:pt x="427617" y="413258"/>
                  </a:lnTo>
                  <a:lnTo>
                    <a:pt x="427617" y="243078"/>
                  </a:lnTo>
                  <a:close/>
                  <a:moveTo>
                    <a:pt x="544330" y="242951"/>
                  </a:moveTo>
                  <a:lnTo>
                    <a:pt x="592209" y="242951"/>
                  </a:lnTo>
                  <a:cubicBezTo>
                    <a:pt x="598051" y="242951"/>
                    <a:pt x="603766" y="243713"/>
                    <a:pt x="609354" y="245364"/>
                  </a:cubicBezTo>
                  <a:cubicBezTo>
                    <a:pt x="615196" y="247015"/>
                    <a:pt x="620530" y="249682"/>
                    <a:pt x="625102" y="253619"/>
                  </a:cubicBezTo>
                  <a:cubicBezTo>
                    <a:pt x="630055" y="257810"/>
                    <a:pt x="633992" y="263271"/>
                    <a:pt x="636659" y="269113"/>
                  </a:cubicBezTo>
                  <a:cubicBezTo>
                    <a:pt x="639834" y="276733"/>
                    <a:pt x="641358" y="284988"/>
                    <a:pt x="641104" y="293243"/>
                  </a:cubicBezTo>
                  <a:lnTo>
                    <a:pt x="641358" y="293243"/>
                  </a:lnTo>
                  <a:cubicBezTo>
                    <a:pt x="641485" y="300990"/>
                    <a:pt x="640215" y="308737"/>
                    <a:pt x="637421" y="315976"/>
                  </a:cubicBezTo>
                  <a:cubicBezTo>
                    <a:pt x="635008" y="321945"/>
                    <a:pt x="631325" y="327660"/>
                    <a:pt x="626753" y="332232"/>
                  </a:cubicBezTo>
                  <a:cubicBezTo>
                    <a:pt x="622435" y="336423"/>
                    <a:pt x="617355" y="339725"/>
                    <a:pt x="611640" y="341884"/>
                  </a:cubicBezTo>
                  <a:cubicBezTo>
                    <a:pt x="605925" y="343916"/>
                    <a:pt x="599956" y="345059"/>
                    <a:pt x="593987" y="345059"/>
                  </a:cubicBezTo>
                  <a:lnTo>
                    <a:pt x="573540" y="345059"/>
                  </a:lnTo>
                  <a:lnTo>
                    <a:pt x="573540" y="413258"/>
                  </a:lnTo>
                  <a:lnTo>
                    <a:pt x="544330" y="413258"/>
                  </a:lnTo>
                  <a:lnTo>
                    <a:pt x="544330" y="243078"/>
                  </a:lnTo>
                  <a:close/>
                  <a:moveTo>
                    <a:pt x="661043" y="242951"/>
                  </a:moveTo>
                  <a:lnTo>
                    <a:pt x="690761" y="242951"/>
                  </a:lnTo>
                  <a:lnTo>
                    <a:pt x="690761" y="386588"/>
                  </a:lnTo>
                  <a:lnTo>
                    <a:pt x="738640" y="386588"/>
                  </a:lnTo>
                  <a:lnTo>
                    <a:pt x="738640" y="413258"/>
                  </a:lnTo>
                  <a:lnTo>
                    <a:pt x="661043" y="413258"/>
                  </a:lnTo>
                  <a:lnTo>
                    <a:pt x="661043" y="243078"/>
                  </a:lnTo>
                  <a:close/>
                  <a:moveTo>
                    <a:pt x="756166" y="242951"/>
                  </a:moveTo>
                  <a:lnTo>
                    <a:pt x="785630" y="242951"/>
                  </a:lnTo>
                  <a:lnTo>
                    <a:pt x="785630" y="413131"/>
                  </a:lnTo>
                  <a:lnTo>
                    <a:pt x="756166" y="413131"/>
                  </a:lnTo>
                  <a:lnTo>
                    <a:pt x="756166" y="242951"/>
                  </a:lnTo>
                  <a:close/>
                  <a:moveTo>
                    <a:pt x="816872" y="242951"/>
                  </a:moveTo>
                  <a:lnTo>
                    <a:pt x="894596" y="242951"/>
                  </a:lnTo>
                  <a:lnTo>
                    <a:pt x="894596" y="267970"/>
                  </a:lnTo>
                  <a:lnTo>
                    <a:pt x="845066" y="267970"/>
                  </a:lnTo>
                  <a:lnTo>
                    <a:pt x="845066" y="313055"/>
                  </a:lnTo>
                  <a:lnTo>
                    <a:pt x="891167" y="313055"/>
                  </a:lnTo>
                  <a:lnTo>
                    <a:pt x="891167" y="336677"/>
                  </a:lnTo>
                  <a:lnTo>
                    <a:pt x="845320" y="336677"/>
                  </a:lnTo>
                  <a:lnTo>
                    <a:pt x="845320" y="386715"/>
                  </a:lnTo>
                  <a:lnTo>
                    <a:pt x="897263" y="386715"/>
                  </a:lnTo>
                  <a:lnTo>
                    <a:pt x="897263" y="411734"/>
                  </a:lnTo>
                  <a:lnTo>
                    <a:pt x="816872" y="413258"/>
                  </a:lnTo>
                  <a:lnTo>
                    <a:pt x="816872" y="243078"/>
                  </a:lnTo>
                  <a:close/>
                  <a:moveTo>
                    <a:pt x="149741" y="243078"/>
                  </a:moveTo>
                  <a:lnTo>
                    <a:pt x="227465" y="243078"/>
                  </a:lnTo>
                  <a:lnTo>
                    <a:pt x="227465" y="268986"/>
                  </a:lnTo>
                  <a:lnTo>
                    <a:pt x="179205" y="268478"/>
                  </a:lnTo>
                  <a:lnTo>
                    <a:pt x="179205" y="315214"/>
                  </a:lnTo>
                  <a:lnTo>
                    <a:pt x="223909" y="315214"/>
                  </a:lnTo>
                  <a:lnTo>
                    <a:pt x="223909" y="340233"/>
                  </a:lnTo>
                  <a:lnTo>
                    <a:pt x="179840" y="340233"/>
                  </a:lnTo>
                  <a:lnTo>
                    <a:pt x="179840" y="413385"/>
                  </a:lnTo>
                  <a:lnTo>
                    <a:pt x="149741" y="413385"/>
                  </a:lnTo>
                  <a:lnTo>
                    <a:pt x="149741" y="243205"/>
                  </a:lnTo>
                  <a:close/>
                  <a:moveTo>
                    <a:pt x="1339096" y="243459"/>
                  </a:moveTo>
                  <a:lnTo>
                    <a:pt x="1368433" y="243459"/>
                  </a:lnTo>
                  <a:lnTo>
                    <a:pt x="1368433" y="413639"/>
                  </a:lnTo>
                  <a:lnTo>
                    <a:pt x="1339096" y="413639"/>
                  </a:lnTo>
                  <a:lnTo>
                    <a:pt x="1339096" y="243459"/>
                  </a:lnTo>
                  <a:close/>
                  <a:moveTo>
                    <a:pt x="1399802" y="243459"/>
                  </a:moveTo>
                  <a:lnTo>
                    <a:pt x="1477526" y="243459"/>
                  </a:lnTo>
                  <a:lnTo>
                    <a:pt x="1477526" y="268478"/>
                  </a:lnTo>
                  <a:lnTo>
                    <a:pt x="1427996" y="268478"/>
                  </a:lnTo>
                  <a:lnTo>
                    <a:pt x="1427996" y="313563"/>
                  </a:lnTo>
                  <a:lnTo>
                    <a:pt x="1473843" y="313563"/>
                  </a:lnTo>
                  <a:lnTo>
                    <a:pt x="1473843" y="337185"/>
                  </a:lnTo>
                  <a:lnTo>
                    <a:pt x="1427996" y="337185"/>
                  </a:lnTo>
                  <a:lnTo>
                    <a:pt x="1427996" y="387223"/>
                  </a:lnTo>
                  <a:lnTo>
                    <a:pt x="1480066" y="387223"/>
                  </a:lnTo>
                  <a:lnTo>
                    <a:pt x="1480066" y="412242"/>
                  </a:lnTo>
                  <a:lnTo>
                    <a:pt x="1399802" y="413766"/>
                  </a:lnTo>
                  <a:lnTo>
                    <a:pt x="1399802" y="243586"/>
                  </a:lnTo>
                  <a:close/>
                  <a:moveTo>
                    <a:pt x="1502164" y="243459"/>
                  </a:moveTo>
                  <a:lnTo>
                    <a:pt x="1535692" y="243459"/>
                  </a:lnTo>
                  <a:lnTo>
                    <a:pt x="1584460" y="364490"/>
                  </a:lnTo>
                  <a:lnTo>
                    <a:pt x="1585222" y="364490"/>
                  </a:lnTo>
                  <a:lnTo>
                    <a:pt x="1585222" y="243459"/>
                  </a:lnTo>
                  <a:lnTo>
                    <a:pt x="1610622" y="243459"/>
                  </a:lnTo>
                  <a:lnTo>
                    <a:pt x="1610622" y="413639"/>
                  </a:lnTo>
                  <a:lnTo>
                    <a:pt x="1578745" y="413639"/>
                  </a:lnTo>
                  <a:lnTo>
                    <a:pt x="1529469" y="293370"/>
                  </a:lnTo>
                  <a:lnTo>
                    <a:pt x="1528707" y="293370"/>
                  </a:lnTo>
                  <a:lnTo>
                    <a:pt x="1528707" y="413639"/>
                  </a:lnTo>
                  <a:lnTo>
                    <a:pt x="1502164" y="413639"/>
                  </a:lnTo>
                  <a:lnTo>
                    <a:pt x="1502164" y="243459"/>
                  </a:lnTo>
                  <a:close/>
                  <a:moveTo>
                    <a:pt x="1762387" y="244602"/>
                  </a:moveTo>
                  <a:lnTo>
                    <a:pt x="1839984" y="244602"/>
                  </a:lnTo>
                  <a:lnTo>
                    <a:pt x="1839984" y="269621"/>
                  </a:lnTo>
                  <a:lnTo>
                    <a:pt x="1790454" y="269621"/>
                  </a:lnTo>
                  <a:lnTo>
                    <a:pt x="1790454" y="314706"/>
                  </a:lnTo>
                  <a:lnTo>
                    <a:pt x="1836301" y="314706"/>
                  </a:lnTo>
                  <a:lnTo>
                    <a:pt x="1836301" y="338328"/>
                  </a:lnTo>
                  <a:lnTo>
                    <a:pt x="1790454" y="338328"/>
                  </a:lnTo>
                  <a:lnTo>
                    <a:pt x="1790454" y="388366"/>
                  </a:lnTo>
                  <a:lnTo>
                    <a:pt x="1842524" y="388366"/>
                  </a:lnTo>
                  <a:lnTo>
                    <a:pt x="1842524" y="413385"/>
                  </a:lnTo>
                  <a:lnTo>
                    <a:pt x="1762387" y="414909"/>
                  </a:lnTo>
                  <a:lnTo>
                    <a:pt x="1762387" y="244729"/>
                  </a:lnTo>
                  <a:close/>
                  <a:moveTo>
                    <a:pt x="62365" y="265938"/>
                  </a:moveTo>
                  <a:cubicBezTo>
                    <a:pt x="57412" y="265938"/>
                    <a:pt x="52459" y="267589"/>
                    <a:pt x="48395" y="270764"/>
                  </a:cubicBezTo>
                  <a:cubicBezTo>
                    <a:pt x="44204" y="274193"/>
                    <a:pt x="40775" y="278384"/>
                    <a:pt x="38362" y="283210"/>
                  </a:cubicBezTo>
                  <a:cubicBezTo>
                    <a:pt x="35441" y="289433"/>
                    <a:pt x="33282" y="296037"/>
                    <a:pt x="32266" y="302895"/>
                  </a:cubicBezTo>
                  <a:cubicBezTo>
                    <a:pt x="29726" y="319024"/>
                    <a:pt x="29726" y="335534"/>
                    <a:pt x="32266" y="351663"/>
                  </a:cubicBezTo>
                  <a:cubicBezTo>
                    <a:pt x="33409" y="358521"/>
                    <a:pt x="35441" y="365125"/>
                    <a:pt x="38362" y="371475"/>
                  </a:cubicBezTo>
                  <a:cubicBezTo>
                    <a:pt x="40648" y="376555"/>
                    <a:pt x="44077" y="381127"/>
                    <a:pt x="48395" y="384683"/>
                  </a:cubicBezTo>
                  <a:cubicBezTo>
                    <a:pt x="52332" y="387985"/>
                    <a:pt x="57412" y="389636"/>
                    <a:pt x="62492" y="389509"/>
                  </a:cubicBezTo>
                  <a:cubicBezTo>
                    <a:pt x="67572" y="389509"/>
                    <a:pt x="72652" y="387858"/>
                    <a:pt x="76589" y="384683"/>
                  </a:cubicBezTo>
                  <a:cubicBezTo>
                    <a:pt x="80907" y="381000"/>
                    <a:pt x="84336" y="376555"/>
                    <a:pt x="86622" y="371475"/>
                  </a:cubicBezTo>
                  <a:cubicBezTo>
                    <a:pt x="89543" y="365125"/>
                    <a:pt x="91575" y="358521"/>
                    <a:pt x="92591" y="351663"/>
                  </a:cubicBezTo>
                  <a:lnTo>
                    <a:pt x="94623" y="327660"/>
                  </a:lnTo>
                  <a:lnTo>
                    <a:pt x="94623" y="327914"/>
                  </a:lnTo>
                  <a:cubicBezTo>
                    <a:pt x="94623" y="327914"/>
                    <a:pt x="94623" y="327279"/>
                    <a:pt x="94623" y="327279"/>
                  </a:cubicBezTo>
                  <a:lnTo>
                    <a:pt x="94623" y="327660"/>
                  </a:lnTo>
                  <a:cubicBezTo>
                    <a:pt x="94623" y="327660"/>
                    <a:pt x="92464" y="303022"/>
                    <a:pt x="92464" y="303022"/>
                  </a:cubicBezTo>
                  <a:cubicBezTo>
                    <a:pt x="91321" y="296164"/>
                    <a:pt x="89289" y="289560"/>
                    <a:pt x="86368" y="283337"/>
                  </a:cubicBezTo>
                  <a:cubicBezTo>
                    <a:pt x="83955" y="278638"/>
                    <a:pt x="80526" y="274193"/>
                    <a:pt x="76335" y="270891"/>
                  </a:cubicBezTo>
                  <a:cubicBezTo>
                    <a:pt x="72271" y="267589"/>
                    <a:pt x="67318" y="266065"/>
                    <a:pt x="62365" y="266065"/>
                  </a:cubicBezTo>
                  <a:close/>
                  <a:moveTo>
                    <a:pt x="456446" y="267081"/>
                  </a:moveTo>
                  <a:lnTo>
                    <a:pt x="456446" y="320929"/>
                  </a:lnTo>
                  <a:lnTo>
                    <a:pt x="473210" y="320929"/>
                  </a:lnTo>
                  <a:cubicBezTo>
                    <a:pt x="479560" y="320929"/>
                    <a:pt x="485783" y="318516"/>
                    <a:pt x="490101" y="313944"/>
                  </a:cubicBezTo>
                  <a:cubicBezTo>
                    <a:pt x="494927" y="308102"/>
                    <a:pt x="497213" y="300736"/>
                    <a:pt x="496705" y="293243"/>
                  </a:cubicBezTo>
                  <a:lnTo>
                    <a:pt x="496832" y="293243"/>
                  </a:lnTo>
                  <a:cubicBezTo>
                    <a:pt x="497467" y="286004"/>
                    <a:pt x="495181" y="278892"/>
                    <a:pt x="490228" y="273431"/>
                  </a:cubicBezTo>
                  <a:cubicBezTo>
                    <a:pt x="485656" y="269240"/>
                    <a:pt x="479560" y="266954"/>
                    <a:pt x="473337" y="267208"/>
                  </a:cubicBezTo>
                  <a:lnTo>
                    <a:pt x="456446" y="267208"/>
                  </a:lnTo>
                  <a:close/>
                  <a:moveTo>
                    <a:pt x="573540" y="267081"/>
                  </a:moveTo>
                  <a:lnTo>
                    <a:pt x="573540" y="320929"/>
                  </a:lnTo>
                  <a:lnTo>
                    <a:pt x="590177" y="320929"/>
                  </a:lnTo>
                  <a:cubicBezTo>
                    <a:pt x="596527" y="320929"/>
                    <a:pt x="602750" y="318516"/>
                    <a:pt x="607068" y="313944"/>
                  </a:cubicBezTo>
                  <a:cubicBezTo>
                    <a:pt x="611894" y="308102"/>
                    <a:pt x="614180" y="300736"/>
                    <a:pt x="613672" y="293243"/>
                  </a:cubicBezTo>
                  <a:lnTo>
                    <a:pt x="613291" y="293243"/>
                  </a:lnTo>
                  <a:cubicBezTo>
                    <a:pt x="613926" y="286004"/>
                    <a:pt x="611640" y="278892"/>
                    <a:pt x="606687" y="273431"/>
                  </a:cubicBezTo>
                  <a:cubicBezTo>
                    <a:pt x="602115" y="269240"/>
                    <a:pt x="596019" y="266954"/>
                    <a:pt x="589796" y="267208"/>
                  </a:cubicBezTo>
                  <a:lnTo>
                    <a:pt x="573540" y="267208"/>
                  </a:lnTo>
                  <a:close/>
                  <a:moveTo>
                    <a:pt x="949079" y="268224"/>
                  </a:moveTo>
                  <a:lnTo>
                    <a:pt x="949079" y="387985"/>
                  </a:lnTo>
                  <a:lnTo>
                    <a:pt x="963049" y="387985"/>
                  </a:lnTo>
                  <a:cubicBezTo>
                    <a:pt x="968383" y="387985"/>
                    <a:pt x="973717" y="386715"/>
                    <a:pt x="978416" y="384302"/>
                  </a:cubicBezTo>
                  <a:cubicBezTo>
                    <a:pt x="983496" y="381635"/>
                    <a:pt x="987941" y="377825"/>
                    <a:pt x="991116" y="372999"/>
                  </a:cubicBezTo>
                  <a:cubicBezTo>
                    <a:pt x="994799" y="367284"/>
                    <a:pt x="997466" y="361061"/>
                    <a:pt x="998990" y="354330"/>
                  </a:cubicBezTo>
                  <a:cubicBezTo>
                    <a:pt x="1001022" y="345821"/>
                    <a:pt x="1002038" y="336931"/>
                    <a:pt x="1001911" y="328168"/>
                  </a:cubicBezTo>
                  <a:cubicBezTo>
                    <a:pt x="1001911" y="319278"/>
                    <a:pt x="1001022" y="310261"/>
                    <a:pt x="998990" y="301625"/>
                  </a:cubicBezTo>
                  <a:cubicBezTo>
                    <a:pt x="997593" y="295021"/>
                    <a:pt x="994926" y="288671"/>
                    <a:pt x="991116" y="282829"/>
                  </a:cubicBezTo>
                  <a:cubicBezTo>
                    <a:pt x="987941" y="278130"/>
                    <a:pt x="983496" y="274320"/>
                    <a:pt x="978416" y="271653"/>
                  </a:cubicBezTo>
                  <a:cubicBezTo>
                    <a:pt x="973717" y="269113"/>
                    <a:pt x="968383" y="267716"/>
                    <a:pt x="963049" y="267843"/>
                  </a:cubicBezTo>
                  <a:lnTo>
                    <a:pt x="949079" y="267843"/>
                  </a:lnTo>
                  <a:close/>
                  <a:moveTo>
                    <a:pt x="348369" y="269748"/>
                  </a:moveTo>
                  <a:lnTo>
                    <a:pt x="329446" y="354203"/>
                  </a:lnTo>
                  <a:lnTo>
                    <a:pt x="367546" y="354203"/>
                  </a:lnTo>
                  <a:lnTo>
                    <a:pt x="349385" y="269748"/>
                  </a:lnTo>
                  <a:lnTo>
                    <a:pt x="348369" y="269748"/>
                  </a:lnTo>
                  <a:close/>
                  <a:moveTo>
                    <a:pt x="379865" y="412877"/>
                  </a:moveTo>
                  <a:lnTo>
                    <a:pt x="379865" y="412877"/>
                  </a:lnTo>
                  <a:cubicBezTo>
                    <a:pt x="379865" y="412877"/>
                    <a:pt x="379865" y="412877"/>
                    <a:pt x="379865" y="412877"/>
                  </a:cubicBezTo>
                  <a:close/>
                </a:path>
              </a:pathLst>
            </a:custGeom>
            <a:solidFill>
              <a:srgbClr val="000000"/>
            </a:solidFill>
            <a:ln w="12700" cap="flat">
              <a:noFill/>
              <a:prstDash val="solid"/>
              <a:miter/>
            </a:ln>
          </p:spPr>
          <p:txBody>
            <a:bodyPr rtlCol="0" anchor="ctr"/>
            <a:lstStyle/>
            <a:p>
              <a:endParaRPr lang="nl-NL" dirty="0">
                <a:latin typeface="Roboto" panose="02000000000000000000" pitchFamily="2" charset="0"/>
              </a:endParaRPr>
            </a:p>
          </p:txBody>
        </p:sp>
      </p:grpSp>
      <p:sp>
        <p:nvSpPr>
          <p:cNvPr id="9" name="Vrije vorm: vorm 8">
            <a:extLst>
              <a:ext uri="{FF2B5EF4-FFF2-40B4-BE49-F238E27FC236}">
                <a16:creationId xmlns:a16="http://schemas.microsoft.com/office/drawing/2014/main" id="{FF34B02C-C623-8E65-7DA7-BAD5F7DF31B7}"/>
              </a:ext>
            </a:extLst>
          </p:cNvPr>
          <p:cNvSpPr/>
          <p:nvPr/>
        </p:nvSpPr>
        <p:spPr>
          <a:xfrm>
            <a:off x="11193653" y="6089141"/>
            <a:ext cx="179323" cy="141732"/>
          </a:xfrm>
          <a:custGeom>
            <a:avLst/>
            <a:gdLst>
              <a:gd name="connsiteX0" fmla="*/ 179324 w 179323"/>
              <a:gd name="connsiteY0" fmla="*/ 71120 h 141732"/>
              <a:gd name="connsiteX1" fmla="*/ 107442 w 179323"/>
              <a:gd name="connsiteY1" fmla="*/ 0 h 141732"/>
              <a:gd name="connsiteX2" fmla="*/ 92583 w 179323"/>
              <a:gd name="connsiteY2" fmla="*/ 14859 h 141732"/>
              <a:gd name="connsiteX3" fmla="*/ 138049 w 179323"/>
              <a:gd name="connsiteY3" fmla="*/ 60325 h 141732"/>
              <a:gd name="connsiteX4" fmla="*/ 0 w 179323"/>
              <a:gd name="connsiteY4" fmla="*/ 60325 h 141732"/>
              <a:gd name="connsiteX5" fmla="*/ 0 w 179323"/>
              <a:gd name="connsiteY5" fmla="*/ 81407 h 141732"/>
              <a:gd name="connsiteX6" fmla="*/ 139319 w 179323"/>
              <a:gd name="connsiteY6" fmla="*/ 81407 h 141732"/>
              <a:gd name="connsiteX7" fmla="*/ 93853 w 179323"/>
              <a:gd name="connsiteY7" fmla="*/ 126873 h 141732"/>
              <a:gd name="connsiteX8" fmla="*/ 108712 w 179323"/>
              <a:gd name="connsiteY8" fmla="*/ 141732 h 141732"/>
              <a:gd name="connsiteX9" fmla="*/ 179324 w 179323"/>
              <a:gd name="connsiteY9" fmla="*/ 71120 h 14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9323" h="141732">
                <a:moveTo>
                  <a:pt x="179324" y="71120"/>
                </a:moveTo>
                <a:lnTo>
                  <a:pt x="107442" y="0"/>
                </a:lnTo>
                <a:lnTo>
                  <a:pt x="92583" y="14859"/>
                </a:lnTo>
                <a:lnTo>
                  <a:pt x="138049" y="60325"/>
                </a:lnTo>
                <a:lnTo>
                  <a:pt x="0" y="60325"/>
                </a:lnTo>
                <a:lnTo>
                  <a:pt x="0" y="81407"/>
                </a:lnTo>
                <a:lnTo>
                  <a:pt x="139319" y="81407"/>
                </a:lnTo>
                <a:lnTo>
                  <a:pt x="93853" y="126873"/>
                </a:lnTo>
                <a:lnTo>
                  <a:pt x="108712" y="141732"/>
                </a:lnTo>
                <a:lnTo>
                  <a:pt x="179324" y="71120"/>
                </a:lnTo>
                <a:close/>
              </a:path>
            </a:pathLst>
          </a:custGeom>
          <a:solidFill>
            <a:srgbClr val="FFFFFF"/>
          </a:solidFill>
          <a:ln w="12700" cap="flat">
            <a:noFill/>
            <a:prstDash val="solid"/>
            <a:miter/>
          </a:ln>
        </p:spPr>
        <p:txBody>
          <a:bodyPr rtlCol="0" anchor="ctr"/>
          <a:lstStyle/>
          <a:p>
            <a:endParaRPr lang="nl-NL" dirty="0">
              <a:latin typeface="Roboto" panose="02000000000000000000" pitchFamily="2" charset="0"/>
            </a:endParaRPr>
          </a:p>
        </p:txBody>
      </p:sp>
      <p:sp>
        <p:nvSpPr>
          <p:cNvPr id="13" name="Tijdelijke aanduiding voor afbeelding 12">
            <a:extLst>
              <a:ext uri="{FF2B5EF4-FFF2-40B4-BE49-F238E27FC236}">
                <a16:creationId xmlns:a16="http://schemas.microsoft.com/office/drawing/2014/main" id="{27D654A1-AEDC-EF35-055A-8DE48BB0C918}"/>
              </a:ext>
            </a:extLst>
          </p:cNvPr>
          <p:cNvSpPr>
            <a:spLocks noGrp="1"/>
          </p:cNvSpPr>
          <p:nvPr>
            <p:ph type="pic" sz="quarter" idx="10"/>
          </p:nvPr>
        </p:nvSpPr>
        <p:spPr>
          <a:xfrm>
            <a:off x="7400925" y="0"/>
            <a:ext cx="4791075" cy="5410200"/>
          </a:xfrm>
          <a:solidFill>
            <a:schemeClr val="bg1">
              <a:lumMod val="75000"/>
            </a:schemeClr>
          </a:solidFill>
        </p:spPr>
        <p:txBody>
          <a:bodyPr vert="horz" lIns="0" tIns="0" rIns="0" bIns="0" rtlCol="0" anchor="ctr">
            <a:noAutofit/>
          </a:bodyPr>
          <a:lstStyle>
            <a:lvl1pPr marL="0" indent="0" algn="ctr">
              <a:buFont typeface="Arial" panose="020B0604020202020204" pitchFamily="34" charset="0"/>
              <a:buNone/>
              <a:defRPr lang="nl-NL"/>
            </a:lvl1pPr>
          </a:lstStyle>
          <a:p>
            <a:pPr marL="268288" lvl="0" indent="-268288" algn="ctr"/>
            <a:r>
              <a:rPr lang="nl-NL"/>
              <a:t>Klik op het pictogram als u een afbeelding wilt toevoegen</a:t>
            </a:r>
            <a:endParaRPr lang="nl-NL" dirty="0"/>
          </a:p>
        </p:txBody>
      </p:sp>
      <p:sp>
        <p:nvSpPr>
          <p:cNvPr id="16" name="Titel 1">
            <a:extLst>
              <a:ext uri="{FF2B5EF4-FFF2-40B4-BE49-F238E27FC236}">
                <a16:creationId xmlns:a16="http://schemas.microsoft.com/office/drawing/2014/main" id="{CF8D14FF-AC47-D9D6-112B-01DC918642EB}"/>
              </a:ext>
            </a:extLst>
          </p:cNvPr>
          <p:cNvSpPr>
            <a:spLocks noGrp="1"/>
          </p:cNvSpPr>
          <p:nvPr>
            <p:ph type="title" hasCustomPrompt="1"/>
          </p:nvPr>
        </p:nvSpPr>
        <p:spPr>
          <a:xfrm>
            <a:off x="803274" y="2363012"/>
            <a:ext cx="5972663" cy="1353203"/>
          </a:xfrm>
        </p:spPr>
        <p:txBody>
          <a:bodyPr lIns="0" tIns="144000" rIns="0" bIns="0" anchor="t">
            <a:noAutofit/>
          </a:bodyPr>
          <a:lstStyle>
            <a:lvl1pPr>
              <a:lnSpc>
                <a:spcPts val="3850"/>
              </a:lnSpc>
              <a:defRPr sz="4500" cap="all" baseline="0">
                <a:latin typeface="Roboto Condensed SemiBold" panose="02000000000000000000" pitchFamily="2" charset="0"/>
              </a:defRPr>
            </a:lvl1pPr>
          </a:lstStyle>
          <a:p>
            <a:r>
              <a:rPr lang="nl-NL" dirty="0"/>
              <a:t>Titel</a:t>
            </a:r>
          </a:p>
        </p:txBody>
      </p:sp>
      <p:sp>
        <p:nvSpPr>
          <p:cNvPr id="20" name="Tijdelijke aanduiding voor tekst 19">
            <a:extLst>
              <a:ext uri="{FF2B5EF4-FFF2-40B4-BE49-F238E27FC236}">
                <a16:creationId xmlns:a16="http://schemas.microsoft.com/office/drawing/2014/main" id="{514A7446-BB2B-C47C-B635-9BB8E7FE35BB}"/>
              </a:ext>
            </a:extLst>
          </p:cNvPr>
          <p:cNvSpPr>
            <a:spLocks noGrp="1"/>
          </p:cNvSpPr>
          <p:nvPr>
            <p:ph type="body" sz="quarter" idx="11" hasCustomPrompt="1"/>
          </p:nvPr>
        </p:nvSpPr>
        <p:spPr>
          <a:xfrm>
            <a:off x="803762" y="4015965"/>
            <a:ext cx="5972175" cy="644935"/>
          </a:xfrm>
        </p:spPr>
        <p:txBody>
          <a:bodyPr vert="horz" lIns="0" tIns="144000" rIns="0" bIns="0" rtlCol="0" anchor="t">
            <a:noAutofit/>
          </a:bodyPr>
          <a:lstStyle>
            <a:lvl1pPr marL="0" indent="0">
              <a:buFont typeface="Arial" panose="020B0604020202020204" pitchFamily="34" charset="0"/>
              <a:buNone/>
              <a:defRPr lang="nl-NL" sz="4500" b="0" cap="all" baseline="0" dirty="0">
                <a:solidFill>
                  <a:srgbClr val="E50056"/>
                </a:solidFill>
                <a:latin typeface="Roboto Condensed SemiBold" panose="02000000000000000000" pitchFamily="2" charset="0"/>
                <a:ea typeface="Roboto Condensed SemiBold" panose="02000000000000000000" pitchFamily="2" charset="0"/>
              </a:defRPr>
            </a:lvl1pPr>
          </a:lstStyle>
          <a:p>
            <a:r>
              <a:rPr lang="nl-NL" dirty="0"/>
              <a:t>Opleiding/onderwerp</a:t>
            </a:r>
          </a:p>
        </p:txBody>
      </p:sp>
      <p:sp>
        <p:nvSpPr>
          <p:cNvPr id="23" name="Tijdelijke aanduiding voor tekst 22">
            <a:extLst>
              <a:ext uri="{FF2B5EF4-FFF2-40B4-BE49-F238E27FC236}">
                <a16:creationId xmlns:a16="http://schemas.microsoft.com/office/drawing/2014/main" id="{934E028D-1247-5191-8BCD-134B17371EDA}"/>
              </a:ext>
            </a:extLst>
          </p:cNvPr>
          <p:cNvSpPr>
            <a:spLocks noGrp="1"/>
          </p:cNvSpPr>
          <p:nvPr>
            <p:ph type="body" sz="quarter" idx="12" hasCustomPrompt="1"/>
          </p:nvPr>
        </p:nvSpPr>
        <p:spPr>
          <a:xfrm>
            <a:off x="803762" y="4691802"/>
            <a:ext cx="5972175" cy="749300"/>
          </a:xfrm>
        </p:spPr>
        <p:txBody>
          <a:bodyPr/>
          <a:lstStyle>
            <a:lvl1pPr marL="0" indent="0">
              <a:lnSpc>
                <a:spcPts val="2000"/>
              </a:lnSpc>
              <a:spcBef>
                <a:spcPts val="0"/>
              </a:spcBef>
              <a:buNone/>
              <a:defRPr sz="2200" cap="all" baseline="0">
                <a:latin typeface="Roboto Condensed Medium" panose="02000000000000000000" pitchFamily="2" charset="0"/>
                <a:ea typeface="Roboto Condensed Medium" panose="02000000000000000000" pitchFamily="2" charset="0"/>
              </a:defRPr>
            </a:lvl1pPr>
          </a:lstStyle>
          <a:p>
            <a:pPr lvl="0"/>
            <a:r>
              <a:rPr lang="nl-NL" dirty="0"/>
              <a:t>Klikken om een ondertitel in te voegen</a:t>
            </a:r>
          </a:p>
        </p:txBody>
      </p:sp>
      <p:sp>
        <p:nvSpPr>
          <p:cNvPr id="24" name="Tijdelijke aanduiding voor tekst 22">
            <a:extLst>
              <a:ext uri="{FF2B5EF4-FFF2-40B4-BE49-F238E27FC236}">
                <a16:creationId xmlns:a16="http://schemas.microsoft.com/office/drawing/2014/main" id="{65024C95-0C2C-85CE-E5AD-49B2908DF4DD}"/>
              </a:ext>
            </a:extLst>
          </p:cNvPr>
          <p:cNvSpPr>
            <a:spLocks noGrp="1"/>
          </p:cNvSpPr>
          <p:nvPr>
            <p:ph type="body" sz="quarter" idx="13" hasCustomPrompt="1"/>
          </p:nvPr>
        </p:nvSpPr>
        <p:spPr>
          <a:xfrm>
            <a:off x="7493449" y="5884985"/>
            <a:ext cx="3608442" cy="578806"/>
          </a:xfrm>
        </p:spPr>
        <p:txBody>
          <a:bodyPr anchor="ctr"/>
          <a:lstStyle>
            <a:lvl1pPr marL="0" indent="0" algn="r">
              <a:buNone/>
              <a:defRPr sz="2200" cap="all" baseline="0">
                <a:solidFill>
                  <a:schemeClr val="bg1"/>
                </a:solidFill>
                <a:latin typeface="Roboto Condensed Medium" panose="02000000000000000000" pitchFamily="2" charset="0"/>
                <a:ea typeface="Roboto Condensed Medium" panose="02000000000000000000" pitchFamily="2" charset="0"/>
              </a:defRPr>
            </a:lvl1pPr>
          </a:lstStyle>
          <a:p>
            <a:pPr lvl="0"/>
            <a:r>
              <a:rPr lang="nl-NL" dirty="0"/>
              <a:t>START DE PRESENTATIE</a:t>
            </a:r>
          </a:p>
        </p:txBody>
      </p:sp>
      <p:sp>
        <p:nvSpPr>
          <p:cNvPr id="29" name="Tijdelijke aanduiding voor tekst 26">
            <a:extLst>
              <a:ext uri="{FF2B5EF4-FFF2-40B4-BE49-F238E27FC236}">
                <a16:creationId xmlns:a16="http://schemas.microsoft.com/office/drawing/2014/main" id="{0488A095-664A-2000-BB17-F87B0E4BD31A}"/>
              </a:ext>
            </a:extLst>
          </p:cNvPr>
          <p:cNvSpPr>
            <a:spLocks noGrp="1"/>
          </p:cNvSpPr>
          <p:nvPr>
            <p:ph type="body" sz="quarter" idx="21" hasCustomPrompt="1"/>
          </p:nvPr>
        </p:nvSpPr>
        <p:spPr>
          <a:xfrm>
            <a:off x="805122" y="6156325"/>
            <a:ext cx="975600" cy="511200"/>
          </a:xfrm>
          <a:blipFill>
            <a:blip r:embed="rId2"/>
            <a:stretch>
              <a:fillRect/>
            </a:stretch>
          </a:blipFill>
        </p:spPr>
        <p:txBody>
          <a:bodyPr/>
          <a:lstStyle>
            <a:lvl1pPr marL="0" indent="0">
              <a:buNone/>
              <a:defRPr sz="100"/>
            </a:lvl1pPr>
          </a:lstStyle>
          <a:p>
            <a:pPr lvl="0"/>
            <a:r>
              <a:rPr lang="nl-NL" sz="100" dirty="0"/>
              <a:t>     </a:t>
            </a:r>
            <a:endParaRPr lang="nl-NL" dirty="0"/>
          </a:p>
        </p:txBody>
      </p:sp>
    </p:spTree>
    <p:extLst>
      <p:ext uri="{BB962C8B-B14F-4D97-AF65-F5344CB8AC3E}">
        <p14:creationId xmlns:p14="http://schemas.microsoft.com/office/powerpoint/2010/main" val="2566685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2">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C2D6B40-26D7-9312-F5D4-599A0C520F8B}"/>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2556015" y="1280160"/>
            <a:ext cx="7079970" cy="3726180"/>
          </a:xfrm>
          <a:prstGeom prst="rect">
            <a:avLst/>
          </a:prstGeom>
        </p:spPr>
      </p:pic>
      <p:pic>
        <p:nvPicPr>
          <p:cNvPr id="7" name="Afbeelding 6">
            <a:extLst>
              <a:ext uri="{FF2B5EF4-FFF2-40B4-BE49-F238E27FC236}">
                <a16:creationId xmlns:a16="http://schemas.microsoft.com/office/drawing/2014/main" id="{6562767A-7811-78B3-9EEC-41D2BF390E45}"/>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741547" y="6155127"/>
            <a:ext cx="3763934" cy="437224"/>
          </a:xfrm>
          <a:prstGeom prst="rect">
            <a:avLst/>
          </a:prstGeom>
        </p:spPr>
      </p:pic>
    </p:spTree>
    <p:extLst>
      <p:ext uri="{BB962C8B-B14F-4D97-AF65-F5344CB8AC3E}">
        <p14:creationId xmlns:p14="http://schemas.microsoft.com/office/powerpoint/2010/main" val="433412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900" fill="hold"/>
                                        <p:tgtEl>
                                          <p:spTgt spid="6"/>
                                        </p:tgtEl>
                                        <p:attrNameLst>
                                          <p:attrName>ppt_x</p:attrName>
                                        </p:attrNameLst>
                                      </p:cBhvr>
                                      <p:tavLst>
                                        <p:tav tm="0">
                                          <p:val>
                                            <p:strVal val="#ppt_x"/>
                                          </p:val>
                                        </p:tav>
                                        <p:tav tm="100000">
                                          <p:val>
                                            <p:strVal val="#ppt_x"/>
                                          </p:val>
                                        </p:tav>
                                      </p:tavLst>
                                    </p:anim>
                                    <p:anim calcmode="lin" valueType="num">
                                      <p:cBhvr additive="base">
                                        <p:cTn id="8" dur="9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800" fill="hold"/>
                                        <p:tgtEl>
                                          <p:spTgt spid="7"/>
                                        </p:tgtEl>
                                        <p:attrNameLst>
                                          <p:attrName>ppt_x</p:attrName>
                                        </p:attrNameLst>
                                      </p:cBhvr>
                                      <p:tavLst>
                                        <p:tav tm="0">
                                          <p:val>
                                            <p:strVal val="#ppt_x"/>
                                          </p:val>
                                        </p:tav>
                                        <p:tav tm="100000">
                                          <p:val>
                                            <p:strVal val="#ppt_x"/>
                                          </p:val>
                                        </p:tav>
                                      </p:tavLst>
                                    </p:anim>
                                    <p:anim calcmode="lin" valueType="num">
                                      <p:cBhvr additive="base">
                                        <p:cTn id="12" dur="8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Logo Zwart &amp; Roze">
    <p:spTree>
      <p:nvGrpSpPr>
        <p:cNvPr id="1" name=""/>
        <p:cNvGrpSpPr/>
        <p:nvPr/>
      </p:nvGrpSpPr>
      <p:grpSpPr>
        <a:xfrm>
          <a:off x="0" y="0"/>
          <a:ext cx="0" cy="0"/>
          <a:chOff x="0" y="0"/>
          <a:chExt cx="0" cy="0"/>
        </a:xfrm>
      </p:grpSpPr>
      <p:sp>
        <p:nvSpPr>
          <p:cNvPr id="2" name="Tijdelijke aanduiding voor tekst 11">
            <a:extLst>
              <a:ext uri="{FF2B5EF4-FFF2-40B4-BE49-F238E27FC236}">
                <a16:creationId xmlns:a16="http://schemas.microsoft.com/office/drawing/2014/main" id="{DE817611-23EE-D605-FA8F-C3D15F0CB4B9}"/>
              </a:ext>
            </a:extLst>
          </p:cNvPr>
          <p:cNvSpPr>
            <a:spLocks noGrp="1"/>
          </p:cNvSpPr>
          <p:nvPr>
            <p:ph type="body" sz="quarter" idx="18"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0</a:t>
            </a:r>
            <a:endParaRPr lang="nl-NL" dirty="0"/>
          </a:p>
        </p:txBody>
      </p:sp>
      <p:grpSp>
        <p:nvGrpSpPr>
          <p:cNvPr id="3" name="Groep 8">
            <a:extLst>
              <a:ext uri="{FF2B5EF4-FFF2-40B4-BE49-F238E27FC236}">
                <a16:creationId xmlns:a16="http://schemas.microsoft.com/office/drawing/2014/main" id="{5FB36F53-5EBF-55DF-2EA1-86118BD4CB30}"/>
              </a:ext>
            </a:extLst>
          </p:cNvPr>
          <p:cNvGrpSpPr/>
          <p:nvPr userDrawn="1"/>
        </p:nvGrpSpPr>
        <p:grpSpPr>
          <a:xfrm>
            <a:off x="-3620530" y="0"/>
            <a:ext cx="3527668" cy="1872343"/>
            <a:chOff x="12284862" y="1"/>
            <a:chExt cx="3527668" cy="1872343"/>
          </a:xfrm>
        </p:grpSpPr>
        <p:sp>
          <p:nvSpPr>
            <p:cNvPr id="4" name="Rechthoek: afgeronde hoeken 9">
              <a:extLst>
                <a:ext uri="{FF2B5EF4-FFF2-40B4-BE49-F238E27FC236}">
                  <a16:creationId xmlns:a16="http://schemas.microsoft.com/office/drawing/2014/main" id="{858E97D1-2AF0-7995-F770-6EBA7FA5DDA3}"/>
                </a:ext>
              </a:extLst>
            </p:cNvPr>
            <p:cNvSpPr/>
            <p:nvPr userDrawn="1"/>
          </p:nvSpPr>
          <p:spPr>
            <a:xfrm>
              <a:off x="12284862" y="1"/>
              <a:ext cx="3527668" cy="649708"/>
            </a:xfrm>
            <a:prstGeom prst="roundRect">
              <a:avLst>
                <a:gd name="adj" fmla="val 0"/>
              </a:avLst>
            </a:prstGeom>
            <a:solidFill>
              <a:schemeClr val="tx1"/>
            </a:solidFill>
            <a:ln w="7620" cap="flat">
              <a:noFill/>
              <a:prstDash val="solid"/>
              <a:miter/>
            </a:ln>
          </p:spPr>
          <p:txBody>
            <a:bodyPr lIns="216000" tIns="0" rIns="216000" bIns="0" rtlCol="0" anchor="ctr"/>
            <a:lstStyle/>
            <a:p>
              <a:pPr>
                <a:spcAft>
                  <a:spcPts val="600"/>
                </a:spcAft>
              </a:pPr>
              <a:r>
                <a:rPr lang="nl-NL" sz="1400" b="1" dirty="0">
                  <a:solidFill>
                    <a:schemeClr val="bg1"/>
                  </a:solidFill>
                  <a:latin typeface="Roboto" panose="02000000000000000000" pitchFamily="2" charset="0"/>
                  <a:cs typeface="Arial" panose="020B0604020202020204" pitchFamily="34" charset="0"/>
                </a:rPr>
                <a:t>Uitgesneden foto toevoegen of wijzigen</a:t>
              </a:r>
              <a:endParaRPr lang="nl-NL" sz="900" b="0" dirty="0">
                <a:solidFill>
                  <a:schemeClr val="bg1"/>
                </a:solidFill>
                <a:latin typeface="Roboto" panose="02000000000000000000" pitchFamily="2" charset="0"/>
                <a:cs typeface="Arial" panose="020B0604020202020204" pitchFamily="34" charset="0"/>
              </a:endParaRPr>
            </a:p>
          </p:txBody>
        </p:sp>
        <p:sp>
          <p:nvSpPr>
            <p:cNvPr id="5" name="Rechthoek: afgeronde hoeken 10">
              <a:extLst>
                <a:ext uri="{FF2B5EF4-FFF2-40B4-BE49-F238E27FC236}">
                  <a16:creationId xmlns:a16="http://schemas.microsoft.com/office/drawing/2014/main" id="{3341CAA2-88A7-C9F4-C5C5-4052CEFAF5B2}"/>
                </a:ext>
              </a:extLst>
            </p:cNvPr>
            <p:cNvSpPr/>
            <p:nvPr userDrawn="1"/>
          </p:nvSpPr>
          <p:spPr>
            <a:xfrm>
              <a:off x="12284862" y="649708"/>
              <a:ext cx="3527668" cy="1222636"/>
            </a:xfrm>
            <a:prstGeom prst="roundRect">
              <a:avLst>
                <a:gd name="adj" fmla="val 0"/>
              </a:avLst>
            </a:prstGeom>
            <a:solidFill>
              <a:schemeClr val="bg1"/>
            </a:solidFill>
            <a:ln w="7620" cap="flat">
              <a:noFill/>
              <a:prstDash val="solid"/>
              <a:miter/>
            </a:ln>
          </p:spPr>
          <p:txBody>
            <a:bodyPr lIns="216000" tIns="144000" rIns="216000" rtlCol="0" anchor="t"/>
            <a:lstStyle/>
            <a:p>
              <a:pPr marL="171450" indent="-171450" algn="l">
                <a:spcAft>
                  <a:spcPts val="400"/>
                </a:spcAft>
                <a:buClr>
                  <a:schemeClr val="tx1"/>
                </a:buClr>
                <a:buFont typeface="Arial" panose="020B0604020202020204" pitchFamily="34" charset="0"/>
                <a:buChar char="•"/>
              </a:pPr>
              <a:r>
                <a:rPr lang="nl-NL" sz="1000" b="0" noProof="0" dirty="0">
                  <a:latin typeface="Roboto" panose="02000000000000000000" pitchFamily="2" charset="0"/>
                  <a:cs typeface="Arial" panose="020B0604020202020204" pitchFamily="34" charset="0"/>
                </a:rPr>
                <a:t>Voeg een afbeelding toe door eerst de huidige afbeelding te verwijderen. </a:t>
              </a:r>
            </a:p>
            <a:p>
              <a:pPr marL="171450" indent="-171450" algn="l">
                <a:spcAft>
                  <a:spcPts val="400"/>
                </a:spcAft>
                <a:buClr>
                  <a:schemeClr val="tx1"/>
                </a:buClr>
                <a:buFont typeface="Arial" panose="020B0604020202020204" pitchFamily="34" charset="0"/>
                <a:buChar char="•"/>
              </a:pPr>
              <a:r>
                <a:rPr lang="nl-NL" sz="1000" b="0" noProof="0" dirty="0">
                  <a:latin typeface="Roboto" panose="02000000000000000000" pitchFamily="2" charset="0"/>
                  <a:cs typeface="Arial" panose="020B0604020202020204" pitchFamily="34" charset="0"/>
                </a:rPr>
                <a:t>Er zijn uitgesneden foto’s beschikbaar via Teams MCV Werving/Deeltijd/1. Open Avonden/Presentatiesjabloon Deeltijd.</a:t>
              </a:r>
              <a:endParaRPr lang="en-GB" sz="1000" b="0" noProof="0" dirty="0">
                <a:latin typeface="Roboto" panose="02000000000000000000" pitchFamily="2" charset="0"/>
                <a:cs typeface="Arial" panose="020B0604020202020204" pitchFamily="34" charset="0"/>
              </a:endParaRPr>
            </a:p>
          </p:txBody>
        </p:sp>
      </p:grpSp>
    </p:spTree>
    <p:extLst>
      <p:ext uri="{BB962C8B-B14F-4D97-AF65-F5344CB8AC3E}">
        <p14:creationId xmlns:p14="http://schemas.microsoft.com/office/powerpoint/2010/main" val="1561759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SP slide">
    <p:spTree>
      <p:nvGrpSpPr>
        <p:cNvPr id="1" name=""/>
        <p:cNvGrpSpPr/>
        <p:nvPr/>
      </p:nvGrpSpPr>
      <p:grpSpPr>
        <a:xfrm>
          <a:off x="0" y="0"/>
          <a:ext cx="0" cy="0"/>
          <a:chOff x="0" y="0"/>
          <a:chExt cx="0" cy="0"/>
        </a:xfrm>
      </p:grpSpPr>
      <p:sp>
        <p:nvSpPr>
          <p:cNvPr id="2" name="Vrije vorm: vorm 1">
            <a:extLst>
              <a:ext uri="{FF2B5EF4-FFF2-40B4-BE49-F238E27FC236}">
                <a16:creationId xmlns:a16="http://schemas.microsoft.com/office/drawing/2014/main" id="{7A12DD3E-406C-82BA-4D4D-85A6A1FDB415}"/>
              </a:ext>
            </a:extLst>
          </p:cNvPr>
          <p:cNvSpPr/>
          <p:nvPr userDrawn="1"/>
        </p:nvSpPr>
        <p:spPr>
          <a:xfrm>
            <a:off x="0" y="2382715"/>
            <a:ext cx="12192000" cy="4475285"/>
          </a:xfrm>
          <a:custGeom>
            <a:avLst/>
            <a:gdLst>
              <a:gd name="connsiteX0" fmla="*/ 0 w 12192000"/>
              <a:gd name="connsiteY0" fmla="*/ 0 h 4281806"/>
              <a:gd name="connsiteX1" fmla="*/ 12192000 w 12192000"/>
              <a:gd name="connsiteY1" fmla="*/ 0 h 4281806"/>
              <a:gd name="connsiteX2" fmla="*/ 12192000 w 12192000"/>
              <a:gd name="connsiteY2" fmla="*/ 4281807 h 4281806"/>
              <a:gd name="connsiteX3" fmla="*/ 0 w 12192000"/>
              <a:gd name="connsiteY3" fmla="*/ 4281807 h 4281806"/>
            </a:gdLst>
            <a:ahLst/>
            <a:cxnLst>
              <a:cxn ang="0">
                <a:pos x="connsiteX0" y="connsiteY0"/>
              </a:cxn>
              <a:cxn ang="0">
                <a:pos x="connsiteX1" y="connsiteY1"/>
              </a:cxn>
              <a:cxn ang="0">
                <a:pos x="connsiteX2" y="connsiteY2"/>
              </a:cxn>
              <a:cxn ang="0">
                <a:pos x="connsiteX3" y="connsiteY3"/>
              </a:cxn>
            </a:cxnLst>
            <a:rect l="l" t="t" r="r" b="b"/>
            <a:pathLst>
              <a:path w="12192000" h="4281806">
                <a:moveTo>
                  <a:pt x="0" y="0"/>
                </a:moveTo>
                <a:lnTo>
                  <a:pt x="12192000" y="0"/>
                </a:lnTo>
                <a:lnTo>
                  <a:pt x="12192000" y="4281807"/>
                </a:lnTo>
                <a:lnTo>
                  <a:pt x="0" y="4281807"/>
                </a:lnTo>
                <a:close/>
              </a:path>
            </a:pathLst>
          </a:custGeom>
          <a:solidFill>
            <a:srgbClr val="E8E8E8">
              <a:alpha val="99000"/>
            </a:srgbClr>
          </a:solidFill>
          <a:ln w="12700" cap="flat">
            <a:noFill/>
            <a:prstDash val="solid"/>
            <a:miter/>
          </a:ln>
        </p:spPr>
        <p:txBody>
          <a:bodyPr rtlCol="0" anchor="ctr"/>
          <a:lstStyle/>
          <a:p>
            <a:endParaRPr lang="nl-NL" dirty="0">
              <a:latin typeface="Roboto" panose="02000000000000000000" pitchFamily="2" charset="0"/>
            </a:endParaRPr>
          </a:p>
        </p:txBody>
      </p:sp>
      <p:sp>
        <p:nvSpPr>
          <p:cNvPr id="3" name="Titel 1">
            <a:extLst>
              <a:ext uri="{FF2B5EF4-FFF2-40B4-BE49-F238E27FC236}">
                <a16:creationId xmlns:a16="http://schemas.microsoft.com/office/drawing/2014/main" id="{9F2006E3-9C6F-E1C9-62A5-DCDA74758B0B}"/>
              </a:ext>
            </a:extLst>
          </p:cNvPr>
          <p:cNvSpPr>
            <a:spLocks noGrp="1"/>
          </p:cNvSpPr>
          <p:nvPr>
            <p:ph type="title"/>
          </p:nvPr>
        </p:nvSpPr>
        <p:spPr>
          <a:xfrm>
            <a:off x="803275" y="757294"/>
            <a:ext cx="5419725" cy="1300105"/>
          </a:xfrm>
        </p:spPr>
        <p:txBody>
          <a:bodyPr lIns="0" tIns="144000" rIns="0" bIns="0" anchor="t">
            <a:noAutofit/>
          </a:bodyPr>
          <a:lstStyle>
            <a:lvl1pPr>
              <a:lnSpc>
                <a:spcPct val="85000"/>
              </a:lnSpc>
              <a:defRPr sz="4000" b="0" cap="all" baseline="0">
                <a:latin typeface="Roboto Condensed SemiBold" panose="02000000000000000000" pitchFamily="2" charset="0"/>
              </a:defRPr>
            </a:lvl1pPr>
          </a:lstStyle>
          <a:p>
            <a:r>
              <a:rPr lang="nl-NL"/>
              <a:t>Klik om stijl te bewerken</a:t>
            </a:r>
            <a:endParaRPr lang="nl-NL" dirty="0"/>
          </a:p>
        </p:txBody>
      </p:sp>
      <p:sp>
        <p:nvSpPr>
          <p:cNvPr id="6" name="Vrije vorm: vorm 5">
            <a:extLst>
              <a:ext uri="{FF2B5EF4-FFF2-40B4-BE49-F238E27FC236}">
                <a16:creationId xmlns:a16="http://schemas.microsoft.com/office/drawing/2014/main" id="{C7390F7A-ABF2-DE84-8DE1-90E00A3FCDC8}"/>
              </a:ext>
            </a:extLst>
          </p:cNvPr>
          <p:cNvSpPr/>
          <p:nvPr/>
        </p:nvSpPr>
        <p:spPr>
          <a:xfrm>
            <a:off x="6504813" y="779340"/>
            <a:ext cx="3831209" cy="5305356"/>
          </a:xfrm>
          <a:custGeom>
            <a:avLst/>
            <a:gdLst>
              <a:gd name="connsiteX0" fmla="*/ 0 w 3831209"/>
              <a:gd name="connsiteY0" fmla="*/ 0 h 5312665"/>
              <a:gd name="connsiteX1" fmla="*/ 3831209 w 3831209"/>
              <a:gd name="connsiteY1" fmla="*/ 0 h 5312665"/>
              <a:gd name="connsiteX2" fmla="*/ 3831209 w 3831209"/>
              <a:gd name="connsiteY2" fmla="*/ 5312666 h 5312665"/>
              <a:gd name="connsiteX3" fmla="*/ 0 w 3831209"/>
              <a:gd name="connsiteY3" fmla="*/ 5312666 h 5312665"/>
            </a:gdLst>
            <a:ahLst/>
            <a:cxnLst>
              <a:cxn ang="0">
                <a:pos x="connsiteX0" y="connsiteY0"/>
              </a:cxn>
              <a:cxn ang="0">
                <a:pos x="connsiteX1" y="connsiteY1"/>
              </a:cxn>
              <a:cxn ang="0">
                <a:pos x="connsiteX2" y="connsiteY2"/>
              </a:cxn>
              <a:cxn ang="0">
                <a:pos x="connsiteX3" y="connsiteY3"/>
              </a:cxn>
            </a:cxnLst>
            <a:rect l="l" t="t" r="r" b="b"/>
            <a:pathLst>
              <a:path w="3831209" h="5312665">
                <a:moveTo>
                  <a:pt x="0" y="0"/>
                </a:moveTo>
                <a:lnTo>
                  <a:pt x="3831209" y="0"/>
                </a:lnTo>
                <a:lnTo>
                  <a:pt x="3831209" y="5312666"/>
                </a:lnTo>
                <a:lnTo>
                  <a:pt x="0" y="5312666"/>
                </a:lnTo>
                <a:close/>
              </a:path>
            </a:pathLst>
          </a:custGeom>
          <a:solidFill>
            <a:srgbClr val="FFFFFF"/>
          </a:solidFill>
          <a:ln w="12697" cap="flat">
            <a:noFill/>
            <a:prstDash val="solid"/>
            <a:miter/>
          </a:ln>
          <a:effectLst>
            <a:outerShdw blurRad="127000" algn="ctr"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nl-NL" dirty="0">
              <a:latin typeface="Roboto" panose="02000000000000000000" pitchFamily="2" charset="0"/>
            </a:endParaRPr>
          </a:p>
        </p:txBody>
      </p:sp>
      <p:sp>
        <p:nvSpPr>
          <p:cNvPr id="16" name="Tijdelijke aanduiding voor afbeelding 14">
            <a:extLst>
              <a:ext uri="{FF2B5EF4-FFF2-40B4-BE49-F238E27FC236}">
                <a16:creationId xmlns:a16="http://schemas.microsoft.com/office/drawing/2014/main" id="{AB1A7C39-032C-38A0-44E9-34431D48434C}"/>
              </a:ext>
            </a:extLst>
          </p:cNvPr>
          <p:cNvSpPr>
            <a:spLocks noGrp="1"/>
          </p:cNvSpPr>
          <p:nvPr>
            <p:ph type="pic" sz="quarter" idx="13" hasCustomPrompt="1"/>
          </p:nvPr>
        </p:nvSpPr>
        <p:spPr>
          <a:xfrm>
            <a:off x="6633686" y="911068"/>
            <a:ext cx="3573463" cy="5041900"/>
          </a:xfrm>
          <a:solidFill>
            <a:schemeClr val="bg1">
              <a:lumMod val="95000"/>
            </a:schemeClr>
          </a:solidFill>
        </p:spPr>
        <p:txBody>
          <a:bodyPr anchor="ctr">
            <a:noAutofit/>
          </a:bodyPr>
          <a:lstStyle>
            <a:lvl1pPr marL="0" indent="0" algn="ctr">
              <a:buNone/>
              <a:defRPr/>
            </a:lvl1pPr>
          </a:lstStyle>
          <a:p>
            <a:r>
              <a:rPr lang="nl-NL" dirty="0"/>
              <a:t>Klik op het pictogram om </a:t>
            </a:r>
            <a:br>
              <a:rPr lang="nl-NL" dirty="0"/>
            </a:br>
            <a:r>
              <a:rPr lang="nl-NL" dirty="0"/>
              <a:t>een afbeelding toe te voegen</a:t>
            </a:r>
          </a:p>
        </p:txBody>
      </p:sp>
      <p:sp>
        <p:nvSpPr>
          <p:cNvPr id="9" name="Tijdelijke aanduiding voor tekst 7">
            <a:extLst>
              <a:ext uri="{FF2B5EF4-FFF2-40B4-BE49-F238E27FC236}">
                <a16:creationId xmlns:a16="http://schemas.microsoft.com/office/drawing/2014/main" id="{E5C3C07D-A49C-7C46-27C2-2B7CA5F510BB}"/>
              </a:ext>
            </a:extLst>
          </p:cNvPr>
          <p:cNvSpPr>
            <a:spLocks noGrp="1"/>
          </p:cNvSpPr>
          <p:nvPr userDrawn="1">
            <p:ph type="body" sz="quarter" idx="11" hasCustomPrompt="1"/>
          </p:nvPr>
        </p:nvSpPr>
        <p:spPr>
          <a:xfrm>
            <a:off x="9516725" y="2804161"/>
            <a:ext cx="1872000" cy="1872000"/>
          </a:xfrm>
          <a:solidFill>
            <a:srgbClr val="FFFFFF"/>
          </a:solidFill>
          <a:ln w="12697" cap="flat">
            <a:noFill/>
            <a:prstDash val="solid"/>
            <a:miter/>
          </a:ln>
          <a:effectLst>
            <a:outerShdw blurRad="127000" algn="ctr"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nl-NL" sz="1800" smtClean="0">
                <a:latin typeface="Roboto" panose="02000000000000000000" pitchFamily="2" charset="0"/>
                <a:cs typeface="+mn-cs"/>
              </a:defRPr>
            </a:lvl1pPr>
            <a:lvl2pPr>
              <a:defRPr lang="nl-NL" sz="1800" smtClean="0">
                <a:latin typeface="+mn-lt"/>
                <a:cs typeface="+mn-cs"/>
              </a:defRPr>
            </a:lvl2pPr>
            <a:lvl3pPr>
              <a:defRPr lang="nl-NL" sz="1800" smtClean="0">
                <a:latin typeface="+mn-lt"/>
                <a:cs typeface="+mn-cs"/>
              </a:defRPr>
            </a:lvl3pPr>
            <a:lvl4pPr>
              <a:defRPr lang="nl-NL" smtClean="0">
                <a:latin typeface="+mn-lt"/>
                <a:cs typeface="+mn-cs"/>
              </a:defRPr>
            </a:lvl4pPr>
            <a:lvl5pPr>
              <a:defRPr lang="nl-NL">
                <a:latin typeface="+mn-lt"/>
                <a:cs typeface="+mn-cs"/>
              </a:defRPr>
            </a:lvl5pPr>
          </a:lstStyle>
          <a:p>
            <a:pPr marL="0" lvl="0"/>
            <a:r>
              <a:rPr lang="nl-NL" dirty="0"/>
              <a:t> </a:t>
            </a:r>
          </a:p>
        </p:txBody>
      </p:sp>
      <p:sp>
        <p:nvSpPr>
          <p:cNvPr id="11" name="Tijdelijke aanduiding voor afbeelding 10">
            <a:extLst>
              <a:ext uri="{FF2B5EF4-FFF2-40B4-BE49-F238E27FC236}">
                <a16:creationId xmlns:a16="http://schemas.microsoft.com/office/drawing/2014/main" id="{01343EC7-1131-0AB9-E5A5-E1F75DAEECCA}"/>
              </a:ext>
            </a:extLst>
          </p:cNvPr>
          <p:cNvSpPr>
            <a:spLocks noGrp="1"/>
          </p:cNvSpPr>
          <p:nvPr userDrawn="1">
            <p:ph type="pic" sz="quarter" idx="12" hasCustomPrompt="1"/>
          </p:nvPr>
        </p:nvSpPr>
        <p:spPr>
          <a:xfrm>
            <a:off x="9696725" y="2984161"/>
            <a:ext cx="1512000" cy="1512000"/>
          </a:xfrm>
        </p:spPr>
        <p:txBody>
          <a:bodyPr>
            <a:noAutofit/>
          </a:bodyPr>
          <a:lstStyle>
            <a:lvl1pPr marL="0" indent="0" algn="ctr">
              <a:buNone/>
              <a:defRPr sz="1200"/>
            </a:lvl1pPr>
          </a:lstStyle>
          <a:p>
            <a:r>
              <a:rPr lang="nl-NL" dirty="0"/>
              <a:t>Plaats logo</a:t>
            </a:r>
          </a:p>
        </p:txBody>
      </p:sp>
      <p:sp>
        <p:nvSpPr>
          <p:cNvPr id="17" name="Tijdelijke aanduiding voor tekst 7">
            <a:extLst>
              <a:ext uri="{FF2B5EF4-FFF2-40B4-BE49-F238E27FC236}">
                <a16:creationId xmlns:a16="http://schemas.microsoft.com/office/drawing/2014/main" id="{5BFFB329-8B8A-F997-78D6-C0269A9D3253}"/>
              </a:ext>
            </a:extLst>
          </p:cNvPr>
          <p:cNvSpPr>
            <a:spLocks noGrp="1"/>
          </p:cNvSpPr>
          <p:nvPr>
            <p:ph type="body" sz="quarter" idx="14"/>
          </p:nvPr>
        </p:nvSpPr>
        <p:spPr>
          <a:xfrm>
            <a:off x="810694" y="2814025"/>
            <a:ext cx="4821416" cy="3270672"/>
          </a:xfrm>
        </p:spPr>
        <p:txBody>
          <a:bodyPr>
            <a:noAutofit/>
          </a:bodyPr>
          <a:lstStyle>
            <a:lvl1pPr marL="446088" indent="-446088">
              <a:buSzPct val="130000"/>
              <a:buFontTx/>
              <a:buBlip>
                <a:blip r:embed="rId2"/>
              </a:buBlip>
              <a:defRPr sz="1500"/>
            </a:lvl1pPr>
            <a:lvl2pPr marL="723900" marR="0" indent="-279400" algn="l" defTabSz="914400" rtl="0" eaLnBrk="1" fontAlgn="auto" latinLnBrk="0" hangingPunct="1">
              <a:lnSpc>
                <a:spcPct val="90000"/>
              </a:lnSpc>
              <a:spcBef>
                <a:spcPts val="1000"/>
              </a:spcBef>
              <a:spcAft>
                <a:spcPts val="0"/>
              </a:spcAft>
              <a:buClrTx/>
              <a:buSzTx/>
              <a:buFontTx/>
              <a:buBlip>
                <a:blip r:embed="rId3"/>
              </a:buBlip>
              <a:tabLst/>
              <a:defRPr baseline="0"/>
            </a:lvl2pPr>
            <a:lvl3pPr marL="901700" indent="-177800">
              <a:defRPr/>
            </a:lvl3pPr>
            <a:lvl4pPr marL="1076325" indent="-174625">
              <a:defRPr/>
            </a:lvl4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11">
            <a:extLst>
              <a:ext uri="{FF2B5EF4-FFF2-40B4-BE49-F238E27FC236}">
                <a16:creationId xmlns:a16="http://schemas.microsoft.com/office/drawing/2014/main" id="{FE89C107-6496-6A96-68F1-B2653AD3B72E}"/>
              </a:ext>
            </a:extLst>
          </p:cNvPr>
          <p:cNvSpPr>
            <a:spLocks noGrp="1"/>
          </p:cNvSpPr>
          <p:nvPr>
            <p:ph type="body" sz="quarter" idx="18" hasCustomPrompt="1"/>
          </p:nvPr>
        </p:nvSpPr>
        <p:spPr>
          <a:xfrm>
            <a:off x="10564082" y="5642705"/>
            <a:ext cx="1630363" cy="1212850"/>
          </a:xfrm>
          <a:blipFill>
            <a:blip r:embed="rId4"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spTree>
    <p:extLst>
      <p:ext uri="{BB962C8B-B14F-4D97-AF65-F5344CB8AC3E}">
        <p14:creationId xmlns:p14="http://schemas.microsoft.com/office/powerpoint/2010/main" val="412255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ppt_x"/>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decel="100000"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1+#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750" fill="hold"/>
                                        <p:tgtEl>
                                          <p:spTgt spid="16"/>
                                        </p:tgtEl>
                                        <p:attrNameLst>
                                          <p:attrName>ppt_x</p:attrName>
                                        </p:attrNameLst>
                                      </p:cBhvr>
                                      <p:tavLst>
                                        <p:tav tm="0">
                                          <p:val>
                                            <p:strVal val="1+#ppt_w/2"/>
                                          </p:val>
                                        </p:tav>
                                        <p:tav tm="100000">
                                          <p:val>
                                            <p:strVal val="#ppt_x"/>
                                          </p:val>
                                        </p:tav>
                                      </p:tavLst>
                                    </p:anim>
                                    <p:anim calcmode="lin" valueType="num">
                                      <p:cBhvr additive="base">
                                        <p:cTn id="16" dur="75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45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650" fill="hold"/>
                                        <p:tgtEl>
                                          <p:spTgt spid="9"/>
                                        </p:tgtEl>
                                        <p:attrNameLst>
                                          <p:attrName>ppt_x</p:attrName>
                                        </p:attrNameLst>
                                      </p:cBhvr>
                                      <p:tavLst>
                                        <p:tav tm="0">
                                          <p:val>
                                            <p:strVal val="1+#ppt_w/2"/>
                                          </p:val>
                                        </p:tav>
                                        <p:tav tm="100000">
                                          <p:val>
                                            <p:strVal val="#ppt_x"/>
                                          </p:val>
                                        </p:tav>
                                      </p:tavLst>
                                    </p:anim>
                                    <p:anim calcmode="lin" valueType="num">
                                      <p:cBhvr additive="base">
                                        <p:cTn id="20" dur="65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grpId="0" nodeType="withEffect">
                                  <p:stCondLst>
                                    <p:cond delay="45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650" fill="hold"/>
                                        <p:tgtEl>
                                          <p:spTgt spid="11"/>
                                        </p:tgtEl>
                                        <p:attrNameLst>
                                          <p:attrName>ppt_x</p:attrName>
                                        </p:attrNameLst>
                                      </p:cBhvr>
                                      <p:tavLst>
                                        <p:tav tm="0">
                                          <p:val>
                                            <p:strVal val="1+#ppt_w/2"/>
                                          </p:val>
                                        </p:tav>
                                        <p:tav tm="100000">
                                          <p:val>
                                            <p:strVal val="#ppt_x"/>
                                          </p:val>
                                        </p:tav>
                                      </p:tavLst>
                                    </p:anim>
                                    <p:anim calcmode="lin" valueType="num">
                                      <p:cBhvr additive="base">
                                        <p:cTn id="24" dur="65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400"/>
                                  </p:stCondLst>
                                  <p:childTnLst>
                                    <p:set>
                                      <p:cBhvr>
                                        <p:cTn id="26" dur="1" fill="hold">
                                          <p:stCondLst>
                                            <p:cond delay="0"/>
                                          </p:stCondLst>
                                        </p:cTn>
                                        <p:tgtEl>
                                          <p:spTgt spid="17">
                                            <p:txEl>
                                              <p:pRg st="0" end="0"/>
                                            </p:txEl>
                                          </p:spTgt>
                                        </p:tgtEl>
                                        <p:attrNameLst>
                                          <p:attrName>style.visibility</p:attrName>
                                        </p:attrNameLst>
                                      </p:cBhvr>
                                      <p:to>
                                        <p:strVal val="visible"/>
                                      </p:to>
                                    </p:set>
                                    <p:anim calcmode="lin" valueType="num">
                                      <p:cBhvr additive="base">
                                        <p:cTn id="27" dur="750" fill="hold"/>
                                        <p:tgtEl>
                                          <p:spTgt spid="17">
                                            <p:txEl>
                                              <p:pRg st="0" end="0"/>
                                            </p:txEl>
                                          </p:spTgt>
                                        </p:tgtEl>
                                        <p:attrNameLst>
                                          <p:attrName>ppt_x</p:attrName>
                                        </p:attrNameLst>
                                      </p:cBhvr>
                                      <p:tavLst>
                                        <p:tav tm="0">
                                          <p:val>
                                            <p:strVal val="0-#ppt_w/2"/>
                                          </p:val>
                                        </p:tav>
                                        <p:tav tm="100000">
                                          <p:val>
                                            <p:strVal val="#ppt_x"/>
                                          </p:val>
                                        </p:tav>
                                      </p:tavLst>
                                    </p:anim>
                                    <p:anim calcmode="lin" valueType="num">
                                      <p:cBhvr additive="base">
                                        <p:cTn id="28" dur="750" fill="hold"/>
                                        <p:tgtEl>
                                          <p:spTgt spid="17">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8" decel="100000" fill="hold" grpId="0" nodeType="withEffect">
                                  <p:stCondLst>
                                    <p:cond delay="400"/>
                                  </p:stCondLst>
                                  <p:childTnLst>
                                    <p:set>
                                      <p:cBhvr>
                                        <p:cTn id="30" dur="1" fill="hold">
                                          <p:stCondLst>
                                            <p:cond delay="0"/>
                                          </p:stCondLst>
                                        </p:cTn>
                                        <p:tgtEl>
                                          <p:spTgt spid="17">
                                            <p:txEl>
                                              <p:pRg st="1" end="1"/>
                                            </p:txEl>
                                          </p:spTgt>
                                        </p:tgtEl>
                                        <p:attrNameLst>
                                          <p:attrName>style.visibility</p:attrName>
                                        </p:attrNameLst>
                                      </p:cBhvr>
                                      <p:to>
                                        <p:strVal val="visible"/>
                                      </p:to>
                                    </p:set>
                                    <p:anim calcmode="lin" valueType="num">
                                      <p:cBhvr additive="base">
                                        <p:cTn id="31" dur="750" fill="hold"/>
                                        <p:tgtEl>
                                          <p:spTgt spid="17">
                                            <p:txEl>
                                              <p:pRg st="1" end="1"/>
                                            </p:txEl>
                                          </p:spTgt>
                                        </p:tgtEl>
                                        <p:attrNameLst>
                                          <p:attrName>ppt_x</p:attrName>
                                        </p:attrNameLst>
                                      </p:cBhvr>
                                      <p:tavLst>
                                        <p:tav tm="0">
                                          <p:val>
                                            <p:strVal val="0-#ppt_w/2"/>
                                          </p:val>
                                        </p:tav>
                                        <p:tav tm="100000">
                                          <p:val>
                                            <p:strVal val="#ppt_x"/>
                                          </p:val>
                                        </p:tav>
                                      </p:tavLst>
                                    </p:anim>
                                    <p:anim calcmode="lin" valueType="num">
                                      <p:cBhvr additive="base">
                                        <p:cTn id="32" dur="750" fill="hold"/>
                                        <p:tgtEl>
                                          <p:spTgt spid="17">
                                            <p:txEl>
                                              <p:pRg st="1" end="1"/>
                                            </p:txEl>
                                          </p:spTgt>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400"/>
                                  </p:stCondLst>
                                  <p:childTnLst>
                                    <p:set>
                                      <p:cBhvr>
                                        <p:cTn id="34" dur="1" fill="hold">
                                          <p:stCondLst>
                                            <p:cond delay="0"/>
                                          </p:stCondLst>
                                        </p:cTn>
                                        <p:tgtEl>
                                          <p:spTgt spid="17">
                                            <p:txEl>
                                              <p:pRg st="2" end="2"/>
                                            </p:txEl>
                                          </p:spTgt>
                                        </p:tgtEl>
                                        <p:attrNameLst>
                                          <p:attrName>style.visibility</p:attrName>
                                        </p:attrNameLst>
                                      </p:cBhvr>
                                      <p:to>
                                        <p:strVal val="visible"/>
                                      </p:to>
                                    </p:set>
                                    <p:anim calcmode="lin" valueType="num">
                                      <p:cBhvr additive="base">
                                        <p:cTn id="35" dur="750" fill="hold"/>
                                        <p:tgtEl>
                                          <p:spTgt spid="17">
                                            <p:txEl>
                                              <p:pRg st="2" end="2"/>
                                            </p:txEl>
                                          </p:spTgt>
                                        </p:tgtEl>
                                        <p:attrNameLst>
                                          <p:attrName>ppt_x</p:attrName>
                                        </p:attrNameLst>
                                      </p:cBhvr>
                                      <p:tavLst>
                                        <p:tav tm="0">
                                          <p:val>
                                            <p:strVal val="0-#ppt_w/2"/>
                                          </p:val>
                                        </p:tav>
                                        <p:tav tm="100000">
                                          <p:val>
                                            <p:strVal val="#ppt_x"/>
                                          </p:val>
                                        </p:tav>
                                      </p:tavLst>
                                    </p:anim>
                                    <p:anim calcmode="lin" valueType="num">
                                      <p:cBhvr additive="base">
                                        <p:cTn id="36" dur="750" fill="hold"/>
                                        <p:tgtEl>
                                          <p:spTgt spid="1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6" grpId="0" animBg="1"/>
      <p:bldP spid="9" grpId="0" animBg="1">
        <p:tmplLst>
          <p:tmpl>
            <p:tnLst>
              <p:par>
                <p:cTn presetID="2" presetClass="entr" presetSubtype="2" decel="100000" fill="hold" nodeType="withEffect">
                  <p:stCondLst>
                    <p:cond delay="450"/>
                  </p:stCondLst>
                  <p:childTnLst>
                    <p:set>
                      <p:cBhvr>
                        <p:cTn dur="1" fill="hold">
                          <p:stCondLst>
                            <p:cond delay="0"/>
                          </p:stCondLst>
                        </p:cTn>
                        <p:tgtEl>
                          <p:spTgt spid="9"/>
                        </p:tgtEl>
                        <p:attrNameLst>
                          <p:attrName>style.visibility</p:attrName>
                        </p:attrNameLst>
                      </p:cBhvr>
                      <p:to>
                        <p:strVal val="visible"/>
                      </p:to>
                    </p:set>
                    <p:anim calcmode="lin" valueType="num">
                      <p:cBhvr additive="base">
                        <p:cTn dur="650" fill="hold"/>
                        <p:tgtEl>
                          <p:spTgt spid="9"/>
                        </p:tgtEl>
                        <p:attrNameLst>
                          <p:attrName>ppt_x</p:attrName>
                        </p:attrNameLst>
                      </p:cBhvr>
                      <p:tavLst>
                        <p:tav tm="0">
                          <p:val>
                            <p:strVal val="1+#ppt_w/2"/>
                          </p:val>
                        </p:tav>
                        <p:tav tm="100000">
                          <p:val>
                            <p:strVal val="#ppt_x"/>
                          </p:val>
                        </p:tav>
                      </p:tavLst>
                    </p:anim>
                    <p:anim calcmode="lin" valueType="num">
                      <p:cBhvr additive="base">
                        <p:cTn dur="650" fill="hold"/>
                        <p:tgtEl>
                          <p:spTgt spid="9"/>
                        </p:tgtEl>
                        <p:attrNameLst>
                          <p:attrName>ppt_y</p:attrName>
                        </p:attrNameLst>
                      </p:cBhvr>
                      <p:tavLst>
                        <p:tav tm="0">
                          <p:val>
                            <p:strVal val="#ppt_y"/>
                          </p:val>
                        </p:tav>
                        <p:tav tm="100000">
                          <p:val>
                            <p:strVal val="#ppt_y"/>
                          </p:val>
                        </p:tav>
                      </p:tavLst>
                    </p:anim>
                  </p:childTnLst>
                </p:cTn>
              </p:par>
            </p:tnLst>
          </p:tmpl>
        </p:tmplLst>
      </p:bldP>
      <p:bldP spid="11" grpId="0"/>
      <p:bldP spid="17" grpId="0" build="p">
        <p:tmplLst>
          <p:tmpl lvl="1">
            <p:tnLst>
              <p:par>
                <p:cTn presetID="2" presetClass="entr" presetSubtype="8" decel="100000" fill="hold" nodeType="withEffect">
                  <p:stCondLst>
                    <p:cond delay="40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0-#ppt_w/2"/>
                          </p:val>
                        </p:tav>
                        <p:tav tm="100000">
                          <p:val>
                            <p:strVal val="#ppt_x"/>
                          </p:val>
                        </p:tav>
                      </p:tavLst>
                    </p:anim>
                    <p:anim calcmode="lin" valueType="num">
                      <p:cBhvr additive="base">
                        <p:cTn dur="750" fill="hold"/>
                        <p:tgtEl>
                          <p:spTgt spid="17"/>
                        </p:tgtEl>
                        <p:attrNameLst>
                          <p:attrName>ppt_y</p:attrName>
                        </p:attrNameLst>
                      </p:cBhvr>
                      <p:tavLst>
                        <p:tav tm="0">
                          <p:val>
                            <p:strVal val="#ppt_y"/>
                          </p:val>
                        </p:tav>
                        <p:tav tm="100000">
                          <p:val>
                            <p:strVal val="#ppt_y"/>
                          </p:val>
                        </p:tav>
                      </p:tavLst>
                    </p:anim>
                  </p:childTnLst>
                </p:cTn>
              </p:par>
            </p:tnLst>
          </p:tmpl>
          <p:tmpl lvl="2">
            <p:tnLst>
              <p:par>
                <p:cTn presetID="2" presetClass="entr" presetSubtype="8" decel="100000" fill="hold" nodeType="withEffect">
                  <p:stCondLst>
                    <p:cond delay="40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0-#ppt_w/2"/>
                          </p:val>
                        </p:tav>
                        <p:tav tm="100000">
                          <p:val>
                            <p:strVal val="#ppt_x"/>
                          </p:val>
                        </p:tav>
                      </p:tavLst>
                    </p:anim>
                    <p:anim calcmode="lin" valueType="num">
                      <p:cBhvr additive="base">
                        <p:cTn dur="750" fill="hold"/>
                        <p:tgtEl>
                          <p:spTgt spid="17"/>
                        </p:tgtEl>
                        <p:attrNameLst>
                          <p:attrName>ppt_y</p:attrName>
                        </p:attrNameLst>
                      </p:cBhvr>
                      <p:tavLst>
                        <p:tav tm="0">
                          <p:val>
                            <p:strVal val="#ppt_y"/>
                          </p:val>
                        </p:tav>
                        <p:tav tm="100000">
                          <p:val>
                            <p:strVal val="#ppt_y"/>
                          </p:val>
                        </p:tav>
                      </p:tavLst>
                    </p:anim>
                  </p:childTnLst>
                </p:cTn>
              </p:par>
            </p:tnLst>
          </p:tmpl>
          <p:tmpl lvl="3">
            <p:tnLst>
              <p:par>
                <p:cTn presetID="2" presetClass="entr" presetSubtype="8" decel="100000" fill="hold" nodeType="withEffect">
                  <p:stCondLst>
                    <p:cond delay="400"/>
                  </p:stCondLst>
                  <p:childTnLst>
                    <p:set>
                      <p:cBhvr>
                        <p:cTn dur="1" fill="hold">
                          <p:stCondLst>
                            <p:cond delay="0"/>
                          </p:stCondLst>
                        </p:cTn>
                        <p:tgtEl>
                          <p:spTgt spid="17"/>
                        </p:tgtEl>
                        <p:attrNameLst>
                          <p:attrName>style.visibility</p:attrName>
                        </p:attrNameLst>
                      </p:cBhvr>
                      <p:to>
                        <p:strVal val="visible"/>
                      </p:to>
                    </p:set>
                    <p:anim calcmode="lin" valueType="num">
                      <p:cBhvr additive="base">
                        <p:cTn dur="750" fill="hold"/>
                        <p:tgtEl>
                          <p:spTgt spid="17"/>
                        </p:tgtEl>
                        <p:attrNameLst>
                          <p:attrName>ppt_x</p:attrName>
                        </p:attrNameLst>
                      </p:cBhvr>
                      <p:tavLst>
                        <p:tav tm="0">
                          <p:val>
                            <p:strVal val="0-#ppt_w/2"/>
                          </p:val>
                        </p:tav>
                        <p:tav tm="100000">
                          <p:val>
                            <p:strVal val="#ppt_x"/>
                          </p:val>
                        </p:tav>
                      </p:tavLst>
                    </p:anim>
                    <p:anim calcmode="lin" valueType="num">
                      <p:cBhvr additive="base">
                        <p:cTn dur="750" fill="hold"/>
                        <p:tgtEl>
                          <p:spTgt spid="17"/>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tekst">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B07D6E1C-0A98-44CD-ED28-67C5BDE5690D}"/>
              </a:ext>
            </a:extLst>
          </p:cNvPr>
          <p:cNvSpPr/>
          <p:nvPr/>
        </p:nvSpPr>
        <p:spPr>
          <a:xfrm>
            <a:off x="0" y="1897127"/>
            <a:ext cx="12192000" cy="4961763"/>
          </a:xfrm>
          <a:custGeom>
            <a:avLst/>
            <a:gdLst>
              <a:gd name="connsiteX0" fmla="*/ 0 w 12192000"/>
              <a:gd name="connsiteY0" fmla="*/ 0 h 4961763"/>
              <a:gd name="connsiteX1" fmla="*/ 12192000 w 12192000"/>
              <a:gd name="connsiteY1" fmla="*/ 0 h 4961763"/>
              <a:gd name="connsiteX2" fmla="*/ 12192000 w 12192000"/>
              <a:gd name="connsiteY2" fmla="*/ 4961763 h 4961763"/>
              <a:gd name="connsiteX3" fmla="*/ 0 w 12192000"/>
              <a:gd name="connsiteY3" fmla="*/ 4961763 h 4961763"/>
            </a:gdLst>
            <a:ahLst/>
            <a:cxnLst>
              <a:cxn ang="0">
                <a:pos x="connsiteX0" y="connsiteY0"/>
              </a:cxn>
              <a:cxn ang="0">
                <a:pos x="connsiteX1" y="connsiteY1"/>
              </a:cxn>
              <a:cxn ang="0">
                <a:pos x="connsiteX2" y="connsiteY2"/>
              </a:cxn>
              <a:cxn ang="0">
                <a:pos x="connsiteX3" y="connsiteY3"/>
              </a:cxn>
            </a:cxnLst>
            <a:rect l="l" t="t" r="r" b="b"/>
            <a:pathLst>
              <a:path w="12192000" h="4961763">
                <a:moveTo>
                  <a:pt x="0" y="0"/>
                </a:moveTo>
                <a:lnTo>
                  <a:pt x="12192000" y="0"/>
                </a:lnTo>
                <a:lnTo>
                  <a:pt x="12192000" y="4961763"/>
                </a:lnTo>
                <a:lnTo>
                  <a:pt x="0" y="4961763"/>
                </a:lnTo>
                <a:close/>
              </a:path>
            </a:pathLst>
          </a:custGeom>
          <a:solidFill>
            <a:srgbClr val="EBEBEB"/>
          </a:solidFill>
          <a:ln w="0" cap="flat">
            <a:noFill/>
            <a:prstDash val="solid"/>
            <a:miter/>
          </a:ln>
        </p:spPr>
        <p:txBody>
          <a:bodyPr rtlCol="0" anchor="ctr"/>
          <a:lstStyle/>
          <a:p>
            <a:endParaRPr lang="nl-NL" dirty="0">
              <a:latin typeface="Roboto" panose="02000000000000000000" pitchFamily="2" charset="0"/>
            </a:endParaRPr>
          </a:p>
        </p:txBody>
      </p:sp>
      <p:sp>
        <p:nvSpPr>
          <p:cNvPr id="2" name="Titel 1">
            <a:extLst>
              <a:ext uri="{FF2B5EF4-FFF2-40B4-BE49-F238E27FC236}">
                <a16:creationId xmlns:a16="http://schemas.microsoft.com/office/drawing/2014/main" id="{ACEFBEFB-E8D4-4096-B380-35ACDEA7834C}"/>
              </a:ext>
            </a:extLst>
          </p:cNvPr>
          <p:cNvSpPr>
            <a:spLocks noGrp="1"/>
          </p:cNvSpPr>
          <p:nvPr>
            <p:ph type="title"/>
          </p:nvPr>
        </p:nvSpPr>
        <p:spPr>
          <a:xfrm>
            <a:off x="803275" y="757295"/>
            <a:ext cx="10585450" cy="792000"/>
          </a:xfrm>
        </p:spPr>
        <p:txBody>
          <a:bodyPr lIns="0" tIns="144000" rIns="0" bIns="0" anchor="t">
            <a:noAutofit/>
          </a:bodyPr>
          <a:lstStyle>
            <a:lvl1pPr>
              <a:lnSpc>
                <a:spcPts val="4000"/>
              </a:lnSpc>
              <a:defRPr sz="4500" cap="all" baseline="0">
                <a:latin typeface="Roboto Condensed SemiBold" panose="02000000000000000000" pitchFamily="2" charset="0"/>
              </a:defRPr>
            </a:lvl1pPr>
          </a:lstStyle>
          <a:p>
            <a:r>
              <a:rPr lang="nl-NL"/>
              <a:t>Klik om stijl te bewerken</a:t>
            </a:r>
            <a:endParaRPr lang="nl-NL" dirty="0"/>
          </a:p>
        </p:txBody>
      </p:sp>
      <p:sp>
        <p:nvSpPr>
          <p:cNvPr id="32" name="Tijdelijke aanduiding voor tekst 31">
            <a:extLst>
              <a:ext uri="{FF2B5EF4-FFF2-40B4-BE49-F238E27FC236}">
                <a16:creationId xmlns:a16="http://schemas.microsoft.com/office/drawing/2014/main" id="{6A65B784-7281-9410-B664-E776FE8AAAEE}"/>
              </a:ext>
            </a:extLst>
          </p:cNvPr>
          <p:cNvSpPr>
            <a:spLocks noGrp="1"/>
          </p:cNvSpPr>
          <p:nvPr>
            <p:ph type="body" sz="quarter" idx="10"/>
          </p:nvPr>
        </p:nvSpPr>
        <p:spPr>
          <a:xfrm>
            <a:off x="803275" y="2530474"/>
            <a:ext cx="10585450" cy="3446039"/>
          </a:xfrm>
        </p:spPr>
        <p:txBody>
          <a:bodyPr>
            <a:noAutofit/>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3" name="Tijdelijke aanduiding voor tekst 11">
            <a:extLst>
              <a:ext uri="{FF2B5EF4-FFF2-40B4-BE49-F238E27FC236}">
                <a16:creationId xmlns:a16="http://schemas.microsoft.com/office/drawing/2014/main" id="{CF64A782-6829-5064-C165-611B2BC7F945}"/>
              </a:ext>
            </a:extLst>
          </p:cNvPr>
          <p:cNvSpPr>
            <a:spLocks noGrp="1"/>
          </p:cNvSpPr>
          <p:nvPr>
            <p:ph type="body" sz="quarter" idx="18"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spTree>
    <p:extLst>
      <p:ext uri="{BB962C8B-B14F-4D97-AF65-F5344CB8AC3E}">
        <p14:creationId xmlns:p14="http://schemas.microsoft.com/office/powerpoint/2010/main" val="4172482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ekst 2 kolommen">
    <p:spTree>
      <p:nvGrpSpPr>
        <p:cNvPr id="1" name=""/>
        <p:cNvGrpSpPr/>
        <p:nvPr/>
      </p:nvGrpSpPr>
      <p:grpSpPr>
        <a:xfrm>
          <a:off x="0" y="0"/>
          <a:ext cx="0" cy="0"/>
          <a:chOff x="0" y="0"/>
          <a:chExt cx="0" cy="0"/>
        </a:xfrm>
      </p:grpSpPr>
      <p:sp>
        <p:nvSpPr>
          <p:cNvPr id="10" name="Vrije vorm: vorm 9">
            <a:extLst>
              <a:ext uri="{FF2B5EF4-FFF2-40B4-BE49-F238E27FC236}">
                <a16:creationId xmlns:a16="http://schemas.microsoft.com/office/drawing/2014/main" id="{B07D6E1C-0A98-44CD-ED28-67C5BDE5690D}"/>
              </a:ext>
            </a:extLst>
          </p:cNvPr>
          <p:cNvSpPr/>
          <p:nvPr/>
        </p:nvSpPr>
        <p:spPr>
          <a:xfrm>
            <a:off x="0" y="1897127"/>
            <a:ext cx="12192000" cy="4961763"/>
          </a:xfrm>
          <a:custGeom>
            <a:avLst/>
            <a:gdLst>
              <a:gd name="connsiteX0" fmla="*/ 0 w 12192000"/>
              <a:gd name="connsiteY0" fmla="*/ 0 h 4961763"/>
              <a:gd name="connsiteX1" fmla="*/ 12192000 w 12192000"/>
              <a:gd name="connsiteY1" fmla="*/ 0 h 4961763"/>
              <a:gd name="connsiteX2" fmla="*/ 12192000 w 12192000"/>
              <a:gd name="connsiteY2" fmla="*/ 4961763 h 4961763"/>
              <a:gd name="connsiteX3" fmla="*/ 0 w 12192000"/>
              <a:gd name="connsiteY3" fmla="*/ 4961763 h 4961763"/>
            </a:gdLst>
            <a:ahLst/>
            <a:cxnLst>
              <a:cxn ang="0">
                <a:pos x="connsiteX0" y="connsiteY0"/>
              </a:cxn>
              <a:cxn ang="0">
                <a:pos x="connsiteX1" y="connsiteY1"/>
              </a:cxn>
              <a:cxn ang="0">
                <a:pos x="connsiteX2" y="connsiteY2"/>
              </a:cxn>
              <a:cxn ang="0">
                <a:pos x="connsiteX3" y="connsiteY3"/>
              </a:cxn>
            </a:cxnLst>
            <a:rect l="l" t="t" r="r" b="b"/>
            <a:pathLst>
              <a:path w="12192000" h="4961763">
                <a:moveTo>
                  <a:pt x="0" y="0"/>
                </a:moveTo>
                <a:lnTo>
                  <a:pt x="12192000" y="0"/>
                </a:lnTo>
                <a:lnTo>
                  <a:pt x="12192000" y="4961763"/>
                </a:lnTo>
                <a:lnTo>
                  <a:pt x="0" y="4961763"/>
                </a:lnTo>
                <a:close/>
              </a:path>
            </a:pathLst>
          </a:custGeom>
          <a:solidFill>
            <a:srgbClr val="EBEBEB"/>
          </a:solidFill>
          <a:ln w="0" cap="flat">
            <a:noFill/>
            <a:prstDash val="solid"/>
            <a:miter/>
          </a:ln>
        </p:spPr>
        <p:txBody>
          <a:bodyPr rtlCol="0" anchor="ctr"/>
          <a:lstStyle/>
          <a:p>
            <a:endParaRPr lang="nl-NL" dirty="0">
              <a:latin typeface="Roboto" panose="02000000000000000000" pitchFamily="2" charset="0"/>
            </a:endParaRPr>
          </a:p>
        </p:txBody>
      </p:sp>
      <p:sp>
        <p:nvSpPr>
          <p:cNvPr id="32" name="Tijdelijke aanduiding voor tekst 31">
            <a:extLst>
              <a:ext uri="{FF2B5EF4-FFF2-40B4-BE49-F238E27FC236}">
                <a16:creationId xmlns:a16="http://schemas.microsoft.com/office/drawing/2014/main" id="{6A65B784-7281-9410-B664-E776FE8AAAEE}"/>
              </a:ext>
            </a:extLst>
          </p:cNvPr>
          <p:cNvSpPr>
            <a:spLocks noGrp="1"/>
          </p:cNvSpPr>
          <p:nvPr>
            <p:ph type="body" sz="quarter" idx="10"/>
          </p:nvPr>
        </p:nvSpPr>
        <p:spPr>
          <a:xfrm>
            <a:off x="803275" y="2530474"/>
            <a:ext cx="4839970" cy="3446039"/>
          </a:xfrm>
        </p:spPr>
        <p:txBody>
          <a:bodyPr>
            <a:noAutofit/>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tekst 31">
            <a:extLst>
              <a:ext uri="{FF2B5EF4-FFF2-40B4-BE49-F238E27FC236}">
                <a16:creationId xmlns:a16="http://schemas.microsoft.com/office/drawing/2014/main" id="{B5F1AC6F-D090-77A7-B64B-7CBE50B25817}"/>
              </a:ext>
            </a:extLst>
          </p:cNvPr>
          <p:cNvSpPr>
            <a:spLocks noGrp="1"/>
          </p:cNvSpPr>
          <p:nvPr>
            <p:ph type="body" sz="quarter" idx="12"/>
          </p:nvPr>
        </p:nvSpPr>
        <p:spPr>
          <a:xfrm>
            <a:off x="6548755" y="2530474"/>
            <a:ext cx="4839970" cy="3446039"/>
          </a:xfrm>
        </p:spPr>
        <p:txBody>
          <a:bodyPr>
            <a:noAutofit/>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11">
            <a:extLst>
              <a:ext uri="{FF2B5EF4-FFF2-40B4-BE49-F238E27FC236}">
                <a16:creationId xmlns:a16="http://schemas.microsoft.com/office/drawing/2014/main" id="{38D83B93-1C23-F7A8-CD82-6C96773979E1}"/>
              </a:ext>
            </a:extLst>
          </p:cNvPr>
          <p:cNvSpPr>
            <a:spLocks noGrp="1"/>
          </p:cNvSpPr>
          <p:nvPr>
            <p:ph type="body" sz="quarter" idx="19"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0</a:t>
            </a:r>
            <a:endParaRPr lang="nl-NL" dirty="0"/>
          </a:p>
        </p:txBody>
      </p:sp>
      <p:sp>
        <p:nvSpPr>
          <p:cNvPr id="5" name="Titel 1">
            <a:extLst>
              <a:ext uri="{FF2B5EF4-FFF2-40B4-BE49-F238E27FC236}">
                <a16:creationId xmlns:a16="http://schemas.microsoft.com/office/drawing/2014/main" id="{7A99CC82-D075-0C35-0CED-C3CABAA0897B}"/>
              </a:ext>
            </a:extLst>
          </p:cNvPr>
          <p:cNvSpPr>
            <a:spLocks noGrp="1"/>
          </p:cNvSpPr>
          <p:nvPr>
            <p:ph type="title"/>
          </p:nvPr>
        </p:nvSpPr>
        <p:spPr>
          <a:xfrm>
            <a:off x="803275" y="757295"/>
            <a:ext cx="10585450" cy="792000"/>
          </a:xfrm>
        </p:spPr>
        <p:txBody>
          <a:bodyPr lIns="0" tIns="144000" rIns="0" bIns="0" anchor="t">
            <a:noAutofit/>
          </a:bodyPr>
          <a:lstStyle>
            <a:lvl1pPr>
              <a:lnSpc>
                <a:spcPts val="4000"/>
              </a:lnSpc>
              <a:defRPr sz="4500" cap="all" baseline="0">
                <a:latin typeface="Roboto Condensed SemiBold" panose="02000000000000000000" pitchFamily="2" charset="0"/>
              </a:defRPr>
            </a:lvl1pPr>
          </a:lstStyle>
          <a:p>
            <a:r>
              <a:rPr lang="nl-NL"/>
              <a:t>Klik om stijl te bewerken</a:t>
            </a:r>
            <a:endParaRPr lang="nl-NL" dirty="0"/>
          </a:p>
        </p:txBody>
      </p:sp>
    </p:spTree>
    <p:extLst>
      <p:ext uri="{BB962C8B-B14F-4D97-AF65-F5344CB8AC3E}">
        <p14:creationId xmlns:p14="http://schemas.microsoft.com/office/powerpoint/2010/main" val="3246323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tekst 75% en afbeelding 25%  ">
    <p:spTree>
      <p:nvGrpSpPr>
        <p:cNvPr id="1" name=""/>
        <p:cNvGrpSpPr/>
        <p:nvPr/>
      </p:nvGrpSpPr>
      <p:grpSpPr>
        <a:xfrm>
          <a:off x="0" y="0"/>
          <a:ext cx="0" cy="0"/>
          <a:chOff x="0" y="0"/>
          <a:chExt cx="0" cy="0"/>
        </a:xfrm>
      </p:grpSpPr>
      <p:sp>
        <p:nvSpPr>
          <p:cNvPr id="13" name="Vrije vorm: vorm 12">
            <a:extLst>
              <a:ext uri="{FF2B5EF4-FFF2-40B4-BE49-F238E27FC236}">
                <a16:creationId xmlns:a16="http://schemas.microsoft.com/office/drawing/2014/main" id="{B294249B-74FD-9944-75C0-A96410FD0815}"/>
              </a:ext>
            </a:extLst>
          </p:cNvPr>
          <p:cNvSpPr/>
          <p:nvPr/>
        </p:nvSpPr>
        <p:spPr>
          <a:xfrm>
            <a:off x="0" y="2576195"/>
            <a:ext cx="12192000" cy="4281805"/>
          </a:xfrm>
          <a:custGeom>
            <a:avLst/>
            <a:gdLst>
              <a:gd name="connsiteX0" fmla="*/ 0 w 12192000"/>
              <a:gd name="connsiteY0" fmla="*/ 0 h 4281805"/>
              <a:gd name="connsiteX1" fmla="*/ 12192000 w 12192000"/>
              <a:gd name="connsiteY1" fmla="*/ 0 h 4281805"/>
              <a:gd name="connsiteX2" fmla="*/ 12192000 w 12192000"/>
              <a:gd name="connsiteY2" fmla="*/ 4281805 h 4281805"/>
              <a:gd name="connsiteX3" fmla="*/ 0 w 12192000"/>
              <a:gd name="connsiteY3" fmla="*/ 4281805 h 4281805"/>
            </a:gdLst>
            <a:ahLst/>
            <a:cxnLst>
              <a:cxn ang="0">
                <a:pos x="connsiteX0" y="connsiteY0"/>
              </a:cxn>
              <a:cxn ang="0">
                <a:pos x="connsiteX1" y="connsiteY1"/>
              </a:cxn>
              <a:cxn ang="0">
                <a:pos x="connsiteX2" y="connsiteY2"/>
              </a:cxn>
              <a:cxn ang="0">
                <a:pos x="connsiteX3" y="connsiteY3"/>
              </a:cxn>
            </a:cxnLst>
            <a:rect l="l" t="t" r="r" b="b"/>
            <a:pathLst>
              <a:path w="12192000" h="4281805">
                <a:moveTo>
                  <a:pt x="0" y="0"/>
                </a:moveTo>
                <a:lnTo>
                  <a:pt x="12192000" y="0"/>
                </a:lnTo>
                <a:lnTo>
                  <a:pt x="12192000" y="4281805"/>
                </a:lnTo>
                <a:lnTo>
                  <a:pt x="0" y="4281805"/>
                </a:lnTo>
                <a:close/>
              </a:path>
            </a:pathLst>
          </a:custGeom>
          <a:solidFill>
            <a:srgbClr val="EBEBEB"/>
          </a:solidFill>
          <a:ln w="0" cap="flat">
            <a:noFill/>
            <a:prstDash val="solid"/>
            <a:miter/>
          </a:ln>
        </p:spPr>
        <p:txBody>
          <a:bodyPr rtlCol="0" anchor="ctr">
            <a:noAutofit/>
          </a:bodyPr>
          <a:lstStyle/>
          <a:p>
            <a:endParaRPr lang="nl-NL" dirty="0">
              <a:latin typeface="Roboto" panose="02000000000000000000" pitchFamily="2" charset="0"/>
            </a:endParaRPr>
          </a:p>
        </p:txBody>
      </p:sp>
      <p:sp>
        <p:nvSpPr>
          <p:cNvPr id="8" name="Vrije vorm: vorm 7">
            <a:extLst>
              <a:ext uri="{FF2B5EF4-FFF2-40B4-BE49-F238E27FC236}">
                <a16:creationId xmlns:a16="http://schemas.microsoft.com/office/drawing/2014/main" id="{70E4ED64-DAFC-2B82-BD56-ECE0A5B14FCC}"/>
              </a:ext>
            </a:extLst>
          </p:cNvPr>
          <p:cNvSpPr/>
          <p:nvPr/>
        </p:nvSpPr>
        <p:spPr>
          <a:xfrm>
            <a:off x="9204071" y="0"/>
            <a:ext cx="2987929" cy="6858000"/>
          </a:xfrm>
          <a:custGeom>
            <a:avLst/>
            <a:gdLst>
              <a:gd name="connsiteX0" fmla="*/ 0 w 2987929"/>
              <a:gd name="connsiteY0" fmla="*/ 0 h 6858000"/>
              <a:gd name="connsiteX1" fmla="*/ 2987929 w 2987929"/>
              <a:gd name="connsiteY1" fmla="*/ 0 h 6858000"/>
              <a:gd name="connsiteX2" fmla="*/ 2987929 w 2987929"/>
              <a:gd name="connsiteY2" fmla="*/ 6858000 h 6858000"/>
              <a:gd name="connsiteX3" fmla="*/ 0 w 298792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2987929" h="6858000">
                <a:moveTo>
                  <a:pt x="0" y="0"/>
                </a:moveTo>
                <a:lnTo>
                  <a:pt x="2987929" y="0"/>
                </a:lnTo>
                <a:lnTo>
                  <a:pt x="2987929" y="6858000"/>
                </a:lnTo>
                <a:lnTo>
                  <a:pt x="0" y="6858000"/>
                </a:lnTo>
                <a:close/>
              </a:path>
            </a:pathLst>
          </a:custGeom>
          <a:solidFill>
            <a:srgbClr val="000000"/>
          </a:solidFill>
          <a:ln w="0" cap="flat">
            <a:noFill/>
            <a:prstDash val="solid"/>
            <a:miter/>
          </a:ln>
        </p:spPr>
        <p:txBody>
          <a:bodyPr rtlCol="0" anchor="ctr">
            <a:noAutofit/>
          </a:bodyPr>
          <a:lstStyle/>
          <a:p>
            <a:endParaRPr lang="nl-NL" dirty="0">
              <a:latin typeface="Roboto" panose="02000000000000000000" pitchFamily="2" charset="0"/>
            </a:endParaRPr>
          </a:p>
        </p:txBody>
      </p:sp>
      <p:sp>
        <p:nvSpPr>
          <p:cNvPr id="32" name="Tijdelijke aanduiding voor tekst 31">
            <a:extLst>
              <a:ext uri="{FF2B5EF4-FFF2-40B4-BE49-F238E27FC236}">
                <a16:creationId xmlns:a16="http://schemas.microsoft.com/office/drawing/2014/main" id="{6A65B784-7281-9410-B664-E776FE8AAAEE}"/>
              </a:ext>
            </a:extLst>
          </p:cNvPr>
          <p:cNvSpPr>
            <a:spLocks noGrp="1"/>
          </p:cNvSpPr>
          <p:nvPr>
            <p:ph type="body" sz="quarter" idx="10"/>
          </p:nvPr>
        </p:nvSpPr>
        <p:spPr>
          <a:xfrm>
            <a:off x="803275" y="3334472"/>
            <a:ext cx="8170244" cy="2642042"/>
          </a:xfrm>
        </p:spPr>
        <p:txBody>
          <a:bodyPr>
            <a:noAutofit/>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18" name="Tijdelijke aanduiding voor afbeelding 24">
            <a:extLst>
              <a:ext uri="{FF2B5EF4-FFF2-40B4-BE49-F238E27FC236}">
                <a16:creationId xmlns:a16="http://schemas.microsoft.com/office/drawing/2014/main" id="{5073B694-D9D2-B080-CB6B-75B0E89EC89B}"/>
              </a:ext>
            </a:extLst>
          </p:cNvPr>
          <p:cNvSpPr>
            <a:spLocks noGrp="1"/>
          </p:cNvSpPr>
          <p:nvPr>
            <p:ph type="pic" sz="quarter" idx="12"/>
          </p:nvPr>
        </p:nvSpPr>
        <p:spPr>
          <a:xfrm>
            <a:off x="9204070" y="1"/>
            <a:ext cx="2987929" cy="6858000"/>
          </a:xfrm>
          <a:solidFill>
            <a:schemeClr val="bg1">
              <a:lumMod val="75000"/>
            </a:schemeClr>
          </a:solidFill>
        </p:spPr>
        <p:txBody>
          <a:bodyPr>
            <a:noAutofit/>
          </a:bodyPr>
          <a:lstStyle>
            <a:lvl1pPr marL="0" indent="0" algn="ctr">
              <a:buFont typeface="Arial" panose="020B0604020202020204" pitchFamily="34" charset="0"/>
              <a:buNone/>
              <a:defRPr/>
            </a:lvl1pPr>
          </a:lstStyle>
          <a:p>
            <a:r>
              <a:rPr lang="nl-NL"/>
              <a:t>Klik op het pictogram als u een afbeelding wilt toevoegen</a:t>
            </a:r>
            <a:endParaRPr lang="nl-NL" dirty="0"/>
          </a:p>
        </p:txBody>
      </p:sp>
      <p:sp>
        <p:nvSpPr>
          <p:cNvPr id="19" name="Tijdelijke aanduiding voor tekst 26">
            <a:extLst>
              <a:ext uri="{FF2B5EF4-FFF2-40B4-BE49-F238E27FC236}">
                <a16:creationId xmlns:a16="http://schemas.microsoft.com/office/drawing/2014/main" id="{32AB8C94-0CC9-C70C-2FC8-0E7FEDEF98FB}"/>
              </a:ext>
            </a:extLst>
          </p:cNvPr>
          <p:cNvSpPr>
            <a:spLocks noGrp="1"/>
          </p:cNvSpPr>
          <p:nvPr>
            <p:ph type="body" sz="quarter" idx="13" hasCustomPrompt="1"/>
          </p:nvPr>
        </p:nvSpPr>
        <p:spPr>
          <a:xfrm>
            <a:off x="9204070" y="4444492"/>
            <a:ext cx="2987930" cy="2413509"/>
          </a:xfrm>
          <a:gradFill flip="none" rotWithShape="1">
            <a:gsLst>
              <a:gs pos="0">
                <a:srgbClr val="000000"/>
              </a:gs>
              <a:gs pos="0">
                <a:srgbClr val="000000"/>
              </a:gs>
              <a:gs pos="1000">
                <a:srgbClr val="000000"/>
              </a:gs>
              <a:gs pos="99000">
                <a:srgbClr val="000000">
                  <a:alpha val="0"/>
                </a:srgbClr>
              </a:gs>
            </a:gsLst>
            <a:lin ang="16200000" scaled="1"/>
            <a:tileRect/>
          </a:gradFill>
        </p:spPr>
        <p:txBody>
          <a:bodyPr>
            <a:noAutofit/>
          </a:bodyPr>
          <a:lstStyle>
            <a:lvl1pPr marL="0" indent="0">
              <a:buNone/>
              <a:defRPr/>
            </a:lvl1pPr>
          </a:lstStyle>
          <a:p>
            <a:pPr lvl="0"/>
            <a:r>
              <a:rPr lang="nl-NL" dirty="0"/>
              <a:t> </a:t>
            </a:r>
          </a:p>
        </p:txBody>
      </p:sp>
      <p:sp>
        <p:nvSpPr>
          <p:cNvPr id="3" name="Tijdelijke aanduiding voor tekst 11">
            <a:extLst>
              <a:ext uri="{FF2B5EF4-FFF2-40B4-BE49-F238E27FC236}">
                <a16:creationId xmlns:a16="http://schemas.microsoft.com/office/drawing/2014/main" id="{A183A209-17CC-0A9F-D6F4-ADD4209B330E}"/>
              </a:ext>
            </a:extLst>
          </p:cNvPr>
          <p:cNvSpPr>
            <a:spLocks noGrp="1"/>
          </p:cNvSpPr>
          <p:nvPr>
            <p:ph type="body" sz="quarter" idx="18"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sp>
        <p:nvSpPr>
          <p:cNvPr id="7" name="Titel 1">
            <a:extLst>
              <a:ext uri="{FF2B5EF4-FFF2-40B4-BE49-F238E27FC236}">
                <a16:creationId xmlns:a16="http://schemas.microsoft.com/office/drawing/2014/main" id="{A474E804-EF31-A422-754A-C53FD450CC1C}"/>
              </a:ext>
            </a:extLst>
          </p:cNvPr>
          <p:cNvSpPr>
            <a:spLocks noGrp="1"/>
          </p:cNvSpPr>
          <p:nvPr>
            <p:ph type="title"/>
          </p:nvPr>
        </p:nvSpPr>
        <p:spPr>
          <a:xfrm>
            <a:off x="803275" y="757294"/>
            <a:ext cx="8170244" cy="1695691"/>
          </a:xfrm>
        </p:spPr>
        <p:txBody>
          <a:bodyPr lIns="0" tIns="144000" rIns="0" bIns="0" anchor="t">
            <a:noAutofit/>
          </a:bodyPr>
          <a:lstStyle>
            <a:lvl1pPr>
              <a:lnSpc>
                <a:spcPts val="4000"/>
              </a:lnSpc>
              <a:defRPr sz="4500" cap="all" baseline="0">
                <a:latin typeface="Roboto Condensed SemiBold" panose="02000000000000000000" pitchFamily="2" charset="0"/>
              </a:defRPr>
            </a:lvl1pPr>
          </a:lstStyle>
          <a:p>
            <a:r>
              <a:rPr lang="nl-NL"/>
              <a:t>Klik om stijl te bewerken</a:t>
            </a:r>
            <a:endParaRPr lang="nl-NL" dirty="0"/>
          </a:p>
        </p:txBody>
      </p:sp>
    </p:spTree>
    <p:extLst>
      <p:ext uri="{BB962C8B-B14F-4D97-AF65-F5344CB8AC3E}">
        <p14:creationId xmlns:p14="http://schemas.microsoft.com/office/powerpoint/2010/main" val="2160009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tekst 50% en afbeelding 50% ">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EE3EDC9A-D49F-5118-0DA5-9699C9085752}"/>
              </a:ext>
            </a:extLst>
          </p:cNvPr>
          <p:cNvSpPr/>
          <p:nvPr/>
        </p:nvSpPr>
        <p:spPr>
          <a:xfrm>
            <a:off x="0" y="3139059"/>
            <a:ext cx="12192000" cy="3718941"/>
          </a:xfrm>
          <a:custGeom>
            <a:avLst/>
            <a:gdLst>
              <a:gd name="connsiteX0" fmla="*/ 0 w 12192000"/>
              <a:gd name="connsiteY0" fmla="*/ 0 h 3718941"/>
              <a:gd name="connsiteX1" fmla="*/ 12192000 w 12192000"/>
              <a:gd name="connsiteY1" fmla="*/ 0 h 3718941"/>
              <a:gd name="connsiteX2" fmla="*/ 12192000 w 12192000"/>
              <a:gd name="connsiteY2" fmla="*/ 3718941 h 3718941"/>
              <a:gd name="connsiteX3" fmla="*/ 0 w 12192000"/>
              <a:gd name="connsiteY3" fmla="*/ 3718941 h 3718941"/>
            </a:gdLst>
            <a:ahLst/>
            <a:cxnLst>
              <a:cxn ang="0">
                <a:pos x="connsiteX0" y="connsiteY0"/>
              </a:cxn>
              <a:cxn ang="0">
                <a:pos x="connsiteX1" y="connsiteY1"/>
              </a:cxn>
              <a:cxn ang="0">
                <a:pos x="connsiteX2" y="connsiteY2"/>
              </a:cxn>
              <a:cxn ang="0">
                <a:pos x="connsiteX3" y="connsiteY3"/>
              </a:cxn>
            </a:cxnLst>
            <a:rect l="l" t="t" r="r" b="b"/>
            <a:pathLst>
              <a:path w="12192000" h="3718941">
                <a:moveTo>
                  <a:pt x="0" y="0"/>
                </a:moveTo>
                <a:lnTo>
                  <a:pt x="12192000" y="0"/>
                </a:lnTo>
                <a:lnTo>
                  <a:pt x="12192000" y="3718941"/>
                </a:lnTo>
                <a:lnTo>
                  <a:pt x="0" y="3718941"/>
                </a:lnTo>
                <a:close/>
              </a:path>
            </a:pathLst>
          </a:custGeom>
          <a:solidFill>
            <a:srgbClr val="EBEBEB"/>
          </a:solidFill>
          <a:ln w="0" cap="flat">
            <a:noFill/>
            <a:prstDash val="solid"/>
            <a:miter/>
          </a:ln>
        </p:spPr>
        <p:txBody>
          <a:bodyPr rtlCol="0" anchor="ctr">
            <a:noAutofit/>
          </a:bodyPr>
          <a:lstStyle/>
          <a:p>
            <a:endParaRPr lang="nl-NL" dirty="0">
              <a:latin typeface="Roboto" panose="02000000000000000000" pitchFamily="2" charset="0"/>
            </a:endParaRPr>
          </a:p>
        </p:txBody>
      </p:sp>
      <p:sp>
        <p:nvSpPr>
          <p:cNvPr id="25" name="Tijdelijke aanduiding voor afbeelding 24">
            <a:extLst>
              <a:ext uri="{FF2B5EF4-FFF2-40B4-BE49-F238E27FC236}">
                <a16:creationId xmlns:a16="http://schemas.microsoft.com/office/drawing/2014/main" id="{77ABD74F-1808-2E89-EDCE-4EDD3029E6DC}"/>
              </a:ext>
            </a:extLst>
          </p:cNvPr>
          <p:cNvSpPr>
            <a:spLocks noGrp="1"/>
          </p:cNvSpPr>
          <p:nvPr>
            <p:ph type="pic" sz="quarter" idx="12"/>
          </p:nvPr>
        </p:nvSpPr>
        <p:spPr>
          <a:xfrm>
            <a:off x="6540246" y="1"/>
            <a:ext cx="5651754" cy="6858000"/>
          </a:xfrm>
          <a:solidFill>
            <a:schemeClr val="bg1">
              <a:lumMod val="75000"/>
            </a:schemeClr>
          </a:solidFill>
        </p:spPr>
        <p:txBody>
          <a:bodyPr>
            <a:noAutofit/>
          </a:bodyPr>
          <a:lstStyle>
            <a:lvl1pPr marL="0" indent="0" algn="ctr">
              <a:buFont typeface="Arial" panose="020B0604020202020204" pitchFamily="34" charset="0"/>
              <a:buNone/>
              <a:defRPr/>
            </a:lvl1pPr>
          </a:lstStyle>
          <a:p>
            <a:r>
              <a:rPr lang="nl-NL"/>
              <a:t>Klik op het pictogram als u een afbeelding wilt toevoegen</a:t>
            </a:r>
            <a:endParaRPr lang="nl-NL" dirty="0"/>
          </a:p>
        </p:txBody>
      </p:sp>
      <p:sp>
        <p:nvSpPr>
          <p:cNvPr id="32" name="Tijdelijke aanduiding voor tekst 31">
            <a:extLst>
              <a:ext uri="{FF2B5EF4-FFF2-40B4-BE49-F238E27FC236}">
                <a16:creationId xmlns:a16="http://schemas.microsoft.com/office/drawing/2014/main" id="{6A65B784-7281-9410-B664-E776FE8AAAEE}"/>
              </a:ext>
            </a:extLst>
          </p:cNvPr>
          <p:cNvSpPr>
            <a:spLocks noGrp="1"/>
          </p:cNvSpPr>
          <p:nvPr>
            <p:ph type="body" sz="quarter" idx="10"/>
          </p:nvPr>
        </p:nvSpPr>
        <p:spPr>
          <a:xfrm>
            <a:off x="803275" y="3770757"/>
            <a:ext cx="4839970" cy="2205756"/>
          </a:xfrm>
        </p:spPr>
        <p:txBody>
          <a:bodyPr>
            <a:noAutofit/>
          </a:bodyPr>
          <a:lstStyle>
            <a:lvl1pPr>
              <a:defRPr/>
            </a:lvl1pPr>
            <a:lvl2pPr>
              <a:defRPr/>
            </a:lvl2pPr>
            <a:lvl3pPr>
              <a:defRPr/>
            </a:lvl3pPr>
            <a:lvl4pPr>
              <a:defRPr/>
            </a:lvl4pPr>
            <a:lvl5pPr>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7" name="Tijdelijke aanduiding voor tekst 26">
            <a:extLst>
              <a:ext uri="{FF2B5EF4-FFF2-40B4-BE49-F238E27FC236}">
                <a16:creationId xmlns:a16="http://schemas.microsoft.com/office/drawing/2014/main" id="{9F155318-76CF-2CC4-6A30-EE2D0E906312}"/>
              </a:ext>
            </a:extLst>
          </p:cNvPr>
          <p:cNvSpPr>
            <a:spLocks noGrp="1"/>
          </p:cNvSpPr>
          <p:nvPr>
            <p:ph type="body" sz="quarter" idx="13" hasCustomPrompt="1"/>
          </p:nvPr>
        </p:nvSpPr>
        <p:spPr>
          <a:xfrm>
            <a:off x="6540246" y="4444492"/>
            <a:ext cx="5651754" cy="2413509"/>
          </a:xfrm>
          <a:gradFill flip="none" rotWithShape="1">
            <a:gsLst>
              <a:gs pos="0">
                <a:srgbClr val="000000"/>
              </a:gs>
              <a:gs pos="0">
                <a:srgbClr val="000000"/>
              </a:gs>
              <a:gs pos="1000">
                <a:srgbClr val="000000"/>
              </a:gs>
              <a:gs pos="99000">
                <a:srgbClr val="000000">
                  <a:alpha val="0"/>
                </a:srgbClr>
              </a:gs>
            </a:gsLst>
            <a:lin ang="16200000" scaled="1"/>
            <a:tileRect/>
          </a:gradFill>
        </p:spPr>
        <p:txBody>
          <a:bodyPr>
            <a:noAutofit/>
          </a:bodyPr>
          <a:lstStyle>
            <a:lvl1pPr marL="0" indent="0">
              <a:buNone/>
              <a:defRPr/>
            </a:lvl1pPr>
          </a:lstStyle>
          <a:p>
            <a:pPr lvl="0"/>
            <a:r>
              <a:rPr lang="nl-NL" dirty="0"/>
              <a:t> </a:t>
            </a:r>
          </a:p>
        </p:txBody>
      </p:sp>
      <p:sp>
        <p:nvSpPr>
          <p:cNvPr id="3" name="Tijdelijke aanduiding voor tekst 11">
            <a:extLst>
              <a:ext uri="{FF2B5EF4-FFF2-40B4-BE49-F238E27FC236}">
                <a16:creationId xmlns:a16="http://schemas.microsoft.com/office/drawing/2014/main" id="{0ECAE673-8DF8-138D-F6AD-384827C7CEE0}"/>
              </a:ext>
            </a:extLst>
          </p:cNvPr>
          <p:cNvSpPr>
            <a:spLocks noGrp="1"/>
          </p:cNvSpPr>
          <p:nvPr>
            <p:ph type="body" sz="quarter" idx="18"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sp>
        <p:nvSpPr>
          <p:cNvPr id="7" name="Titel 1">
            <a:extLst>
              <a:ext uri="{FF2B5EF4-FFF2-40B4-BE49-F238E27FC236}">
                <a16:creationId xmlns:a16="http://schemas.microsoft.com/office/drawing/2014/main" id="{41139EF0-5F23-B929-4ABD-2B020C87E3CC}"/>
              </a:ext>
            </a:extLst>
          </p:cNvPr>
          <p:cNvSpPr>
            <a:spLocks noGrp="1"/>
          </p:cNvSpPr>
          <p:nvPr>
            <p:ph type="title"/>
          </p:nvPr>
        </p:nvSpPr>
        <p:spPr>
          <a:xfrm>
            <a:off x="803275" y="757294"/>
            <a:ext cx="4839970" cy="2131975"/>
          </a:xfrm>
        </p:spPr>
        <p:txBody>
          <a:bodyPr lIns="0" tIns="144000" rIns="0" bIns="0" anchor="t">
            <a:noAutofit/>
          </a:bodyPr>
          <a:lstStyle>
            <a:lvl1pPr>
              <a:lnSpc>
                <a:spcPts val="4000"/>
              </a:lnSpc>
              <a:defRPr sz="4500" cap="all" baseline="0">
                <a:latin typeface="Roboto Condensed SemiBold" panose="02000000000000000000" pitchFamily="2" charset="0"/>
              </a:defRPr>
            </a:lvl1pPr>
          </a:lstStyle>
          <a:p>
            <a:r>
              <a:rPr lang="nl-NL"/>
              <a:t>Klik om stijl te bewerken</a:t>
            </a:r>
            <a:endParaRPr lang="nl-NL" dirty="0"/>
          </a:p>
        </p:txBody>
      </p:sp>
    </p:spTree>
    <p:extLst>
      <p:ext uri="{BB962C8B-B14F-4D97-AF65-F5344CB8AC3E}">
        <p14:creationId xmlns:p14="http://schemas.microsoft.com/office/powerpoint/2010/main" val="814748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tekst en 2 afbeeldingen">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EE3EDC9A-D49F-5118-0DA5-9699C9085752}"/>
              </a:ext>
            </a:extLst>
          </p:cNvPr>
          <p:cNvSpPr/>
          <p:nvPr userDrawn="1"/>
        </p:nvSpPr>
        <p:spPr>
          <a:xfrm>
            <a:off x="0" y="3139059"/>
            <a:ext cx="12192000" cy="3718941"/>
          </a:xfrm>
          <a:custGeom>
            <a:avLst/>
            <a:gdLst>
              <a:gd name="connsiteX0" fmla="*/ 0 w 12192000"/>
              <a:gd name="connsiteY0" fmla="*/ 0 h 3718941"/>
              <a:gd name="connsiteX1" fmla="*/ 12192000 w 12192000"/>
              <a:gd name="connsiteY1" fmla="*/ 0 h 3718941"/>
              <a:gd name="connsiteX2" fmla="*/ 12192000 w 12192000"/>
              <a:gd name="connsiteY2" fmla="*/ 3718941 h 3718941"/>
              <a:gd name="connsiteX3" fmla="*/ 0 w 12192000"/>
              <a:gd name="connsiteY3" fmla="*/ 3718941 h 3718941"/>
            </a:gdLst>
            <a:ahLst/>
            <a:cxnLst>
              <a:cxn ang="0">
                <a:pos x="connsiteX0" y="connsiteY0"/>
              </a:cxn>
              <a:cxn ang="0">
                <a:pos x="connsiteX1" y="connsiteY1"/>
              </a:cxn>
              <a:cxn ang="0">
                <a:pos x="connsiteX2" y="connsiteY2"/>
              </a:cxn>
              <a:cxn ang="0">
                <a:pos x="connsiteX3" y="connsiteY3"/>
              </a:cxn>
            </a:cxnLst>
            <a:rect l="l" t="t" r="r" b="b"/>
            <a:pathLst>
              <a:path w="12192000" h="3718941">
                <a:moveTo>
                  <a:pt x="0" y="0"/>
                </a:moveTo>
                <a:lnTo>
                  <a:pt x="12192000" y="0"/>
                </a:lnTo>
                <a:lnTo>
                  <a:pt x="12192000" y="3718941"/>
                </a:lnTo>
                <a:lnTo>
                  <a:pt x="0" y="3718941"/>
                </a:lnTo>
                <a:close/>
              </a:path>
            </a:pathLst>
          </a:custGeom>
          <a:solidFill>
            <a:schemeClr val="tx1"/>
          </a:solidFill>
          <a:ln w="0" cap="flat">
            <a:noFill/>
            <a:prstDash val="solid"/>
            <a:miter/>
          </a:ln>
        </p:spPr>
        <p:txBody>
          <a:bodyPr rtlCol="0" anchor="ctr">
            <a:noAutofit/>
          </a:bodyPr>
          <a:lstStyle/>
          <a:p>
            <a:endParaRPr lang="nl-NL" dirty="0">
              <a:latin typeface="Roboto" panose="02000000000000000000" pitchFamily="2" charset="0"/>
            </a:endParaRPr>
          </a:p>
        </p:txBody>
      </p:sp>
      <p:sp>
        <p:nvSpPr>
          <p:cNvPr id="25" name="Tijdelijke aanduiding voor afbeelding 24">
            <a:extLst>
              <a:ext uri="{FF2B5EF4-FFF2-40B4-BE49-F238E27FC236}">
                <a16:creationId xmlns:a16="http://schemas.microsoft.com/office/drawing/2014/main" id="{77ABD74F-1808-2E89-EDCE-4EDD3029E6DC}"/>
              </a:ext>
            </a:extLst>
          </p:cNvPr>
          <p:cNvSpPr>
            <a:spLocks noGrp="1"/>
          </p:cNvSpPr>
          <p:nvPr>
            <p:ph type="pic" sz="quarter" idx="12"/>
          </p:nvPr>
        </p:nvSpPr>
        <p:spPr>
          <a:xfrm>
            <a:off x="6540246" y="3139057"/>
            <a:ext cx="5651754" cy="3718943"/>
          </a:xfrm>
          <a:solidFill>
            <a:schemeClr val="bg1">
              <a:lumMod val="75000"/>
            </a:schemeClr>
          </a:solidFill>
        </p:spPr>
        <p:txBody>
          <a:bodyPr>
            <a:noAutofit/>
          </a:bodyPr>
          <a:lstStyle>
            <a:lvl1pPr marL="0" indent="0" algn="ctr">
              <a:buFont typeface="Arial" panose="020B0604020202020204" pitchFamily="34" charset="0"/>
              <a:buNone/>
              <a:defRPr/>
            </a:lvl1pPr>
          </a:lstStyle>
          <a:p>
            <a:r>
              <a:rPr lang="nl-NL"/>
              <a:t>Klik op het pictogram als u een afbeelding wilt toevoegen</a:t>
            </a:r>
            <a:endParaRPr lang="nl-NL" dirty="0"/>
          </a:p>
        </p:txBody>
      </p:sp>
      <p:sp>
        <p:nvSpPr>
          <p:cNvPr id="32" name="Tijdelijke aanduiding voor tekst 31">
            <a:extLst>
              <a:ext uri="{FF2B5EF4-FFF2-40B4-BE49-F238E27FC236}">
                <a16:creationId xmlns:a16="http://schemas.microsoft.com/office/drawing/2014/main" id="{6A65B784-7281-9410-B664-E776FE8AAAEE}"/>
              </a:ext>
            </a:extLst>
          </p:cNvPr>
          <p:cNvSpPr>
            <a:spLocks noGrp="1"/>
          </p:cNvSpPr>
          <p:nvPr>
            <p:ph type="body" sz="quarter" idx="10"/>
          </p:nvPr>
        </p:nvSpPr>
        <p:spPr>
          <a:xfrm>
            <a:off x="803275" y="3770757"/>
            <a:ext cx="4839970" cy="2205756"/>
          </a:xfrm>
        </p:spPr>
        <p:txBody>
          <a:bodyPr>
            <a:noAutofit/>
          </a:bodyPr>
          <a:lstStyle>
            <a:lvl1pPr>
              <a:defRPr>
                <a:solidFill>
                  <a:schemeClr val="bg1"/>
                </a:solidFill>
              </a:defRPr>
            </a:lvl1pPr>
            <a:lvl2pPr marL="539750" indent="-271463">
              <a:buFontTx/>
              <a:buBlip>
                <a:blip r:embed="rId2"/>
              </a:buBlip>
              <a:defRPr>
                <a:solidFill>
                  <a:schemeClr val="bg1"/>
                </a:solidFill>
              </a:defRPr>
            </a:lvl2pPr>
            <a:lvl3pP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27" name="Tijdelijke aanduiding voor tekst 26">
            <a:extLst>
              <a:ext uri="{FF2B5EF4-FFF2-40B4-BE49-F238E27FC236}">
                <a16:creationId xmlns:a16="http://schemas.microsoft.com/office/drawing/2014/main" id="{9F155318-76CF-2CC4-6A30-EE2D0E906312}"/>
              </a:ext>
            </a:extLst>
          </p:cNvPr>
          <p:cNvSpPr>
            <a:spLocks noGrp="1"/>
          </p:cNvSpPr>
          <p:nvPr>
            <p:ph type="body" sz="quarter" idx="13" hasCustomPrompt="1"/>
          </p:nvPr>
        </p:nvSpPr>
        <p:spPr>
          <a:xfrm>
            <a:off x="6540246" y="4444492"/>
            <a:ext cx="5651754" cy="2413509"/>
          </a:xfrm>
          <a:gradFill flip="none" rotWithShape="1">
            <a:gsLst>
              <a:gs pos="0">
                <a:srgbClr val="000000"/>
              </a:gs>
              <a:gs pos="0">
                <a:srgbClr val="000000"/>
              </a:gs>
              <a:gs pos="1000">
                <a:srgbClr val="000000"/>
              </a:gs>
              <a:gs pos="99000">
                <a:srgbClr val="000000">
                  <a:alpha val="0"/>
                </a:srgbClr>
              </a:gs>
            </a:gsLst>
            <a:lin ang="16200000" scaled="1"/>
            <a:tileRect/>
          </a:gradFill>
        </p:spPr>
        <p:txBody>
          <a:bodyPr>
            <a:noAutofit/>
          </a:bodyPr>
          <a:lstStyle>
            <a:lvl1pPr marL="0" indent="0">
              <a:buNone/>
              <a:defRPr/>
            </a:lvl1pPr>
          </a:lstStyle>
          <a:p>
            <a:pPr lvl="0"/>
            <a:r>
              <a:rPr lang="nl-NL" dirty="0"/>
              <a:t> </a:t>
            </a:r>
          </a:p>
        </p:txBody>
      </p:sp>
      <p:sp>
        <p:nvSpPr>
          <p:cNvPr id="8" name="Tijdelijke aanduiding voor afbeelding 24">
            <a:extLst>
              <a:ext uri="{FF2B5EF4-FFF2-40B4-BE49-F238E27FC236}">
                <a16:creationId xmlns:a16="http://schemas.microsoft.com/office/drawing/2014/main" id="{EFB4FE7C-1258-004B-0D51-68F74B468515}"/>
              </a:ext>
            </a:extLst>
          </p:cNvPr>
          <p:cNvSpPr>
            <a:spLocks noGrp="1"/>
          </p:cNvSpPr>
          <p:nvPr>
            <p:ph type="pic" sz="quarter" idx="15"/>
          </p:nvPr>
        </p:nvSpPr>
        <p:spPr>
          <a:xfrm>
            <a:off x="6540246" y="0"/>
            <a:ext cx="5651754" cy="3065143"/>
          </a:xfrm>
          <a:solidFill>
            <a:schemeClr val="bg1">
              <a:lumMod val="75000"/>
            </a:schemeClr>
          </a:solidFill>
        </p:spPr>
        <p:txBody>
          <a:bodyPr>
            <a:noAutofit/>
          </a:bodyPr>
          <a:lstStyle>
            <a:lvl1pPr marL="0" indent="0" algn="ctr">
              <a:buFont typeface="Arial" panose="020B0604020202020204" pitchFamily="34" charset="0"/>
              <a:buNone/>
              <a:defRPr/>
            </a:lvl1pPr>
          </a:lstStyle>
          <a:p>
            <a:r>
              <a:rPr lang="nl-NL"/>
              <a:t>Klik op het pictogram als u een afbeelding wilt toevoegen</a:t>
            </a:r>
            <a:endParaRPr lang="nl-NL" dirty="0"/>
          </a:p>
        </p:txBody>
      </p:sp>
      <p:sp>
        <p:nvSpPr>
          <p:cNvPr id="3" name="Tijdelijke aanduiding voor tekst 11">
            <a:extLst>
              <a:ext uri="{FF2B5EF4-FFF2-40B4-BE49-F238E27FC236}">
                <a16:creationId xmlns:a16="http://schemas.microsoft.com/office/drawing/2014/main" id="{441197D2-BD1F-2554-DED2-345260208521}"/>
              </a:ext>
            </a:extLst>
          </p:cNvPr>
          <p:cNvSpPr>
            <a:spLocks noGrp="1"/>
          </p:cNvSpPr>
          <p:nvPr>
            <p:ph type="body" sz="quarter" idx="18" hasCustomPrompt="1"/>
          </p:nvPr>
        </p:nvSpPr>
        <p:spPr>
          <a:xfrm>
            <a:off x="10564082" y="5642705"/>
            <a:ext cx="1630363" cy="1212850"/>
          </a:xfrm>
          <a:blipFill>
            <a:blip r:embed="rId3"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sp>
        <p:nvSpPr>
          <p:cNvPr id="6" name="Titel 1">
            <a:extLst>
              <a:ext uri="{FF2B5EF4-FFF2-40B4-BE49-F238E27FC236}">
                <a16:creationId xmlns:a16="http://schemas.microsoft.com/office/drawing/2014/main" id="{CB5A0535-69CB-1377-6CD9-692ABA429D6F}"/>
              </a:ext>
            </a:extLst>
          </p:cNvPr>
          <p:cNvSpPr>
            <a:spLocks noGrp="1"/>
          </p:cNvSpPr>
          <p:nvPr>
            <p:ph type="title"/>
          </p:nvPr>
        </p:nvSpPr>
        <p:spPr>
          <a:xfrm>
            <a:off x="803275" y="757294"/>
            <a:ext cx="4839970" cy="2131975"/>
          </a:xfrm>
        </p:spPr>
        <p:txBody>
          <a:bodyPr lIns="0" tIns="144000" rIns="0" bIns="0" anchor="t">
            <a:noAutofit/>
          </a:bodyPr>
          <a:lstStyle>
            <a:lvl1pPr>
              <a:lnSpc>
                <a:spcPts val="4000"/>
              </a:lnSpc>
              <a:defRPr sz="4500" cap="all" baseline="0">
                <a:latin typeface="Roboto Condensed SemiBold" panose="02000000000000000000" pitchFamily="2" charset="0"/>
              </a:defRPr>
            </a:lvl1pPr>
          </a:lstStyle>
          <a:p>
            <a:r>
              <a:rPr lang="nl-NL"/>
              <a:t>Klik om stijl te bewerken</a:t>
            </a:r>
            <a:endParaRPr lang="nl-NL" dirty="0"/>
          </a:p>
        </p:txBody>
      </p:sp>
    </p:spTree>
    <p:extLst>
      <p:ext uri="{BB962C8B-B14F-4D97-AF65-F5344CB8AC3E}">
        <p14:creationId xmlns:p14="http://schemas.microsoft.com/office/powerpoint/2010/main" val="4067484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 tekst en 2 afbeeldingen">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EE3EDC9A-D49F-5118-0DA5-9699C9085752}"/>
              </a:ext>
            </a:extLst>
          </p:cNvPr>
          <p:cNvSpPr/>
          <p:nvPr userDrawn="1"/>
        </p:nvSpPr>
        <p:spPr>
          <a:xfrm>
            <a:off x="0" y="1"/>
            <a:ext cx="12192000" cy="6858000"/>
          </a:xfrm>
          <a:custGeom>
            <a:avLst/>
            <a:gdLst>
              <a:gd name="connsiteX0" fmla="*/ 0 w 12192000"/>
              <a:gd name="connsiteY0" fmla="*/ 0 h 3718941"/>
              <a:gd name="connsiteX1" fmla="*/ 12192000 w 12192000"/>
              <a:gd name="connsiteY1" fmla="*/ 0 h 3718941"/>
              <a:gd name="connsiteX2" fmla="*/ 12192000 w 12192000"/>
              <a:gd name="connsiteY2" fmla="*/ 3718941 h 3718941"/>
              <a:gd name="connsiteX3" fmla="*/ 0 w 12192000"/>
              <a:gd name="connsiteY3" fmla="*/ 3718941 h 3718941"/>
            </a:gdLst>
            <a:ahLst/>
            <a:cxnLst>
              <a:cxn ang="0">
                <a:pos x="connsiteX0" y="connsiteY0"/>
              </a:cxn>
              <a:cxn ang="0">
                <a:pos x="connsiteX1" y="connsiteY1"/>
              </a:cxn>
              <a:cxn ang="0">
                <a:pos x="connsiteX2" y="connsiteY2"/>
              </a:cxn>
              <a:cxn ang="0">
                <a:pos x="connsiteX3" y="connsiteY3"/>
              </a:cxn>
            </a:cxnLst>
            <a:rect l="l" t="t" r="r" b="b"/>
            <a:pathLst>
              <a:path w="12192000" h="3718941">
                <a:moveTo>
                  <a:pt x="0" y="0"/>
                </a:moveTo>
                <a:lnTo>
                  <a:pt x="12192000" y="0"/>
                </a:lnTo>
                <a:lnTo>
                  <a:pt x="12192000" y="3718941"/>
                </a:lnTo>
                <a:lnTo>
                  <a:pt x="0" y="3718941"/>
                </a:lnTo>
                <a:close/>
              </a:path>
            </a:pathLst>
          </a:custGeom>
          <a:solidFill>
            <a:schemeClr val="tx1"/>
          </a:solidFill>
          <a:ln w="0" cap="flat">
            <a:noFill/>
            <a:prstDash val="solid"/>
            <a:miter/>
          </a:ln>
        </p:spPr>
        <p:txBody>
          <a:bodyPr rtlCol="0" anchor="ctr">
            <a:noAutofit/>
          </a:bodyPr>
          <a:lstStyle/>
          <a:p>
            <a:endParaRPr lang="nl-NL" dirty="0">
              <a:latin typeface="Roboto" panose="02000000000000000000" pitchFamily="2" charset="0"/>
            </a:endParaRPr>
          </a:p>
        </p:txBody>
      </p:sp>
      <p:sp>
        <p:nvSpPr>
          <p:cNvPr id="2" name="Titel 1">
            <a:extLst>
              <a:ext uri="{FF2B5EF4-FFF2-40B4-BE49-F238E27FC236}">
                <a16:creationId xmlns:a16="http://schemas.microsoft.com/office/drawing/2014/main" id="{ACEFBEFB-E8D4-4096-B380-35ACDEA7834C}"/>
              </a:ext>
            </a:extLst>
          </p:cNvPr>
          <p:cNvSpPr>
            <a:spLocks noGrp="1"/>
          </p:cNvSpPr>
          <p:nvPr>
            <p:ph type="title" hasCustomPrompt="1"/>
          </p:nvPr>
        </p:nvSpPr>
        <p:spPr>
          <a:xfrm>
            <a:off x="803275" y="2363013"/>
            <a:ext cx="10585450" cy="2131975"/>
          </a:xfrm>
        </p:spPr>
        <p:txBody>
          <a:bodyPr lIns="0" tIns="108000" rIns="0" bIns="0" anchor="ctr">
            <a:noAutofit/>
          </a:bodyPr>
          <a:lstStyle>
            <a:lvl1pPr algn="ctr">
              <a:lnSpc>
                <a:spcPts val="5400"/>
              </a:lnSpc>
              <a:defRPr sz="6000" cap="all" baseline="0">
                <a:solidFill>
                  <a:schemeClr val="bg1"/>
                </a:solidFill>
                <a:latin typeface="Roboto Condensed SemiBold" panose="02000000000000000000" pitchFamily="2" charset="0"/>
              </a:defRPr>
            </a:lvl1pPr>
          </a:lstStyle>
          <a:p>
            <a:r>
              <a:rPr lang="nl-NL" dirty="0"/>
              <a:t>Klik hier om een</a:t>
            </a:r>
            <a:br>
              <a:rPr lang="nl-NL" dirty="0"/>
            </a:br>
            <a:r>
              <a:rPr lang="nl-NL" dirty="0"/>
              <a:t>quote toe te voegen</a:t>
            </a:r>
          </a:p>
        </p:txBody>
      </p:sp>
      <p:sp>
        <p:nvSpPr>
          <p:cNvPr id="12" name="Tijdelijke aanduiding voor tekst 31">
            <a:extLst>
              <a:ext uri="{FF2B5EF4-FFF2-40B4-BE49-F238E27FC236}">
                <a16:creationId xmlns:a16="http://schemas.microsoft.com/office/drawing/2014/main" id="{6E1416FF-72A0-E40F-18C6-24316279C5A8}"/>
              </a:ext>
            </a:extLst>
          </p:cNvPr>
          <p:cNvSpPr>
            <a:spLocks noGrp="1"/>
          </p:cNvSpPr>
          <p:nvPr>
            <p:ph type="body" sz="quarter" idx="10" hasCustomPrompt="1"/>
          </p:nvPr>
        </p:nvSpPr>
        <p:spPr>
          <a:xfrm>
            <a:off x="3676015" y="5743530"/>
            <a:ext cx="4839970" cy="307278"/>
          </a:xfrm>
        </p:spPr>
        <p:txBody>
          <a:bodyPr>
            <a:noAutofit/>
          </a:bodyPr>
          <a:lstStyle>
            <a:lvl1pPr marL="0" indent="0" algn="ctr">
              <a:buFont typeface="Arial" panose="020B0604020202020204" pitchFamily="34" charset="0"/>
              <a:buNone/>
              <a:defRPr b="0">
                <a:solidFill>
                  <a:srgbClr val="E50056"/>
                </a:solidFill>
                <a:latin typeface="Roboto Condensed SemiBold" panose="02000000000000000000" pitchFamily="2" charset="0"/>
                <a:ea typeface="Roboto Condensed SemiBold" panose="02000000000000000000" pitchFamily="2" charset="0"/>
              </a:defRPr>
            </a:lvl1pPr>
            <a:lvl2pPr marL="268287" indent="0">
              <a:buFont typeface="Arial" panose="020B0604020202020204" pitchFamily="34" charset="0"/>
              <a:buNone/>
              <a:defRPr>
                <a:solidFill>
                  <a:schemeClr val="bg1"/>
                </a:solidFill>
              </a:defRPr>
            </a:lvl2pPr>
            <a:lvl3pPr marL="554450" indent="0">
              <a:buNone/>
              <a:defRPr>
                <a:solidFill>
                  <a:schemeClr val="bg1"/>
                </a:solidFill>
              </a:defRPr>
            </a:lvl3pPr>
            <a:lvl4pPr marL="824325" indent="0">
              <a:buClr>
                <a:schemeClr val="bg1"/>
              </a:buClr>
              <a:buNone/>
              <a:defRPr>
                <a:solidFill>
                  <a:schemeClr val="bg1"/>
                </a:solidFill>
              </a:defRPr>
            </a:lvl4pPr>
            <a:lvl5pPr marL="1092613" indent="0">
              <a:buNone/>
              <a:defRPr>
                <a:solidFill>
                  <a:schemeClr val="bg1"/>
                </a:solidFill>
              </a:defRPr>
            </a:lvl5pPr>
          </a:lstStyle>
          <a:p>
            <a:pPr lvl="0"/>
            <a:r>
              <a:rPr lang="nl-NL" dirty="0"/>
              <a:t>Naam persoon</a:t>
            </a:r>
          </a:p>
        </p:txBody>
      </p:sp>
      <p:sp>
        <p:nvSpPr>
          <p:cNvPr id="3" name="Tijdelijke aanduiding voor tekst 11">
            <a:extLst>
              <a:ext uri="{FF2B5EF4-FFF2-40B4-BE49-F238E27FC236}">
                <a16:creationId xmlns:a16="http://schemas.microsoft.com/office/drawing/2014/main" id="{7A0413EB-BC95-5391-302A-1961CFA59DFF}"/>
              </a:ext>
            </a:extLst>
          </p:cNvPr>
          <p:cNvSpPr>
            <a:spLocks noGrp="1"/>
          </p:cNvSpPr>
          <p:nvPr>
            <p:ph type="body" sz="quarter" idx="18"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a:t>
            </a:r>
            <a:endParaRPr lang="nl-NL" dirty="0"/>
          </a:p>
        </p:txBody>
      </p:sp>
      <p:pic>
        <p:nvPicPr>
          <p:cNvPr id="6" name="Afbeelding 5">
            <a:extLst>
              <a:ext uri="{FF2B5EF4-FFF2-40B4-BE49-F238E27FC236}">
                <a16:creationId xmlns:a16="http://schemas.microsoft.com/office/drawing/2014/main" id="{737AD9A4-2B9B-3948-FB33-082C55FC4F0B}"/>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5818848" y="5007736"/>
            <a:ext cx="554304" cy="554304"/>
          </a:xfrm>
          <a:prstGeom prst="rect">
            <a:avLst/>
          </a:prstGeom>
        </p:spPr>
      </p:pic>
    </p:spTree>
    <p:extLst>
      <p:ext uri="{BB962C8B-B14F-4D97-AF65-F5344CB8AC3E}">
        <p14:creationId xmlns:p14="http://schemas.microsoft.com/office/powerpoint/2010/main" val="2941458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fon">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4C344948-1ECA-5917-7F7D-76E21890336C}"/>
              </a:ext>
            </a:extLst>
          </p:cNvPr>
          <p:cNvSpPr/>
          <p:nvPr/>
        </p:nvSpPr>
        <p:spPr>
          <a:xfrm>
            <a:off x="0" y="3247898"/>
            <a:ext cx="12192000" cy="3610102"/>
          </a:xfrm>
          <a:custGeom>
            <a:avLst/>
            <a:gdLst>
              <a:gd name="connsiteX0" fmla="*/ 0 w 12188063"/>
              <a:gd name="connsiteY0" fmla="*/ 0 h 3610102"/>
              <a:gd name="connsiteX1" fmla="*/ 12188063 w 12188063"/>
              <a:gd name="connsiteY1" fmla="*/ 0 h 3610102"/>
              <a:gd name="connsiteX2" fmla="*/ 12188063 w 12188063"/>
              <a:gd name="connsiteY2" fmla="*/ 3610102 h 3610102"/>
              <a:gd name="connsiteX3" fmla="*/ 0 w 12188063"/>
              <a:gd name="connsiteY3" fmla="*/ 3610102 h 3610102"/>
            </a:gdLst>
            <a:ahLst/>
            <a:cxnLst>
              <a:cxn ang="0">
                <a:pos x="connsiteX0" y="connsiteY0"/>
              </a:cxn>
              <a:cxn ang="0">
                <a:pos x="connsiteX1" y="connsiteY1"/>
              </a:cxn>
              <a:cxn ang="0">
                <a:pos x="connsiteX2" y="connsiteY2"/>
              </a:cxn>
              <a:cxn ang="0">
                <a:pos x="connsiteX3" y="connsiteY3"/>
              </a:cxn>
            </a:cxnLst>
            <a:rect l="l" t="t" r="r" b="b"/>
            <a:pathLst>
              <a:path w="12188063" h="3610102">
                <a:moveTo>
                  <a:pt x="0" y="0"/>
                </a:moveTo>
                <a:lnTo>
                  <a:pt x="12188063" y="0"/>
                </a:lnTo>
                <a:lnTo>
                  <a:pt x="12188063" y="3610102"/>
                </a:lnTo>
                <a:lnTo>
                  <a:pt x="0" y="3610102"/>
                </a:lnTo>
                <a:close/>
              </a:path>
            </a:pathLst>
          </a:custGeom>
          <a:solidFill>
            <a:srgbClr val="EBEBEB"/>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47A80755-81CB-AE55-4B18-D28817F165E8}"/>
              </a:ext>
            </a:extLst>
          </p:cNvPr>
          <p:cNvSpPr/>
          <p:nvPr/>
        </p:nvSpPr>
        <p:spPr>
          <a:xfrm>
            <a:off x="-3276" y="3041"/>
            <a:ext cx="4843526" cy="6858000"/>
          </a:xfrm>
          <a:custGeom>
            <a:avLst/>
            <a:gdLst>
              <a:gd name="connsiteX0" fmla="*/ 0 w 4843526"/>
              <a:gd name="connsiteY0" fmla="*/ 0 h 6858000"/>
              <a:gd name="connsiteX1" fmla="*/ 4843526 w 4843526"/>
              <a:gd name="connsiteY1" fmla="*/ 0 h 6858000"/>
              <a:gd name="connsiteX2" fmla="*/ 4843526 w 4843526"/>
              <a:gd name="connsiteY2" fmla="*/ 6858000 h 6858000"/>
              <a:gd name="connsiteX3" fmla="*/ 0 w 484352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843526" h="6858000">
                <a:moveTo>
                  <a:pt x="0" y="0"/>
                </a:moveTo>
                <a:lnTo>
                  <a:pt x="4843526" y="0"/>
                </a:lnTo>
                <a:lnTo>
                  <a:pt x="4843526" y="6858000"/>
                </a:lnTo>
                <a:lnTo>
                  <a:pt x="0" y="6858000"/>
                </a:lnTo>
                <a:close/>
              </a:path>
            </a:pathLst>
          </a:custGeom>
          <a:solidFill>
            <a:srgbClr val="000000"/>
          </a:solidFill>
          <a:ln w="12700" cap="flat">
            <a:noFill/>
            <a:prstDash val="solid"/>
            <a:miter/>
          </a:ln>
        </p:spPr>
        <p:txBody>
          <a:bodyPr rtlCol="0" anchor="ctr"/>
          <a:lstStyle/>
          <a:p>
            <a:endParaRPr lang="nl-NL"/>
          </a:p>
        </p:txBody>
      </p:sp>
      <p:sp>
        <p:nvSpPr>
          <p:cNvPr id="14" name="Rectangle 13">
            <a:extLst>
              <a:ext uri="{FF2B5EF4-FFF2-40B4-BE49-F238E27FC236}">
                <a16:creationId xmlns:a16="http://schemas.microsoft.com/office/drawing/2014/main" id="{8DBCB84B-F64D-25EF-5485-F7AEC2069CDF}"/>
              </a:ext>
            </a:extLst>
          </p:cNvPr>
          <p:cNvSpPr/>
          <p:nvPr userDrawn="1"/>
        </p:nvSpPr>
        <p:spPr>
          <a:xfrm>
            <a:off x="803275" y="1884911"/>
            <a:ext cx="509856" cy="265730"/>
          </a:xfrm>
          <a:prstGeom prst="rect">
            <a:avLst/>
          </a:prstGeom>
          <a:solidFill>
            <a:srgbClr val="E50056"/>
          </a:solidFill>
        </p:spPr>
        <p:txBody>
          <a:bodyPr vert="horz" wrap="none" lIns="108000" tIns="72000" rIns="108000" bIns="54000" rtlCol="0" anchor="ctr">
            <a:spAutoFit/>
          </a:bodyPr>
          <a:lstStyle/>
          <a:p>
            <a:pPr lvl="0" indent="0">
              <a:lnSpc>
                <a:spcPct val="90000"/>
              </a:lnSpc>
              <a:spcBef>
                <a:spcPts val="1000"/>
              </a:spcBef>
              <a:buFontTx/>
              <a:buNone/>
            </a:pPr>
            <a:r>
              <a:rPr lang="nl-NL" sz="1000" cap="all" baseline="0" dirty="0">
                <a:solidFill>
                  <a:schemeClr val="bg1"/>
                </a:solidFill>
                <a:latin typeface="Roboto Condensed Medium" panose="02000000000000000000" pitchFamily="2" charset="0"/>
                <a:ea typeface="Roboto Condensed Medium" panose="02000000000000000000" pitchFamily="2" charset="0"/>
                <a:cs typeface="Arial" panose="020B0604020202020204" pitchFamily="34" charset="0"/>
              </a:rPr>
              <a:t>Titel</a:t>
            </a:r>
            <a:endParaRPr lang="en-US" sz="1000" cap="all" baseline="0" dirty="0">
              <a:solidFill>
                <a:schemeClr val="bg1"/>
              </a:solidFill>
              <a:latin typeface="Roboto Condensed Medium" panose="02000000000000000000" pitchFamily="2" charset="0"/>
              <a:ea typeface="Roboto Condensed Medium" panose="02000000000000000000" pitchFamily="2" charset="0"/>
              <a:cs typeface="Arial" panose="020B0604020202020204" pitchFamily="34" charset="0"/>
            </a:endParaRPr>
          </a:p>
        </p:txBody>
      </p:sp>
      <p:sp>
        <p:nvSpPr>
          <p:cNvPr id="13" name="Tijdelijke aanduiding voor tekst 11">
            <a:extLst>
              <a:ext uri="{FF2B5EF4-FFF2-40B4-BE49-F238E27FC236}">
                <a16:creationId xmlns:a16="http://schemas.microsoft.com/office/drawing/2014/main" id="{FE1A46D5-8371-719E-2A59-96E0BBDF78E6}"/>
              </a:ext>
            </a:extLst>
          </p:cNvPr>
          <p:cNvSpPr>
            <a:spLocks noGrp="1"/>
          </p:cNvSpPr>
          <p:nvPr>
            <p:ph type="body" sz="quarter" idx="19"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0</a:t>
            </a:r>
            <a:endParaRPr lang="nl-NL" dirty="0"/>
          </a:p>
        </p:txBody>
      </p:sp>
      <p:sp>
        <p:nvSpPr>
          <p:cNvPr id="17" name="Vrije vorm: vorm 16">
            <a:extLst>
              <a:ext uri="{FF2B5EF4-FFF2-40B4-BE49-F238E27FC236}">
                <a16:creationId xmlns:a16="http://schemas.microsoft.com/office/drawing/2014/main" id="{68BBDACB-90A8-2D38-7740-59C9FAB40851}"/>
              </a:ext>
            </a:extLst>
          </p:cNvPr>
          <p:cNvSpPr/>
          <p:nvPr/>
        </p:nvSpPr>
        <p:spPr>
          <a:xfrm>
            <a:off x="4091542" y="1347215"/>
            <a:ext cx="7295007" cy="4477766"/>
          </a:xfrm>
          <a:custGeom>
            <a:avLst/>
            <a:gdLst>
              <a:gd name="connsiteX0" fmla="*/ 0 w 7295007"/>
              <a:gd name="connsiteY0" fmla="*/ 0 h 4477766"/>
              <a:gd name="connsiteX1" fmla="*/ 7295007 w 7295007"/>
              <a:gd name="connsiteY1" fmla="*/ 0 h 4477766"/>
              <a:gd name="connsiteX2" fmla="*/ 7295007 w 7295007"/>
              <a:gd name="connsiteY2" fmla="*/ 4477766 h 4477766"/>
              <a:gd name="connsiteX3" fmla="*/ 0 w 7295007"/>
              <a:gd name="connsiteY3" fmla="*/ 4477766 h 4477766"/>
            </a:gdLst>
            <a:ahLst/>
            <a:cxnLst>
              <a:cxn ang="0">
                <a:pos x="connsiteX0" y="connsiteY0"/>
              </a:cxn>
              <a:cxn ang="0">
                <a:pos x="connsiteX1" y="connsiteY1"/>
              </a:cxn>
              <a:cxn ang="0">
                <a:pos x="connsiteX2" y="connsiteY2"/>
              </a:cxn>
              <a:cxn ang="0">
                <a:pos x="connsiteX3" y="connsiteY3"/>
              </a:cxn>
            </a:cxnLst>
            <a:rect l="l" t="t" r="r" b="b"/>
            <a:pathLst>
              <a:path w="7295007" h="4477766">
                <a:moveTo>
                  <a:pt x="0" y="0"/>
                </a:moveTo>
                <a:lnTo>
                  <a:pt x="7295007" y="0"/>
                </a:lnTo>
                <a:lnTo>
                  <a:pt x="7295007" y="4477766"/>
                </a:lnTo>
                <a:lnTo>
                  <a:pt x="0" y="4477766"/>
                </a:lnTo>
                <a:close/>
              </a:path>
            </a:pathLst>
          </a:custGeom>
          <a:solidFill>
            <a:srgbClr val="FFFFFF"/>
          </a:solidFill>
          <a:ln w="12700" cap="flat">
            <a:noFill/>
            <a:prstDash val="solid"/>
            <a:miter/>
          </a:ln>
          <a:effectLst>
            <a:outerShdw blurRad="127000" algn="ctr" rotWithShape="0">
              <a:prstClr val="black">
                <a:alpha val="20000"/>
              </a:prstClr>
            </a:outerShdw>
          </a:effectLst>
        </p:spPr>
        <p:txBody>
          <a:bodyPr rtlCol="0" anchor="ctr"/>
          <a:lstStyle/>
          <a:p>
            <a:endParaRPr lang="nl-NL"/>
          </a:p>
        </p:txBody>
      </p:sp>
      <p:sp>
        <p:nvSpPr>
          <p:cNvPr id="35" name="Tijdelijke aanduiding voor tekst 31">
            <a:extLst>
              <a:ext uri="{FF2B5EF4-FFF2-40B4-BE49-F238E27FC236}">
                <a16:creationId xmlns:a16="http://schemas.microsoft.com/office/drawing/2014/main" id="{78D71B27-910F-3F65-A08F-9C4454DFEB88}"/>
              </a:ext>
            </a:extLst>
          </p:cNvPr>
          <p:cNvSpPr>
            <a:spLocks noGrp="1"/>
          </p:cNvSpPr>
          <p:nvPr>
            <p:ph type="body" sz="quarter" idx="10" hasCustomPrompt="1"/>
          </p:nvPr>
        </p:nvSpPr>
        <p:spPr>
          <a:xfrm>
            <a:off x="803275" y="2306589"/>
            <a:ext cx="2752725" cy="576423"/>
          </a:xfrm>
        </p:spPr>
        <p:txBody>
          <a:bodyPr>
            <a:noAutofit/>
          </a:bodyPr>
          <a:lstStyle>
            <a:lvl1pPr marL="0" indent="0">
              <a:buFont typeface="Arial" panose="020B0604020202020204" pitchFamily="34" charset="0"/>
              <a:buNone/>
              <a:defRPr>
                <a:solidFill>
                  <a:schemeClr val="bg1"/>
                </a:solidFill>
              </a:defRPr>
            </a:lvl1pPr>
            <a:lvl2pPr marL="268287" indent="0">
              <a:buFont typeface="Arial" panose="020B0604020202020204" pitchFamily="34" charset="0"/>
              <a:buNone/>
              <a:defRPr>
                <a:solidFill>
                  <a:schemeClr val="bg1"/>
                </a:solidFill>
              </a:defRPr>
            </a:lvl2pPr>
            <a:lvl3pPr marL="554450" indent="0">
              <a:buNone/>
              <a:defRPr>
                <a:solidFill>
                  <a:schemeClr val="bg1"/>
                </a:solidFill>
              </a:defRPr>
            </a:lvl3pPr>
            <a:lvl4pPr marL="824325" indent="0">
              <a:buNone/>
              <a:defRPr>
                <a:solidFill>
                  <a:schemeClr val="bg1"/>
                </a:solidFill>
              </a:defRPr>
            </a:lvl4pPr>
            <a:lvl5pPr marL="1092613" indent="0">
              <a:buNone/>
              <a:defRPr>
                <a:solidFill>
                  <a:schemeClr val="bg1"/>
                </a:solidFill>
              </a:defRPr>
            </a:lvl5pPr>
          </a:lstStyle>
          <a:p>
            <a:pPr lvl="0"/>
            <a:r>
              <a:rPr lang="nl-NL" dirty="0"/>
              <a:t>Klikken om tekst </a:t>
            </a:r>
            <a:br>
              <a:rPr lang="nl-NL" dirty="0"/>
            </a:br>
            <a:r>
              <a:rPr lang="nl-NL" dirty="0"/>
              <a:t>toe te voegen</a:t>
            </a:r>
          </a:p>
        </p:txBody>
      </p:sp>
      <p:sp>
        <p:nvSpPr>
          <p:cNvPr id="37" name="Tijdelijke aanduiding voor tekst 31">
            <a:extLst>
              <a:ext uri="{FF2B5EF4-FFF2-40B4-BE49-F238E27FC236}">
                <a16:creationId xmlns:a16="http://schemas.microsoft.com/office/drawing/2014/main" id="{5FDFFA4B-2DEA-A3E2-A118-38263788DC3F}"/>
              </a:ext>
            </a:extLst>
          </p:cNvPr>
          <p:cNvSpPr>
            <a:spLocks noGrp="1"/>
          </p:cNvSpPr>
          <p:nvPr>
            <p:ph type="body" sz="quarter" idx="25" hasCustomPrompt="1"/>
          </p:nvPr>
        </p:nvSpPr>
        <p:spPr>
          <a:xfrm>
            <a:off x="2209353" y="4211118"/>
            <a:ext cx="1346647" cy="262957"/>
          </a:xfrm>
        </p:spPr>
        <p:txBody>
          <a:bodyPr>
            <a:noAutofit/>
          </a:bodyPr>
          <a:lstStyle>
            <a:lvl1pPr marL="0" indent="0">
              <a:buFont typeface="Arial" panose="020B0604020202020204" pitchFamily="34" charset="0"/>
              <a:buNone/>
              <a:defRPr>
                <a:solidFill>
                  <a:schemeClr val="bg1"/>
                </a:solidFill>
              </a:defRPr>
            </a:lvl1pPr>
            <a:lvl2pPr marL="268287" indent="0">
              <a:buFont typeface="Arial" panose="020B0604020202020204" pitchFamily="34" charset="0"/>
              <a:buNone/>
              <a:defRPr>
                <a:solidFill>
                  <a:schemeClr val="bg1"/>
                </a:solidFill>
              </a:defRPr>
            </a:lvl2pPr>
            <a:lvl3pPr marL="554450" indent="0">
              <a:buNone/>
              <a:defRPr>
                <a:solidFill>
                  <a:schemeClr val="bg1"/>
                </a:solidFill>
              </a:defRPr>
            </a:lvl3pPr>
            <a:lvl4pPr marL="824325" indent="0">
              <a:buNone/>
              <a:defRPr>
                <a:solidFill>
                  <a:schemeClr val="bg1"/>
                </a:solidFill>
              </a:defRPr>
            </a:lvl4pPr>
            <a:lvl5pPr marL="1092613" indent="0">
              <a:buNone/>
              <a:defRPr>
                <a:solidFill>
                  <a:schemeClr val="bg1"/>
                </a:solidFill>
              </a:defRPr>
            </a:lvl5pPr>
          </a:lstStyle>
          <a:p>
            <a:pPr lvl="0"/>
            <a:r>
              <a:rPr lang="nl-NL" dirty="0"/>
              <a:t>DD/MM/JJJJ</a:t>
            </a:r>
          </a:p>
        </p:txBody>
      </p:sp>
      <p:sp>
        <p:nvSpPr>
          <p:cNvPr id="46" name="Tijdelijke aanduiding voor tekst 26">
            <a:extLst>
              <a:ext uri="{FF2B5EF4-FFF2-40B4-BE49-F238E27FC236}">
                <a16:creationId xmlns:a16="http://schemas.microsoft.com/office/drawing/2014/main" id="{4393C1CC-6684-7BEF-1A51-3FEC97D14AB6}"/>
              </a:ext>
            </a:extLst>
          </p:cNvPr>
          <p:cNvSpPr>
            <a:spLocks noGrp="1"/>
          </p:cNvSpPr>
          <p:nvPr>
            <p:ph type="body" sz="quarter" idx="27" hasCustomPrompt="1"/>
          </p:nvPr>
        </p:nvSpPr>
        <p:spPr>
          <a:xfrm>
            <a:off x="9618663" y="6156325"/>
            <a:ext cx="975600" cy="511200"/>
          </a:xfrm>
          <a:blipFill>
            <a:blip r:embed="rId3"/>
            <a:stretch>
              <a:fillRect/>
            </a:stretch>
          </a:blipFill>
        </p:spPr>
        <p:txBody>
          <a:bodyPr/>
          <a:lstStyle>
            <a:lvl1pPr marL="0" indent="0">
              <a:buNone/>
              <a:defRPr sz="100"/>
            </a:lvl1pPr>
          </a:lstStyle>
          <a:p>
            <a:pPr lvl="0"/>
            <a:r>
              <a:rPr lang="nl-NL" sz="100" dirty="0"/>
              <a:t>     </a:t>
            </a:r>
            <a:endParaRPr lang="nl-NL" dirty="0"/>
          </a:p>
        </p:txBody>
      </p:sp>
      <p:sp>
        <p:nvSpPr>
          <p:cNvPr id="3" name="Tekstvak 2">
            <a:extLst>
              <a:ext uri="{FF2B5EF4-FFF2-40B4-BE49-F238E27FC236}">
                <a16:creationId xmlns:a16="http://schemas.microsoft.com/office/drawing/2014/main" id="{BB45AA13-79FF-4BD8-9E18-3219FA1CFF2F}"/>
              </a:ext>
            </a:extLst>
          </p:cNvPr>
          <p:cNvSpPr txBox="1"/>
          <p:nvPr userDrawn="1"/>
        </p:nvSpPr>
        <p:spPr>
          <a:xfrm>
            <a:off x="4656825" y="1874122"/>
            <a:ext cx="722243"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Plaats: </a:t>
            </a:r>
          </a:p>
        </p:txBody>
      </p:sp>
      <p:sp>
        <p:nvSpPr>
          <p:cNvPr id="4" name="Tekstvak 3">
            <a:extLst>
              <a:ext uri="{FF2B5EF4-FFF2-40B4-BE49-F238E27FC236}">
                <a16:creationId xmlns:a16="http://schemas.microsoft.com/office/drawing/2014/main" id="{9798A433-45D5-38F8-9EFE-92D3A2C68986}"/>
              </a:ext>
            </a:extLst>
          </p:cNvPr>
          <p:cNvSpPr txBox="1"/>
          <p:nvPr userDrawn="1"/>
        </p:nvSpPr>
        <p:spPr>
          <a:xfrm>
            <a:off x="4656825" y="2634771"/>
            <a:ext cx="722243"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Afdeling: </a:t>
            </a:r>
          </a:p>
        </p:txBody>
      </p:sp>
      <p:sp>
        <p:nvSpPr>
          <p:cNvPr id="5" name="Tekstvak 4">
            <a:extLst>
              <a:ext uri="{FF2B5EF4-FFF2-40B4-BE49-F238E27FC236}">
                <a16:creationId xmlns:a16="http://schemas.microsoft.com/office/drawing/2014/main" id="{52C78890-CAEA-7C93-FDAC-F25DE5CE1FD1}"/>
              </a:ext>
            </a:extLst>
          </p:cNvPr>
          <p:cNvSpPr txBox="1"/>
          <p:nvPr userDrawn="1"/>
        </p:nvSpPr>
        <p:spPr>
          <a:xfrm>
            <a:off x="4656825" y="3392396"/>
            <a:ext cx="722243"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Versie:</a:t>
            </a:r>
          </a:p>
        </p:txBody>
      </p:sp>
      <p:sp>
        <p:nvSpPr>
          <p:cNvPr id="7" name="Tekstvak 6">
            <a:extLst>
              <a:ext uri="{FF2B5EF4-FFF2-40B4-BE49-F238E27FC236}">
                <a16:creationId xmlns:a16="http://schemas.microsoft.com/office/drawing/2014/main" id="{66D5CC5F-89B4-0E41-CA8B-FAC7542C31F1}"/>
              </a:ext>
            </a:extLst>
          </p:cNvPr>
          <p:cNvSpPr txBox="1"/>
          <p:nvPr userDrawn="1"/>
        </p:nvSpPr>
        <p:spPr>
          <a:xfrm>
            <a:off x="4656826" y="4052302"/>
            <a:ext cx="600150"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Licentie:</a:t>
            </a:r>
          </a:p>
        </p:txBody>
      </p:sp>
      <p:sp>
        <p:nvSpPr>
          <p:cNvPr id="6" name="Tekstvak 5">
            <a:extLst>
              <a:ext uri="{FF2B5EF4-FFF2-40B4-BE49-F238E27FC236}">
                <a16:creationId xmlns:a16="http://schemas.microsoft.com/office/drawing/2014/main" id="{5CD9F7BD-8EB0-4812-8D66-E496ACB775B9}"/>
              </a:ext>
            </a:extLst>
          </p:cNvPr>
          <p:cNvSpPr txBox="1"/>
          <p:nvPr userDrawn="1"/>
        </p:nvSpPr>
        <p:spPr>
          <a:xfrm>
            <a:off x="4656825" y="3716310"/>
            <a:ext cx="722243"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Taal:</a:t>
            </a:r>
          </a:p>
        </p:txBody>
      </p:sp>
      <p:sp>
        <p:nvSpPr>
          <p:cNvPr id="8" name="Tekstvak 7">
            <a:extLst>
              <a:ext uri="{FF2B5EF4-FFF2-40B4-BE49-F238E27FC236}">
                <a16:creationId xmlns:a16="http://schemas.microsoft.com/office/drawing/2014/main" id="{6BCF319F-F86C-4FC9-CFAC-47661379D619}"/>
              </a:ext>
            </a:extLst>
          </p:cNvPr>
          <p:cNvSpPr txBox="1"/>
          <p:nvPr userDrawn="1"/>
        </p:nvSpPr>
        <p:spPr>
          <a:xfrm>
            <a:off x="8079616" y="1874122"/>
            <a:ext cx="954689"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Omschrijving: </a:t>
            </a:r>
          </a:p>
        </p:txBody>
      </p:sp>
      <p:sp>
        <p:nvSpPr>
          <p:cNvPr id="11" name="Tekstvak 10">
            <a:extLst>
              <a:ext uri="{FF2B5EF4-FFF2-40B4-BE49-F238E27FC236}">
                <a16:creationId xmlns:a16="http://schemas.microsoft.com/office/drawing/2014/main" id="{BFAA8C24-43A9-8946-BE9C-42FF41FF34BE}"/>
              </a:ext>
            </a:extLst>
          </p:cNvPr>
          <p:cNvSpPr txBox="1"/>
          <p:nvPr userDrawn="1"/>
        </p:nvSpPr>
        <p:spPr>
          <a:xfrm>
            <a:off x="8079616" y="3403825"/>
            <a:ext cx="954689" cy="200055"/>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Trefwoorden: </a:t>
            </a:r>
          </a:p>
        </p:txBody>
      </p:sp>
      <p:sp>
        <p:nvSpPr>
          <p:cNvPr id="21" name="Tijdelijke aanduiding voor tekst 19">
            <a:extLst>
              <a:ext uri="{FF2B5EF4-FFF2-40B4-BE49-F238E27FC236}">
                <a16:creationId xmlns:a16="http://schemas.microsoft.com/office/drawing/2014/main" id="{343E805E-FDFD-79D0-A15A-43EC4331643F}"/>
              </a:ext>
            </a:extLst>
          </p:cNvPr>
          <p:cNvSpPr>
            <a:spLocks noGrp="1"/>
          </p:cNvSpPr>
          <p:nvPr>
            <p:ph type="body" sz="quarter" idx="29" hasCustomPrompt="1"/>
          </p:nvPr>
        </p:nvSpPr>
        <p:spPr>
          <a:xfrm>
            <a:off x="8079615" y="2118316"/>
            <a:ext cx="2741607" cy="1224885"/>
          </a:xfrm>
        </p:spPr>
        <p:txBody>
          <a:bodyPr anchor="t"/>
          <a:lstStyle>
            <a:lvl1pPr marL="0" indent="0">
              <a:buNone/>
              <a:defRPr/>
            </a:lvl1pPr>
          </a:lstStyle>
          <a:p>
            <a:pPr lvl="0"/>
            <a:r>
              <a:rPr lang="nl-NL" dirty="0"/>
              <a:t>[max 5 zinnen. Wat is het? Wat zijn de leerdoelen? Waar gaat het over?]​</a:t>
            </a:r>
          </a:p>
        </p:txBody>
      </p:sp>
      <p:sp>
        <p:nvSpPr>
          <p:cNvPr id="25" name="Tijdelijke aanduiding voor tekst 19">
            <a:extLst>
              <a:ext uri="{FF2B5EF4-FFF2-40B4-BE49-F238E27FC236}">
                <a16:creationId xmlns:a16="http://schemas.microsoft.com/office/drawing/2014/main" id="{2B073662-853D-E16D-6A36-E425051BCABF}"/>
              </a:ext>
            </a:extLst>
          </p:cNvPr>
          <p:cNvSpPr>
            <a:spLocks noGrp="1"/>
          </p:cNvSpPr>
          <p:nvPr>
            <p:ph type="body" sz="quarter" idx="30" hasCustomPrompt="1"/>
          </p:nvPr>
        </p:nvSpPr>
        <p:spPr>
          <a:xfrm>
            <a:off x="8079615" y="3649733"/>
            <a:ext cx="2741607" cy="267213"/>
          </a:xfrm>
        </p:spPr>
        <p:txBody>
          <a:bodyPr anchor="t"/>
          <a:lstStyle>
            <a:lvl1pPr marL="0" indent="0">
              <a:buNone/>
              <a:defRPr/>
            </a:lvl1pPr>
          </a:lstStyle>
          <a:p>
            <a:pPr marL="0" indent="0" algn="l" rtl="0" fontAlgn="base">
              <a:lnSpc>
                <a:spcPct val="120000"/>
              </a:lnSpc>
              <a:buNone/>
            </a:pPr>
            <a:r>
              <a:rPr lang="nl-NL" dirty="0"/>
              <a:t>[min 3 – max 5]​</a:t>
            </a:r>
            <a:br>
              <a:rPr lang="nl-NL" dirty="0"/>
            </a:br>
            <a:endParaRPr lang="nl-NL" dirty="0"/>
          </a:p>
        </p:txBody>
      </p:sp>
      <p:sp>
        <p:nvSpPr>
          <p:cNvPr id="28" name="Tijdelijke aanduiding voor tekst 19">
            <a:extLst>
              <a:ext uri="{FF2B5EF4-FFF2-40B4-BE49-F238E27FC236}">
                <a16:creationId xmlns:a16="http://schemas.microsoft.com/office/drawing/2014/main" id="{B96E969B-C600-C178-363D-81FE077F6947}"/>
              </a:ext>
            </a:extLst>
          </p:cNvPr>
          <p:cNvSpPr>
            <a:spLocks noGrp="1"/>
          </p:cNvSpPr>
          <p:nvPr>
            <p:ph type="body" sz="quarter" idx="32" hasCustomPrompt="1"/>
          </p:nvPr>
        </p:nvSpPr>
        <p:spPr>
          <a:xfrm>
            <a:off x="4656825" y="2893026"/>
            <a:ext cx="3239365" cy="446016"/>
          </a:xfrm>
        </p:spPr>
        <p:txBody>
          <a:bodyPr anchor="t"/>
          <a:lstStyle>
            <a:lvl1pPr marL="0" indent="0">
              <a:buNone/>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nl-NL" dirty="0"/>
              <a:t>[naam van academie of Staf/Services afdeling]</a:t>
            </a:r>
          </a:p>
        </p:txBody>
      </p:sp>
      <p:sp>
        <p:nvSpPr>
          <p:cNvPr id="30" name="Tijdelijke aanduiding voor tekst 19">
            <a:extLst>
              <a:ext uri="{FF2B5EF4-FFF2-40B4-BE49-F238E27FC236}">
                <a16:creationId xmlns:a16="http://schemas.microsoft.com/office/drawing/2014/main" id="{576DEC41-D9DD-31EF-25F2-06A4A7521F9F}"/>
              </a:ext>
            </a:extLst>
          </p:cNvPr>
          <p:cNvSpPr>
            <a:spLocks noGrp="1"/>
          </p:cNvSpPr>
          <p:nvPr>
            <p:ph type="body" sz="quarter" idx="33" hasCustomPrompt="1"/>
          </p:nvPr>
        </p:nvSpPr>
        <p:spPr>
          <a:xfrm>
            <a:off x="5208840" y="3408001"/>
            <a:ext cx="2684073" cy="201600"/>
          </a:xfrm>
        </p:spPr>
        <p:txBody>
          <a:bodyPr anchor="ctr"/>
          <a:lstStyle>
            <a:lvl1pPr marL="0" indent="0">
              <a:buNone/>
              <a:defRPr/>
            </a:lvl1pPr>
          </a:lstStyle>
          <a:p>
            <a:pPr lvl="0"/>
            <a:r>
              <a:rPr lang="nl-NL" dirty="0"/>
              <a:t>Klikken om tekst toe te voegen</a:t>
            </a:r>
          </a:p>
        </p:txBody>
      </p:sp>
      <p:sp>
        <p:nvSpPr>
          <p:cNvPr id="31" name="Tijdelijke aanduiding voor tekst 19">
            <a:extLst>
              <a:ext uri="{FF2B5EF4-FFF2-40B4-BE49-F238E27FC236}">
                <a16:creationId xmlns:a16="http://schemas.microsoft.com/office/drawing/2014/main" id="{387890F6-21D3-9065-A663-65F26B006F5B}"/>
              </a:ext>
            </a:extLst>
          </p:cNvPr>
          <p:cNvSpPr>
            <a:spLocks noGrp="1"/>
          </p:cNvSpPr>
          <p:nvPr>
            <p:ph type="body" sz="quarter" idx="34" hasCustomPrompt="1"/>
          </p:nvPr>
        </p:nvSpPr>
        <p:spPr>
          <a:xfrm>
            <a:off x="5074254" y="3732714"/>
            <a:ext cx="2818660" cy="201600"/>
          </a:xfrm>
        </p:spPr>
        <p:txBody>
          <a:bodyPr anchor="ctr"/>
          <a:lstStyle>
            <a:lvl1pPr marL="0" indent="0">
              <a:buNone/>
              <a:defRPr/>
            </a:lvl1pPr>
          </a:lstStyle>
          <a:p>
            <a:pPr lvl="0"/>
            <a:r>
              <a:rPr lang="nl-NL" dirty="0"/>
              <a:t>Klikken om tekst toe te voegen</a:t>
            </a:r>
          </a:p>
        </p:txBody>
      </p:sp>
      <p:sp>
        <p:nvSpPr>
          <p:cNvPr id="39" name="Tijdelijke aanduiding voor tekst 19">
            <a:extLst>
              <a:ext uri="{FF2B5EF4-FFF2-40B4-BE49-F238E27FC236}">
                <a16:creationId xmlns:a16="http://schemas.microsoft.com/office/drawing/2014/main" id="{B6E691B2-3CAD-A0E5-F6FE-91C6054ECEAF}"/>
              </a:ext>
            </a:extLst>
          </p:cNvPr>
          <p:cNvSpPr>
            <a:spLocks noGrp="1"/>
          </p:cNvSpPr>
          <p:nvPr>
            <p:ph type="body" sz="quarter" idx="36" hasCustomPrompt="1"/>
          </p:nvPr>
        </p:nvSpPr>
        <p:spPr>
          <a:xfrm>
            <a:off x="4656826" y="4706858"/>
            <a:ext cx="3236088" cy="803426"/>
          </a:xfrm>
        </p:spPr>
        <p:txBody>
          <a:bodyPr anchor="t"/>
          <a:lstStyle>
            <a:lvl1pPr marL="0" indent="0">
              <a:buNone/>
              <a:defRPr/>
            </a:lvl1pPr>
          </a:lstStyle>
          <a:p>
            <a:pPr lvl="0"/>
            <a:r>
              <a:rPr lang="nl-NL" dirty="0"/>
              <a:t>[Kies je een andere licentie, pas dan deze licentie inclusief het logo op de eerste dia en in het colofon in deze presentatie aan.]</a:t>
            </a:r>
          </a:p>
        </p:txBody>
      </p:sp>
      <p:sp>
        <p:nvSpPr>
          <p:cNvPr id="2" name="Tijdelijke aanduiding voor tekst 31">
            <a:extLst>
              <a:ext uri="{FF2B5EF4-FFF2-40B4-BE49-F238E27FC236}">
                <a16:creationId xmlns:a16="http://schemas.microsoft.com/office/drawing/2014/main" id="{5CEDFB69-7010-091E-BC6E-87D3BFA6D714}"/>
              </a:ext>
            </a:extLst>
          </p:cNvPr>
          <p:cNvSpPr>
            <a:spLocks noGrp="1"/>
          </p:cNvSpPr>
          <p:nvPr>
            <p:ph type="body" sz="quarter" idx="37" hasCustomPrompt="1"/>
          </p:nvPr>
        </p:nvSpPr>
        <p:spPr>
          <a:xfrm>
            <a:off x="803275" y="3414476"/>
            <a:ext cx="2752725" cy="721755"/>
          </a:xfrm>
        </p:spPr>
        <p:txBody>
          <a:bodyPr>
            <a:noAutofit/>
          </a:bodyPr>
          <a:lstStyle>
            <a:lvl1pPr marL="0" indent="0">
              <a:buFont typeface="Arial" panose="020B0604020202020204" pitchFamily="34" charset="0"/>
              <a:buNone/>
              <a:defRPr>
                <a:solidFill>
                  <a:schemeClr val="bg1"/>
                </a:solidFill>
              </a:defRPr>
            </a:lvl1pPr>
            <a:lvl2pPr marL="268287" indent="0">
              <a:buFont typeface="Arial" panose="020B0604020202020204" pitchFamily="34" charset="0"/>
              <a:buNone/>
              <a:defRPr>
                <a:solidFill>
                  <a:schemeClr val="bg1"/>
                </a:solidFill>
              </a:defRPr>
            </a:lvl2pPr>
            <a:lvl3pPr marL="554450" indent="0">
              <a:buNone/>
              <a:defRPr>
                <a:solidFill>
                  <a:schemeClr val="bg1"/>
                </a:solidFill>
              </a:defRPr>
            </a:lvl3pPr>
            <a:lvl4pPr marL="824325" indent="0">
              <a:buNone/>
              <a:defRPr>
                <a:solidFill>
                  <a:schemeClr val="bg1"/>
                </a:solidFill>
              </a:defRPr>
            </a:lvl4pPr>
            <a:lvl5pPr marL="1092613" indent="0">
              <a:buNone/>
              <a:defRPr>
                <a:solidFill>
                  <a:schemeClr val="bg1"/>
                </a:solidFill>
              </a:defRPr>
            </a:lvl5pPr>
          </a:lstStyle>
          <a:p>
            <a:pPr lvl="0"/>
            <a:r>
              <a:rPr lang="nl-NL" dirty="0"/>
              <a:t>[In geval van co-creatie benoem hier ook de </a:t>
            </a:r>
            <a:r>
              <a:rPr lang="nl-NL" dirty="0" err="1"/>
              <a:t>mede-auteur</a:t>
            </a:r>
            <a:r>
              <a:rPr lang="nl-NL" dirty="0"/>
              <a:t>/organisatie. Het organisatielogo kan onderaan dit colofon naast het HAN-logo]</a:t>
            </a:r>
          </a:p>
        </p:txBody>
      </p:sp>
      <p:sp>
        <p:nvSpPr>
          <p:cNvPr id="15" name="TextBox 14">
            <a:extLst>
              <a:ext uri="{FF2B5EF4-FFF2-40B4-BE49-F238E27FC236}">
                <a16:creationId xmlns:a16="http://schemas.microsoft.com/office/drawing/2014/main" id="{4B38FA3A-71AA-4260-3E0F-8E57CAFA68FA}"/>
              </a:ext>
            </a:extLst>
          </p:cNvPr>
          <p:cNvSpPr txBox="1"/>
          <p:nvPr userDrawn="1"/>
        </p:nvSpPr>
        <p:spPr>
          <a:xfrm>
            <a:off x="803275" y="757295"/>
            <a:ext cx="2970255" cy="769441"/>
          </a:xfrm>
          <a:prstGeom prst="rect">
            <a:avLst/>
          </a:prstGeom>
        </p:spPr>
        <p:txBody>
          <a:bodyPr vert="horz" lIns="0" tIns="144000" rIns="0" bIns="0" rtlCol="0" anchor="t">
            <a:noAutofit/>
          </a:bodyPr>
          <a:lstStyle>
            <a:lvl1pPr>
              <a:lnSpc>
                <a:spcPts val="4000"/>
              </a:lnSpc>
              <a:spcBef>
                <a:spcPct val="0"/>
              </a:spcBef>
              <a:buNone/>
              <a:defRPr sz="4500" b="0" cap="all" baseline="0">
                <a:solidFill>
                  <a:schemeClr val="bg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pPr lvl="0"/>
            <a:r>
              <a:rPr lang="nl-NL" noProof="0" dirty="0"/>
              <a:t>Colofon</a:t>
            </a:r>
            <a:endParaRPr lang="en-US" dirty="0"/>
          </a:p>
        </p:txBody>
      </p:sp>
      <p:sp>
        <p:nvSpPr>
          <p:cNvPr id="16" name="Rectangle 15">
            <a:extLst>
              <a:ext uri="{FF2B5EF4-FFF2-40B4-BE49-F238E27FC236}">
                <a16:creationId xmlns:a16="http://schemas.microsoft.com/office/drawing/2014/main" id="{65FD6AC8-B10B-DEC5-8AFD-69C4FAB475FE}"/>
              </a:ext>
            </a:extLst>
          </p:cNvPr>
          <p:cNvSpPr/>
          <p:nvPr userDrawn="1"/>
        </p:nvSpPr>
        <p:spPr>
          <a:xfrm>
            <a:off x="803275" y="3016292"/>
            <a:ext cx="700614" cy="265730"/>
          </a:xfrm>
          <a:prstGeom prst="rect">
            <a:avLst/>
          </a:prstGeom>
          <a:solidFill>
            <a:srgbClr val="E50056"/>
          </a:solidFill>
        </p:spPr>
        <p:txBody>
          <a:bodyPr vert="horz" wrap="none" lIns="108000" tIns="72000" rIns="108000" bIns="54000" rtlCol="0" anchor="ctr">
            <a:spAutoFit/>
          </a:bodyPr>
          <a:lstStyle/>
          <a:p>
            <a:pPr lvl="0" indent="0">
              <a:lnSpc>
                <a:spcPct val="90000"/>
              </a:lnSpc>
              <a:spcBef>
                <a:spcPts val="1000"/>
              </a:spcBef>
              <a:buFontTx/>
              <a:buNone/>
            </a:pPr>
            <a:r>
              <a:rPr lang="nl-NL" sz="1000" cap="all" baseline="0" dirty="0">
                <a:solidFill>
                  <a:schemeClr val="bg1"/>
                </a:solidFill>
                <a:latin typeface="Roboto Condensed Medium" panose="02000000000000000000" pitchFamily="2" charset="0"/>
                <a:ea typeface="Roboto Condensed Medium" panose="02000000000000000000" pitchFamily="2" charset="0"/>
                <a:cs typeface="Arial" panose="020B0604020202020204" pitchFamily="34" charset="0"/>
              </a:rPr>
              <a:t>Auteurs</a:t>
            </a:r>
          </a:p>
        </p:txBody>
      </p:sp>
      <p:sp>
        <p:nvSpPr>
          <p:cNvPr id="22" name="Rectangle 21">
            <a:extLst>
              <a:ext uri="{FF2B5EF4-FFF2-40B4-BE49-F238E27FC236}">
                <a16:creationId xmlns:a16="http://schemas.microsoft.com/office/drawing/2014/main" id="{2D888522-B276-F297-9EE9-75F356CB786B}"/>
              </a:ext>
            </a:extLst>
          </p:cNvPr>
          <p:cNvSpPr/>
          <p:nvPr userDrawn="1"/>
        </p:nvSpPr>
        <p:spPr>
          <a:xfrm>
            <a:off x="803275" y="4208345"/>
            <a:ext cx="1216781" cy="265730"/>
          </a:xfrm>
          <a:prstGeom prst="rect">
            <a:avLst/>
          </a:prstGeom>
          <a:solidFill>
            <a:srgbClr val="E50056"/>
          </a:solidFill>
        </p:spPr>
        <p:txBody>
          <a:bodyPr vert="horz" wrap="none" lIns="108000" tIns="72000" rIns="108000" bIns="54000" rtlCol="0" anchor="ctr">
            <a:spAutoFit/>
          </a:bodyPr>
          <a:lstStyle/>
          <a:p>
            <a:pPr lvl="0" indent="0">
              <a:lnSpc>
                <a:spcPct val="90000"/>
              </a:lnSpc>
              <a:spcBef>
                <a:spcPts val="1000"/>
              </a:spcBef>
              <a:buFontTx/>
              <a:buNone/>
            </a:pPr>
            <a:r>
              <a:rPr lang="nl-NL" sz="1000" cap="all" baseline="0" dirty="0">
                <a:solidFill>
                  <a:schemeClr val="bg1"/>
                </a:solidFill>
                <a:latin typeface="Roboto Condensed Medium" panose="02000000000000000000" pitchFamily="2" charset="0"/>
                <a:ea typeface="Roboto Condensed Medium" panose="02000000000000000000" pitchFamily="2" charset="0"/>
                <a:cs typeface="Arial" panose="020B0604020202020204" pitchFamily="34" charset="0"/>
              </a:rPr>
              <a:t>Publicatiedatum</a:t>
            </a:r>
          </a:p>
        </p:txBody>
      </p:sp>
      <p:sp>
        <p:nvSpPr>
          <p:cNvPr id="23" name="Rectangle 22">
            <a:extLst>
              <a:ext uri="{FF2B5EF4-FFF2-40B4-BE49-F238E27FC236}">
                <a16:creationId xmlns:a16="http://schemas.microsoft.com/office/drawing/2014/main" id="{99BC62B8-8602-2543-1AF4-9EF0094A9594}"/>
              </a:ext>
            </a:extLst>
          </p:cNvPr>
          <p:cNvSpPr/>
          <p:nvPr userDrawn="1"/>
        </p:nvSpPr>
        <p:spPr>
          <a:xfrm>
            <a:off x="803274" y="4605873"/>
            <a:ext cx="732674" cy="265730"/>
          </a:xfrm>
          <a:prstGeom prst="rect">
            <a:avLst/>
          </a:prstGeom>
          <a:solidFill>
            <a:srgbClr val="E50056"/>
          </a:solidFill>
        </p:spPr>
        <p:txBody>
          <a:bodyPr vert="horz" wrap="none" lIns="108000" tIns="72000" rIns="108000" bIns="54000" rtlCol="0" anchor="ctr">
            <a:spAutoFit/>
          </a:bodyPr>
          <a:lstStyle/>
          <a:p>
            <a:pPr lvl="0" indent="0">
              <a:lnSpc>
                <a:spcPct val="90000"/>
              </a:lnSpc>
              <a:spcBef>
                <a:spcPts val="1000"/>
              </a:spcBef>
              <a:buFontTx/>
              <a:buNone/>
            </a:pPr>
            <a:r>
              <a:rPr lang="nl-NL" sz="1000" cap="all" baseline="0" dirty="0">
                <a:solidFill>
                  <a:schemeClr val="bg1"/>
                </a:solidFill>
                <a:latin typeface="Roboto Condensed Medium" panose="02000000000000000000" pitchFamily="2" charset="0"/>
                <a:ea typeface="Roboto Condensed Medium" panose="02000000000000000000" pitchFamily="2" charset="0"/>
                <a:cs typeface="Arial" panose="020B0604020202020204" pitchFamily="34" charset="0"/>
              </a:rPr>
              <a:t>Uitgever</a:t>
            </a:r>
          </a:p>
        </p:txBody>
      </p:sp>
      <p:grpSp>
        <p:nvGrpSpPr>
          <p:cNvPr id="24" name="Groep 25">
            <a:extLst>
              <a:ext uri="{FF2B5EF4-FFF2-40B4-BE49-F238E27FC236}">
                <a16:creationId xmlns:a16="http://schemas.microsoft.com/office/drawing/2014/main" id="{72CDDAB1-1394-CF5B-26AF-C5371A77C4F2}"/>
              </a:ext>
            </a:extLst>
          </p:cNvPr>
          <p:cNvGrpSpPr/>
          <p:nvPr userDrawn="1"/>
        </p:nvGrpSpPr>
        <p:grpSpPr>
          <a:xfrm>
            <a:off x="802169" y="5000287"/>
            <a:ext cx="1889759" cy="410464"/>
            <a:chOff x="796670" y="5586095"/>
            <a:chExt cx="1889759" cy="410464"/>
          </a:xfrm>
        </p:grpSpPr>
        <p:sp>
          <p:nvSpPr>
            <p:cNvPr id="26" name="Vrije vorm: vorm 21">
              <a:extLst>
                <a:ext uri="{FF2B5EF4-FFF2-40B4-BE49-F238E27FC236}">
                  <a16:creationId xmlns:a16="http://schemas.microsoft.com/office/drawing/2014/main" id="{23550136-98FC-4F7F-BA9A-42D37A13EB57}"/>
                </a:ext>
              </a:extLst>
            </p:cNvPr>
            <p:cNvSpPr/>
            <p:nvPr/>
          </p:nvSpPr>
          <p:spPr>
            <a:xfrm>
              <a:off x="804163" y="5590413"/>
              <a:ext cx="498602" cy="201929"/>
            </a:xfrm>
            <a:custGeom>
              <a:avLst/>
              <a:gdLst>
                <a:gd name="connsiteX0" fmla="*/ 380111 w 498602"/>
                <a:gd name="connsiteY0" fmla="*/ 201930 h 201929"/>
                <a:gd name="connsiteX1" fmla="*/ 498602 w 498602"/>
                <a:gd name="connsiteY1" fmla="*/ 201930 h 201929"/>
                <a:gd name="connsiteX2" fmla="*/ 498602 w 498602"/>
                <a:gd name="connsiteY2" fmla="*/ 184150 h 201929"/>
                <a:gd name="connsiteX3" fmla="*/ 380111 w 498602"/>
                <a:gd name="connsiteY3" fmla="*/ 184150 h 201929"/>
                <a:gd name="connsiteX4" fmla="*/ 380111 w 498602"/>
                <a:gd name="connsiteY4" fmla="*/ 201930 h 201929"/>
                <a:gd name="connsiteX5" fmla="*/ 78486 w 498602"/>
                <a:gd name="connsiteY5" fmla="*/ 167386 h 201929"/>
                <a:gd name="connsiteX6" fmla="*/ 78486 w 498602"/>
                <a:gd name="connsiteY6" fmla="*/ 93218 h 201929"/>
                <a:gd name="connsiteX7" fmla="*/ 28194 w 498602"/>
                <a:gd name="connsiteY7" fmla="*/ 93218 h 201929"/>
                <a:gd name="connsiteX8" fmla="*/ 28194 w 498602"/>
                <a:gd name="connsiteY8" fmla="*/ 167386 h 201929"/>
                <a:gd name="connsiteX9" fmla="*/ 0 w 498602"/>
                <a:gd name="connsiteY9" fmla="*/ 167386 h 201929"/>
                <a:gd name="connsiteX10" fmla="*/ 0 w 498602"/>
                <a:gd name="connsiteY10" fmla="*/ 0 h 201929"/>
                <a:gd name="connsiteX11" fmla="*/ 28194 w 498602"/>
                <a:gd name="connsiteY11" fmla="*/ 0 h 201929"/>
                <a:gd name="connsiteX12" fmla="*/ 28194 w 498602"/>
                <a:gd name="connsiteY12" fmla="*/ 67818 h 201929"/>
                <a:gd name="connsiteX13" fmla="*/ 78486 w 498602"/>
                <a:gd name="connsiteY13" fmla="*/ 67818 h 201929"/>
                <a:gd name="connsiteX14" fmla="*/ 78486 w 498602"/>
                <a:gd name="connsiteY14" fmla="*/ 0 h 201929"/>
                <a:gd name="connsiteX15" fmla="*/ 106680 w 498602"/>
                <a:gd name="connsiteY15" fmla="*/ 0 h 201929"/>
                <a:gd name="connsiteX16" fmla="*/ 106680 w 498602"/>
                <a:gd name="connsiteY16" fmla="*/ 167386 h 201929"/>
                <a:gd name="connsiteX17" fmla="*/ 78486 w 498602"/>
                <a:gd name="connsiteY17" fmla="*/ 167386 h 201929"/>
                <a:gd name="connsiteX18" fmla="*/ 332105 w 498602"/>
                <a:gd name="connsiteY18" fmla="*/ 167386 h 201929"/>
                <a:gd name="connsiteX19" fmla="*/ 284480 w 498602"/>
                <a:gd name="connsiteY19" fmla="*/ 49149 h 201929"/>
                <a:gd name="connsiteX20" fmla="*/ 283718 w 498602"/>
                <a:gd name="connsiteY20" fmla="*/ 49149 h 201929"/>
                <a:gd name="connsiteX21" fmla="*/ 284226 w 498602"/>
                <a:gd name="connsiteY21" fmla="*/ 167386 h 201929"/>
                <a:gd name="connsiteX22" fmla="*/ 258572 w 498602"/>
                <a:gd name="connsiteY22" fmla="*/ 167386 h 201929"/>
                <a:gd name="connsiteX23" fmla="*/ 258572 w 498602"/>
                <a:gd name="connsiteY23" fmla="*/ 0 h 201929"/>
                <a:gd name="connsiteX24" fmla="*/ 291084 w 498602"/>
                <a:gd name="connsiteY24" fmla="*/ 0 h 201929"/>
                <a:gd name="connsiteX25" fmla="*/ 338201 w 498602"/>
                <a:gd name="connsiteY25" fmla="*/ 118872 h 201929"/>
                <a:gd name="connsiteX26" fmla="*/ 338963 w 498602"/>
                <a:gd name="connsiteY26" fmla="*/ 118872 h 201929"/>
                <a:gd name="connsiteX27" fmla="*/ 338709 w 498602"/>
                <a:gd name="connsiteY27" fmla="*/ 0 h 201929"/>
                <a:gd name="connsiteX28" fmla="*/ 363347 w 498602"/>
                <a:gd name="connsiteY28" fmla="*/ 0 h 201929"/>
                <a:gd name="connsiteX29" fmla="*/ 363347 w 498602"/>
                <a:gd name="connsiteY29" fmla="*/ 167386 h 201929"/>
                <a:gd name="connsiteX30" fmla="*/ 332105 w 498602"/>
                <a:gd name="connsiteY30" fmla="*/ 167386 h 201929"/>
                <a:gd name="connsiteX31" fmla="*/ 167640 w 498602"/>
                <a:gd name="connsiteY31" fmla="*/ 102870 h 201929"/>
                <a:gd name="connsiteX32" fmla="*/ 184277 w 498602"/>
                <a:gd name="connsiteY32" fmla="*/ 36068 h 201929"/>
                <a:gd name="connsiteX33" fmla="*/ 185928 w 498602"/>
                <a:gd name="connsiteY33" fmla="*/ 36068 h 201929"/>
                <a:gd name="connsiteX34" fmla="*/ 199898 w 498602"/>
                <a:gd name="connsiteY34" fmla="*/ 92075 h 201929"/>
                <a:gd name="connsiteX35" fmla="*/ 167513 w 498602"/>
                <a:gd name="connsiteY35" fmla="*/ 102870 h 201929"/>
                <a:gd name="connsiteX36" fmla="*/ 202819 w 498602"/>
                <a:gd name="connsiteY36" fmla="*/ 0 h 201929"/>
                <a:gd name="connsiteX37" fmla="*/ 167513 w 498602"/>
                <a:gd name="connsiteY37" fmla="*/ 0 h 201929"/>
                <a:gd name="connsiteX38" fmla="*/ 139446 w 498602"/>
                <a:gd name="connsiteY38" fmla="*/ 112395 h 201929"/>
                <a:gd name="connsiteX39" fmla="*/ 115951 w 498602"/>
                <a:gd name="connsiteY39" fmla="*/ 120269 h 201929"/>
                <a:gd name="connsiteX40" fmla="*/ 123317 w 498602"/>
                <a:gd name="connsiteY40" fmla="*/ 142240 h 201929"/>
                <a:gd name="connsiteX41" fmla="*/ 132842 w 498602"/>
                <a:gd name="connsiteY41" fmla="*/ 139065 h 201929"/>
                <a:gd name="connsiteX42" fmla="*/ 125730 w 498602"/>
                <a:gd name="connsiteY42" fmla="*/ 167513 h 201929"/>
                <a:gd name="connsiteX43" fmla="*/ 151511 w 498602"/>
                <a:gd name="connsiteY43" fmla="*/ 167513 h 201929"/>
                <a:gd name="connsiteX44" fmla="*/ 161036 w 498602"/>
                <a:gd name="connsiteY44" fmla="*/ 129667 h 201929"/>
                <a:gd name="connsiteX45" fmla="*/ 205740 w 498602"/>
                <a:gd name="connsiteY45" fmla="*/ 114681 h 201929"/>
                <a:gd name="connsiteX46" fmla="*/ 218948 w 498602"/>
                <a:gd name="connsiteY46" fmla="*/ 167513 h 201929"/>
                <a:gd name="connsiteX47" fmla="*/ 244729 w 498602"/>
                <a:gd name="connsiteY47" fmla="*/ 167513 h 201929"/>
                <a:gd name="connsiteX48" fmla="*/ 202946 w 498602"/>
                <a:gd name="connsiteY48" fmla="*/ 127 h 201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98602" h="201929">
                  <a:moveTo>
                    <a:pt x="380111" y="201930"/>
                  </a:moveTo>
                  <a:lnTo>
                    <a:pt x="498602" y="201930"/>
                  </a:lnTo>
                  <a:lnTo>
                    <a:pt x="498602" y="184150"/>
                  </a:lnTo>
                  <a:lnTo>
                    <a:pt x="380111" y="184150"/>
                  </a:lnTo>
                  <a:lnTo>
                    <a:pt x="380111" y="201930"/>
                  </a:lnTo>
                  <a:close/>
                  <a:moveTo>
                    <a:pt x="78486" y="167386"/>
                  </a:moveTo>
                  <a:lnTo>
                    <a:pt x="78486" y="93218"/>
                  </a:lnTo>
                  <a:lnTo>
                    <a:pt x="28194" y="93218"/>
                  </a:lnTo>
                  <a:lnTo>
                    <a:pt x="28194" y="167386"/>
                  </a:lnTo>
                  <a:lnTo>
                    <a:pt x="0" y="167386"/>
                  </a:lnTo>
                  <a:lnTo>
                    <a:pt x="0" y="0"/>
                  </a:lnTo>
                  <a:lnTo>
                    <a:pt x="28194" y="0"/>
                  </a:lnTo>
                  <a:lnTo>
                    <a:pt x="28194" y="67818"/>
                  </a:lnTo>
                  <a:lnTo>
                    <a:pt x="78486" y="67818"/>
                  </a:lnTo>
                  <a:lnTo>
                    <a:pt x="78486" y="0"/>
                  </a:lnTo>
                  <a:lnTo>
                    <a:pt x="106680" y="0"/>
                  </a:lnTo>
                  <a:lnTo>
                    <a:pt x="106680" y="167386"/>
                  </a:lnTo>
                  <a:lnTo>
                    <a:pt x="78486" y="167386"/>
                  </a:lnTo>
                  <a:close/>
                  <a:moveTo>
                    <a:pt x="332105" y="167386"/>
                  </a:moveTo>
                  <a:lnTo>
                    <a:pt x="284480" y="49149"/>
                  </a:lnTo>
                  <a:lnTo>
                    <a:pt x="283718" y="49149"/>
                  </a:lnTo>
                  <a:lnTo>
                    <a:pt x="284226" y="167386"/>
                  </a:lnTo>
                  <a:lnTo>
                    <a:pt x="258572" y="167386"/>
                  </a:lnTo>
                  <a:lnTo>
                    <a:pt x="258572" y="0"/>
                  </a:lnTo>
                  <a:lnTo>
                    <a:pt x="291084" y="0"/>
                  </a:lnTo>
                  <a:lnTo>
                    <a:pt x="338201" y="118872"/>
                  </a:lnTo>
                  <a:lnTo>
                    <a:pt x="338963" y="118872"/>
                  </a:lnTo>
                  <a:lnTo>
                    <a:pt x="338709" y="0"/>
                  </a:lnTo>
                  <a:lnTo>
                    <a:pt x="363347" y="0"/>
                  </a:lnTo>
                  <a:lnTo>
                    <a:pt x="363347" y="167386"/>
                  </a:lnTo>
                  <a:lnTo>
                    <a:pt x="332105" y="167386"/>
                  </a:lnTo>
                  <a:close/>
                  <a:moveTo>
                    <a:pt x="167640" y="102870"/>
                  </a:moveTo>
                  <a:lnTo>
                    <a:pt x="184277" y="36068"/>
                  </a:lnTo>
                  <a:lnTo>
                    <a:pt x="185928" y="36068"/>
                  </a:lnTo>
                  <a:lnTo>
                    <a:pt x="199898" y="92075"/>
                  </a:lnTo>
                  <a:lnTo>
                    <a:pt x="167513" y="102870"/>
                  </a:lnTo>
                  <a:close/>
                  <a:moveTo>
                    <a:pt x="202819" y="0"/>
                  </a:moveTo>
                  <a:lnTo>
                    <a:pt x="167513" y="0"/>
                  </a:lnTo>
                  <a:lnTo>
                    <a:pt x="139446" y="112395"/>
                  </a:lnTo>
                  <a:lnTo>
                    <a:pt x="115951" y="120269"/>
                  </a:lnTo>
                  <a:lnTo>
                    <a:pt x="123317" y="142240"/>
                  </a:lnTo>
                  <a:lnTo>
                    <a:pt x="132842" y="139065"/>
                  </a:lnTo>
                  <a:lnTo>
                    <a:pt x="125730" y="167513"/>
                  </a:lnTo>
                  <a:lnTo>
                    <a:pt x="151511" y="167513"/>
                  </a:lnTo>
                  <a:lnTo>
                    <a:pt x="161036" y="129667"/>
                  </a:lnTo>
                  <a:lnTo>
                    <a:pt x="205740" y="114681"/>
                  </a:lnTo>
                  <a:lnTo>
                    <a:pt x="218948" y="167513"/>
                  </a:lnTo>
                  <a:lnTo>
                    <a:pt x="244729" y="167513"/>
                  </a:lnTo>
                  <a:lnTo>
                    <a:pt x="202946" y="127"/>
                  </a:lnTo>
                  <a:close/>
                </a:path>
              </a:pathLst>
            </a:custGeom>
            <a:solidFill>
              <a:srgbClr val="E50056"/>
            </a:solidFill>
            <a:ln w="12700" cap="flat">
              <a:noFill/>
              <a:prstDash val="solid"/>
              <a:miter/>
            </a:ln>
          </p:spPr>
          <p:txBody>
            <a:bodyPr rtlCol="0" anchor="ctr"/>
            <a:lstStyle/>
            <a:p>
              <a:endParaRPr lang="nl-NL"/>
            </a:p>
          </p:txBody>
        </p:sp>
        <p:sp>
          <p:nvSpPr>
            <p:cNvPr id="27" name="Vrije vorm: vorm 22">
              <a:extLst>
                <a:ext uri="{FF2B5EF4-FFF2-40B4-BE49-F238E27FC236}">
                  <a16:creationId xmlns:a16="http://schemas.microsoft.com/office/drawing/2014/main" id="{638D3FEF-1F3E-6D16-1CCF-112BE12B0594}"/>
                </a:ext>
              </a:extLst>
            </p:cNvPr>
            <p:cNvSpPr/>
            <p:nvPr/>
          </p:nvSpPr>
          <p:spPr>
            <a:xfrm>
              <a:off x="1323328" y="5590413"/>
              <a:ext cx="239279" cy="171577"/>
            </a:xfrm>
            <a:custGeom>
              <a:avLst/>
              <a:gdLst>
                <a:gd name="connsiteX0" fmla="*/ 102628 w 239279"/>
                <a:gd name="connsiteY0" fmla="*/ 132842 h 171577"/>
                <a:gd name="connsiteX1" fmla="*/ 93357 w 239279"/>
                <a:gd name="connsiteY1" fmla="*/ 153035 h 171577"/>
                <a:gd name="connsiteX2" fmla="*/ 76847 w 239279"/>
                <a:gd name="connsiteY2" fmla="*/ 166624 h 171577"/>
                <a:gd name="connsiteX3" fmla="*/ 52336 w 239279"/>
                <a:gd name="connsiteY3" fmla="*/ 171577 h 171577"/>
                <a:gd name="connsiteX4" fmla="*/ 27952 w 239279"/>
                <a:gd name="connsiteY4" fmla="*/ 166624 h 171577"/>
                <a:gd name="connsiteX5" fmla="*/ 11696 w 239279"/>
                <a:gd name="connsiteY5" fmla="*/ 153035 h 171577"/>
                <a:gd name="connsiteX6" fmla="*/ 2679 w 239279"/>
                <a:gd name="connsiteY6" fmla="*/ 132842 h 171577"/>
                <a:gd name="connsiteX7" fmla="*/ 12 w 239279"/>
                <a:gd name="connsiteY7" fmla="*/ 108077 h 171577"/>
                <a:gd name="connsiteX8" fmla="*/ 12 w 239279"/>
                <a:gd name="connsiteY8" fmla="*/ 0 h 171577"/>
                <a:gd name="connsiteX9" fmla="*/ 28460 w 239279"/>
                <a:gd name="connsiteY9" fmla="*/ 0 h 171577"/>
                <a:gd name="connsiteX10" fmla="*/ 28460 w 239279"/>
                <a:gd name="connsiteY10" fmla="*/ 105410 h 171577"/>
                <a:gd name="connsiteX11" fmla="*/ 29476 w 239279"/>
                <a:gd name="connsiteY11" fmla="*/ 120396 h 171577"/>
                <a:gd name="connsiteX12" fmla="*/ 33286 w 239279"/>
                <a:gd name="connsiteY12" fmla="*/ 133096 h 171577"/>
                <a:gd name="connsiteX13" fmla="*/ 40779 w 239279"/>
                <a:gd name="connsiteY13" fmla="*/ 141732 h 171577"/>
                <a:gd name="connsiteX14" fmla="*/ 52844 w 239279"/>
                <a:gd name="connsiteY14" fmla="*/ 144907 h 171577"/>
                <a:gd name="connsiteX15" fmla="*/ 64909 w 239279"/>
                <a:gd name="connsiteY15" fmla="*/ 141732 h 171577"/>
                <a:gd name="connsiteX16" fmla="*/ 72402 w 239279"/>
                <a:gd name="connsiteY16" fmla="*/ 133096 h 171577"/>
                <a:gd name="connsiteX17" fmla="*/ 76212 w 239279"/>
                <a:gd name="connsiteY17" fmla="*/ 120396 h 171577"/>
                <a:gd name="connsiteX18" fmla="*/ 77228 w 239279"/>
                <a:gd name="connsiteY18" fmla="*/ 105410 h 171577"/>
                <a:gd name="connsiteX19" fmla="*/ 77228 w 239279"/>
                <a:gd name="connsiteY19" fmla="*/ 0 h 171577"/>
                <a:gd name="connsiteX20" fmla="*/ 105422 w 239279"/>
                <a:gd name="connsiteY20" fmla="*/ 0 h 171577"/>
                <a:gd name="connsiteX21" fmla="*/ 105422 w 239279"/>
                <a:gd name="connsiteY21" fmla="*/ 108077 h 171577"/>
                <a:gd name="connsiteX22" fmla="*/ 102628 w 239279"/>
                <a:gd name="connsiteY22" fmla="*/ 132842 h 171577"/>
                <a:gd name="connsiteX23" fmla="*/ 207911 w 239279"/>
                <a:gd name="connsiteY23" fmla="*/ 167386 h 171577"/>
                <a:gd name="connsiteX24" fmla="*/ 160286 w 239279"/>
                <a:gd name="connsiteY24" fmla="*/ 49149 h 171577"/>
                <a:gd name="connsiteX25" fmla="*/ 159524 w 239279"/>
                <a:gd name="connsiteY25" fmla="*/ 49149 h 171577"/>
                <a:gd name="connsiteX26" fmla="*/ 160032 w 239279"/>
                <a:gd name="connsiteY26" fmla="*/ 167386 h 171577"/>
                <a:gd name="connsiteX27" fmla="*/ 134505 w 239279"/>
                <a:gd name="connsiteY27" fmla="*/ 167386 h 171577"/>
                <a:gd name="connsiteX28" fmla="*/ 134505 w 239279"/>
                <a:gd name="connsiteY28" fmla="*/ 0 h 171577"/>
                <a:gd name="connsiteX29" fmla="*/ 167017 w 239279"/>
                <a:gd name="connsiteY29" fmla="*/ 0 h 171577"/>
                <a:gd name="connsiteX30" fmla="*/ 214134 w 239279"/>
                <a:gd name="connsiteY30" fmla="*/ 118872 h 171577"/>
                <a:gd name="connsiteX31" fmla="*/ 214896 w 239279"/>
                <a:gd name="connsiteY31" fmla="*/ 118872 h 171577"/>
                <a:gd name="connsiteX32" fmla="*/ 214642 w 239279"/>
                <a:gd name="connsiteY32" fmla="*/ 0 h 171577"/>
                <a:gd name="connsiteX33" fmla="*/ 239280 w 239279"/>
                <a:gd name="connsiteY33" fmla="*/ 0 h 171577"/>
                <a:gd name="connsiteX34" fmla="*/ 239280 w 239279"/>
                <a:gd name="connsiteY34" fmla="*/ 167386 h 171577"/>
                <a:gd name="connsiteX35" fmla="*/ 208038 w 239279"/>
                <a:gd name="connsiteY35" fmla="*/ 167386 h 17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9279" h="171577">
                  <a:moveTo>
                    <a:pt x="102628" y="132842"/>
                  </a:moveTo>
                  <a:cubicBezTo>
                    <a:pt x="100723" y="140589"/>
                    <a:pt x="97675" y="147320"/>
                    <a:pt x="93357" y="153035"/>
                  </a:cubicBezTo>
                  <a:cubicBezTo>
                    <a:pt x="89039" y="158877"/>
                    <a:pt x="83451" y="163449"/>
                    <a:pt x="76847" y="166624"/>
                  </a:cubicBezTo>
                  <a:cubicBezTo>
                    <a:pt x="70116" y="169926"/>
                    <a:pt x="61988" y="171577"/>
                    <a:pt x="52336" y="171577"/>
                  </a:cubicBezTo>
                  <a:cubicBezTo>
                    <a:pt x="42684" y="171577"/>
                    <a:pt x="34556" y="169926"/>
                    <a:pt x="27952" y="166624"/>
                  </a:cubicBezTo>
                  <a:cubicBezTo>
                    <a:pt x="21475" y="163449"/>
                    <a:pt x="15887" y="158877"/>
                    <a:pt x="11696" y="153035"/>
                  </a:cubicBezTo>
                  <a:cubicBezTo>
                    <a:pt x="7505" y="147320"/>
                    <a:pt x="4457" y="140589"/>
                    <a:pt x="2679" y="132842"/>
                  </a:cubicBezTo>
                  <a:cubicBezTo>
                    <a:pt x="774" y="124714"/>
                    <a:pt x="-115" y="116332"/>
                    <a:pt x="12" y="108077"/>
                  </a:cubicBezTo>
                  <a:lnTo>
                    <a:pt x="12" y="0"/>
                  </a:lnTo>
                  <a:lnTo>
                    <a:pt x="28460" y="0"/>
                  </a:lnTo>
                  <a:lnTo>
                    <a:pt x="28460" y="105410"/>
                  </a:lnTo>
                  <a:cubicBezTo>
                    <a:pt x="28460" y="110617"/>
                    <a:pt x="28841" y="115570"/>
                    <a:pt x="29476" y="120396"/>
                  </a:cubicBezTo>
                  <a:cubicBezTo>
                    <a:pt x="30238" y="125222"/>
                    <a:pt x="31508" y="129413"/>
                    <a:pt x="33286" y="133096"/>
                  </a:cubicBezTo>
                  <a:cubicBezTo>
                    <a:pt x="35064" y="136779"/>
                    <a:pt x="37604" y="139573"/>
                    <a:pt x="40779" y="141732"/>
                  </a:cubicBezTo>
                  <a:cubicBezTo>
                    <a:pt x="43954" y="143891"/>
                    <a:pt x="48018" y="144907"/>
                    <a:pt x="52844" y="144907"/>
                  </a:cubicBezTo>
                  <a:cubicBezTo>
                    <a:pt x="57670" y="144907"/>
                    <a:pt x="61734" y="143891"/>
                    <a:pt x="64909" y="141732"/>
                  </a:cubicBezTo>
                  <a:cubicBezTo>
                    <a:pt x="68084" y="139573"/>
                    <a:pt x="70497" y="136779"/>
                    <a:pt x="72402" y="133096"/>
                  </a:cubicBezTo>
                  <a:cubicBezTo>
                    <a:pt x="74180" y="129413"/>
                    <a:pt x="75450" y="125222"/>
                    <a:pt x="76212" y="120396"/>
                  </a:cubicBezTo>
                  <a:cubicBezTo>
                    <a:pt x="76974" y="115570"/>
                    <a:pt x="77228" y="110617"/>
                    <a:pt x="77228" y="105410"/>
                  </a:cubicBezTo>
                  <a:lnTo>
                    <a:pt x="77228" y="0"/>
                  </a:lnTo>
                  <a:lnTo>
                    <a:pt x="105422" y="0"/>
                  </a:lnTo>
                  <a:lnTo>
                    <a:pt x="105422" y="108077"/>
                  </a:lnTo>
                  <a:cubicBezTo>
                    <a:pt x="105422" y="116967"/>
                    <a:pt x="104533" y="125222"/>
                    <a:pt x="102628" y="132842"/>
                  </a:cubicBezTo>
                  <a:moveTo>
                    <a:pt x="207911" y="167386"/>
                  </a:moveTo>
                  <a:lnTo>
                    <a:pt x="160286" y="49149"/>
                  </a:lnTo>
                  <a:lnTo>
                    <a:pt x="159524" y="49149"/>
                  </a:lnTo>
                  <a:lnTo>
                    <a:pt x="160032" y="167386"/>
                  </a:lnTo>
                  <a:lnTo>
                    <a:pt x="134505" y="167386"/>
                  </a:lnTo>
                  <a:lnTo>
                    <a:pt x="134505" y="0"/>
                  </a:lnTo>
                  <a:lnTo>
                    <a:pt x="167017" y="0"/>
                  </a:lnTo>
                  <a:lnTo>
                    <a:pt x="214134" y="118872"/>
                  </a:lnTo>
                  <a:lnTo>
                    <a:pt x="214896" y="118872"/>
                  </a:lnTo>
                  <a:lnTo>
                    <a:pt x="214642" y="0"/>
                  </a:lnTo>
                  <a:lnTo>
                    <a:pt x="239280" y="0"/>
                  </a:lnTo>
                  <a:lnTo>
                    <a:pt x="239280" y="167386"/>
                  </a:lnTo>
                  <a:lnTo>
                    <a:pt x="208038" y="167386"/>
                  </a:lnTo>
                  <a:close/>
                </a:path>
              </a:pathLst>
            </a:custGeom>
            <a:solidFill>
              <a:srgbClr val="FFFFFF"/>
            </a:solidFill>
            <a:ln w="12700" cap="flat">
              <a:noFill/>
              <a:prstDash val="solid"/>
              <a:miter/>
            </a:ln>
          </p:spPr>
          <p:txBody>
            <a:bodyPr rtlCol="0" anchor="ctr"/>
            <a:lstStyle/>
            <a:p>
              <a:endParaRPr lang="nl-NL"/>
            </a:p>
          </p:txBody>
        </p:sp>
        <p:sp>
          <p:nvSpPr>
            <p:cNvPr id="38" name="Vrije vorm: vorm 23">
              <a:extLst>
                <a:ext uri="{FF2B5EF4-FFF2-40B4-BE49-F238E27FC236}">
                  <a16:creationId xmlns:a16="http://schemas.microsoft.com/office/drawing/2014/main" id="{8294EE04-46B2-E594-8795-7BC9FD07C045}"/>
                </a:ext>
              </a:extLst>
            </p:cNvPr>
            <p:cNvSpPr/>
            <p:nvPr/>
          </p:nvSpPr>
          <p:spPr>
            <a:xfrm>
              <a:off x="796670" y="5586095"/>
              <a:ext cx="1889759" cy="410464"/>
            </a:xfrm>
            <a:custGeom>
              <a:avLst/>
              <a:gdLst>
                <a:gd name="connsiteX0" fmla="*/ 796036 w 1889759"/>
                <a:gd name="connsiteY0" fmla="*/ 171704 h 410464"/>
                <a:gd name="connsiteX1" fmla="*/ 824484 w 1889759"/>
                <a:gd name="connsiteY1" fmla="*/ 171704 h 410464"/>
                <a:gd name="connsiteX2" fmla="*/ 824484 w 1889759"/>
                <a:gd name="connsiteY2" fmla="*/ 4318 h 410464"/>
                <a:gd name="connsiteX3" fmla="*/ 796036 w 1889759"/>
                <a:gd name="connsiteY3" fmla="*/ 4318 h 410464"/>
                <a:gd name="connsiteX4" fmla="*/ 796036 w 1889759"/>
                <a:gd name="connsiteY4" fmla="*/ 171704 h 410464"/>
                <a:gd name="connsiteX5" fmla="*/ 918210 w 1889759"/>
                <a:gd name="connsiteY5" fmla="*/ 171704 h 410464"/>
                <a:gd name="connsiteX6" fmla="*/ 882142 w 1889759"/>
                <a:gd name="connsiteY6" fmla="*/ 171704 h 410464"/>
                <a:gd name="connsiteX7" fmla="*/ 841121 w 1889759"/>
                <a:gd name="connsiteY7" fmla="*/ 4318 h 410464"/>
                <a:gd name="connsiteX8" fmla="*/ 872871 w 1889759"/>
                <a:gd name="connsiteY8" fmla="*/ 4318 h 410464"/>
                <a:gd name="connsiteX9" fmla="*/ 900811 w 1889759"/>
                <a:gd name="connsiteY9" fmla="*/ 138557 h 410464"/>
                <a:gd name="connsiteX10" fmla="*/ 901573 w 1889759"/>
                <a:gd name="connsiteY10" fmla="*/ 138557 h 410464"/>
                <a:gd name="connsiteX11" fmla="*/ 929513 w 1889759"/>
                <a:gd name="connsiteY11" fmla="*/ 4318 h 410464"/>
                <a:gd name="connsiteX12" fmla="*/ 959866 w 1889759"/>
                <a:gd name="connsiteY12" fmla="*/ 4318 h 410464"/>
                <a:gd name="connsiteX13" fmla="*/ 918083 w 1889759"/>
                <a:gd name="connsiteY13" fmla="*/ 171704 h 410464"/>
                <a:gd name="connsiteX14" fmla="*/ 976503 w 1889759"/>
                <a:gd name="connsiteY14" fmla="*/ 171704 h 410464"/>
                <a:gd name="connsiteX15" fmla="*/ 976503 w 1889759"/>
                <a:gd name="connsiteY15" fmla="*/ 4318 h 410464"/>
                <a:gd name="connsiteX16" fmla="*/ 1051687 w 1889759"/>
                <a:gd name="connsiteY16" fmla="*/ 4318 h 410464"/>
                <a:gd name="connsiteX17" fmla="*/ 1051687 w 1889759"/>
                <a:gd name="connsiteY17" fmla="*/ 29337 h 410464"/>
                <a:gd name="connsiteX18" fmla="*/ 1003808 w 1889759"/>
                <a:gd name="connsiteY18" fmla="*/ 29337 h 410464"/>
                <a:gd name="connsiteX19" fmla="*/ 1003808 w 1889759"/>
                <a:gd name="connsiteY19" fmla="*/ 73787 h 410464"/>
                <a:gd name="connsiteX20" fmla="*/ 1048131 w 1889759"/>
                <a:gd name="connsiteY20" fmla="*/ 73787 h 410464"/>
                <a:gd name="connsiteX21" fmla="*/ 1048131 w 1889759"/>
                <a:gd name="connsiteY21" fmla="*/ 96901 h 410464"/>
                <a:gd name="connsiteX22" fmla="*/ 1003808 w 1889759"/>
                <a:gd name="connsiteY22" fmla="*/ 96901 h 410464"/>
                <a:gd name="connsiteX23" fmla="*/ 1003808 w 1889759"/>
                <a:gd name="connsiteY23" fmla="*/ 146304 h 410464"/>
                <a:gd name="connsiteX24" fmla="*/ 1054100 w 1889759"/>
                <a:gd name="connsiteY24" fmla="*/ 146304 h 410464"/>
                <a:gd name="connsiteX25" fmla="*/ 1054100 w 1889759"/>
                <a:gd name="connsiteY25" fmla="*/ 171577 h 410464"/>
                <a:gd name="connsiteX26" fmla="*/ 976630 w 1889759"/>
                <a:gd name="connsiteY26" fmla="*/ 171577 h 410464"/>
                <a:gd name="connsiteX27" fmla="*/ 1143508 w 1889759"/>
                <a:gd name="connsiteY27" fmla="*/ 53467 h 410464"/>
                <a:gd name="connsiteX28" fmla="*/ 1141349 w 1889759"/>
                <a:gd name="connsiteY28" fmla="*/ 40894 h 410464"/>
                <a:gd name="connsiteX29" fmla="*/ 1135761 w 1889759"/>
                <a:gd name="connsiteY29" fmla="*/ 33147 h 410464"/>
                <a:gd name="connsiteX30" fmla="*/ 1128014 w 1889759"/>
                <a:gd name="connsiteY30" fmla="*/ 29083 h 410464"/>
                <a:gd name="connsiteX31" fmla="*/ 1119505 w 1889759"/>
                <a:gd name="connsiteY31" fmla="*/ 27940 h 410464"/>
                <a:gd name="connsiteX32" fmla="*/ 1103376 w 1889759"/>
                <a:gd name="connsiteY32" fmla="*/ 27940 h 410464"/>
                <a:gd name="connsiteX33" fmla="*/ 1103376 w 1889759"/>
                <a:gd name="connsiteY33" fmla="*/ 79502 h 410464"/>
                <a:gd name="connsiteX34" fmla="*/ 1119505 w 1889759"/>
                <a:gd name="connsiteY34" fmla="*/ 79502 h 410464"/>
                <a:gd name="connsiteX35" fmla="*/ 1136650 w 1889759"/>
                <a:gd name="connsiteY35" fmla="*/ 73025 h 410464"/>
                <a:gd name="connsiteX36" fmla="*/ 1143381 w 1889759"/>
                <a:gd name="connsiteY36" fmla="*/ 53467 h 410464"/>
                <a:gd name="connsiteX37" fmla="*/ 1145413 w 1889759"/>
                <a:gd name="connsiteY37" fmla="*/ 171704 h 410464"/>
                <a:gd name="connsiteX38" fmla="*/ 1119378 w 1889759"/>
                <a:gd name="connsiteY38" fmla="*/ 100330 h 410464"/>
                <a:gd name="connsiteX39" fmla="*/ 1103503 w 1889759"/>
                <a:gd name="connsiteY39" fmla="*/ 100330 h 410464"/>
                <a:gd name="connsiteX40" fmla="*/ 1103503 w 1889759"/>
                <a:gd name="connsiteY40" fmla="*/ 171704 h 410464"/>
                <a:gd name="connsiteX41" fmla="*/ 1076071 w 1889759"/>
                <a:gd name="connsiteY41" fmla="*/ 171704 h 410464"/>
                <a:gd name="connsiteX42" fmla="*/ 1076071 w 1889759"/>
                <a:gd name="connsiteY42" fmla="*/ 4318 h 410464"/>
                <a:gd name="connsiteX43" fmla="*/ 1123950 w 1889759"/>
                <a:gd name="connsiteY43" fmla="*/ 4318 h 410464"/>
                <a:gd name="connsiteX44" fmla="*/ 1143127 w 1889759"/>
                <a:gd name="connsiteY44" fmla="*/ 6985 h 410464"/>
                <a:gd name="connsiteX45" fmla="*/ 1158240 w 1889759"/>
                <a:gd name="connsiteY45" fmla="*/ 15621 h 410464"/>
                <a:gd name="connsiteX46" fmla="*/ 1168019 w 1889759"/>
                <a:gd name="connsiteY46" fmla="*/ 30480 h 410464"/>
                <a:gd name="connsiteX47" fmla="*/ 1171575 w 1889759"/>
                <a:gd name="connsiteY47" fmla="*/ 51943 h 410464"/>
                <a:gd name="connsiteX48" fmla="*/ 1169035 w 1889759"/>
                <a:gd name="connsiteY48" fmla="*/ 69088 h 410464"/>
                <a:gd name="connsiteX49" fmla="*/ 1162812 w 1889759"/>
                <a:gd name="connsiteY49" fmla="*/ 81788 h 410464"/>
                <a:gd name="connsiteX50" fmla="*/ 1154430 w 1889759"/>
                <a:gd name="connsiteY50" fmla="*/ 90170 h 410464"/>
                <a:gd name="connsiteX51" fmla="*/ 1145286 w 1889759"/>
                <a:gd name="connsiteY51" fmla="*/ 94488 h 410464"/>
                <a:gd name="connsiteX52" fmla="*/ 1175385 w 1889759"/>
                <a:gd name="connsiteY52" fmla="*/ 171577 h 410464"/>
                <a:gd name="connsiteX53" fmla="*/ 1145540 w 1889759"/>
                <a:gd name="connsiteY53" fmla="*/ 171577 h 410464"/>
                <a:gd name="connsiteX54" fmla="*/ 1264412 w 1889759"/>
                <a:gd name="connsiteY54" fmla="*/ 36703 h 410464"/>
                <a:gd name="connsiteX55" fmla="*/ 1241171 w 1889759"/>
                <a:gd name="connsiteY55" fmla="*/ 25527 h 410464"/>
                <a:gd name="connsiteX56" fmla="*/ 1233297 w 1889759"/>
                <a:gd name="connsiteY56" fmla="*/ 26797 h 410464"/>
                <a:gd name="connsiteX57" fmla="*/ 1226439 w 1889759"/>
                <a:gd name="connsiteY57" fmla="*/ 30988 h 410464"/>
                <a:gd name="connsiteX58" fmla="*/ 1221613 w 1889759"/>
                <a:gd name="connsiteY58" fmla="*/ 38354 h 410464"/>
                <a:gd name="connsiteX59" fmla="*/ 1219835 w 1889759"/>
                <a:gd name="connsiteY59" fmla="*/ 49022 h 410464"/>
                <a:gd name="connsiteX60" fmla="*/ 1226185 w 1889759"/>
                <a:gd name="connsiteY60" fmla="*/ 65405 h 410464"/>
                <a:gd name="connsiteX61" fmla="*/ 1243076 w 1889759"/>
                <a:gd name="connsiteY61" fmla="*/ 76454 h 410464"/>
                <a:gd name="connsiteX62" fmla="*/ 1255649 w 1889759"/>
                <a:gd name="connsiteY62" fmla="*/ 83566 h 410464"/>
                <a:gd name="connsiteX63" fmla="*/ 1267206 w 1889759"/>
                <a:gd name="connsiteY63" fmla="*/ 93218 h 410464"/>
                <a:gd name="connsiteX64" fmla="*/ 1275715 w 1889759"/>
                <a:gd name="connsiteY64" fmla="*/ 106680 h 410464"/>
                <a:gd name="connsiteX65" fmla="*/ 1279017 w 1889759"/>
                <a:gd name="connsiteY65" fmla="*/ 125095 h 410464"/>
                <a:gd name="connsiteX66" fmla="*/ 1275080 w 1889759"/>
                <a:gd name="connsiteY66" fmla="*/ 146812 h 410464"/>
                <a:gd name="connsiteX67" fmla="*/ 1264666 w 1889759"/>
                <a:gd name="connsiteY67" fmla="*/ 162814 h 410464"/>
                <a:gd name="connsiteX68" fmla="*/ 1249426 w 1889759"/>
                <a:gd name="connsiteY68" fmla="*/ 172593 h 410464"/>
                <a:gd name="connsiteX69" fmla="*/ 1230884 w 1889759"/>
                <a:gd name="connsiteY69" fmla="*/ 175895 h 410464"/>
                <a:gd name="connsiteX70" fmla="*/ 1204976 w 1889759"/>
                <a:gd name="connsiteY70" fmla="*/ 170434 h 410464"/>
                <a:gd name="connsiteX71" fmla="*/ 1186053 w 1889759"/>
                <a:gd name="connsiteY71" fmla="*/ 156718 h 410464"/>
                <a:gd name="connsiteX72" fmla="*/ 1201420 w 1889759"/>
                <a:gd name="connsiteY72" fmla="*/ 135890 h 410464"/>
                <a:gd name="connsiteX73" fmla="*/ 1214628 w 1889759"/>
                <a:gd name="connsiteY73" fmla="*/ 146304 h 410464"/>
                <a:gd name="connsiteX74" fmla="*/ 1230376 w 1889759"/>
                <a:gd name="connsiteY74" fmla="*/ 150114 h 410464"/>
                <a:gd name="connsiteX75" fmla="*/ 1245362 w 1889759"/>
                <a:gd name="connsiteY75" fmla="*/ 144018 h 410464"/>
                <a:gd name="connsiteX76" fmla="*/ 1251331 w 1889759"/>
                <a:gd name="connsiteY76" fmla="*/ 126746 h 410464"/>
                <a:gd name="connsiteX77" fmla="*/ 1244219 w 1889759"/>
                <a:gd name="connsiteY77" fmla="*/ 109474 h 410464"/>
                <a:gd name="connsiteX78" fmla="*/ 1226185 w 1889759"/>
                <a:gd name="connsiteY78" fmla="*/ 97663 h 410464"/>
                <a:gd name="connsiteX79" fmla="*/ 1213231 w 1889759"/>
                <a:gd name="connsiteY79" fmla="*/ 90297 h 410464"/>
                <a:gd name="connsiteX80" fmla="*/ 1202563 w 1889759"/>
                <a:gd name="connsiteY80" fmla="*/ 80772 h 410464"/>
                <a:gd name="connsiteX81" fmla="*/ 1195197 w 1889759"/>
                <a:gd name="connsiteY81" fmla="*/ 67818 h 410464"/>
                <a:gd name="connsiteX82" fmla="*/ 1192530 w 1889759"/>
                <a:gd name="connsiteY82" fmla="*/ 49911 h 410464"/>
                <a:gd name="connsiteX83" fmla="*/ 1196721 w 1889759"/>
                <a:gd name="connsiteY83" fmla="*/ 27559 h 410464"/>
                <a:gd name="connsiteX84" fmla="*/ 1207643 w 1889759"/>
                <a:gd name="connsiteY84" fmla="*/ 12065 h 410464"/>
                <a:gd name="connsiteX85" fmla="*/ 1222883 w 1889759"/>
                <a:gd name="connsiteY85" fmla="*/ 2921 h 410464"/>
                <a:gd name="connsiteX86" fmla="*/ 1240155 w 1889759"/>
                <a:gd name="connsiteY86" fmla="*/ 0 h 410464"/>
                <a:gd name="connsiteX87" fmla="*/ 1263015 w 1889759"/>
                <a:gd name="connsiteY87" fmla="*/ 4191 h 410464"/>
                <a:gd name="connsiteX88" fmla="*/ 1279906 w 1889759"/>
                <a:gd name="connsiteY88" fmla="*/ 16383 h 410464"/>
                <a:gd name="connsiteX89" fmla="*/ 1264285 w 1889759"/>
                <a:gd name="connsiteY89" fmla="*/ 36703 h 410464"/>
                <a:gd name="connsiteX90" fmla="*/ 1264285 w 1889759"/>
                <a:gd name="connsiteY90" fmla="*/ 36703 h 410464"/>
                <a:gd name="connsiteX91" fmla="*/ 1300861 w 1889759"/>
                <a:gd name="connsiteY91" fmla="*/ 171704 h 410464"/>
                <a:gd name="connsiteX92" fmla="*/ 1329309 w 1889759"/>
                <a:gd name="connsiteY92" fmla="*/ 171704 h 410464"/>
                <a:gd name="connsiteX93" fmla="*/ 1329309 w 1889759"/>
                <a:gd name="connsiteY93" fmla="*/ 4318 h 410464"/>
                <a:gd name="connsiteX94" fmla="*/ 1300861 w 1889759"/>
                <a:gd name="connsiteY94" fmla="*/ 4318 h 410464"/>
                <a:gd name="connsiteX95" fmla="*/ 1300861 w 1889759"/>
                <a:gd name="connsiteY95" fmla="*/ 171704 h 410464"/>
                <a:gd name="connsiteX96" fmla="*/ 1404874 w 1889759"/>
                <a:gd name="connsiteY96" fmla="*/ 28448 h 410464"/>
                <a:gd name="connsiteX97" fmla="*/ 1404874 w 1889759"/>
                <a:gd name="connsiteY97" fmla="*/ 171704 h 410464"/>
                <a:gd name="connsiteX98" fmla="*/ 1376934 w 1889759"/>
                <a:gd name="connsiteY98" fmla="*/ 171704 h 410464"/>
                <a:gd name="connsiteX99" fmla="*/ 1376934 w 1889759"/>
                <a:gd name="connsiteY99" fmla="*/ 28448 h 410464"/>
                <a:gd name="connsiteX100" fmla="*/ 1345438 w 1889759"/>
                <a:gd name="connsiteY100" fmla="*/ 28448 h 410464"/>
                <a:gd name="connsiteX101" fmla="*/ 1345438 w 1889759"/>
                <a:gd name="connsiteY101" fmla="*/ 4318 h 410464"/>
                <a:gd name="connsiteX102" fmla="*/ 1436497 w 1889759"/>
                <a:gd name="connsiteY102" fmla="*/ 4318 h 410464"/>
                <a:gd name="connsiteX103" fmla="*/ 1436497 w 1889759"/>
                <a:gd name="connsiteY103" fmla="*/ 28448 h 410464"/>
                <a:gd name="connsiteX104" fmla="*/ 1405001 w 1889759"/>
                <a:gd name="connsiteY104" fmla="*/ 28448 h 410464"/>
                <a:gd name="connsiteX105" fmla="*/ 1514221 w 1889759"/>
                <a:gd name="connsiteY105" fmla="*/ 107696 h 410464"/>
                <a:gd name="connsiteX106" fmla="*/ 1514221 w 1889759"/>
                <a:gd name="connsiteY106" fmla="*/ 171831 h 410464"/>
                <a:gd name="connsiteX107" fmla="*/ 1486281 w 1889759"/>
                <a:gd name="connsiteY107" fmla="*/ 171831 h 410464"/>
                <a:gd name="connsiteX108" fmla="*/ 1486281 w 1889759"/>
                <a:gd name="connsiteY108" fmla="*/ 107696 h 410464"/>
                <a:gd name="connsiteX109" fmla="*/ 1444371 w 1889759"/>
                <a:gd name="connsiteY109" fmla="*/ 4318 h 410464"/>
                <a:gd name="connsiteX110" fmla="*/ 1475232 w 1889759"/>
                <a:gd name="connsiteY110" fmla="*/ 4318 h 410464"/>
                <a:gd name="connsiteX111" fmla="*/ 1500378 w 1889759"/>
                <a:gd name="connsiteY111" fmla="*/ 78994 h 410464"/>
                <a:gd name="connsiteX112" fmla="*/ 1501140 w 1889759"/>
                <a:gd name="connsiteY112" fmla="*/ 78486 h 410464"/>
                <a:gd name="connsiteX113" fmla="*/ 1526794 w 1889759"/>
                <a:gd name="connsiteY113" fmla="*/ 4191 h 410464"/>
                <a:gd name="connsiteX114" fmla="*/ 1556893 w 1889759"/>
                <a:gd name="connsiteY114" fmla="*/ 4191 h 410464"/>
                <a:gd name="connsiteX115" fmla="*/ 1514475 w 1889759"/>
                <a:gd name="connsiteY115" fmla="*/ 107569 h 410464"/>
                <a:gd name="connsiteX116" fmla="*/ 91567 w 1889759"/>
                <a:gd name="connsiteY116" fmla="*/ 322326 h 410464"/>
                <a:gd name="connsiteX117" fmla="*/ 89535 w 1889759"/>
                <a:gd name="connsiteY117" fmla="*/ 298323 h 410464"/>
                <a:gd name="connsiteX118" fmla="*/ 83566 w 1889759"/>
                <a:gd name="connsiteY118" fmla="*/ 278892 h 410464"/>
                <a:gd name="connsiteX119" fmla="*/ 73914 w 1889759"/>
                <a:gd name="connsiteY119" fmla="*/ 266065 h 410464"/>
                <a:gd name="connsiteX120" fmla="*/ 60579 w 1889759"/>
                <a:gd name="connsiteY120" fmla="*/ 261366 h 410464"/>
                <a:gd name="connsiteX121" fmla="*/ 46990 w 1889759"/>
                <a:gd name="connsiteY121" fmla="*/ 266065 h 410464"/>
                <a:gd name="connsiteX122" fmla="*/ 37338 w 1889759"/>
                <a:gd name="connsiteY122" fmla="*/ 278892 h 410464"/>
                <a:gd name="connsiteX123" fmla="*/ 31496 w 1889759"/>
                <a:gd name="connsiteY123" fmla="*/ 298323 h 410464"/>
                <a:gd name="connsiteX124" fmla="*/ 29591 w 1889759"/>
                <a:gd name="connsiteY124" fmla="*/ 322326 h 410464"/>
                <a:gd name="connsiteX125" fmla="*/ 31496 w 1889759"/>
                <a:gd name="connsiteY125" fmla="*/ 346329 h 410464"/>
                <a:gd name="connsiteX126" fmla="*/ 37338 w 1889759"/>
                <a:gd name="connsiteY126" fmla="*/ 365887 h 410464"/>
                <a:gd name="connsiteX127" fmla="*/ 46990 w 1889759"/>
                <a:gd name="connsiteY127" fmla="*/ 378841 h 410464"/>
                <a:gd name="connsiteX128" fmla="*/ 60579 w 1889759"/>
                <a:gd name="connsiteY128" fmla="*/ 383540 h 410464"/>
                <a:gd name="connsiteX129" fmla="*/ 74168 w 1889759"/>
                <a:gd name="connsiteY129" fmla="*/ 378841 h 410464"/>
                <a:gd name="connsiteX130" fmla="*/ 83820 w 1889759"/>
                <a:gd name="connsiteY130" fmla="*/ 365887 h 410464"/>
                <a:gd name="connsiteX131" fmla="*/ 89662 w 1889759"/>
                <a:gd name="connsiteY131" fmla="*/ 346329 h 410464"/>
                <a:gd name="connsiteX132" fmla="*/ 91567 w 1889759"/>
                <a:gd name="connsiteY132" fmla="*/ 322326 h 410464"/>
                <a:gd name="connsiteX133" fmla="*/ 120904 w 1889759"/>
                <a:gd name="connsiteY133" fmla="*/ 322326 h 410464"/>
                <a:gd name="connsiteX134" fmla="*/ 116713 w 1889759"/>
                <a:gd name="connsiteY134" fmla="*/ 358394 h 410464"/>
                <a:gd name="connsiteX135" fmla="*/ 104775 w 1889759"/>
                <a:gd name="connsiteY135" fmla="*/ 386207 h 410464"/>
                <a:gd name="connsiteX136" fmla="*/ 85725 w 1889759"/>
                <a:gd name="connsiteY136" fmla="*/ 404114 h 410464"/>
                <a:gd name="connsiteX137" fmla="*/ 60452 w 1889759"/>
                <a:gd name="connsiteY137" fmla="*/ 410464 h 410464"/>
                <a:gd name="connsiteX138" fmla="*/ 35052 w 1889759"/>
                <a:gd name="connsiteY138" fmla="*/ 404114 h 410464"/>
                <a:gd name="connsiteX139" fmla="*/ 16129 w 1889759"/>
                <a:gd name="connsiteY139" fmla="*/ 386207 h 410464"/>
                <a:gd name="connsiteX140" fmla="*/ 4191 w 1889759"/>
                <a:gd name="connsiteY140" fmla="*/ 358394 h 410464"/>
                <a:gd name="connsiteX141" fmla="*/ 0 w 1889759"/>
                <a:gd name="connsiteY141" fmla="*/ 322326 h 410464"/>
                <a:gd name="connsiteX142" fmla="*/ 4064 w 1889759"/>
                <a:gd name="connsiteY142" fmla="*/ 286385 h 410464"/>
                <a:gd name="connsiteX143" fmla="*/ 15875 w 1889759"/>
                <a:gd name="connsiteY143" fmla="*/ 258699 h 410464"/>
                <a:gd name="connsiteX144" fmla="*/ 34925 w 1889759"/>
                <a:gd name="connsiteY144" fmla="*/ 240792 h 410464"/>
                <a:gd name="connsiteX145" fmla="*/ 60452 w 1889759"/>
                <a:gd name="connsiteY145" fmla="*/ 234569 h 410464"/>
                <a:gd name="connsiteX146" fmla="*/ 85725 w 1889759"/>
                <a:gd name="connsiteY146" fmla="*/ 240792 h 410464"/>
                <a:gd name="connsiteX147" fmla="*/ 104775 w 1889759"/>
                <a:gd name="connsiteY147" fmla="*/ 258699 h 410464"/>
                <a:gd name="connsiteX148" fmla="*/ 116713 w 1889759"/>
                <a:gd name="connsiteY148" fmla="*/ 286385 h 410464"/>
                <a:gd name="connsiteX149" fmla="*/ 120904 w 1889759"/>
                <a:gd name="connsiteY149" fmla="*/ 322326 h 410464"/>
                <a:gd name="connsiteX150" fmla="*/ 173355 w 1889759"/>
                <a:gd name="connsiteY150" fmla="*/ 264414 h 410464"/>
                <a:gd name="connsiteX151" fmla="*/ 173355 w 1889759"/>
                <a:gd name="connsiteY151" fmla="*/ 310261 h 410464"/>
                <a:gd name="connsiteX152" fmla="*/ 216535 w 1889759"/>
                <a:gd name="connsiteY152" fmla="*/ 310261 h 410464"/>
                <a:gd name="connsiteX153" fmla="*/ 216535 w 1889759"/>
                <a:gd name="connsiteY153" fmla="*/ 334391 h 410464"/>
                <a:gd name="connsiteX154" fmla="*/ 173609 w 1889759"/>
                <a:gd name="connsiteY154" fmla="*/ 334391 h 410464"/>
                <a:gd name="connsiteX155" fmla="*/ 173609 w 1889759"/>
                <a:gd name="connsiteY155" fmla="*/ 406273 h 410464"/>
                <a:gd name="connsiteX156" fmla="*/ 144907 w 1889759"/>
                <a:gd name="connsiteY156" fmla="*/ 406273 h 410464"/>
                <a:gd name="connsiteX157" fmla="*/ 144907 w 1889759"/>
                <a:gd name="connsiteY157" fmla="*/ 238887 h 410464"/>
                <a:gd name="connsiteX158" fmla="*/ 220091 w 1889759"/>
                <a:gd name="connsiteY158" fmla="*/ 238887 h 410464"/>
                <a:gd name="connsiteX159" fmla="*/ 220091 w 1889759"/>
                <a:gd name="connsiteY159" fmla="*/ 264414 h 410464"/>
                <a:gd name="connsiteX160" fmla="*/ 173355 w 1889759"/>
                <a:gd name="connsiteY160" fmla="*/ 264414 h 410464"/>
                <a:gd name="connsiteX161" fmla="*/ 337820 w 1889759"/>
                <a:gd name="connsiteY161" fmla="*/ 265557 h 410464"/>
                <a:gd name="connsiteX162" fmla="*/ 336931 w 1889759"/>
                <a:gd name="connsiteY162" fmla="*/ 265557 h 410464"/>
                <a:gd name="connsiteX163" fmla="*/ 318643 w 1889759"/>
                <a:gd name="connsiteY163" fmla="*/ 348488 h 410464"/>
                <a:gd name="connsiteX164" fmla="*/ 355600 w 1889759"/>
                <a:gd name="connsiteY164" fmla="*/ 348488 h 410464"/>
                <a:gd name="connsiteX165" fmla="*/ 337820 w 1889759"/>
                <a:gd name="connsiteY165" fmla="*/ 265557 h 410464"/>
                <a:gd name="connsiteX166" fmla="*/ 367411 w 1889759"/>
                <a:gd name="connsiteY166" fmla="*/ 406273 h 410464"/>
                <a:gd name="connsiteX167" fmla="*/ 359156 w 1889759"/>
                <a:gd name="connsiteY167" fmla="*/ 370840 h 410464"/>
                <a:gd name="connsiteX168" fmla="*/ 315087 w 1889759"/>
                <a:gd name="connsiteY168" fmla="*/ 370840 h 410464"/>
                <a:gd name="connsiteX169" fmla="*/ 306578 w 1889759"/>
                <a:gd name="connsiteY169" fmla="*/ 406273 h 410464"/>
                <a:gd name="connsiteX170" fmla="*/ 278130 w 1889759"/>
                <a:gd name="connsiteY170" fmla="*/ 406273 h 410464"/>
                <a:gd name="connsiteX171" fmla="*/ 319786 w 1889759"/>
                <a:gd name="connsiteY171" fmla="*/ 238887 h 410464"/>
                <a:gd name="connsiteX172" fmla="*/ 356108 w 1889759"/>
                <a:gd name="connsiteY172" fmla="*/ 238887 h 410464"/>
                <a:gd name="connsiteX173" fmla="*/ 397129 w 1889759"/>
                <a:gd name="connsiteY173" fmla="*/ 406273 h 410464"/>
                <a:gd name="connsiteX174" fmla="*/ 367538 w 1889759"/>
                <a:gd name="connsiteY174" fmla="*/ 406273 h 410464"/>
                <a:gd name="connsiteX175" fmla="*/ 367538 w 1889759"/>
                <a:gd name="connsiteY175" fmla="*/ 406273 h 410464"/>
                <a:gd name="connsiteX176" fmla="*/ 480441 w 1889759"/>
                <a:gd name="connsiteY176" fmla="*/ 288671 h 410464"/>
                <a:gd name="connsiteX177" fmla="*/ 474091 w 1889759"/>
                <a:gd name="connsiteY177" fmla="*/ 269113 h 410464"/>
                <a:gd name="connsiteX178" fmla="*/ 457708 w 1889759"/>
                <a:gd name="connsiteY178" fmla="*/ 263017 h 410464"/>
                <a:gd name="connsiteX179" fmla="*/ 441579 w 1889759"/>
                <a:gd name="connsiteY179" fmla="*/ 263017 h 410464"/>
                <a:gd name="connsiteX180" fmla="*/ 441579 w 1889759"/>
                <a:gd name="connsiteY180" fmla="*/ 315976 h 410464"/>
                <a:gd name="connsiteX181" fmla="*/ 457708 w 1889759"/>
                <a:gd name="connsiteY181" fmla="*/ 315976 h 410464"/>
                <a:gd name="connsiteX182" fmla="*/ 474091 w 1889759"/>
                <a:gd name="connsiteY182" fmla="*/ 308991 h 410464"/>
                <a:gd name="connsiteX183" fmla="*/ 480441 w 1889759"/>
                <a:gd name="connsiteY183" fmla="*/ 288671 h 410464"/>
                <a:gd name="connsiteX184" fmla="*/ 507238 w 1889759"/>
                <a:gd name="connsiteY184" fmla="*/ 288290 h 410464"/>
                <a:gd name="connsiteX185" fmla="*/ 503301 w 1889759"/>
                <a:gd name="connsiteY185" fmla="*/ 310642 h 410464"/>
                <a:gd name="connsiteX186" fmla="*/ 493014 w 1889759"/>
                <a:gd name="connsiteY186" fmla="*/ 326644 h 410464"/>
                <a:gd name="connsiteX187" fmla="*/ 478409 w 1889759"/>
                <a:gd name="connsiteY187" fmla="*/ 336042 h 410464"/>
                <a:gd name="connsiteX188" fmla="*/ 461391 w 1889759"/>
                <a:gd name="connsiteY188" fmla="*/ 339090 h 410464"/>
                <a:gd name="connsiteX189" fmla="*/ 441579 w 1889759"/>
                <a:gd name="connsiteY189" fmla="*/ 339090 h 410464"/>
                <a:gd name="connsiteX190" fmla="*/ 441579 w 1889759"/>
                <a:gd name="connsiteY190" fmla="*/ 406273 h 410464"/>
                <a:gd name="connsiteX191" fmla="*/ 413639 w 1889759"/>
                <a:gd name="connsiteY191" fmla="*/ 406273 h 410464"/>
                <a:gd name="connsiteX192" fmla="*/ 413639 w 1889759"/>
                <a:gd name="connsiteY192" fmla="*/ 238887 h 410464"/>
                <a:gd name="connsiteX193" fmla="*/ 459994 w 1889759"/>
                <a:gd name="connsiteY193" fmla="*/ 238887 h 410464"/>
                <a:gd name="connsiteX194" fmla="*/ 476504 w 1889759"/>
                <a:gd name="connsiteY194" fmla="*/ 241300 h 410464"/>
                <a:gd name="connsiteX195" fmla="*/ 491744 w 1889759"/>
                <a:gd name="connsiteY195" fmla="*/ 249428 h 410464"/>
                <a:gd name="connsiteX196" fmla="*/ 502920 w 1889759"/>
                <a:gd name="connsiteY196" fmla="*/ 264668 h 410464"/>
                <a:gd name="connsiteX197" fmla="*/ 507238 w 1889759"/>
                <a:gd name="connsiteY197" fmla="*/ 288290 h 410464"/>
                <a:gd name="connsiteX198" fmla="*/ 593344 w 1889759"/>
                <a:gd name="connsiteY198" fmla="*/ 288671 h 410464"/>
                <a:gd name="connsiteX199" fmla="*/ 586994 w 1889759"/>
                <a:gd name="connsiteY199" fmla="*/ 269113 h 410464"/>
                <a:gd name="connsiteX200" fmla="*/ 570611 w 1889759"/>
                <a:gd name="connsiteY200" fmla="*/ 263017 h 410464"/>
                <a:gd name="connsiteX201" fmla="*/ 554482 w 1889759"/>
                <a:gd name="connsiteY201" fmla="*/ 263017 h 410464"/>
                <a:gd name="connsiteX202" fmla="*/ 554482 w 1889759"/>
                <a:gd name="connsiteY202" fmla="*/ 315976 h 410464"/>
                <a:gd name="connsiteX203" fmla="*/ 570611 w 1889759"/>
                <a:gd name="connsiteY203" fmla="*/ 315976 h 410464"/>
                <a:gd name="connsiteX204" fmla="*/ 586994 w 1889759"/>
                <a:gd name="connsiteY204" fmla="*/ 308991 h 410464"/>
                <a:gd name="connsiteX205" fmla="*/ 593344 w 1889759"/>
                <a:gd name="connsiteY205" fmla="*/ 288671 h 410464"/>
                <a:gd name="connsiteX206" fmla="*/ 620141 w 1889759"/>
                <a:gd name="connsiteY206" fmla="*/ 288290 h 410464"/>
                <a:gd name="connsiteX207" fmla="*/ 616204 w 1889759"/>
                <a:gd name="connsiteY207" fmla="*/ 310642 h 410464"/>
                <a:gd name="connsiteX208" fmla="*/ 605917 w 1889759"/>
                <a:gd name="connsiteY208" fmla="*/ 326644 h 410464"/>
                <a:gd name="connsiteX209" fmla="*/ 591312 w 1889759"/>
                <a:gd name="connsiteY209" fmla="*/ 336042 h 410464"/>
                <a:gd name="connsiteX210" fmla="*/ 574294 w 1889759"/>
                <a:gd name="connsiteY210" fmla="*/ 339090 h 410464"/>
                <a:gd name="connsiteX211" fmla="*/ 554482 w 1889759"/>
                <a:gd name="connsiteY211" fmla="*/ 339090 h 410464"/>
                <a:gd name="connsiteX212" fmla="*/ 554482 w 1889759"/>
                <a:gd name="connsiteY212" fmla="*/ 406273 h 410464"/>
                <a:gd name="connsiteX213" fmla="*/ 526542 w 1889759"/>
                <a:gd name="connsiteY213" fmla="*/ 406273 h 410464"/>
                <a:gd name="connsiteX214" fmla="*/ 526542 w 1889759"/>
                <a:gd name="connsiteY214" fmla="*/ 238887 h 410464"/>
                <a:gd name="connsiteX215" fmla="*/ 572897 w 1889759"/>
                <a:gd name="connsiteY215" fmla="*/ 238887 h 410464"/>
                <a:gd name="connsiteX216" fmla="*/ 589407 w 1889759"/>
                <a:gd name="connsiteY216" fmla="*/ 241300 h 410464"/>
                <a:gd name="connsiteX217" fmla="*/ 604647 w 1889759"/>
                <a:gd name="connsiteY217" fmla="*/ 249428 h 410464"/>
                <a:gd name="connsiteX218" fmla="*/ 615823 w 1889759"/>
                <a:gd name="connsiteY218" fmla="*/ 264668 h 410464"/>
                <a:gd name="connsiteX219" fmla="*/ 620141 w 1889759"/>
                <a:gd name="connsiteY219" fmla="*/ 288290 h 410464"/>
                <a:gd name="connsiteX220" fmla="*/ 639445 w 1889759"/>
                <a:gd name="connsiteY220" fmla="*/ 406273 h 410464"/>
                <a:gd name="connsiteX221" fmla="*/ 639445 w 1889759"/>
                <a:gd name="connsiteY221" fmla="*/ 238887 h 410464"/>
                <a:gd name="connsiteX222" fmla="*/ 668147 w 1889759"/>
                <a:gd name="connsiteY222" fmla="*/ 238887 h 410464"/>
                <a:gd name="connsiteX223" fmla="*/ 668147 w 1889759"/>
                <a:gd name="connsiteY223" fmla="*/ 379984 h 410464"/>
                <a:gd name="connsiteX224" fmla="*/ 714375 w 1889759"/>
                <a:gd name="connsiteY224" fmla="*/ 379984 h 410464"/>
                <a:gd name="connsiteX225" fmla="*/ 714375 w 1889759"/>
                <a:gd name="connsiteY225" fmla="*/ 406273 h 410464"/>
                <a:gd name="connsiteX226" fmla="*/ 639445 w 1889759"/>
                <a:gd name="connsiteY226" fmla="*/ 406273 h 410464"/>
                <a:gd name="connsiteX227" fmla="*/ 731266 w 1889759"/>
                <a:gd name="connsiteY227" fmla="*/ 406273 h 410464"/>
                <a:gd name="connsiteX228" fmla="*/ 759714 w 1889759"/>
                <a:gd name="connsiteY228" fmla="*/ 406273 h 410464"/>
                <a:gd name="connsiteX229" fmla="*/ 759714 w 1889759"/>
                <a:gd name="connsiteY229" fmla="*/ 238887 h 410464"/>
                <a:gd name="connsiteX230" fmla="*/ 731266 w 1889759"/>
                <a:gd name="connsiteY230" fmla="*/ 238887 h 410464"/>
                <a:gd name="connsiteX231" fmla="*/ 731266 w 1889759"/>
                <a:gd name="connsiteY231" fmla="*/ 406273 h 410464"/>
                <a:gd name="connsiteX232" fmla="*/ 789940 w 1889759"/>
                <a:gd name="connsiteY232" fmla="*/ 406273 h 410464"/>
                <a:gd name="connsiteX233" fmla="*/ 789940 w 1889759"/>
                <a:gd name="connsiteY233" fmla="*/ 238887 h 410464"/>
                <a:gd name="connsiteX234" fmla="*/ 865124 w 1889759"/>
                <a:gd name="connsiteY234" fmla="*/ 238887 h 410464"/>
                <a:gd name="connsiteX235" fmla="*/ 865124 w 1889759"/>
                <a:gd name="connsiteY235" fmla="*/ 263906 h 410464"/>
                <a:gd name="connsiteX236" fmla="*/ 817245 w 1889759"/>
                <a:gd name="connsiteY236" fmla="*/ 263906 h 410464"/>
                <a:gd name="connsiteX237" fmla="*/ 817245 w 1889759"/>
                <a:gd name="connsiteY237" fmla="*/ 308356 h 410464"/>
                <a:gd name="connsiteX238" fmla="*/ 861568 w 1889759"/>
                <a:gd name="connsiteY238" fmla="*/ 308356 h 410464"/>
                <a:gd name="connsiteX239" fmla="*/ 861568 w 1889759"/>
                <a:gd name="connsiteY239" fmla="*/ 331597 h 410464"/>
                <a:gd name="connsiteX240" fmla="*/ 817245 w 1889759"/>
                <a:gd name="connsiteY240" fmla="*/ 331597 h 410464"/>
                <a:gd name="connsiteX241" fmla="*/ 817245 w 1889759"/>
                <a:gd name="connsiteY241" fmla="*/ 381000 h 410464"/>
                <a:gd name="connsiteX242" fmla="*/ 867537 w 1889759"/>
                <a:gd name="connsiteY242" fmla="*/ 381000 h 410464"/>
                <a:gd name="connsiteX243" fmla="*/ 867537 w 1889759"/>
                <a:gd name="connsiteY243" fmla="*/ 406273 h 410464"/>
                <a:gd name="connsiteX244" fmla="*/ 790067 w 1889759"/>
                <a:gd name="connsiteY244" fmla="*/ 406273 h 410464"/>
                <a:gd name="connsiteX245" fmla="*/ 968883 w 1889759"/>
                <a:gd name="connsiteY245" fmla="*/ 322834 h 410464"/>
                <a:gd name="connsiteX246" fmla="*/ 966216 w 1889759"/>
                <a:gd name="connsiteY246" fmla="*/ 296799 h 410464"/>
                <a:gd name="connsiteX247" fmla="*/ 958469 w 1889759"/>
                <a:gd name="connsiteY247" fmla="*/ 278384 h 410464"/>
                <a:gd name="connsiteX248" fmla="*/ 946658 w 1889759"/>
                <a:gd name="connsiteY248" fmla="*/ 267335 h 410464"/>
                <a:gd name="connsiteX249" fmla="*/ 931672 w 1889759"/>
                <a:gd name="connsiteY249" fmla="*/ 263652 h 410464"/>
                <a:gd name="connsiteX250" fmla="*/ 918210 w 1889759"/>
                <a:gd name="connsiteY250" fmla="*/ 263652 h 410464"/>
                <a:gd name="connsiteX251" fmla="*/ 918210 w 1889759"/>
                <a:gd name="connsiteY251" fmla="*/ 381381 h 410464"/>
                <a:gd name="connsiteX252" fmla="*/ 931672 w 1889759"/>
                <a:gd name="connsiteY252" fmla="*/ 381381 h 410464"/>
                <a:gd name="connsiteX253" fmla="*/ 946658 w 1889759"/>
                <a:gd name="connsiteY253" fmla="*/ 377698 h 410464"/>
                <a:gd name="connsiteX254" fmla="*/ 958469 w 1889759"/>
                <a:gd name="connsiteY254" fmla="*/ 366649 h 410464"/>
                <a:gd name="connsiteX255" fmla="*/ 966216 w 1889759"/>
                <a:gd name="connsiteY255" fmla="*/ 348361 h 410464"/>
                <a:gd name="connsiteX256" fmla="*/ 968883 w 1889759"/>
                <a:gd name="connsiteY256" fmla="*/ 322707 h 410464"/>
                <a:gd name="connsiteX257" fmla="*/ 997204 w 1889759"/>
                <a:gd name="connsiteY257" fmla="*/ 322834 h 410464"/>
                <a:gd name="connsiteX258" fmla="*/ 980440 w 1889759"/>
                <a:gd name="connsiteY258" fmla="*/ 384429 h 410464"/>
                <a:gd name="connsiteX259" fmla="*/ 931291 w 1889759"/>
                <a:gd name="connsiteY259" fmla="*/ 406273 h 410464"/>
                <a:gd name="connsiteX260" fmla="*/ 889381 w 1889759"/>
                <a:gd name="connsiteY260" fmla="*/ 406273 h 410464"/>
                <a:gd name="connsiteX261" fmla="*/ 889381 w 1889759"/>
                <a:gd name="connsiteY261" fmla="*/ 238887 h 410464"/>
                <a:gd name="connsiteX262" fmla="*/ 931545 w 1889759"/>
                <a:gd name="connsiteY262" fmla="*/ 238887 h 410464"/>
                <a:gd name="connsiteX263" fmla="*/ 980440 w 1889759"/>
                <a:gd name="connsiteY263" fmla="*/ 260985 h 410464"/>
                <a:gd name="connsiteX264" fmla="*/ 997204 w 1889759"/>
                <a:gd name="connsiteY264" fmla="*/ 322834 h 410464"/>
                <a:gd name="connsiteX265" fmla="*/ 1141095 w 1889759"/>
                <a:gd name="connsiteY265" fmla="*/ 271272 h 410464"/>
                <a:gd name="connsiteX266" fmla="*/ 1117854 w 1889759"/>
                <a:gd name="connsiteY266" fmla="*/ 260096 h 410464"/>
                <a:gd name="connsiteX267" fmla="*/ 1109980 w 1889759"/>
                <a:gd name="connsiteY267" fmla="*/ 261366 h 410464"/>
                <a:gd name="connsiteX268" fmla="*/ 1103122 w 1889759"/>
                <a:gd name="connsiteY268" fmla="*/ 265557 h 410464"/>
                <a:gd name="connsiteX269" fmla="*/ 1098296 w 1889759"/>
                <a:gd name="connsiteY269" fmla="*/ 272923 h 410464"/>
                <a:gd name="connsiteX270" fmla="*/ 1096518 w 1889759"/>
                <a:gd name="connsiteY270" fmla="*/ 283591 h 410464"/>
                <a:gd name="connsiteX271" fmla="*/ 1102868 w 1889759"/>
                <a:gd name="connsiteY271" fmla="*/ 299974 h 410464"/>
                <a:gd name="connsiteX272" fmla="*/ 1119632 w 1889759"/>
                <a:gd name="connsiteY272" fmla="*/ 311023 h 410464"/>
                <a:gd name="connsiteX273" fmla="*/ 1132205 w 1889759"/>
                <a:gd name="connsiteY273" fmla="*/ 318135 h 410464"/>
                <a:gd name="connsiteX274" fmla="*/ 1143762 w 1889759"/>
                <a:gd name="connsiteY274" fmla="*/ 327787 h 410464"/>
                <a:gd name="connsiteX275" fmla="*/ 1152271 w 1889759"/>
                <a:gd name="connsiteY275" fmla="*/ 341249 h 410464"/>
                <a:gd name="connsiteX276" fmla="*/ 1155573 w 1889759"/>
                <a:gd name="connsiteY276" fmla="*/ 359664 h 410464"/>
                <a:gd name="connsiteX277" fmla="*/ 1151636 w 1889759"/>
                <a:gd name="connsiteY277" fmla="*/ 381381 h 410464"/>
                <a:gd name="connsiteX278" fmla="*/ 1141222 w 1889759"/>
                <a:gd name="connsiteY278" fmla="*/ 397383 h 410464"/>
                <a:gd name="connsiteX279" fmla="*/ 1125982 w 1889759"/>
                <a:gd name="connsiteY279" fmla="*/ 407162 h 410464"/>
                <a:gd name="connsiteX280" fmla="*/ 1107440 w 1889759"/>
                <a:gd name="connsiteY280" fmla="*/ 410464 h 410464"/>
                <a:gd name="connsiteX281" fmla="*/ 1081659 w 1889759"/>
                <a:gd name="connsiteY281" fmla="*/ 405003 h 410464"/>
                <a:gd name="connsiteX282" fmla="*/ 1062736 w 1889759"/>
                <a:gd name="connsiteY282" fmla="*/ 391287 h 410464"/>
                <a:gd name="connsiteX283" fmla="*/ 1078103 w 1889759"/>
                <a:gd name="connsiteY283" fmla="*/ 370459 h 410464"/>
                <a:gd name="connsiteX284" fmla="*/ 1091311 w 1889759"/>
                <a:gd name="connsiteY284" fmla="*/ 380873 h 410464"/>
                <a:gd name="connsiteX285" fmla="*/ 1107059 w 1889759"/>
                <a:gd name="connsiteY285" fmla="*/ 384683 h 410464"/>
                <a:gd name="connsiteX286" fmla="*/ 1121918 w 1889759"/>
                <a:gd name="connsiteY286" fmla="*/ 378587 h 410464"/>
                <a:gd name="connsiteX287" fmla="*/ 1127887 w 1889759"/>
                <a:gd name="connsiteY287" fmla="*/ 361315 h 410464"/>
                <a:gd name="connsiteX288" fmla="*/ 1120775 w 1889759"/>
                <a:gd name="connsiteY288" fmla="*/ 344043 h 410464"/>
                <a:gd name="connsiteX289" fmla="*/ 1102741 w 1889759"/>
                <a:gd name="connsiteY289" fmla="*/ 332232 h 410464"/>
                <a:gd name="connsiteX290" fmla="*/ 1089787 w 1889759"/>
                <a:gd name="connsiteY290" fmla="*/ 324866 h 410464"/>
                <a:gd name="connsiteX291" fmla="*/ 1079119 w 1889759"/>
                <a:gd name="connsiteY291" fmla="*/ 315341 h 410464"/>
                <a:gd name="connsiteX292" fmla="*/ 1071753 w 1889759"/>
                <a:gd name="connsiteY292" fmla="*/ 302387 h 410464"/>
                <a:gd name="connsiteX293" fmla="*/ 1069086 w 1889759"/>
                <a:gd name="connsiteY293" fmla="*/ 284480 h 410464"/>
                <a:gd name="connsiteX294" fmla="*/ 1073277 w 1889759"/>
                <a:gd name="connsiteY294" fmla="*/ 262128 h 410464"/>
                <a:gd name="connsiteX295" fmla="*/ 1084199 w 1889759"/>
                <a:gd name="connsiteY295" fmla="*/ 246634 h 410464"/>
                <a:gd name="connsiteX296" fmla="*/ 1099439 w 1889759"/>
                <a:gd name="connsiteY296" fmla="*/ 237490 h 410464"/>
                <a:gd name="connsiteX297" fmla="*/ 1116711 w 1889759"/>
                <a:gd name="connsiteY297" fmla="*/ 234569 h 410464"/>
                <a:gd name="connsiteX298" fmla="*/ 1139571 w 1889759"/>
                <a:gd name="connsiteY298" fmla="*/ 238760 h 410464"/>
                <a:gd name="connsiteX299" fmla="*/ 1156462 w 1889759"/>
                <a:gd name="connsiteY299" fmla="*/ 250952 h 410464"/>
                <a:gd name="connsiteX300" fmla="*/ 1140841 w 1889759"/>
                <a:gd name="connsiteY300" fmla="*/ 271272 h 410464"/>
                <a:gd name="connsiteX301" fmla="*/ 1140841 w 1889759"/>
                <a:gd name="connsiteY301" fmla="*/ 271272 h 410464"/>
                <a:gd name="connsiteX302" fmla="*/ 1259459 w 1889759"/>
                <a:gd name="connsiteY302" fmla="*/ 404368 h 410464"/>
                <a:gd name="connsiteX303" fmla="*/ 1233551 w 1889759"/>
                <a:gd name="connsiteY303" fmla="*/ 410464 h 410464"/>
                <a:gd name="connsiteX304" fmla="*/ 1207897 w 1889759"/>
                <a:gd name="connsiteY304" fmla="*/ 403860 h 410464"/>
                <a:gd name="connsiteX305" fmla="*/ 1188466 w 1889759"/>
                <a:gd name="connsiteY305" fmla="*/ 385572 h 410464"/>
                <a:gd name="connsiteX306" fmla="*/ 1176147 w 1889759"/>
                <a:gd name="connsiteY306" fmla="*/ 357759 h 410464"/>
                <a:gd name="connsiteX307" fmla="*/ 1171702 w 1889759"/>
                <a:gd name="connsiteY307" fmla="*/ 322580 h 410464"/>
                <a:gd name="connsiteX308" fmla="*/ 1176147 w 1889759"/>
                <a:gd name="connsiteY308" fmla="*/ 287274 h 410464"/>
                <a:gd name="connsiteX309" fmla="*/ 1188593 w 1889759"/>
                <a:gd name="connsiteY309" fmla="*/ 259334 h 410464"/>
                <a:gd name="connsiteX310" fmla="*/ 1208151 w 1889759"/>
                <a:gd name="connsiteY310" fmla="*/ 241173 h 410464"/>
                <a:gd name="connsiteX311" fmla="*/ 1233678 w 1889759"/>
                <a:gd name="connsiteY311" fmla="*/ 234696 h 410464"/>
                <a:gd name="connsiteX312" fmla="*/ 1259078 w 1889759"/>
                <a:gd name="connsiteY312" fmla="*/ 240030 h 410464"/>
                <a:gd name="connsiteX313" fmla="*/ 1276858 w 1889759"/>
                <a:gd name="connsiteY313" fmla="*/ 255270 h 410464"/>
                <a:gd name="connsiteX314" fmla="*/ 1260475 w 1889759"/>
                <a:gd name="connsiteY314" fmla="*/ 275082 h 410464"/>
                <a:gd name="connsiteX315" fmla="*/ 1235329 w 1889759"/>
                <a:gd name="connsiteY315" fmla="*/ 261112 h 410464"/>
                <a:gd name="connsiteX316" fmla="*/ 1220343 w 1889759"/>
                <a:gd name="connsiteY316" fmla="*/ 265938 h 410464"/>
                <a:gd name="connsiteX317" fmla="*/ 1209675 w 1889759"/>
                <a:gd name="connsiteY317" fmla="*/ 279019 h 410464"/>
                <a:gd name="connsiteX318" fmla="*/ 1203325 w 1889759"/>
                <a:gd name="connsiteY318" fmla="*/ 298577 h 410464"/>
                <a:gd name="connsiteX319" fmla="*/ 1201166 w 1889759"/>
                <a:gd name="connsiteY319" fmla="*/ 322580 h 410464"/>
                <a:gd name="connsiteX320" fmla="*/ 1203325 w 1889759"/>
                <a:gd name="connsiteY320" fmla="*/ 346329 h 410464"/>
                <a:gd name="connsiteX321" fmla="*/ 1209675 w 1889759"/>
                <a:gd name="connsiteY321" fmla="*/ 365887 h 410464"/>
                <a:gd name="connsiteX322" fmla="*/ 1220470 w 1889759"/>
                <a:gd name="connsiteY322" fmla="*/ 378968 h 410464"/>
                <a:gd name="connsiteX323" fmla="*/ 1235710 w 1889759"/>
                <a:gd name="connsiteY323" fmla="*/ 383794 h 410464"/>
                <a:gd name="connsiteX324" fmla="*/ 1250061 w 1889759"/>
                <a:gd name="connsiteY324" fmla="*/ 379476 h 410464"/>
                <a:gd name="connsiteX325" fmla="*/ 1260094 w 1889759"/>
                <a:gd name="connsiteY325" fmla="*/ 369062 h 410464"/>
                <a:gd name="connsiteX326" fmla="*/ 1276477 w 1889759"/>
                <a:gd name="connsiteY326" fmla="*/ 388239 h 410464"/>
                <a:gd name="connsiteX327" fmla="*/ 1259586 w 1889759"/>
                <a:gd name="connsiteY327" fmla="*/ 404368 h 410464"/>
                <a:gd name="connsiteX328" fmla="*/ 1294257 w 1889759"/>
                <a:gd name="connsiteY328" fmla="*/ 406273 h 410464"/>
                <a:gd name="connsiteX329" fmla="*/ 1322705 w 1889759"/>
                <a:gd name="connsiteY329" fmla="*/ 406273 h 410464"/>
                <a:gd name="connsiteX330" fmla="*/ 1322705 w 1889759"/>
                <a:gd name="connsiteY330" fmla="*/ 238887 h 410464"/>
                <a:gd name="connsiteX331" fmla="*/ 1294257 w 1889759"/>
                <a:gd name="connsiteY331" fmla="*/ 238887 h 410464"/>
                <a:gd name="connsiteX332" fmla="*/ 1294257 w 1889759"/>
                <a:gd name="connsiteY332" fmla="*/ 406273 h 410464"/>
                <a:gd name="connsiteX333" fmla="*/ 1352931 w 1889759"/>
                <a:gd name="connsiteY333" fmla="*/ 406273 h 410464"/>
                <a:gd name="connsiteX334" fmla="*/ 1352931 w 1889759"/>
                <a:gd name="connsiteY334" fmla="*/ 238887 h 410464"/>
                <a:gd name="connsiteX335" fmla="*/ 1428115 w 1889759"/>
                <a:gd name="connsiteY335" fmla="*/ 238887 h 410464"/>
                <a:gd name="connsiteX336" fmla="*/ 1428115 w 1889759"/>
                <a:gd name="connsiteY336" fmla="*/ 263906 h 410464"/>
                <a:gd name="connsiteX337" fmla="*/ 1380236 w 1889759"/>
                <a:gd name="connsiteY337" fmla="*/ 263906 h 410464"/>
                <a:gd name="connsiteX338" fmla="*/ 1380236 w 1889759"/>
                <a:gd name="connsiteY338" fmla="*/ 308356 h 410464"/>
                <a:gd name="connsiteX339" fmla="*/ 1424559 w 1889759"/>
                <a:gd name="connsiteY339" fmla="*/ 308356 h 410464"/>
                <a:gd name="connsiteX340" fmla="*/ 1424559 w 1889759"/>
                <a:gd name="connsiteY340" fmla="*/ 331597 h 410464"/>
                <a:gd name="connsiteX341" fmla="*/ 1380236 w 1889759"/>
                <a:gd name="connsiteY341" fmla="*/ 331597 h 410464"/>
                <a:gd name="connsiteX342" fmla="*/ 1380236 w 1889759"/>
                <a:gd name="connsiteY342" fmla="*/ 381000 h 410464"/>
                <a:gd name="connsiteX343" fmla="*/ 1430528 w 1889759"/>
                <a:gd name="connsiteY343" fmla="*/ 381000 h 410464"/>
                <a:gd name="connsiteX344" fmla="*/ 1430528 w 1889759"/>
                <a:gd name="connsiteY344" fmla="*/ 406273 h 410464"/>
                <a:gd name="connsiteX345" fmla="*/ 1353058 w 1889759"/>
                <a:gd name="connsiteY345" fmla="*/ 406273 h 410464"/>
                <a:gd name="connsiteX346" fmla="*/ 1525905 w 1889759"/>
                <a:gd name="connsiteY346" fmla="*/ 406273 h 410464"/>
                <a:gd name="connsiteX347" fmla="*/ 1478280 w 1889759"/>
                <a:gd name="connsiteY347" fmla="*/ 288036 h 410464"/>
                <a:gd name="connsiteX348" fmla="*/ 1477518 w 1889759"/>
                <a:gd name="connsiteY348" fmla="*/ 288036 h 410464"/>
                <a:gd name="connsiteX349" fmla="*/ 1478026 w 1889759"/>
                <a:gd name="connsiteY349" fmla="*/ 406273 h 410464"/>
                <a:gd name="connsiteX350" fmla="*/ 1452499 w 1889759"/>
                <a:gd name="connsiteY350" fmla="*/ 406273 h 410464"/>
                <a:gd name="connsiteX351" fmla="*/ 1452499 w 1889759"/>
                <a:gd name="connsiteY351" fmla="*/ 238887 h 410464"/>
                <a:gd name="connsiteX352" fmla="*/ 1485011 w 1889759"/>
                <a:gd name="connsiteY352" fmla="*/ 238887 h 410464"/>
                <a:gd name="connsiteX353" fmla="*/ 1532128 w 1889759"/>
                <a:gd name="connsiteY353" fmla="*/ 357759 h 410464"/>
                <a:gd name="connsiteX354" fmla="*/ 1532890 w 1889759"/>
                <a:gd name="connsiteY354" fmla="*/ 357759 h 410464"/>
                <a:gd name="connsiteX355" fmla="*/ 1532636 w 1889759"/>
                <a:gd name="connsiteY355" fmla="*/ 238887 h 410464"/>
                <a:gd name="connsiteX356" fmla="*/ 1557274 w 1889759"/>
                <a:gd name="connsiteY356" fmla="*/ 238887 h 410464"/>
                <a:gd name="connsiteX357" fmla="*/ 1557274 w 1889759"/>
                <a:gd name="connsiteY357" fmla="*/ 406273 h 410464"/>
                <a:gd name="connsiteX358" fmla="*/ 1526032 w 1889759"/>
                <a:gd name="connsiteY358" fmla="*/ 406273 h 410464"/>
                <a:gd name="connsiteX359" fmla="*/ 1668653 w 1889759"/>
                <a:gd name="connsiteY359" fmla="*/ 404368 h 410464"/>
                <a:gd name="connsiteX360" fmla="*/ 1642745 w 1889759"/>
                <a:gd name="connsiteY360" fmla="*/ 410464 h 410464"/>
                <a:gd name="connsiteX361" fmla="*/ 1616964 w 1889759"/>
                <a:gd name="connsiteY361" fmla="*/ 403860 h 410464"/>
                <a:gd name="connsiteX362" fmla="*/ 1597533 w 1889759"/>
                <a:gd name="connsiteY362" fmla="*/ 385572 h 410464"/>
                <a:gd name="connsiteX363" fmla="*/ 1585214 w 1889759"/>
                <a:gd name="connsiteY363" fmla="*/ 357759 h 410464"/>
                <a:gd name="connsiteX364" fmla="*/ 1580769 w 1889759"/>
                <a:gd name="connsiteY364" fmla="*/ 322580 h 410464"/>
                <a:gd name="connsiteX365" fmla="*/ 1585214 w 1889759"/>
                <a:gd name="connsiteY365" fmla="*/ 287274 h 410464"/>
                <a:gd name="connsiteX366" fmla="*/ 1597660 w 1889759"/>
                <a:gd name="connsiteY366" fmla="*/ 259334 h 410464"/>
                <a:gd name="connsiteX367" fmla="*/ 1617218 w 1889759"/>
                <a:gd name="connsiteY367" fmla="*/ 241173 h 410464"/>
                <a:gd name="connsiteX368" fmla="*/ 1642745 w 1889759"/>
                <a:gd name="connsiteY368" fmla="*/ 234696 h 410464"/>
                <a:gd name="connsiteX369" fmla="*/ 1668145 w 1889759"/>
                <a:gd name="connsiteY369" fmla="*/ 240030 h 410464"/>
                <a:gd name="connsiteX370" fmla="*/ 1685925 w 1889759"/>
                <a:gd name="connsiteY370" fmla="*/ 255270 h 410464"/>
                <a:gd name="connsiteX371" fmla="*/ 1669542 w 1889759"/>
                <a:gd name="connsiteY371" fmla="*/ 275082 h 410464"/>
                <a:gd name="connsiteX372" fmla="*/ 1644396 w 1889759"/>
                <a:gd name="connsiteY372" fmla="*/ 261112 h 410464"/>
                <a:gd name="connsiteX373" fmla="*/ 1629410 w 1889759"/>
                <a:gd name="connsiteY373" fmla="*/ 265938 h 410464"/>
                <a:gd name="connsiteX374" fmla="*/ 1618742 w 1889759"/>
                <a:gd name="connsiteY374" fmla="*/ 279019 h 410464"/>
                <a:gd name="connsiteX375" fmla="*/ 1612392 w 1889759"/>
                <a:gd name="connsiteY375" fmla="*/ 298577 h 410464"/>
                <a:gd name="connsiteX376" fmla="*/ 1610233 w 1889759"/>
                <a:gd name="connsiteY376" fmla="*/ 322580 h 410464"/>
                <a:gd name="connsiteX377" fmla="*/ 1612392 w 1889759"/>
                <a:gd name="connsiteY377" fmla="*/ 346329 h 410464"/>
                <a:gd name="connsiteX378" fmla="*/ 1618742 w 1889759"/>
                <a:gd name="connsiteY378" fmla="*/ 365887 h 410464"/>
                <a:gd name="connsiteX379" fmla="*/ 1629537 w 1889759"/>
                <a:gd name="connsiteY379" fmla="*/ 378968 h 410464"/>
                <a:gd name="connsiteX380" fmla="*/ 1644777 w 1889759"/>
                <a:gd name="connsiteY380" fmla="*/ 383794 h 410464"/>
                <a:gd name="connsiteX381" fmla="*/ 1659128 w 1889759"/>
                <a:gd name="connsiteY381" fmla="*/ 379476 h 410464"/>
                <a:gd name="connsiteX382" fmla="*/ 1669161 w 1889759"/>
                <a:gd name="connsiteY382" fmla="*/ 369062 h 410464"/>
                <a:gd name="connsiteX383" fmla="*/ 1685544 w 1889759"/>
                <a:gd name="connsiteY383" fmla="*/ 388239 h 410464"/>
                <a:gd name="connsiteX384" fmla="*/ 1668653 w 1889759"/>
                <a:gd name="connsiteY384" fmla="*/ 404368 h 410464"/>
                <a:gd name="connsiteX385" fmla="*/ 1703578 w 1889759"/>
                <a:gd name="connsiteY385" fmla="*/ 406273 h 410464"/>
                <a:gd name="connsiteX386" fmla="*/ 1703578 w 1889759"/>
                <a:gd name="connsiteY386" fmla="*/ 238887 h 410464"/>
                <a:gd name="connsiteX387" fmla="*/ 1778762 w 1889759"/>
                <a:gd name="connsiteY387" fmla="*/ 238887 h 410464"/>
                <a:gd name="connsiteX388" fmla="*/ 1778762 w 1889759"/>
                <a:gd name="connsiteY388" fmla="*/ 263906 h 410464"/>
                <a:gd name="connsiteX389" fmla="*/ 1730883 w 1889759"/>
                <a:gd name="connsiteY389" fmla="*/ 263906 h 410464"/>
                <a:gd name="connsiteX390" fmla="*/ 1730883 w 1889759"/>
                <a:gd name="connsiteY390" fmla="*/ 308356 h 410464"/>
                <a:gd name="connsiteX391" fmla="*/ 1775206 w 1889759"/>
                <a:gd name="connsiteY391" fmla="*/ 308356 h 410464"/>
                <a:gd name="connsiteX392" fmla="*/ 1775206 w 1889759"/>
                <a:gd name="connsiteY392" fmla="*/ 331597 h 410464"/>
                <a:gd name="connsiteX393" fmla="*/ 1730883 w 1889759"/>
                <a:gd name="connsiteY393" fmla="*/ 331597 h 410464"/>
                <a:gd name="connsiteX394" fmla="*/ 1730883 w 1889759"/>
                <a:gd name="connsiteY394" fmla="*/ 381000 h 410464"/>
                <a:gd name="connsiteX395" fmla="*/ 1781175 w 1889759"/>
                <a:gd name="connsiteY395" fmla="*/ 381000 h 410464"/>
                <a:gd name="connsiteX396" fmla="*/ 1781175 w 1889759"/>
                <a:gd name="connsiteY396" fmla="*/ 406273 h 410464"/>
                <a:gd name="connsiteX397" fmla="*/ 1703705 w 1889759"/>
                <a:gd name="connsiteY397" fmla="*/ 406273 h 410464"/>
                <a:gd name="connsiteX398" fmla="*/ 1874139 w 1889759"/>
                <a:gd name="connsiteY398" fmla="*/ 271272 h 410464"/>
                <a:gd name="connsiteX399" fmla="*/ 1850898 w 1889759"/>
                <a:gd name="connsiteY399" fmla="*/ 260096 h 410464"/>
                <a:gd name="connsiteX400" fmla="*/ 1843024 w 1889759"/>
                <a:gd name="connsiteY400" fmla="*/ 261366 h 410464"/>
                <a:gd name="connsiteX401" fmla="*/ 1836166 w 1889759"/>
                <a:gd name="connsiteY401" fmla="*/ 265557 h 410464"/>
                <a:gd name="connsiteX402" fmla="*/ 1831340 w 1889759"/>
                <a:gd name="connsiteY402" fmla="*/ 272923 h 410464"/>
                <a:gd name="connsiteX403" fmla="*/ 1829562 w 1889759"/>
                <a:gd name="connsiteY403" fmla="*/ 283591 h 410464"/>
                <a:gd name="connsiteX404" fmla="*/ 1835912 w 1889759"/>
                <a:gd name="connsiteY404" fmla="*/ 299974 h 410464"/>
                <a:gd name="connsiteX405" fmla="*/ 1852803 w 1889759"/>
                <a:gd name="connsiteY405" fmla="*/ 311023 h 410464"/>
                <a:gd name="connsiteX406" fmla="*/ 1865376 w 1889759"/>
                <a:gd name="connsiteY406" fmla="*/ 318135 h 410464"/>
                <a:gd name="connsiteX407" fmla="*/ 1876933 w 1889759"/>
                <a:gd name="connsiteY407" fmla="*/ 327787 h 410464"/>
                <a:gd name="connsiteX408" fmla="*/ 1885442 w 1889759"/>
                <a:gd name="connsiteY408" fmla="*/ 341249 h 410464"/>
                <a:gd name="connsiteX409" fmla="*/ 1888744 w 1889759"/>
                <a:gd name="connsiteY409" fmla="*/ 359664 h 410464"/>
                <a:gd name="connsiteX410" fmla="*/ 1884807 w 1889759"/>
                <a:gd name="connsiteY410" fmla="*/ 381381 h 410464"/>
                <a:gd name="connsiteX411" fmla="*/ 1874393 w 1889759"/>
                <a:gd name="connsiteY411" fmla="*/ 397383 h 410464"/>
                <a:gd name="connsiteX412" fmla="*/ 1859153 w 1889759"/>
                <a:gd name="connsiteY412" fmla="*/ 407162 h 410464"/>
                <a:gd name="connsiteX413" fmla="*/ 1840611 w 1889759"/>
                <a:gd name="connsiteY413" fmla="*/ 410464 h 410464"/>
                <a:gd name="connsiteX414" fmla="*/ 1814830 w 1889759"/>
                <a:gd name="connsiteY414" fmla="*/ 405003 h 410464"/>
                <a:gd name="connsiteX415" fmla="*/ 1795907 w 1889759"/>
                <a:gd name="connsiteY415" fmla="*/ 391287 h 410464"/>
                <a:gd name="connsiteX416" fmla="*/ 1811274 w 1889759"/>
                <a:gd name="connsiteY416" fmla="*/ 370459 h 410464"/>
                <a:gd name="connsiteX417" fmla="*/ 1824482 w 1889759"/>
                <a:gd name="connsiteY417" fmla="*/ 380873 h 410464"/>
                <a:gd name="connsiteX418" fmla="*/ 1840230 w 1889759"/>
                <a:gd name="connsiteY418" fmla="*/ 384683 h 410464"/>
                <a:gd name="connsiteX419" fmla="*/ 1855216 w 1889759"/>
                <a:gd name="connsiteY419" fmla="*/ 378587 h 410464"/>
                <a:gd name="connsiteX420" fmla="*/ 1861185 w 1889759"/>
                <a:gd name="connsiteY420" fmla="*/ 361315 h 410464"/>
                <a:gd name="connsiteX421" fmla="*/ 1854073 w 1889759"/>
                <a:gd name="connsiteY421" fmla="*/ 344043 h 410464"/>
                <a:gd name="connsiteX422" fmla="*/ 1836039 w 1889759"/>
                <a:gd name="connsiteY422" fmla="*/ 332232 h 410464"/>
                <a:gd name="connsiteX423" fmla="*/ 1823085 w 1889759"/>
                <a:gd name="connsiteY423" fmla="*/ 324866 h 410464"/>
                <a:gd name="connsiteX424" fmla="*/ 1812417 w 1889759"/>
                <a:gd name="connsiteY424" fmla="*/ 315341 h 410464"/>
                <a:gd name="connsiteX425" fmla="*/ 1805051 w 1889759"/>
                <a:gd name="connsiteY425" fmla="*/ 302387 h 410464"/>
                <a:gd name="connsiteX426" fmla="*/ 1802384 w 1889759"/>
                <a:gd name="connsiteY426" fmla="*/ 284480 h 410464"/>
                <a:gd name="connsiteX427" fmla="*/ 1806575 w 1889759"/>
                <a:gd name="connsiteY427" fmla="*/ 262128 h 410464"/>
                <a:gd name="connsiteX428" fmla="*/ 1817497 w 1889759"/>
                <a:gd name="connsiteY428" fmla="*/ 246634 h 410464"/>
                <a:gd name="connsiteX429" fmla="*/ 1832737 w 1889759"/>
                <a:gd name="connsiteY429" fmla="*/ 237490 h 410464"/>
                <a:gd name="connsiteX430" fmla="*/ 1850009 w 1889759"/>
                <a:gd name="connsiteY430" fmla="*/ 234569 h 410464"/>
                <a:gd name="connsiteX431" fmla="*/ 1872869 w 1889759"/>
                <a:gd name="connsiteY431" fmla="*/ 238760 h 410464"/>
                <a:gd name="connsiteX432" fmla="*/ 1889760 w 1889759"/>
                <a:gd name="connsiteY432" fmla="*/ 250952 h 410464"/>
                <a:gd name="connsiteX433" fmla="*/ 1874139 w 1889759"/>
                <a:gd name="connsiteY433" fmla="*/ 271272 h 410464"/>
                <a:gd name="connsiteX434" fmla="*/ 1874139 w 1889759"/>
                <a:gd name="connsiteY434" fmla="*/ 271272 h 410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Lst>
              <a:rect l="l" t="t" r="r" b="b"/>
              <a:pathLst>
                <a:path w="1889759" h="410464">
                  <a:moveTo>
                    <a:pt x="796036" y="171704"/>
                  </a:moveTo>
                  <a:lnTo>
                    <a:pt x="824484" y="171704"/>
                  </a:lnTo>
                  <a:lnTo>
                    <a:pt x="824484" y="4318"/>
                  </a:lnTo>
                  <a:lnTo>
                    <a:pt x="796036" y="4318"/>
                  </a:lnTo>
                  <a:lnTo>
                    <a:pt x="796036" y="171704"/>
                  </a:lnTo>
                  <a:close/>
                  <a:moveTo>
                    <a:pt x="918210" y="171704"/>
                  </a:moveTo>
                  <a:lnTo>
                    <a:pt x="882142" y="171704"/>
                  </a:lnTo>
                  <a:lnTo>
                    <a:pt x="841121" y="4318"/>
                  </a:lnTo>
                  <a:lnTo>
                    <a:pt x="872871" y="4318"/>
                  </a:lnTo>
                  <a:lnTo>
                    <a:pt x="900811" y="138557"/>
                  </a:lnTo>
                  <a:lnTo>
                    <a:pt x="901573" y="138557"/>
                  </a:lnTo>
                  <a:lnTo>
                    <a:pt x="929513" y="4318"/>
                  </a:lnTo>
                  <a:lnTo>
                    <a:pt x="959866" y="4318"/>
                  </a:lnTo>
                  <a:lnTo>
                    <a:pt x="918083" y="171704"/>
                  </a:lnTo>
                  <a:close/>
                  <a:moveTo>
                    <a:pt x="976503" y="171704"/>
                  </a:moveTo>
                  <a:lnTo>
                    <a:pt x="976503" y="4318"/>
                  </a:lnTo>
                  <a:lnTo>
                    <a:pt x="1051687" y="4318"/>
                  </a:lnTo>
                  <a:lnTo>
                    <a:pt x="1051687" y="29337"/>
                  </a:lnTo>
                  <a:lnTo>
                    <a:pt x="1003808" y="29337"/>
                  </a:lnTo>
                  <a:lnTo>
                    <a:pt x="1003808" y="73787"/>
                  </a:lnTo>
                  <a:lnTo>
                    <a:pt x="1048131" y="73787"/>
                  </a:lnTo>
                  <a:lnTo>
                    <a:pt x="1048131" y="96901"/>
                  </a:lnTo>
                  <a:lnTo>
                    <a:pt x="1003808" y="96901"/>
                  </a:lnTo>
                  <a:lnTo>
                    <a:pt x="1003808" y="146304"/>
                  </a:lnTo>
                  <a:lnTo>
                    <a:pt x="1054100" y="146304"/>
                  </a:lnTo>
                  <a:lnTo>
                    <a:pt x="1054100" y="171577"/>
                  </a:lnTo>
                  <a:lnTo>
                    <a:pt x="976630" y="171577"/>
                  </a:lnTo>
                  <a:close/>
                  <a:moveTo>
                    <a:pt x="1143508" y="53467"/>
                  </a:moveTo>
                  <a:cubicBezTo>
                    <a:pt x="1143508" y="48387"/>
                    <a:pt x="1142746" y="44196"/>
                    <a:pt x="1141349" y="40894"/>
                  </a:cubicBezTo>
                  <a:cubicBezTo>
                    <a:pt x="1140079" y="37846"/>
                    <a:pt x="1138174" y="35179"/>
                    <a:pt x="1135761" y="33147"/>
                  </a:cubicBezTo>
                  <a:cubicBezTo>
                    <a:pt x="1133475" y="31242"/>
                    <a:pt x="1130935" y="29972"/>
                    <a:pt x="1128014" y="29083"/>
                  </a:cubicBezTo>
                  <a:cubicBezTo>
                    <a:pt x="1125220" y="28321"/>
                    <a:pt x="1122299" y="27940"/>
                    <a:pt x="1119505" y="27940"/>
                  </a:cubicBezTo>
                  <a:lnTo>
                    <a:pt x="1103376" y="27940"/>
                  </a:lnTo>
                  <a:lnTo>
                    <a:pt x="1103376" y="79502"/>
                  </a:lnTo>
                  <a:lnTo>
                    <a:pt x="1119505" y="79502"/>
                  </a:lnTo>
                  <a:cubicBezTo>
                    <a:pt x="1126490" y="79502"/>
                    <a:pt x="1132205" y="77343"/>
                    <a:pt x="1136650" y="73025"/>
                  </a:cubicBezTo>
                  <a:cubicBezTo>
                    <a:pt x="1141095" y="68707"/>
                    <a:pt x="1143381" y="62230"/>
                    <a:pt x="1143381" y="53467"/>
                  </a:cubicBezTo>
                  <a:close/>
                  <a:moveTo>
                    <a:pt x="1145413" y="171704"/>
                  </a:moveTo>
                  <a:lnTo>
                    <a:pt x="1119378" y="100330"/>
                  </a:lnTo>
                  <a:lnTo>
                    <a:pt x="1103503" y="100330"/>
                  </a:lnTo>
                  <a:lnTo>
                    <a:pt x="1103503" y="171704"/>
                  </a:lnTo>
                  <a:lnTo>
                    <a:pt x="1076071" y="171704"/>
                  </a:lnTo>
                  <a:lnTo>
                    <a:pt x="1076071" y="4318"/>
                  </a:lnTo>
                  <a:lnTo>
                    <a:pt x="1123950" y="4318"/>
                  </a:lnTo>
                  <a:cubicBezTo>
                    <a:pt x="1130935" y="4318"/>
                    <a:pt x="1137285" y="5207"/>
                    <a:pt x="1143127" y="6985"/>
                  </a:cubicBezTo>
                  <a:cubicBezTo>
                    <a:pt x="1148715" y="8636"/>
                    <a:pt x="1153922" y="11557"/>
                    <a:pt x="1158240" y="15621"/>
                  </a:cubicBezTo>
                  <a:cubicBezTo>
                    <a:pt x="1162431" y="19558"/>
                    <a:pt x="1165733" y="24511"/>
                    <a:pt x="1168019" y="30480"/>
                  </a:cubicBezTo>
                  <a:cubicBezTo>
                    <a:pt x="1170432" y="36449"/>
                    <a:pt x="1171575" y="43688"/>
                    <a:pt x="1171575" y="51943"/>
                  </a:cubicBezTo>
                  <a:cubicBezTo>
                    <a:pt x="1171575" y="58420"/>
                    <a:pt x="1170686" y="64135"/>
                    <a:pt x="1169035" y="69088"/>
                  </a:cubicBezTo>
                  <a:cubicBezTo>
                    <a:pt x="1167384" y="74041"/>
                    <a:pt x="1165225" y="78232"/>
                    <a:pt x="1162812" y="81788"/>
                  </a:cubicBezTo>
                  <a:cubicBezTo>
                    <a:pt x="1160526" y="85090"/>
                    <a:pt x="1157605" y="87884"/>
                    <a:pt x="1154430" y="90170"/>
                  </a:cubicBezTo>
                  <a:cubicBezTo>
                    <a:pt x="1151636" y="92202"/>
                    <a:pt x="1148588" y="93599"/>
                    <a:pt x="1145286" y="94488"/>
                  </a:cubicBezTo>
                  <a:lnTo>
                    <a:pt x="1175385" y="171577"/>
                  </a:lnTo>
                  <a:lnTo>
                    <a:pt x="1145540" y="171577"/>
                  </a:lnTo>
                  <a:close/>
                  <a:moveTo>
                    <a:pt x="1264412" y="36703"/>
                  </a:moveTo>
                  <a:cubicBezTo>
                    <a:pt x="1258189" y="29337"/>
                    <a:pt x="1250442" y="25527"/>
                    <a:pt x="1241171" y="25527"/>
                  </a:cubicBezTo>
                  <a:cubicBezTo>
                    <a:pt x="1238504" y="25527"/>
                    <a:pt x="1235837" y="25908"/>
                    <a:pt x="1233297" y="26797"/>
                  </a:cubicBezTo>
                  <a:cubicBezTo>
                    <a:pt x="1230757" y="27686"/>
                    <a:pt x="1228471" y="29083"/>
                    <a:pt x="1226439" y="30988"/>
                  </a:cubicBezTo>
                  <a:cubicBezTo>
                    <a:pt x="1224280" y="33020"/>
                    <a:pt x="1222629" y="35560"/>
                    <a:pt x="1221613" y="38354"/>
                  </a:cubicBezTo>
                  <a:cubicBezTo>
                    <a:pt x="1220470" y="41402"/>
                    <a:pt x="1219835" y="44831"/>
                    <a:pt x="1219835" y="49022"/>
                  </a:cubicBezTo>
                  <a:cubicBezTo>
                    <a:pt x="1219835" y="56134"/>
                    <a:pt x="1221994" y="61595"/>
                    <a:pt x="1226185" y="65405"/>
                  </a:cubicBezTo>
                  <a:cubicBezTo>
                    <a:pt x="1230503" y="69215"/>
                    <a:pt x="1236091" y="72898"/>
                    <a:pt x="1243076" y="76454"/>
                  </a:cubicBezTo>
                  <a:cubicBezTo>
                    <a:pt x="1247140" y="78486"/>
                    <a:pt x="1251331" y="80899"/>
                    <a:pt x="1255649" y="83566"/>
                  </a:cubicBezTo>
                  <a:cubicBezTo>
                    <a:pt x="1259967" y="86233"/>
                    <a:pt x="1263777" y="89535"/>
                    <a:pt x="1267206" y="93218"/>
                  </a:cubicBezTo>
                  <a:cubicBezTo>
                    <a:pt x="1270635" y="96901"/>
                    <a:pt x="1273556" y="101473"/>
                    <a:pt x="1275715" y="106680"/>
                  </a:cubicBezTo>
                  <a:cubicBezTo>
                    <a:pt x="1277874" y="111887"/>
                    <a:pt x="1279017" y="117983"/>
                    <a:pt x="1279017" y="125095"/>
                  </a:cubicBezTo>
                  <a:cubicBezTo>
                    <a:pt x="1279017" y="133350"/>
                    <a:pt x="1277747" y="140589"/>
                    <a:pt x="1275080" y="146812"/>
                  </a:cubicBezTo>
                  <a:cubicBezTo>
                    <a:pt x="1272667" y="152781"/>
                    <a:pt x="1269111" y="158242"/>
                    <a:pt x="1264666" y="162814"/>
                  </a:cubicBezTo>
                  <a:cubicBezTo>
                    <a:pt x="1260348" y="167132"/>
                    <a:pt x="1255268" y="170434"/>
                    <a:pt x="1249426" y="172593"/>
                  </a:cubicBezTo>
                  <a:cubicBezTo>
                    <a:pt x="1243457" y="174752"/>
                    <a:pt x="1237234" y="175895"/>
                    <a:pt x="1230884" y="175895"/>
                  </a:cubicBezTo>
                  <a:cubicBezTo>
                    <a:pt x="1221994" y="175895"/>
                    <a:pt x="1213104" y="174117"/>
                    <a:pt x="1204976" y="170434"/>
                  </a:cubicBezTo>
                  <a:cubicBezTo>
                    <a:pt x="1197102" y="166751"/>
                    <a:pt x="1190752" y="162306"/>
                    <a:pt x="1186053" y="156718"/>
                  </a:cubicBezTo>
                  <a:lnTo>
                    <a:pt x="1201420" y="135890"/>
                  </a:lnTo>
                  <a:cubicBezTo>
                    <a:pt x="1205103" y="140335"/>
                    <a:pt x="1209421" y="143764"/>
                    <a:pt x="1214628" y="146304"/>
                  </a:cubicBezTo>
                  <a:cubicBezTo>
                    <a:pt x="1219708" y="148844"/>
                    <a:pt x="1225042" y="150114"/>
                    <a:pt x="1230376" y="150114"/>
                  </a:cubicBezTo>
                  <a:cubicBezTo>
                    <a:pt x="1236345" y="150114"/>
                    <a:pt x="1241298" y="148082"/>
                    <a:pt x="1245362" y="144018"/>
                  </a:cubicBezTo>
                  <a:cubicBezTo>
                    <a:pt x="1249299" y="139954"/>
                    <a:pt x="1251331" y="134112"/>
                    <a:pt x="1251331" y="126746"/>
                  </a:cubicBezTo>
                  <a:cubicBezTo>
                    <a:pt x="1251331" y="119380"/>
                    <a:pt x="1248918" y="113792"/>
                    <a:pt x="1244219" y="109474"/>
                  </a:cubicBezTo>
                  <a:cubicBezTo>
                    <a:pt x="1239520" y="105156"/>
                    <a:pt x="1233424" y="101346"/>
                    <a:pt x="1226185" y="97663"/>
                  </a:cubicBezTo>
                  <a:cubicBezTo>
                    <a:pt x="1221613" y="95504"/>
                    <a:pt x="1217295" y="92964"/>
                    <a:pt x="1213231" y="90297"/>
                  </a:cubicBezTo>
                  <a:cubicBezTo>
                    <a:pt x="1209167" y="87630"/>
                    <a:pt x="1205611" y="84455"/>
                    <a:pt x="1202563" y="80772"/>
                  </a:cubicBezTo>
                  <a:cubicBezTo>
                    <a:pt x="1199388" y="76835"/>
                    <a:pt x="1196848" y="72517"/>
                    <a:pt x="1195197" y="67818"/>
                  </a:cubicBezTo>
                  <a:cubicBezTo>
                    <a:pt x="1193419" y="62865"/>
                    <a:pt x="1192530" y="56896"/>
                    <a:pt x="1192530" y="49911"/>
                  </a:cubicBezTo>
                  <a:cubicBezTo>
                    <a:pt x="1192530" y="41275"/>
                    <a:pt x="1193927" y="33782"/>
                    <a:pt x="1196721" y="27559"/>
                  </a:cubicBezTo>
                  <a:cubicBezTo>
                    <a:pt x="1199261" y="21717"/>
                    <a:pt x="1202944" y="16383"/>
                    <a:pt x="1207643" y="12065"/>
                  </a:cubicBezTo>
                  <a:cubicBezTo>
                    <a:pt x="1212088" y="8001"/>
                    <a:pt x="1217295" y="4953"/>
                    <a:pt x="1222883" y="2921"/>
                  </a:cubicBezTo>
                  <a:cubicBezTo>
                    <a:pt x="1228471" y="1016"/>
                    <a:pt x="1234313" y="0"/>
                    <a:pt x="1240155" y="0"/>
                  </a:cubicBezTo>
                  <a:cubicBezTo>
                    <a:pt x="1248664" y="0"/>
                    <a:pt x="1256284" y="1397"/>
                    <a:pt x="1263015" y="4191"/>
                  </a:cubicBezTo>
                  <a:cubicBezTo>
                    <a:pt x="1269746" y="6985"/>
                    <a:pt x="1275334" y="11049"/>
                    <a:pt x="1279906" y="16383"/>
                  </a:cubicBezTo>
                  <a:lnTo>
                    <a:pt x="1264285" y="36703"/>
                  </a:lnTo>
                  <a:lnTo>
                    <a:pt x="1264285" y="36703"/>
                  </a:lnTo>
                  <a:close/>
                  <a:moveTo>
                    <a:pt x="1300861" y="171704"/>
                  </a:moveTo>
                  <a:lnTo>
                    <a:pt x="1329309" y="171704"/>
                  </a:lnTo>
                  <a:lnTo>
                    <a:pt x="1329309" y="4318"/>
                  </a:lnTo>
                  <a:lnTo>
                    <a:pt x="1300861" y="4318"/>
                  </a:lnTo>
                  <a:lnTo>
                    <a:pt x="1300861" y="171704"/>
                  </a:lnTo>
                  <a:close/>
                  <a:moveTo>
                    <a:pt x="1404874" y="28448"/>
                  </a:moveTo>
                  <a:lnTo>
                    <a:pt x="1404874" y="171704"/>
                  </a:lnTo>
                  <a:lnTo>
                    <a:pt x="1376934" y="171704"/>
                  </a:lnTo>
                  <a:lnTo>
                    <a:pt x="1376934" y="28448"/>
                  </a:lnTo>
                  <a:lnTo>
                    <a:pt x="1345438" y="28448"/>
                  </a:lnTo>
                  <a:lnTo>
                    <a:pt x="1345438" y="4318"/>
                  </a:lnTo>
                  <a:lnTo>
                    <a:pt x="1436497" y="4318"/>
                  </a:lnTo>
                  <a:lnTo>
                    <a:pt x="1436497" y="28448"/>
                  </a:lnTo>
                  <a:lnTo>
                    <a:pt x="1405001" y="28448"/>
                  </a:lnTo>
                  <a:close/>
                  <a:moveTo>
                    <a:pt x="1514221" y="107696"/>
                  </a:moveTo>
                  <a:lnTo>
                    <a:pt x="1514221" y="171831"/>
                  </a:lnTo>
                  <a:lnTo>
                    <a:pt x="1486281" y="171831"/>
                  </a:lnTo>
                  <a:lnTo>
                    <a:pt x="1486281" y="107696"/>
                  </a:lnTo>
                  <a:lnTo>
                    <a:pt x="1444371" y="4318"/>
                  </a:lnTo>
                  <a:lnTo>
                    <a:pt x="1475232" y="4318"/>
                  </a:lnTo>
                  <a:lnTo>
                    <a:pt x="1500378" y="78994"/>
                  </a:lnTo>
                  <a:lnTo>
                    <a:pt x="1501140" y="78486"/>
                  </a:lnTo>
                  <a:lnTo>
                    <a:pt x="1526794" y="4191"/>
                  </a:lnTo>
                  <a:lnTo>
                    <a:pt x="1556893" y="4191"/>
                  </a:lnTo>
                  <a:lnTo>
                    <a:pt x="1514475" y="107569"/>
                  </a:lnTo>
                  <a:close/>
                  <a:moveTo>
                    <a:pt x="91567" y="322326"/>
                  </a:moveTo>
                  <a:cubicBezTo>
                    <a:pt x="91567" y="313817"/>
                    <a:pt x="90932" y="305816"/>
                    <a:pt x="89535" y="298323"/>
                  </a:cubicBezTo>
                  <a:cubicBezTo>
                    <a:pt x="88138" y="290830"/>
                    <a:pt x="86233" y="284353"/>
                    <a:pt x="83566" y="278892"/>
                  </a:cubicBezTo>
                  <a:cubicBezTo>
                    <a:pt x="81026" y="273431"/>
                    <a:pt x="77724" y="269113"/>
                    <a:pt x="73914" y="266065"/>
                  </a:cubicBezTo>
                  <a:cubicBezTo>
                    <a:pt x="69977" y="262890"/>
                    <a:pt x="65532" y="261366"/>
                    <a:pt x="60579" y="261366"/>
                  </a:cubicBezTo>
                  <a:cubicBezTo>
                    <a:pt x="55626" y="261366"/>
                    <a:pt x="50800" y="262890"/>
                    <a:pt x="46990" y="266065"/>
                  </a:cubicBezTo>
                  <a:cubicBezTo>
                    <a:pt x="43180" y="269240"/>
                    <a:pt x="39878" y="273558"/>
                    <a:pt x="37338" y="278892"/>
                  </a:cubicBezTo>
                  <a:cubicBezTo>
                    <a:pt x="34798" y="284353"/>
                    <a:pt x="32766" y="290830"/>
                    <a:pt x="31496" y="298323"/>
                  </a:cubicBezTo>
                  <a:cubicBezTo>
                    <a:pt x="30226" y="305816"/>
                    <a:pt x="29591" y="313817"/>
                    <a:pt x="29591" y="322326"/>
                  </a:cubicBezTo>
                  <a:cubicBezTo>
                    <a:pt x="29591" y="330835"/>
                    <a:pt x="30226" y="338836"/>
                    <a:pt x="31496" y="346329"/>
                  </a:cubicBezTo>
                  <a:cubicBezTo>
                    <a:pt x="32766" y="353822"/>
                    <a:pt x="34671" y="360299"/>
                    <a:pt x="37338" y="365887"/>
                  </a:cubicBezTo>
                  <a:cubicBezTo>
                    <a:pt x="40005" y="371348"/>
                    <a:pt x="43180" y="375793"/>
                    <a:pt x="46990" y="378841"/>
                  </a:cubicBezTo>
                  <a:cubicBezTo>
                    <a:pt x="50927" y="382016"/>
                    <a:pt x="55372" y="383540"/>
                    <a:pt x="60579" y="383540"/>
                  </a:cubicBezTo>
                  <a:cubicBezTo>
                    <a:pt x="65786" y="383540"/>
                    <a:pt x="70358" y="382016"/>
                    <a:pt x="74168" y="378841"/>
                  </a:cubicBezTo>
                  <a:cubicBezTo>
                    <a:pt x="77978" y="375666"/>
                    <a:pt x="81280" y="371348"/>
                    <a:pt x="83820" y="365887"/>
                  </a:cubicBezTo>
                  <a:cubicBezTo>
                    <a:pt x="86487" y="360426"/>
                    <a:pt x="88392" y="353822"/>
                    <a:pt x="89662" y="346329"/>
                  </a:cubicBezTo>
                  <a:cubicBezTo>
                    <a:pt x="90932" y="338836"/>
                    <a:pt x="91567" y="330835"/>
                    <a:pt x="91567" y="322326"/>
                  </a:cubicBezTo>
                  <a:moveTo>
                    <a:pt x="120904" y="322326"/>
                  </a:moveTo>
                  <a:cubicBezTo>
                    <a:pt x="120904" y="335534"/>
                    <a:pt x="119507" y="347599"/>
                    <a:pt x="116713" y="358394"/>
                  </a:cubicBezTo>
                  <a:cubicBezTo>
                    <a:pt x="113919" y="369189"/>
                    <a:pt x="109982" y="378460"/>
                    <a:pt x="104775" y="386207"/>
                  </a:cubicBezTo>
                  <a:cubicBezTo>
                    <a:pt x="99568" y="393954"/>
                    <a:pt x="93218" y="399923"/>
                    <a:pt x="85725" y="404114"/>
                  </a:cubicBezTo>
                  <a:cubicBezTo>
                    <a:pt x="78232" y="408432"/>
                    <a:pt x="69850" y="410464"/>
                    <a:pt x="60452" y="410464"/>
                  </a:cubicBezTo>
                  <a:cubicBezTo>
                    <a:pt x="51054" y="410464"/>
                    <a:pt x="42545" y="408305"/>
                    <a:pt x="35052" y="404114"/>
                  </a:cubicBezTo>
                  <a:cubicBezTo>
                    <a:pt x="27559" y="399796"/>
                    <a:pt x="21336" y="393827"/>
                    <a:pt x="16129" y="386207"/>
                  </a:cubicBezTo>
                  <a:cubicBezTo>
                    <a:pt x="10922" y="378460"/>
                    <a:pt x="6985" y="369189"/>
                    <a:pt x="4191" y="358394"/>
                  </a:cubicBezTo>
                  <a:cubicBezTo>
                    <a:pt x="1397" y="347599"/>
                    <a:pt x="0" y="335534"/>
                    <a:pt x="0" y="322326"/>
                  </a:cubicBezTo>
                  <a:cubicBezTo>
                    <a:pt x="0" y="309118"/>
                    <a:pt x="1397" y="297053"/>
                    <a:pt x="4064" y="286385"/>
                  </a:cubicBezTo>
                  <a:cubicBezTo>
                    <a:pt x="6731" y="275717"/>
                    <a:pt x="10668" y="266446"/>
                    <a:pt x="15875" y="258699"/>
                  </a:cubicBezTo>
                  <a:cubicBezTo>
                    <a:pt x="21082" y="250952"/>
                    <a:pt x="27432" y="244983"/>
                    <a:pt x="34925" y="240792"/>
                  </a:cubicBezTo>
                  <a:cubicBezTo>
                    <a:pt x="42418" y="236601"/>
                    <a:pt x="50927" y="234569"/>
                    <a:pt x="60452" y="234569"/>
                  </a:cubicBezTo>
                  <a:cubicBezTo>
                    <a:pt x="69977" y="234569"/>
                    <a:pt x="78232" y="236601"/>
                    <a:pt x="85725" y="240792"/>
                  </a:cubicBezTo>
                  <a:cubicBezTo>
                    <a:pt x="93218" y="244983"/>
                    <a:pt x="99568" y="250952"/>
                    <a:pt x="104775" y="258699"/>
                  </a:cubicBezTo>
                  <a:cubicBezTo>
                    <a:pt x="109982" y="266446"/>
                    <a:pt x="114046" y="275590"/>
                    <a:pt x="116713" y="286385"/>
                  </a:cubicBezTo>
                  <a:cubicBezTo>
                    <a:pt x="119507" y="297053"/>
                    <a:pt x="120904" y="309118"/>
                    <a:pt x="120904" y="322326"/>
                  </a:cubicBezTo>
                  <a:moveTo>
                    <a:pt x="173355" y="264414"/>
                  </a:moveTo>
                  <a:lnTo>
                    <a:pt x="173355" y="310261"/>
                  </a:lnTo>
                  <a:lnTo>
                    <a:pt x="216535" y="310261"/>
                  </a:lnTo>
                  <a:lnTo>
                    <a:pt x="216535" y="334391"/>
                  </a:lnTo>
                  <a:lnTo>
                    <a:pt x="173609" y="334391"/>
                  </a:lnTo>
                  <a:lnTo>
                    <a:pt x="173609" y="406273"/>
                  </a:lnTo>
                  <a:lnTo>
                    <a:pt x="144907" y="406273"/>
                  </a:lnTo>
                  <a:lnTo>
                    <a:pt x="144907" y="238887"/>
                  </a:lnTo>
                  <a:lnTo>
                    <a:pt x="220091" y="238887"/>
                  </a:lnTo>
                  <a:lnTo>
                    <a:pt x="220091" y="264414"/>
                  </a:lnTo>
                  <a:lnTo>
                    <a:pt x="173355" y="264414"/>
                  </a:lnTo>
                  <a:close/>
                  <a:moveTo>
                    <a:pt x="337820" y="265557"/>
                  </a:moveTo>
                  <a:lnTo>
                    <a:pt x="336931" y="265557"/>
                  </a:lnTo>
                  <a:lnTo>
                    <a:pt x="318643" y="348488"/>
                  </a:lnTo>
                  <a:lnTo>
                    <a:pt x="355600" y="348488"/>
                  </a:lnTo>
                  <a:lnTo>
                    <a:pt x="337820" y="265557"/>
                  </a:lnTo>
                  <a:close/>
                  <a:moveTo>
                    <a:pt x="367411" y="406273"/>
                  </a:moveTo>
                  <a:lnTo>
                    <a:pt x="359156" y="370840"/>
                  </a:lnTo>
                  <a:lnTo>
                    <a:pt x="315087" y="370840"/>
                  </a:lnTo>
                  <a:lnTo>
                    <a:pt x="306578" y="406273"/>
                  </a:lnTo>
                  <a:lnTo>
                    <a:pt x="278130" y="406273"/>
                  </a:lnTo>
                  <a:lnTo>
                    <a:pt x="319786" y="238887"/>
                  </a:lnTo>
                  <a:lnTo>
                    <a:pt x="356108" y="238887"/>
                  </a:lnTo>
                  <a:lnTo>
                    <a:pt x="397129" y="406273"/>
                  </a:lnTo>
                  <a:lnTo>
                    <a:pt x="367538" y="406273"/>
                  </a:lnTo>
                  <a:lnTo>
                    <a:pt x="367538" y="406273"/>
                  </a:lnTo>
                  <a:close/>
                  <a:moveTo>
                    <a:pt x="480441" y="288671"/>
                  </a:moveTo>
                  <a:cubicBezTo>
                    <a:pt x="480441" y="279781"/>
                    <a:pt x="478282" y="273177"/>
                    <a:pt x="474091" y="269113"/>
                  </a:cubicBezTo>
                  <a:cubicBezTo>
                    <a:pt x="469773" y="265049"/>
                    <a:pt x="464312" y="263017"/>
                    <a:pt x="457708" y="263017"/>
                  </a:cubicBezTo>
                  <a:lnTo>
                    <a:pt x="441579" y="263017"/>
                  </a:lnTo>
                  <a:lnTo>
                    <a:pt x="441579" y="315976"/>
                  </a:lnTo>
                  <a:lnTo>
                    <a:pt x="457708" y="315976"/>
                  </a:lnTo>
                  <a:cubicBezTo>
                    <a:pt x="464312" y="315976"/>
                    <a:pt x="469773" y="313690"/>
                    <a:pt x="474091" y="308991"/>
                  </a:cubicBezTo>
                  <a:cubicBezTo>
                    <a:pt x="478409" y="304419"/>
                    <a:pt x="480441" y="297561"/>
                    <a:pt x="480441" y="288671"/>
                  </a:cubicBezTo>
                  <a:moveTo>
                    <a:pt x="507238" y="288290"/>
                  </a:moveTo>
                  <a:cubicBezTo>
                    <a:pt x="507238" y="296799"/>
                    <a:pt x="505968" y="304292"/>
                    <a:pt x="503301" y="310642"/>
                  </a:cubicBezTo>
                  <a:cubicBezTo>
                    <a:pt x="500761" y="316992"/>
                    <a:pt x="497332" y="322326"/>
                    <a:pt x="493014" y="326644"/>
                  </a:cubicBezTo>
                  <a:cubicBezTo>
                    <a:pt x="488823" y="330962"/>
                    <a:pt x="483870" y="334010"/>
                    <a:pt x="478409" y="336042"/>
                  </a:cubicBezTo>
                  <a:cubicBezTo>
                    <a:pt x="472948" y="338074"/>
                    <a:pt x="467233" y="339090"/>
                    <a:pt x="461391" y="339090"/>
                  </a:cubicBezTo>
                  <a:lnTo>
                    <a:pt x="441579" y="339090"/>
                  </a:lnTo>
                  <a:lnTo>
                    <a:pt x="441579" y="406273"/>
                  </a:lnTo>
                  <a:lnTo>
                    <a:pt x="413639" y="406273"/>
                  </a:lnTo>
                  <a:lnTo>
                    <a:pt x="413639" y="238887"/>
                  </a:lnTo>
                  <a:lnTo>
                    <a:pt x="459994" y="238887"/>
                  </a:lnTo>
                  <a:cubicBezTo>
                    <a:pt x="465328" y="238887"/>
                    <a:pt x="470916" y="239649"/>
                    <a:pt x="476504" y="241300"/>
                  </a:cubicBezTo>
                  <a:cubicBezTo>
                    <a:pt x="482219" y="242824"/>
                    <a:pt x="487299" y="245618"/>
                    <a:pt x="491744" y="249428"/>
                  </a:cubicBezTo>
                  <a:cubicBezTo>
                    <a:pt x="496189" y="253238"/>
                    <a:pt x="499999" y="258318"/>
                    <a:pt x="502920" y="264668"/>
                  </a:cubicBezTo>
                  <a:cubicBezTo>
                    <a:pt x="505841" y="271018"/>
                    <a:pt x="507238" y="278892"/>
                    <a:pt x="507238" y="288290"/>
                  </a:cubicBezTo>
                  <a:moveTo>
                    <a:pt x="593344" y="288671"/>
                  </a:moveTo>
                  <a:cubicBezTo>
                    <a:pt x="593344" y="279781"/>
                    <a:pt x="591185" y="273177"/>
                    <a:pt x="586994" y="269113"/>
                  </a:cubicBezTo>
                  <a:cubicBezTo>
                    <a:pt x="582676" y="265049"/>
                    <a:pt x="577215" y="263017"/>
                    <a:pt x="570611" y="263017"/>
                  </a:cubicBezTo>
                  <a:lnTo>
                    <a:pt x="554482" y="263017"/>
                  </a:lnTo>
                  <a:lnTo>
                    <a:pt x="554482" y="315976"/>
                  </a:lnTo>
                  <a:lnTo>
                    <a:pt x="570611" y="315976"/>
                  </a:lnTo>
                  <a:cubicBezTo>
                    <a:pt x="577215" y="315976"/>
                    <a:pt x="582676" y="313690"/>
                    <a:pt x="586994" y="308991"/>
                  </a:cubicBezTo>
                  <a:cubicBezTo>
                    <a:pt x="591312" y="304419"/>
                    <a:pt x="593344" y="297561"/>
                    <a:pt x="593344" y="288671"/>
                  </a:cubicBezTo>
                  <a:moveTo>
                    <a:pt x="620141" y="288290"/>
                  </a:moveTo>
                  <a:cubicBezTo>
                    <a:pt x="620141" y="296799"/>
                    <a:pt x="618871" y="304292"/>
                    <a:pt x="616204" y="310642"/>
                  </a:cubicBezTo>
                  <a:cubicBezTo>
                    <a:pt x="613664" y="316992"/>
                    <a:pt x="610235" y="322326"/>
                    <a:pt x="605917" y="326644"/>
                  </a:cubicBezTo>
                  <a:cubicBezTo>
                    <a:pt x="601726" y="330962"/>
                    <a:pt x="596773" y="334010"/>
                    <a:pt x="591312" y="336042"/>
                  </a:cubicBezTo>
                  <a:cubicBezTo>
                    <a:pt x="585851" y="338074"/>
                    <a:pt x="580136" y="339090"/>
                    <a:pt x="574294" y="339090"/>
                  </a:cubicBezTo>
                  <a:lnTo>
                    <a:pt x="554482" y="339090"/>
                  </a:lnTo>
                  <a:lnTo>
                    <a:pt x="554482" y="406273"/>
                  </a:lnTo>
                  <a:lnTo>
                    <a:pt x="526542" y="406273"/>
                  </a:lnTo>
                  <a:lnTo>
                    <a:pt x="526542" y="238887"/>
                  </a:lnTo>
                  <a:lnTo>
                    <a:pt x="572897" y="238887"/>
                  </a:lnTo>
                  <a:cubicBezTo>
                    <a:pt x="578231" y="238887"/>
                    <a:pt x="583819" y="239649"/>
                    <a:pt x="589407" y="241300"/>
                  </a:cubicBezTo>
                  <a:cubicBezTo>
                    <a:pt x="595122" y="242824"/>
                    <a:pt x="600202" y="245618"/>
                    <a:pt x="604647" y="249428"/>
                  </a:cubicBezTo>
                  <a:cubicBezTo>
                    <a:pt x="609092" y="253238"/>
                    <a:pt x="612775" y="258318"/>
                    <a:pt x="615823" y="264668"/>
                  </a:cubicBezTo>
                  <a:cubicBezTo>
                    <a:pt x="618744" y="271018"/>
                    <a:pt x="620141" y="278892"/>
                    <a:pt x="620141" y="288290"/>
                  </a:cubicBezTo>
                  <a:moveTo>
                    <a:pt x="639445" y="406273"/>
                  </a:moveTo>
                  <a:lnTo>
                    <a:pt x="639445" y="238887"/>
                  </a:lnTo>
                  <a:lnTo>
                    <a:pt x="668147" y="238887"/>
                  </a:lnTo>
                  <a:lnTo>
                    <a:pt x="668147" y="379984"/>
                  </a:lnTo>
                  <a:lnTo>
                    <a:pt x="714375" y="379984"/>
                  </a:lnTo>
                  <a:lnTo>
                    <a:pt x="714375" y="406273"/>
                  </a:lnTo>
                  <a:lnTo>
                    <a:pt x="639445" y="406273"/>
                  </a:lnTo>
                  <a:close/>
                  <a:moveTo>
                    <a:pt x="731266" y="406273"/>
                  </a:moveTo>
                  <a:lnTo>
                    <a:pt x="759714" y="406273"/>
                  </a:lnTo>
                  <a:lnTo>
                    <a:pt x="759714" y="238887"/>
                  </a:lnTo>
                  <a:lnTo>
                    <a:pt x="731266" y="238887"/>
                  </a:lnTo>
                  <a:lnTo>
                    <a:pt x="731266" y="406273"/>
                  </a:lnTo>
                  <a:close/>
                  <a:moveTo>
                    <a:pt x="789940" y="406273"/>
                  </a:moveTo>
                  <a:lnTo>
                    <a:pt x="789940" y="238887"/>
                  </a:lnTo>
                  <a:lnTo>
                    <a:pt x="865124" y="238887"/>
                  </a:lnTo>
                  <a:lnTo>
                    <a:pt x="865124" y="263906"/>
                  </a:lnTo>
                  <a:lnTo>
                    <a:pt x="817245" y="263906"/>
                  </a:lnTo>
                  <a:lnTo>
                    <a:pt x="817245" y="308356"/>
                  </a:lnTo>
                  <a:lnTo>
                    <a:pt x="861568" y="308356"/>
                  </a:lnTo>
                  <a:lnTo>
                    <a:pt x="861568" y="331597"/>
                  </a:lnTo>
                  <a:lnTo>
                    <a:pt x="817245" y="331597"/>
                  </a:lnTo>
                  <a:lnTo>
                    <a:pt x="817245" y="381000"/>
                  </a:lnTo>
                  <a:lnTo>
                    <a:pt x="867537" y="381000"/>
                  </a:lnTo>
                  <a:lnTo>
                    <a:pt x="867537" y="406273"/>
                  </a:lnTo>
                  <a:lnTo>
                    <a:pt x="790067" y="406273"/>
                  </a:lnTo>
                  <a:close/>
                  <a:moveTo>
                    <a:pt x="968883" y="322834"/>
                  </a:moveTo>
                  <a:cubicBezTo>
                    <a:pt x="968883" y="312928"/>
                    <a:pt x="967994" y="304292"/>
                    <a:pt x="966216" y="296799"/>
                  </a:cubicBezTo>
                  <a:cubicBezTo>
                    <a:pt x="964438" y="289433"/>
                    <a:pt x="961771" y="283210"/>
                    <a:pt x="958469" y="278384"/>
                  </a:cubicBezTo>
                  <a:cubicBezTo>
                    <a:pt x="955167" y="273558"/>
                    <a:pt x="951230" y="269875"/>
                    <a:pt x="946658" y="267335"/>
                  </a:cubicBezTo>
                  <a:cubicBezTo>
                    <a:pt x="942086" y="264922"/>
                    <a:pt x="936879" y="263652"/>
                    <a:pt x="931672" y="263652"/>
                  </a:cubicBezTo>
                  <a:lnTo>
                    <a:pt x="918210" y="263652"/>
                  </a:lnTo>
                  <a:lnTo>
                    <a:pt x="918210" y="381381"/>
                  </a:lnTo>
                  <a:lnTo>
                    <a:pt x="931672" y="381381"/>
                  </a:lnTo>
                  <a:cubicBezTo>
                    <a:pt x="937006" y="381381"/>
                    <a:pt x="941959" y="380111"/>
                    <a:pt x="946658" y="377698"/>
                  </a:cubicBezTo>
                  <a:cubicBezTo>
                    <a:pt x="951230" y="375285"/>
                    <a:pt x="955167" y="371602"/>
                    <a:pt x="958469" y="366649"/>
                  </a:cubicBezTo>
                  <a:cubicBezTo>
                    <a:pt x="961771" y="361696"/>
                    <a:pt x="964311" y="355600"/>
                    <a:pt x="966216" y="348361"/>
                  </a:cubicBezTo>
                  <a:cubicBezTo>
                    <a:pt x="967994" y="340995"/>
                    <a:pt x="968883" y="332486"/>
                    <a:pt x="968883" y="322707"/>
                  </a:cubicBezTo>
                  <a:moveTo>
                    <a:pt x="997204" y="322834"/>
                  </a:moveTo>
                  <a:cubicBezTo>
                    <a:pt x="997204" y="349250"/>
                    <a:pt x="991616" y="369824"/>
                    <a:pt x="980440" y="384429"/>
                  </a:cubicBezTo>
                  <a:cubicBezTo>
                    <a:pt x="969264" y="399034"/>
                    <a:pt x="952881" y="406273"/>
                    <a:pt x="931291" y="406273"/>
                  </a:cubicBezTo>
                  <a:lnTo>
                    <a:pt x="889381" y="406273"/>
                  </a:lnTo>
                  <a:lnTo>
                    <a:pt x="889381" y="238887"/>
                  </a:lnTo>
                  <a:lnTo>
                    <a:pt x="931545" y="238887"/>
                  </a:lnTo>
                  <a:cubicBezTo>
                    <a:pt x="953008" y="238887"/>
                    <a:pt x="969391" y="246253"/>
                    <a:pt x="980440" y="260985"/>
                  </a:cubicBezTo>
                  <a:cubicBezTo>
                    <a:pt x="991616" y="275717"/>
                    <a:pt x="997204" y="296291"/>
                    <a:pt x="997204" y="322834"/>
                  </a:cubicBezTo>
                  <a:moveTo>
                    <a:pt x="1141095" y="271272"/>
                  </a:moveTo>
                  <a:cubicBezTo>
                    <a:pt x="1134999" y="263906"/>
                    <a:pt x="1127125" y="260096"/>
                    <a:pt x="1117854" y="260096"/>
                  </a:cubicBezTo>
                  <a:cubicBezTo>
                    <a:pt x="1115187" y="260096"/>
                    <a:pt x="1112520" y="260477"/>
                    <a:pt x="1109980" y="261366"/>
                  </a:cubicBezTo>
                  <a:cubicBezTo>
                    <a:pt x="1107440" y="262255"/>
                    <a:pt x="1105154" y="263652"/>
                    <a:pt x="1103122" y="265557"/>
                  </a:cubicBezTo>
                  <a:cubicBezTo>
                    <a:pt x="1100963" y="267589"/>
                    <a:pt x="1099312" y="270129"/>
                    <a:pt x="1098296" y="272923"/>
                  </a:cubicBezTo>
                  <a:cubicBezTo>
                    <a:pt x="1097153" y="275971"/>
                    <a:pt x="1096518" y="279400"/>
                    <a:pt x="1096518" y="283591"/>
                  </a:cubicBezTo>
                  <a:cubicBezTo>
                    <a:pt x="1096518" y="290703"/>
                    <a:pt x="1098677" y="296164"/>
                    <a:pt x="1102868" y="299974"/>
                  </a:cubicBezTo>
                  <a:cubicBezTo>
                    <a:pt x="1107186" y="303784"/>
                    <a:pt x="1112774" y="307467"/>
                    <a:pt x="1119632" y="311023"/>
                  </a:cubicBezTo>
                  <a:cubicBezTo>
                    <a:pt x="1123696" y="313055"/>
                    <a:pt x="1127887" y="315468"/>
                    <a:pt x="1132205" y="318135"/>
                  </a:cubicBezTo>
                  <a:cubicBezTo>
                    <a:pt x="1136523" y="320802"/>
                    <a:pt x="1140333" y="324104"/>
                    <a:pt x="1143762" y="327787"/>
                  </a:cubicBezTo>
                  <a:cubicBezTo>
                    <a:pt x="1147191" y="331597"/>
                    <a:pt x="1150112" y="336042"/>
                    <a:pt x="1152271" y="341249"/>
                  </a:cubicBezTo>
                  <a:cubicBezTo>
                    <a:pt x="1154430" y="346456"/>
                    <a:pt x="1155573" y="352552"/>
                    <a:pt x="1155573" y="359664"/>
                  </a:cubicBezTo>
                  <a:cubicBezTo>
                    <a:pt x="1155573" y="367792"/>
                    <a:pt x="1154303" y="375158"/>
                    <a:pt x="1151636" y="381381"/>
                  </a:cubicBezTo>
                  <a:cubicBezTo>
                    <a:pt x="1149223" y="387350"/>
                    <a:pt x="1145667" y="392811"/>
                    <a:pt x="1141222" y="397383"/>
                  </a:cubicBezTo>
                  <a:cubicBezTo>
                    <a:pt x="1136904" y="401701"/>
                    <a:pt x="1131824" y="405003"/>
                    <a:pt x="1125982" y="407162"/>
                  </a:cubicBezTo>
                  <a:cubicBezTo>
                    <a:pt x="1120013" y="409321"/>
                    <a:pt x="1113790" y="410464"/>
                    <a:pt x="1107440" y="410464"/>
                  </a:cubicBezTo>
                  <a:cubicBezTo>
                    <a:pt x="1098550" y="410464"/>
                    <a:pt x="1089787" y="408686"/>
                    <a:pt x="1081659" y="405003"/>
                  </a:cubicBezTo>
                  <a:cubicBezTo>
                    <a:pt x="1073785" y="401320"/>
                    <a:pt x="1067435" y="396875"/>
                    <a:pt x="1062736" y="391287"/>
                  </a:cubicBezTo>
                  <a:lnTo>
                    <a:pt x="1078103" y="370459"/>
                  </a:lnTo>
                  <a:cubicBezTo>
                    <a:pt x="1081659" y="374777"/>
                    <a:pt x="1086231" y="378333"/>
                    <a:pt x="1091311" y="380873"/>
                  </a:cubicBezTo>
                  <a:cubicBezTo>
                    <a:pt x="1096391" y="383413"/>
                    <a:pt x="1101725" y="384683"/>
                    <a:pt x="1107059" y="384683"/>
                  </a:cubicBezTo>
                  <a:cubicBezTo>
                    <a:pt x="1113028" y="384683"/>
                    <a:pt x="1117981" y="382651"/>
                    <a:pt x="1121918" y="378587"/>
                  </a:cubicBezTo>
                  <a:cubicBezTo>
                    <a:pt x="1125855" y="374523"/>
                    <a:pt x="1127887" y="368681"/>
                    <a:pt x="1127887" y="361315"/>
                  </a:cubicBezTo>
                  <a:cubicBezTo>
                    <a:pt x="1127887" y="353949"/>
                    <a:pt x="1125474" y="348361"/>
                    <a:pt x="1120775" y="344043"/>
                  </a:cubicBezTo>
                  <a:cubicBezTo>
                    <a:pt x="1116076" y="339725"/>
                    <a:pt x="1109980" y="335915"/>
                    <a:pt x="1102741" y="332232"/>
                  </a:cubicBezTo>
                  <a:cubicBezTo>
                    <a:pt x="1098296" y="330073"/>
                    <a:pt x="1093978" y="327660"/>
                    <a:pt x="1089787" y="324866"/>
                  </a:cubicBezTo>
                  <a:cubicBezTo>
                    <a:pt x="1085723" y="322199"/>
                    <a:pt x="1082167" y="319024"/>
                    <a:pt x="1079119" y="315341"/>
                  </a:cubicBezTo>
                  <a:cubicBezTo>
                    <a:pt x="1075944" y="311404"/>
                    <a:pt x="1073404" y="307086"/>
                    <a:pt x="1071753" y="302387"/>
                  </a:cubicBezTo>
                  <a:cubicBezTo>
                    <a:pt x="1069975" y="297434"/>
                    <a:pt x="1069086" y="291465"/>
                    <a:pt x="1069086" y="284480"/>
                  </a:cubicBezTo>
                  <a:cubicBezTo>
                    <a:pt x="1069086" y="275844"/>
                    <a:pt x="1070483" y="268351"/>
                    <a:pt x="1073277" y="262128"/>
                  </a:cubicBezTo>
                  <a:cubicBezTo>
                    <a:pt x="1075817" y="256286"/>
                    <a:pt x="1079500" y="250952"/>
                    <a:pt x="1084199" y="246634"/>
                  </a:cubicBezTo>
                  <a:cubicBezTo>
                    <a:pt x="1088644" y="242570"/>
                    <a:pt x="1093851" y="239522"/>
                    <a:pt x="1099439" y="237490"/>
                  </a:cubicBezTo>
                  <a:cubicBezTo>
                    <a:pt x="1105154" y="235458"/>
                    <a:pt x="1110869" y="234569"/>
                    <a:pt x="1116711" y="234569"/>
                  </a:cubicBezTo>
                  <a:cubicBezTo>
                    <a:pt x="1125220" y="234569"/>
                    <a:pt x="1132840" y="235966"/>
                    <a:pt x="1139571" y="238760"/>
                  </a:cubicBezTo>
                  <a:cubicBezTo>
                    <a:pt x="1146302" y="241554"/>
                    <a:pt x="1151890" y="245618"/>
                    <a:pt x="1156462" y="250952"/>
                  </a:cubicBezTo>
                  <a:lnTo>
                    <a:pt x="1140841" y="271272"/>
                  </a:lnTo>
                  <a:lnTo>
                    <a:pt x="1140841" y="271272"/>
                  </a:lnTo>
                  <a:close/>
                  <a:moveTo>
                    <a:pt x="1259459" y="404368"/>
                  </a:moveTo>
                  <a:cubicBezTo>
                    <a:pt x="1252601" y="408432"/>
                    <a:pt x="1243965" y="410464"/>
                    <a:pt x="1233551" y="410464"/>
                  </a:cubicBezTo>
                  <a:cubicBezTo>
                    <a:pt x="1224026" y="410464"/>
                    <a:pt x="1215517" y="408305"/>
                    <a:pt x="1207897" y="403860"/>
                  </a:cubicBezTo>
                  <a:cubicBezTo>
                    <a:pt x="1200277" y="399415"/>
                    <a:pt x="1193800" y="393319"/>
                    <a:pt x="1188466" y="385572"/>
                  </a:cubicBezTo>
                  <a:cubicBezTo>
                    <a:pt x="1183132" y="377825"/>
                    <a:pt x="1179068" y="368554"/>
                    <a:pt x="1176147" y="357759"/>
                  </a:cubicBezTo>
                  <a:cubicBezTo>
                    <a:pt x="1173226" y="347091"/>
                    <a:pt x="1171702" y="335280"/>
                    <a:pt x="1171702" y="322580"/>
                  </a:cubicBezTo>
                  <a:cubicBezTo>
                    <a:pt x="1171702" y="309880"/>
                    <a:pt x="1173099" y="298069"/>
                    <a:pt x="1176147" y="287274"/>
                  </a:cubicBezTo>
                  <a:cubicBezTo>
                    <a:pt x="1179068" y="276479"/>
                    <a:pt x="1183259" y="267208"/>
                    <a:pt x="1188593" y="259334"/>
                  </a:cubicBezTo>
                  <a:cubicBezTo>
                    <a:pt x="1193927" y="251587"/>
                    <a:pt x="1200531" y="245491"/>
                    <a:pt x="1208151" y="241173"/>
                  </a:cubicBezTo>
                  <a:cubicBezTo>
                    <a:pt x="1215771" y="236855"/>
                    <a:pt x="1224280" y="234696"/>
                    <a:pt x="1233678" y="234696"/>
                  </a:cubicBezTo>
                  <a:cubicBezTo>
                    <a:pt x="1243076" y="234696"/>
                    <a:pt x="1251839" y="236474"/>
                    <a:pt x="1259078" y="240030"/>
                  </a:cubicBezTo>
                  <a:cubicBezTo>
                    <a:pt x="1266190" y="243459"/>
                    <a:pt x="1272413" y="248793"/>
                    <a:pt x="1276858" y="255270"/>
                  </a:cubicBezTo>
                  <a:lnTo>
                    <a:pt x="1260475" y="275082"/>
                  </a:lnTo>
                  <a:cubicBezTo>
                    <a:pt x="1253998" y="265811"/>
                    <a:pt x="1245616" y="261112"/>
                    <a:pt x="1235329" y="261112"/>
                  </a:cubicBezTo>
                  <a:cubicBezTo>
                    <a:pt x="1229614" y="261112"/>
                    <a:pt x="1224661" y="262763"/>
                    <a:pt x="1220343" y="265938"/>
                  </a:cubicBezTo>
                  <a:cubicBezTo>
                    <a:pt x="1216025" y="269113"/>
                    <a:pt x="1212469" y="273558"/>
                    <a:pt x="1209675" y="279019"/>
                  </a:cubicBezTo>
                  <a:cubicBezTo>
                    <a:pt x="1206881" y="284480"/>
                    <a:pt x="1204722" y="291084"/>
                    <a:pt x="1203325" y="298577"/>
                  </a:cubicBezTo>
                  <a:cubicBezTo>
                    <a:pt x="1201928" y="306070"/>
                    <a:pt x="1201166" y="314071"/>
                    <a:pt x="1201166" y="322580"/>
                  </a:cubicBezTo>
                  <a:cubicBezTo>
                    <a:pt x="1201166" y="331089"/>
                    <a:pt x="1201928" y="338836"/>
                    <a:pt x="1203325" y="346329"/>
                  </a:cubicBezTo>
                  <a:cubicBezTo>
                    <a:pt x="1204722" y="353822"/>
                    <a:pt x="1206881" y="360299"/>
                    <a:pt x="1209675" y="365887"/>
                  </a:cubicBezTo>
                  <a:cubicBezTo>
                    <a:pt x="1212469" y="371475"/>
                    <a:pt x="1216152" y="375793"/>
                    <a:pt x="1220470" y="378968"/>
                  </a:cubicBezTo>
                  <a:cubicBezTo>
                    <a:pt x="1224788" y="382143"/>
                    <a:pt x="1229868" y="383794"/>
                    <a:pt x="1235710" y="383794"/>
                  </a:cubicBezTo>
                  <a:cubicBezTo>
                    <a:pt x="1241298" y="383794"/>
                    <a:pt x="1245997" y="382397"/>
                    <a:pt x="1250061" y="379476"/>
                  </a:cubicBezTo>
                  <a:cubicBezTo>
                    <a:pt x="1254125" y="376682"/>
                    <a:pt x="1257427" y="373126"/>
                    <a:pt x="1260094" y="369062"/>
                  </a:cubicBezTo>
                  <a:lnTo>
                    <a:pt x="1276477" y="388239"/>
                  </a:lnTo>
                  <a:cubicBezTo>
                    <a:pt x="1272159" y="394843"/>
                    <a:pt x="1266317" y="400304"/>
                    <a:pt x="1259586" y="404368"/>
                  </a:cubicBezTo>
                  <a:moveTo>
                    <a:pt x="1294257" y="406273"/>
                  </a:moveTo>
                  <a:lnTo>
                    <a:pt x="1322705" y="406273"/>
                  </a:lnTo>
                  <a:lnTo>
                    <a:pt x="1322705" y="238887"/>
                  </a:lnTo>
                  <a:lnTo>
                    <a:pt x="1294257" y="238887"/>
                  </a:lnTo>
                  <a:lnTo>
                    <a:pt x="1294257" y="406273"/>
                  </a:lnTo>
                  <a:close/>
                  <a:moveTo>
                    <a:pt x="1352931" y="406273"/>
                  </a:moveTo>
                  <a:lnTo>
                    <a:pt x="1352931" y="238887"/>
                  </a:lnTo>
                  <a:lnTo>
                    <a:pt x="1428115" y="238887"/>
                  </a:lnTo>
                  <a:lnTo>
                    <a:pt x="1428115" y="263906"/>
                  </a:lnTo>
                  <a:lnTo>
                    <a:pt x="1380236" y="263906"/>
                  </a:lnTo>
                  <a:lnTo>
                    <a:pt x="1380236" y="308356"/>
                  </a:lnTo>
                  <a:lnTo>
                    <a:pt x="1424559" y="308356"/>
                  </a:lnTo>
                  <a:lnTo>
                    <a:pt x="1424559" y="331597"/>
                  </a:lnTo>
                  <a:lnTo>
                    <a:pt x="1380236" y="331597"/>
                  </a:lnTo>
                  <a:lnTo>
                    <a:pt x="1380236" y="381000"/>
                  </a:lnTo>
                  <a:lnTo>
                    <a:pt x="1430528" y="381000"/>
                  </a:lnTo>
                  <a:lnTo>
                    <a:pt x="1430528" y="406273"/>
                  </a:lnTo>
                  <a:lnTo>
                    <a:pt x="1353058" y="406273"/>
                  </a:lnTo>
                  <a:close/>
                  <a:moveTo>
                    <a:pt x="1525905" y="406273"/>
                  </a:moveTo>
                  <a:lnTo>
                    <a:pt x="1478280" y="288036"/>
                  </a:lnTo>
                  <a:lnTo>
                    <a:pt x="1477518" y="288036"/>
                  </a:lnTo>
                  <a:lnTo>
                    <a:pt x="1478026" y="406273"/>
                  </a:lnTo>
                  <a:lnTo>
                    <a:pt x="1452499" y="406273"/>
                  </a:lnTo>
                  <a:lnTo>
                    <a:pt x="1452499" y="238887"/>
                  </a:lnTo>
                  <a:lnTo>
                    <a:pt x="1485011" y="238887"/>
                  </a:lnTo>
                  <a:lnTo>
                    <a:pt x="1532128" y="357759"/>
                  </a:lnTo>
                  <a:lnTo>
                    <a:pt x="1532890" y="357759"/>
                  </a:lnTo>
                  <a:lnTo>
                    <a:pt x="1532636" y="238887"/>
                  </a:lnTo>
                  <a:lnTo>
                    <a:pt x="1557274" y="238887"/>
                  </a:lnTo>
                  <a:lnTo>
                    <a:pt x="1557274" y="406273"/>
                  </a:lnTo>
                  <a:lnTo>
                    <a:pt x="1526032" y="406273"/>
                  </a:lnTo>
                  <a:close/>
                  <a:moveTo>
                    <a:pt x="1668653" y="404368"/>
                  </a:moveTo>
                  <a:cubicBezTo>
                    <a:pt x="1661795" y="408432"/>
                    <a:pt x="1653159" y="410464"/>
                    <a:pt x="1642745" y="410464"/>
                  </a:cubicBezTo>
                  <a:cubicBezTo>
                    <a:pt x="1633220" y="410464"/>
                    <a:pt x="1624711" y="408305"/>
                    <a:pt x="1616964" y="403860"/>
                  </a:cubicBezTo>
                  <a:cubicBezTo>
                    <a:pt x="1609344" y="399415"/>
                    <a:pt x="1602867" y="393319"/>
                    <a:pt x="1597533" y="385572"/>
                  </a:cubicBezTo>
                  <a:cubicBezTo>
                    <a:pt x="1592199" y="377825"/>
                    <a:pt x="1588135" y="368554"/>
                    <a:pt x="1585214" y="357759"/>
                  </a:cubicBezTo>
                  <a:cubicBezTo>
                    <a:pt x="1582293" y="347091"/>
                    <a:pt x="1580769" y="335280"/>
                    <a:pt x="1580769" y="322580"/>
                  </a:cubicBezTo>
                  <a:cubicBezTo>
                    <a:pt x="1580769" y="309880"/>
                    <a:pt x="1582293" y="298069"/>
                    <a:pt x="1585214" y="287274"/>
                  </a:cubicBezTo>
                  <a:cubicBezTo>
                    <a:pt x="1588135" y="276479"/>
                    <a:pt x="1592326" y="267208"/>
                    <a:pt x="1597660" y="259334"/>
                  </a:cubicBezTo>
                  <a:cubicBezTo>
                    <a:pt x="1602994" y="251587"/>
                    <a:pt x="1609598" y="245491"/>
                    <a:pt x="1617218" y="241173"/>
                  </a:cubicBezTo>
                  <a:cubicBezTo>
                    <a:pt x="1624838" y="236855"/>
                    <a:pt x="1633347" y="234696"/>
                    <a:pt x="1642745" y="234696"/>
                  </a:cubicBezTo>
                  <a:cubicBezTo>
                    <a:pt x="1652143" y="234696"/>
                    <a:pt x="1660779" y="236474"/>
                    <a:pt x="1668145" y="240030"/>
                  </a:cubicBezTo>
                  <a:cubicBezTo>
                    <a:pt x="1675257" y="243459"/>
                    <a:pt x="1681480" y="248793"/>
                    <a:pt x="1685925" y="255270"/>
                  </a:cubicBezTo>
                  <a:lnTo>
                    <a:pt x="1669542" y="275082"/>
                  </a:lnTo>
                  <a:cubicBezTo>
                    <a:pt x="1663065" y="265811"/>
                    <a:pt x="1654683" y="261112"/>
                    <a:pt x="1644396" y="261112"/>
                  </a:cubicBezTo>
                  <a:cubicBezTo>
                    <a:pt x="1638681" y="261112"/>
                    <a:pt x="1633728" y="262763"/>
                    <a:pt x="1629410" y="265938"/>
                  </a:cubicBezTo>
                  <a:cubicBezTo>
                    <a:pt x="1625092" y="269113"/>
                    <a:pt x="1621536" y="273558"/>
                    <a:pt x="1618742" y="279019"/>
                  </a:cubicBezTo>
                  <a:cubicBezTo>
                    <a:pt x="1615948" y="284480"/>
                    <a:pt x="1613789" y="291084"/>
                    <a:pt x="1612392" y="298577"/>
                  </a:cubicBezTo>
                  <a:cubicBezTo>
                    <a:pt x="1610995" y="306070"/>
                    <a:pt x="1610233" y="314071"/>
                    <a:pt x="1610233" y="322580"/>
                  </a:cubicBezTo>
                  <a:cubicBezTo>
                    <a:pt x="1610233" y="331089"/>
                    <a:pt x="1610995" y="338836"/>
                    <a:pt x="1612392" y="346329"/>
                  </a:cubicBezTo>
                  <a:cubicBezTo>
                    <a:pt x="1613789" y="353822"/>
                    <a:pt x="1615948" y="360299"/>
                    <a:pt x="1618742" y="365887"/>
                  </a:cubicBezTo>
                  <a:cubicBezTo>
                    <a:pt x="1621536" y="371475"/>
                    <a:pt x="1625219" y="375793"/>
                    <a:pt x="1629537" y="378968"/>
                  </a:cubicBezTo>
                  <a:cubicBezTo>
                    <a:pt x="1633855" y="382143"/>
                    <a:pt x="1638935" y="383794"/>
                    <a:pt x="1644777" y="383794"/>
                  </a:cubicBezTo>
                  <a:cubicBezTo>
                    <a:pt x="1650365" y="383794"/>
                    <a:pt x="1655064" y="382397"/>
                    <a:pt x="1659128" y="379476"/>
                  </a:cubicBezTo>
                  <a:cubicBezTo>
                    <a:pt x="1663192" y="376682"/>
                    <a:pt x="1666494" y="373126"/>
                    <a:pt x="1669161" y="369062"/>
                  </a:cubicBezTo>
                  <a:lnTo>
                    <a:pt x="1685544" y="388239"/>
                  </a:lnTo>
                  <a:cubicBezTo>
                    <a:pt x="1681226" y="394843"/>
                    <a:pt x="1675384" y="400304"/>
                    <a:pt x="1668653" y="404368"/>
                  </a:cubicBezTo>
                  <a:moveTo>
                    <a:pt x="1703578" y="406273"/>
                  </a:moveTo>
                  <a:lnTo>
                    <a:pt x="1703578" y="238887"/>
                  </a:lnTo>
                  <a:lnTo>
                    <a:pt x="1778762" y="238887"/>
                  </a:lnTo>
                  <a:lnTo>
                    <a:pt x="1778762" y="263906"/>
                  </a:lnTo>
                  <a:lnTo>
                    <a:pt x="1730883" y="263906"/>
                  </a:lnTo>
                  <a:lnTo>
                    <a:pt x="1730883" y="308356"/>
                  </a:lnTo>
                  <a:lnTo>
                    <a:pt x="1775206" y="308356"/>
                  </a:lnTo>
                  <a:lnTo>
                    <a:pt x="1775206" y="331597"/>
                  </a:lnTo>
                  <a:lnTo>
                    <a:pt x="1730883" y="331597"/>
                  </a:lnTo>
                  <a:lnTo>
                    <a:pt x="1730883" y="381000"/>
                  </a:lnTo>
                  <a:lnTo>
                    <a:pt x="1781175" y="381000"/>
                  </a:lnTo>
                  <a:lnTo>
                    <a:pt x="1781175" y="406273"/>
                  </a:lnTo>
                  <a:lnTo>
                    <a:pt x="1703705" y="406273"/>
                  </a:lnTo>
                  <a:close/>
                  <a:moveTo>
                    <a:pt x="1874139" y="271272"/>
                  </a:moveTo>
                  <a:cubicBezTo>
                    <a:pt x="1868043" y="263906"/>
                    <a:pt x="1860296" y="260096"/>
                    <a:pt x="1850898" y="260096"/>
                  </a:cubicBezTo>
                  <a:cubicBezTo>
                    <a:pt x="1848231" y="260096"/>
                    <a:pt x="1845564" y="260477"/>
                    <a:pt x="1843024" y="261366"/>
                  </a:cubicBezTo>
                  <a:cubicBezTo>
                    <a:pt x="1840484" y="262255"/>
                    <a:pt x="1838198" y="263652"/>
                    <a:pt x="1836166" y="265557"/>
                  </a:cubicBezTo>
                  <a:cubicBezTo>
                    <a:pt x="1834007" y="267589"/>
                    <a:pt x="1832356" y="270129"/>
                    <a:pt x="1831340" y="272923"/>
                  </a:cubicBezTo>
                  <a:cubicBezTo>
                    <a:pt x="1830197" y="275971"/>
                    <a:pt x="1829562" y="279400"/>
                    <a:pt x="1829562" y="283591"/>
                  </a:cubicBezTo>
                  <a:cubicBezTo>
                    <a:pt x="1829562" y="290703"/>
                    <a:pt x="1831721" y="296164"/>
                    <a:pt x="1835912" y="299974"/>
                  </a:cubicBezTo>
                  <a:cubicBezTo>
                    <a:pt x="1840230" y="303784"/>
                    <a:pt x="1845818" y="307467"/>
                    <a:pt x="1852803" y="311023"/>
                  </a:cubicBezTo>
                  <a:cubicBezTo>
                    <a:pt x="1856867" y="313055"/>
                    <a:pt x="1861058" y="315468"/>
                    <a:pt x="1865376" y="318135"/>
                  </a:cubicBezTo>
                  <a:cubicBezTo>
                    <a:pt x="1869694" y="320802"/>
                    <a:pt x="1873504" y="324104"/>
                    <a:pt x="1876933" y="327787"/>
                  </a:cubicBezTo>
                  <a:cubicBezTo>
                    <a:pt x="1880362" y="331470"/>
                    <a:pt x="1883283" y="336042"/>
                    <a:pt x="1885442" y="341249"/>
                  </a:cubicBezTo>
                  <a:cubicBezTo>
                    <a:pt x="1887601" y="346456"/>
                    <a:pt x="1888744" y="352552"/>
                    <a:pt x="1888744" y="359664"/>
                  </a:cubicBezTo>
                  <a:cubicBezTo>
                    <a:pt x="1888744" y="367792"/>
                    <a:pt x="1887474" y="375158"/>
                    <a:pt x="1884807" y="381381"/>
                  </a:cubicBezTo>
                  <a:cubicBezTo>
                    <a:pt x="1882394" y="387350"/>
                    <a:pt x="1878838" y="392811"/>
                    <a:pt x="1874393" y="397383"/>
                  </a:cubicBezTo>
                  <a:cubicBezTo>
                    <a:pt x="1870075" y="401701"/>
                    <a:pt x="1864995" y="405003"/>
                    <a:pt x="1859153" y="407162"/>
                  </a:cubicBezTo>
                  <a:cubicBezTo>
                    <a:pt x="1853184" y="409321"/>
                    <a:pt x="1846961" y="410464"/>
                    <a:pt x="1840611" y="410464"/>
                  </a:cubicBezTo>
                  <a:cubicBezTo>
                    <a:pt x="1831721" y="410464"/>
                    <a:pt x="1822831" y="408686"/>
                    <a:pt x="1814830" y="405003"/>
                  </a:cubicBezTo>
                  <a:cubicBezTo>
                    <a:pt x="1806956" y="401320"/>
                    <a:pt x="1800606" y="396875"/>
                    <a:pt x="1795907" y="391287"/>
                  </a:cubicBezTo>
                  <a:lnTo>
                    <a:pt x="1811274" y="370459"/>
                  </a:lnTo>
                  <a:cubicBezTo>
                    <a:pt x="1814957" y="374904"/>
                    <a:pt x="1819275" y="378333"/>
                    <a:pt x="1824482" y="380873"/>
                  </a:cubicBezTo>
                  <a:cubicBezTo>
                    <a:pt x="1829308" y="383286"/>
                    <a:pt x="1834769" y="384683"/>
                    <a:pt x="1840230" y="384683"/>
                  </a:cubicBezTo>
                  <a:cubicBezTo>
                    <a:pt x="1846199" y="384683"/>
                    <a:pt x="1851152" y="382651"/>
                    <a:pt x="1855216" y="378587"/>
                  </a:cubicBezTo>
                  <a:cubicBezTo>
                    <a:pt x="1859153" y="374523"/>
                    <a:pt x="1861185" y="368681"/>
                    <a:pt x="1861185" y="361315"/>
                  </a:cubicBezTo>
                  <a:cubicBezTo>
                    <a:pt x="1861185" y="353949"/>
                    <a:pt x="1858772" y="348361"/>
                    <a:pt x="1854073" y="344043"/>
                  </a:cubicBezTo>
                  <a:cubicBezTo>
                    <a:pt x="1849374" y="339725"/>
                    <a:pt x="1843278" y="335915"/>
                    <a:pt x="1836039" y="332232"/>
                  </a:cubicBezTo>
                  <a:cubicBezTo>
                    <a:pt x="1831594" y="330073"/>
                    <a:pt x="1827276" y="327660"/>
                    <a:pt x="1823085" y="324866"/>
                  </a:cubicBezTo>
                  <a:cubicBezTo>
                    <a:pt x="1819021" y="322199"/>
                    <a:pt x="1815465" y="319024"/>
                    <a:pt x="1812417" y="315341"/>
                  </a:cubicBezTo>
                  <a:cubicBezTo>
                    <a:pt x="1809242" y="311404"/>
                    <a:pt x="1806702" y="307086"/>
                    <a:pt x="1805051" y="302387"/>
                  </a:cubicBezTo>
                  <a:cubicBezTo>
                    <a:pt x="1803273" y="297434"/>
                    <a:pt x="1802384" y="291465"/>
                    <a:pt x="1802384" y="284480"/>
                  </a:cubicBezTo>
                  <a:cubicBezTo>
                    <a:pt x="1802384" y="275844"/>
                    <a:pt x="1803781" y="268351"/>
                    <a:pt x="1806575" y="262128"/>
                  </a:cubicBezTo>
                  <a:cubicBezTo>
                    <a:pt x="1809369" y="255905"/>
                    <a:pt x="1812925" y="250698"/>
                    <a:pt x="1817497" y="246634"/>
                  </a:cubicBezTo>
                  <a:cubicBezTo>
                    <a:pt x="1821942" y="242570"/>
                    <a:pt x="1827149" y="239522"/>
                    <a:pt x="1832737" y="237490"/>
                  </a:cubicBezTo>
                  <a:cubicBezTo>
                    <a:pt x="1838325" y="235585"/>
                    <a:pt x="1844167" y="234569"/>
                    <a:pt x="1850009" y="234569"/>
                  </a:cubicBezTo>
                  <a:cubicBezTo>
                    <a:pt x="1858518" y="234569"/>
                    <a:pt x="1866138" y="235966"/>
                    <a:pt x="1872869" y="238760"/>
                  </a:cubicBezTo>
                  <a:cubicBezTo>
                    <a:pt x="1879600" y="241554"/>
                    <a:pt x="1885188" y="245618"/>
                    <a:pt x="1889760" y="250952"/>
                  </a:cubicBezTo>
                  <a:lnTo>
                    <a:pt x="1874139" y="271272"/>
                  </a:lnTo>
                  <a:lnTo>
                    <a:pt x="1874139" y="271272"/>
                  </a:lnTo>
                  <a:close/>
                </a:path>
              </a:pathLst>
            </a:custGeom>
            <a:solidFill>
              <a:srgbClr val="FFFFFF"/>
            </a:solidFill>
            <a:ln w="12700" cap="flat">
              <a:noFill/>
              <a:prstDash val="solid"/>
              <a:miter/>
            </a:ln>
          </p:spPr>
          <p:txBody>
            <a:bodyPr rtlCol="0" anchor="ctr"/>
            <a:lstStyle/>
            <a:p>
              <a:endParaRPr lang="nl-NL"/>
            </a:p>
          </p:txBody>
        </p:sp>
      </p:grpSp>
      <p:sp>
        <p:nvSpPr>
          <p:cNvPr id="51" name="Tijdelijke aanduiding voor tekst 19">
            <a:extLst>
              <a:ext uri="{FF2B5EF4-FFF2-40B4-BE49-F238E27FC236}">
                <a16:creationId xmlns:a16="http://schemas.microsoft.com/office/drawing/2014/main" id="{30FFBB0C-3632-FA32-BED1-7B2F2CE440FB}"/>
              </a:ext>
            </a:extLst>
          </p:cNvPr>
          <p:cNvSpPr>
            <a:spLocks noGrp="1"/>
          </p:cNvSpPr>
          <p:nvPr>
            <p:ph type="body" sz="quarter" idx="38" hasCustomPrompt="1"/>
          </p:nvPr>
        </p:nvSpPr>
        <p:spPr>
          <a:xfrm>
            <a:off x="4656824" y="2118316"/>
            <a:ext cx="3239365" cy="446016"/>
          </a:xfrm>
        </p:spPr>
        <p:txBody>
          <a:bodyPr anchor="t"/>
          <a:lstStyle>
            <a:lvl1pPr marL="0" indent="0">
              <a:buNone/>
              <a:defRPr/>
            </a:lvl1pPr>
          </a:lstStyle>
          <a:p>
            <a:r>
              <a:rPr lang="nl-NL" sz="1300" kern="1200" dirty="0">
                <a:solidFill>
                  <a:schemeClr val="tx1"/>
                </a:solidFill>
                <a:latin typeface="Roboto" panose="02000000000000000000" pitchFamily="2" charset="0"/>
                <a:ea typeface="+mn-ea"/>
                <a:cs typeface="Arial" panose="020B0604020202020204" pitchFamily="34" charset="0"/>
              </a:rPr>
              <a:t>[Arnhem/Nijmegen/digitale plaats document]</a:t>
            </a:r>
          </a:p>
        </p:txBody>
      </p:sp>
      <p:sp>
        <p:nvSpPr>
          <p:cNvPr id="52" name="Tijdelijke aanduiding voor tekst 19">
            <a:extLst>
              <a:ext uri="{FF2B5EF4-FFF2-40B4-BE49-F238E27FC236}">
                <a16:creationId xmlns:a16="http://schemas.microsoft.com/office/drawing/2014/main" id="{821D3174-1DF2-91C7-A93C-A18BD87CDD95}"/>
              </a:ext>
            </a:extLst>
          </p:cNvPr>
          <p:cNvSpPr>
            <a:spLocks noGrp="1"/>
          </p:cNvSpPr>
          <p:nvPr>
            <p:ph type="body" sz="quarter" idx="39" hasCustomPrompt="1"/>
          </p:nvPr>
        </p:nvSpPr>
        <p:spPr>
          <a:xfrm>
            <a:off x="5314074" y="4055343"/>
            <a:ext cx="2578840" cy="201600"/>
          </a:xfrm>
        </p:spPr>
        <p:txBody>
          <a:bodyPr anchor="ctr"/>
          <a:lstStyle>
            <a:lvl1pPr marL="0" indent="0">
              <a:buNone/>
              <a:defRPr/>
            </a:lvl1pPr>
          </a:lstStyle>
          <a:p>
            <a:pPr lvl="0"/>
            <a:r>
              <a:rPr lang="nl-NL" dirty="0"/>
              <a:t>[de titel]</a:t>
            </a:r>
          </a:p>
        </p:txBody>
      </p:sp>
      <p:sp>
        <p:nvSpPr>
          <p:cNvPr id="53" name="Tekstvak 10">
            <a:extLst>
              <a:ext uri="{FF2B5EF4-FFF2-40B4-BE49-F238E27FC236}">
                <a16:creationId xmlns:a16="http://schemas.microsoft.com/office/drawing/2014/main" id="{8D8230EE-C97D-9810-5589-4BF1B4336092}"/>
              </a:ext>
            </a:extLst>
          </p:cNvPr>
          <p:cNvSpPr txBox="1"/>
          <p:nvPr userDrawn="1"/>
        </p:nvSpPr>
        <p:spPr>
          <a:xfrm>
            <a:off x="8079616" y="4052657"/>
            <a:ext cx="2783557" cy="600164"/>
          </a:xfrm>
          <a:prstGeom prst="rect">
            <a:avLst/>
          </a:prstGeom>
          <a:noFill/>
        </p:spPr>
        <p:txBody>
          <a:bodyPr wrap="square" lIns="0" tIns="0" rIns="0" bIns="0" rtlCol="0" anchor="ctr">
            <a:spAutoFit/>
          </a:bodyPr>
          <a:lstStyle/>
          <a:p>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Gebruik de volgende referentie bij hergebruik van (delen van) deze publicatie:​</a:t>
            </a:r>
          </a:p>
        </p:txBody>
      </p:sp>
      <p:sp>
        <p:nvSpPr>
          <p:cNvPr id="54" name="Tijdelijke aanduiding voor tekst 19">
            <a:extLst>
              <a:ext uri="{FF2B5EF4-FFF2-40B4-BE49-F238E27FC236}">
                <a16:creationId xmlns:a16="http://schemas.microsoft.com/office/drawing/2014/main" id="{AAD24F92-70F8-E5A6-58F3-42555281F4B9}"/>
              </a:ext>
            </a:extLst>
          </p:cNvPr>
          <p:cNvSpPr>
            <a:spLocks noGrp="1"/>
          </p:cNvSpPr>
          <p:nvPr>
            <p:ph type="body" sz="quarter" idx="40" hasCustomPrompt="1"/>
          </p:nvPr>
        </p:nvSpPr>
        <p:spPr>
          <a:xfrm>
            <a:off x="8079615" y="4709919"/>
            <a:ext cx="2741607" cy="803425"/>
          </a:xfrm>
        </p:spPr>
        <p:txBody>
          <a:bodyPr anchor="t"/>
          <a:lstStyle>
            <a:lvl1pPr marL="0" indent="0">
              <a:buNone/>
              <a:defRPr/>
            </a:lvl1pPr>
          </a:lstStyle>
          <a:p>
            <a:pPr marL="0" indent="0" algn="l" rtl="0" fontAlgn="base">
              <a:lnSpc>
                <a:spcPct val="120000"/>
              </a:lnSpc>
              <a:buNone/>
            </a:pPr>
            <a:r>
              <a:rPr lang="nl-NL" dirty="0"/>
              <a:t>[auteur &amp; auteur] ( [jaartal] ). [Titel]. HAN University of </a:t>
            </a:r>
            <a:r>
              <a:rPr lang="nl-NL" dirty="0" err="1"/>
              <a:t>Applied</a:t>
            </a:r>
            <a:r>
              <a:rPr lang="nl-NL" dirty="0"/>
              <a:t> Sciences, [Link] ​</a:t>
            </a:r>
          </a:p>
        </p:txBody>
      </p:sp>
      <p:sp>
        <p:nvSpPr>
          <p:cNvPr id="12" name="Tijdelijke aanduiding voor tekst 19">
            <a:extLst>
              <a:ext uri="{FF2B5EF4-FFF2-40B4-BE49-F238E27FC236}">
                <a16:creationId xmlns:a16="http://schemas.microsoft.com/office/drawing/2014/main" id="{86D7CD74-A132-B0D9-91FB-0EE96D83EA5C}"/>
              </a:ext>
            </a:extLst>
          </p:cNvPr>
          <p:cNvSpPr>
            <a:spLocks noGrp="1"/>
          </p:cNvSpPr>
          <p:nvPr>
            <p:ph type="body" sz="quarter" idx="41" hasCustomPrompt="1"/>
          </p:nvPr>
        </p:nvSpPr>
        <p:spPr>
          <a:xfrm>
            <a:off x="4656824" y="4263585"/>
            <a:ext cx="3236089" cy="384178"/>
          </a:xfrm>
        </p:spPr>
        <p:txBody>
          <a:bodyPr anchor="ctr"/>
          <a:lstStyle>
            <a:lvl1pPr marL="0" indent="0">
              <a:buNone/>
              <a:defRPr sz="1300" b="1">
                <a:latin typeface="Roboto Condensed SemiBold" panose="02000000000000000000" pitchFamily="2" charset="0"/>
                <a:ea typeface="Roboto Condensed SemiBold" panose="02000000000000000000" pitchFamily="2" charset="0"/>
              </a:defRPr>
            </a:lvl1pPr>
          </a:lstStyle>
          <a:p>
            <a:r>
              <a:rPr lang="en-US"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is </a:t>
            </a:r>
            <a:r>
              <a:rPr lang="nl-NL" sz="1300" b="0" kern="100" noProof="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gepubliceerd onder een </a:t>
            </a:r>
            <a:r>
              <a:rPr lang="en-US"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Creative Commons Attribution 4.0 International (CC BY 4.0) license. </a:t>
            </a:r>
            <a:r>
              <a:rPr lang="nl-NL" sz="13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  </a:t>
            </a:r>
          </a:p>
        </p:txBody>
      </p:sp>
    </p:spTree>
    <p:extLst>
      <p:ext uri="{BB962C8B-B14F-4D97-AF65-F5344CB8AC3E}">
        <p14:creationId xmlns:p14="http://schemas.microsoft.com/office/powerpoint/2010/main" val="841591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740EE103-2BE5-CEA0-D9CA-185F1F88468A}"/>
              </a:ext>
            </a:extLst>
          </p:cNvPr>
          <p:cNvSpPr/>
          <p:nvPr/>
        </p:nvSpPr>
        <p:spPr>
          <a:xfrm>
            <a:off x="0" y="3247898"/>
            <a:ext cx="12192000" cy="3610102"/>
          </a:xfrm>
          <a:custGeom>
            <a:avLst/>
            <a:gdLst>
              <a:gd name="connsiteX0" fmla="*/ 0 w 12192000"/>
              <a:gd name="connsiteY0" fmla="*/ 0 h 3610102"/>
              <a:gd name="connsiteX1" fmla="*/ 12192000 w 12192000"/>
              <a:gd name="connsiteY1" fmla="*/ 0 h 3610102"/>
              <a:gd name="connsiteX2" fmla="*/ 12192000 w 12192000"/>
              <a:gd name="connsiteY2" fmla="*/ 3610102 h 3610102"/>
              <a:gd name="connsiteX3" fmla="*/ 0 w 12192000"/>
              <a:gd name="connsiteY3" fmla="*/ 3610102 h 3610102"/>
            </a:gdLst>
            <a:ahLst/>
            <a:cxnLst>
              <a:cxn ang="0">
                <a:pos x="connsiteX0" y="connsiteY0"/>
              </a:cxn>
              <a:cxn ang="0">
                <a:pos x="connsiteX1" y="connsiteY1"/>
              </a:cxn>
              <a:cxn ang="0">
                <a:pos x="connsiteX2" y="connsiteY2"/>
              </a:cxn>
              <a:cxn ang="0">
                <a:pos x="connsiteX3" y="connsiteY3"/>
              </a:cxn>
            </a:cxnLst>
            <a:rect l="l" t="t" r="r" b="b"/>
            <a:pathLst>
              <a:path w="12192000" h="3610102">
                <a:moveTo>
                  <a:pt x="0" y="0"/>
                </a:moveTo>
                <a:lnTo>
                  <a:pt x="12192000" y="0"/>
                </a:lnTo>
                <a:lnTo>
                  <a:pt x="12192000" y="3610102"/>
                </a:lnTo>
                <a:lnTo>
                  <a:pt x="0" y="3610102"/>
                </a:lnTo>
                <a:close/>
              </a:path>
            </a:pathLst>
          </a:custGeom>
          <a:solidFill>
            <a:srgbClr val="EBEBEB"/>
          </a:solidFill>
          <a:ln w="12700" cap="flat">
            <a:noFill/>
            <a:prstDash val="solid"/>
            <a:miter/>
          </a:ln>
        </p:spPr>
        <p:txBody>
          <a:bodyPr rtlCol="0" anchor="ctr"/>
          <a:lstStyle/>
          <a:p>
            <a:endParaRPr lang="nl-NL"/>
          </a:p>
        </p:txBody>
      </p:sp>
      <p:sp>
        <p:nvSpPr>
          <p:cNvPr id="10" name="Vrije vorm: vorm 9">
            <a:extLst>
              <a:ext uri="{FF2B5EF4-FFF2-40B4-BE49-F238E27FC236}">
                <a16:creationId xmlns:a16="http://schemas.microsoft.com/office/drawing/2014/main" id="{74589FF7-141C-5072-4B85-E509B8A06A40}"/>
              </a:ext>
            </a:extLst>
          </p:cNvPr>
          <p:cNvSpPr/>
          <p:nvPr/>
        </p:nvSpPr>
        <p:spPr>
          <a:xfrm>
            <a:off x="813815" y="1894713"/>
            <a:ext cx="10576179" cy="3930269"/>
          </a:xfrm>
          <a:custGeom>
            <a:avLst/>
            <a:gdLst>
              <a:gd name="connsiteX0" fmla="*/ 0 w 10576179"/>
              <a:gd name="connsiteY0" fmla="*/ 0 h 3930269"/>
              <a:gd name="connsiteX1" fmla="*/ 10576179 w 10576179"/>
              <a:gd name="connsiteY1" fmla="*/ 0 h 3930269"/>
              <a:gd name="connsiteX2" fmla="*/ 10576179 w 10576179"/>
              <a:gd name="connsiteY2" fmla="*/ 3930269 h 3930269"/>
              <a:gd name="connsiteX3" fmla="*/ 0 w 10576179"/>
              <a:gd name="connsiteY3" fmla="*/ 3930269 h 3930269"/>
            </a:gdLst>
            <a:ahLst/>
            <a:cxnLst>
              <a:cxn ang="0">
                <a:pos x="connsiteX0" y="connsiteY0"/>
              </a:cxn>
              <a:cxn ang="0">
                <a:pos x="connsiteX1" y="connsiteY1"/>
              </a:cxn>
              <a:cxn ang="0">
                <a:pos x="connsiteX2" y="connsiteY2"/>
              </a:cxn>
              <a:cxn ang="0">
                <a:pos x="connsiteX3" y="connsiteY3"/>
              </a:cxn>
            </a:cxnLst>
            <a:rect l="l" t="t" r="r" b="b"/>
            <a:pathLst>
              <a:path w="10576179" h="3930269">
                <a:moveTo>
                  <a:pt x="0" y="0"/>
                </a:moveTo>
                <a:lnTo>
                  <a:pt x="10576179" y="0"/>
                </a:lnTo>
                <a:lnTo>
                  <a:pt x="10576179" y="3930269"/>
                </a:lnTo>
                <a:lnTo>
                  <a:pt x="0" y="3930269"/>
                </a:lnTo>
                <a:close/>
              </a:path>
            </a:pathLst>
          </a:custGeom>
          <a:solidFill>
            <a:srgbClr val="FFFFFF"/>
          </a:solidFill>
          <a:ln w="12700" cap="flat">
            <a:noFill/>
            <a:prstDash val="solid"/>
            <a:miter/>
          </a:ln>
          <a:effectLst>
            <a:outerShdw blurRad="127000" algn="ctr" rotWithShape="0">
              <a:prstClr val="black">
                <a:alpha val="20000"/>
              </a:prstClr>
            </a:outerShdw>
          </a:effectLst>
        </p:spPr>
        <p:txBody>
          <a:bodyPr rtlCol="0" anchor="ctr"/>
          <a:lstStyle/>
          <a:p>
            <a:endParaRPr lang="nl-NL"/>
          </a:p>
        </p:txBody>
      </p:sp>
      <p:sp>
        <p:nvSpPr>
          <p:cNvPr id="16" name="Tijdelijke aanduiding voor tekst 31">
            <a:extLst>
              <a:ext uri="{FF2B5EF4-FFF2-40B4-BE49-F238E27FC236}">
                <a16:creationId xmlns:a16="http://schemas.microsoft.com/office/drawing/2014/main" id="{94B99B2C-6978-4746-1270-1C96368C2A01}"/>
              </a:ext>
            </a:extLst>
          </p:cNvPr>
          <p:cNvSpPr>
            <a:spLocks noGrp="1"/>
          </p:cNvSpPr>
          <p:nvPr>
            <p:ph type="body" sz="quarter" idx="10" hasCustomPrompt="1"/>
          </p:nvPr>
        </p:nvSpPr>
        <p:spPr>
          <a:xfrm>
            <a:off x="1171955" y="2179416"/>
            <a:ext cx="9848090" cy="3294283"/>
          </a:xfrm>
        </p:spPr>
        <p:txBody>
          <a:bodyPr>
            <a:noAutofit/>
          </a:bodyPr>
          <a:lstStyle>
            <a:lvl1pPr marL="268288" indent="-268288">
              <a:buFont typeface="Arial" panose="020B0604020202020204" pitchFamily="34" charset="0"/>
              <a:buChar char="•"/>
              <a:defRPr/>
            </a:lvl1pPr>
            <a:lvl2pPr>
              <a:defRPr/>
            </a:lvl2pPr>
            <a:lvl3pPr>
              <a:defRPr/>
            </a:lvl3pPr>
            <a:lvl4pPr>
              <a:defRPr/>
            </a:lvl4pPr>
            <a:lvl5pPr>
              <a:defRPr/>
            </a:lvl5pPr>
          </a:lstStyle>
          <a:p>
            <a:pPr lvl="0"/>
            <a:r>
              <a:rPr lang="nl-NL" dirty="0"/>
              <a:t>[Bronnen opbouwen volgens afspraken van de opleiding, bijvoorbeeld volgens APA-richtlijnen.] </a:t>
            </a:r>
          </a:p>
        </p:txBody>
      </p:sp>
      <p:sp>
        <p:nvSpPr>
          <p:cNvPr id="19" name="Tijdelijke aanduiding voor tekst 11">
            <a:extLst>
              <a:ext uri="{FF2B5EF4-FFF2-40B4-BE49-F238E27FC236}">
                <a16:creationId xmlns:a16="http://schemas.microsoft.com/office/drawing/2014/main" id="{E5526B3B-EC59-3E37-E354-41617ED7C66A}"/>
              </a:ext>
            </a:extLst>
          </p:cNvPr>
          <p:cNvSpPr>
            <a:spLocks noGrp="1"/>
          </p:cNvSpPr>
          <p:nvPr>
            <p:ph type="body" sz="quarter" idx="19" hasCustomPrompt="1"/>
          </p:nvPr>
        </p:nvSpPr>
        <p:spPr>
          <a:xfrm>
            <a:off x="10564082" y="5642705"/>
            <a:ext cx="1630363" cy="1212850"/>
          </a:xfrm>
          <a:blipFill>
            <a:blip r:embed="rId2" cstate="hqprint">
              <a:extLst>
                <a:ext uri="{28A0092B-C50C-407E-A947-70E740481C1C}">
                  <a14:useLocalDpi xmlns:a14="http://schemas.microsoft.com/office/drawing/2010/main"/>
                </a:ext>
              </a:extLst>
            </a:blip>
            <a:stretch>
              <a:fillRect/>
            </a:stretch>
          </a:blipFill>
        </p:spPr>
        <p:txBody>
          <a:bodyPr/>
          <a:lstStyle>
            <a:lvl1pPr marL="0" indent="0">
              <a:buNone/>
              <a:defRPr sz="100"/>
            </a:lvl1pPr>
          </a:lstStyle>
          <a:p>
            <a:pPr lvl="0"/>
            <a:r>
              <a:rPr lang="nl-NL" sz="100" dirty="0"/>
              <a:t>     0</a:t>
            </a:r>
            <a:endParaRPr lang="nl-NL" dirty="0"/>
          </a:p>
        </p:txBody>
      </p:sp>
      <p:sp>
        <p:nvSpPr>
          <p:cNvPr id="2" name="TextBox 1">
            <a:extLst>
              <a:ext uri="{FF2B5EF4-FFF2-40B4-BE49-F238E27FC236}">
                <a16:creationId xmlns:a16="http://schemas.microsoft.com/office/drawing/2014/main" id="{F8858138-33FF-174E-30A5-21CB450A5B26}"/>
              </a:ext>
            </a:extLst>
          </p:cNvPr>
          <p:cNvSpPr txBox="1"/>
          <p:nvPr userDrawn="1"/>
        </p:nvSpPr>
        <p:spPr>
          <a:xfrm>
            <a:off x="803275" y="757295"/>
            <a:ext cx="3273425" cy="769441"/>
          </a:xfrm>
          <a:prstGeom prst="rect">
            <a:avLst/>
          </a:prstGeom>
        </p:spPr>
        <p:txBody>
          <a:bodyPr vert="horz" lIns="0" tIns="144000" rIns="0" bIns="0" rtlCol="0" anchor="t">
            <a:noAutofit/>
          </a:bodyPr>
          <a:lstStyle>
            <a:lvl1pPr>
              <a:lnSpc>
                <a:spcPts val="4000"/>
              </a:lnSpc>
              <a:spcBef>
                <a:spcPct val="0"/>
              </a:spcBef>
              <a:buNone/>
              <a:defRPr sz="4500" b="0" cap="all" baseline="0">
                <a:latin typeface="Roboto Condensed SemiBold" panose="02000000000000000000" pitchFamily="2" charset="0"/>
                <a:ea typeface="Roboto Condensed SemiBold" panose="02000000000000000000" pitchFamily="2" charset="0"/>
                <a:cs typeface="Arial" panose="020B0604020202020204" pitchFamily="34" charset="0"/>
              </a:defRPr>
            </a:lvl1pPr>
          </a:lstStyle>
          <a:p>
            <a:pPr lvl="0"/>
            <a:r>
              <a:rPr lang="nl-NL" noProof="0" dirty="0"/>
              <a:t>Referenties</a:t>
            </a:r>
            <a:endParaRPr lang="en-US" dirty="0"/>
          </a:p>
        </p:txBody>
      </p:sp>
    </p:spTree>
    <p:extLst>
      <p:ext uri="{BB962C8B-B14F-4D97-AF65-F5344CB8AC3E}">
        <p14:creationId xmlns:p14="http://schemas.microsoft.com/office/powerpoint/2010/main" val="2714004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ophon_ADL_eng">
    <p:spTree>
      <p:nvGrpSpPr>
        <p:cNvPr id="1" name=""/>
        <p:cNvGrpSpPr/>
        <p:nvPr/>
      </p:nvGrpSpPr>
      <p:grpSpPr>
        <a:xfrm>
          <a:off x="0" y="0"/>
          <a:ext cx="0" cy="0"/>
          <a:chOff x="0" y="0"/>
          <a:chExt cx="0" cy="0"/>
        </a:xfrm>
      </p:grpSpPr>
      <p:sp>
        <p:nvSpPr>
          <p:cNvPr id="6" name="Tijdelijke aanduiding voor dianummer 2">
            <a:extLst>
              <a:ext uri="{FF2B5EF4-FFF2-40B4-BE49-F238E27FC236}">
                <a16:creationId xmlns:a16="http://schemas.microsoft.com/office/drawing/2014/main" id="{15353B30-92DF-7F50-8D2C-6F0705E871AE}"/>
              </a:ext>
            </a:extLst>
          </p:cNvPr>
          <p:cNvSpPr>
            <a:spLocks noGrp="1"/>
          </p:cNvSpPr>
          <p:nvPr>
            <p:ph type="sldNum" sz="quarter" idx="10"/>
          </p:nvPr>
        </p:nvSpPr>
        <p:spPr>
          <a:xfrm>
            <a:off x="838200" y="6342598"/>
            <a:ext cx="1107478" cy="365125"/>
          </a:xfrm>
          <a:prstGeom prst="rect">
            <a:avLst/>
          </a:prstGeom>
        </p:spPr>
        <p:txBody>
          <a:bodyPr/>
          <a:lstStyle/>
          <a:p>
            <a:fld id="{FACE7509-F60A-4509-9491-CD4ED7B54EDD}" type="slidenum">
              <a:rPr lang="nl-NL" smtClean="0"/>
              <a:pPr/>
              <a:t>‹#›</a:t>
            </a:fld>
            <a:endParaRPr lang="nl-NL" dirty="0"/>
          </a:p>
        </p:txBody>
      </p:sp>
      <p:sp>
        <p:nvSpPr>
          <p:cNvPr id="7" name="Tekstvak 6">
            <a:extLst>
              <a:ext uri="{FF2B5EF4-FFF2-40B4-BE49-F238E27FC236}">
                <a16:creationId xmlns:a16="http://schemas.microsoft.com/office/drawing/2014/main" id="{626C16B3-8B7F-6B16-C03C-F0FB61C9B12B}"/>
              </a:ext>
            </a:extLst>
          </p:cNvPr>
          <p:cNvSpPr txBox="1"/>
          <p:nvPr userDrawn="1"/>
        </p:nvSpPr>
        <p:spPr>
          <a:xfrm>
            <a:off x="847927" y="1575170"/>
            <a:ext cx="473431" cy="184666"/>
          </a:xfrm>
          <a:prstGeom prst="rect">
            <a:avLst/>
          </a:prstGeom>
          <a:noFill/>
        </p:spPr>
        <p:txBody>
          <a:bodyPr wrap="square" lIns="0" tIns="0" rIns="0" bIns="0" rtlCol="0">
            <a:spAutoFit/>
          </a:bodyPr>
          <a:lstStyle/>
          <a:p>
            <a:r>
              <a:rPr lang="en-US" sz="1200" b="1" i="0" dirty="0">
                <a:latin typeface="Roboto Condensed SemiBold" panose="02000000000000000000" pitchFamily="2" charset="0"/>
                <a:ea typeface="Roboto Condensed SemiBold" panose="02000000000000000000" pitchFamily="2" charset="0"/>
              </a:rPr>
              <a:t>Title:</a:t>
            </a:r>
            <a:endParaRPr lang="nl-NL" sz="1400" b="1" i="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8" name="Tekstvak 7">
            <a:extLst>
              <a:ext uri="{FF2B5EF4-FFF2-40B4-BE49-F238E27FC236}">
                <a16:creationId xmlns:a16="http://schemas.microsoft.com/office/drawing/2014/main" id="{CAF1D70D-1AC2-E040-A999-6788EBAFFFB4}"/>
              </a:ext>
            </a:extLst>
          </p:cNvPr>
          <p:cNvSpPr txBox="1"/>
          <p:nvPr userDrawn="1"/>
        </p:nvSpPr>
        <p:spPr>
          <a:xfrm>
            <a:off x="847927" y="1867364"/>
            <a:ext cx="647499"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Authors:</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9" name="Tekstvak 8">
            <a:extLst>
              <a:ext uri="{FF2B5EF4-FFF2-40B4-BE49-F238E27FC236}">
                <a16:creationId xmlns:a16="http://schemas.microsoft.com/office/drawing/2014/main" id="{DC35E318-8A8A-D5B9-FAE7-53308B364D72}"/>
              </a:ext>
            </a:extLst>
          </p:cNvPr>
          <p:cNvSpPr txBox="1"/>
          <p:nvPr userDrawn="1"/>
        </p:nvSpPr>
        <p:spPr>
          <a:xfrm>
            <a:off x="847927" y="2130832"/>
            <a:ext cx="731316"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Publisher:</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0" name="Tekstvak 9">
            <a:extLst>
              <a:ext uri="{FF2B5EF4-FFF2-40B4-BE49-F238E27FC236}">
                <a16:creationId xmlns:a16="http://schemas.microsoft.com/office/drawing/2014/main" id="{7205354C-62D7-149F-FE06-4E41BDD2A50B}"/>
              </a:ext>
            </a:extLst>
          </p:cNvPr>
          <p:cNvSpPr txBox="1"/>
          <p:nvPr userDrawn="1"/>
        </p:nvSpPr>
        <p:spPr>
          <a:xfrm>
            <a:off x="859301" y="2394300"/>
            <a:ext cx="581914"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Location:</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1" name="Tekstvak 10">
            <a:extLst>
              <a:ext uri="{FF2B5EF4-FFF2-40B4-BE49-F238E27FC236}">
                <a16:creationId xmlns:a16="http://schemas.microsoft.com/office/drawing/2014/main" id="{32FF74C5-7D1F-27EA-B334-966FC89ECC5D}"/>
              </a:ext>
            </a:extLst>
          </p:cNvPr>
          <p:cNvSpPr txBox="1"/>
          <p:nvPr userDrawn="1"/>
        </p:nvSpPr>
        <p:spPr>
          <a:xfrm>
            <a:off x="847927" y="2657768"/>
            <a:ext cx="936112"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Department</a:t>
            </a:r>
            <a:r>
              <a:rPr lang="nl-NL" sz="1200" b="1" i="0" dirty="0">
                <a:latin typeface="Roboto Condensed SemiBold" panose="02000000000000000000" pitchFamily="2" charset="0"/>
                <a:ea typeface="Roboto Condensed SemiBold" panose="02000000000000000000" pitchFamily="2" charset="0"/>
              </a:rPr>
              <a:t>:</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2" name="Tekstvak 11">
            <a:extLst>
              <a:ext uri="{FF2B5EF4-FFF2-40B4-BE49-F238E27FC236}">
                <a16:creationId xmlns:a16="http://schemas.microsoft.com/office/drawing/2014/main" id="{726C536E-BF4B-FB12-EBE7-1058315BD85B}"/>
              </a:ext>
            </a:extLst>
          </p:cNvPr>
          <p:cNvSpPr txBox="1"/>
          <p:nvPr userDrawn="1"/>
        </p:nvSpPr>
        <p:spPr>
          <a:xfrm>
            <a:off x="847927" y="2921236"/>
            <a:ext cx="1239953"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Publication date</a:t>
            </a:r>
            <a:r>
              <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p>
        </p:txBody>
      </p:sp>
      <p:sp>
        <p:nvSpPr>
          <p:cNvPr id="13" name="Tekstvak 12">
            <a:extLst>
              <a:ext uri="{FF2B5EF4-FFF2-40B4-BE49-F238E27FC236}">
                <a16:creationId xmlns:a16="http://schemas.microsoft.com/office/drawing/2014/main" id="{9410FCF4-8430-6D37-41B7-D02401928594}"/>
              </a:ext>
            </a:extLst>
          </p:cNvPr>
          <p:cNvSpPr txBox="1"/>
          <p:nvPr userDrawn="1"/>
        </p:nvSpPr>
        <p:spPr>
          <a:xfrm>
            <a:off x="847927" y="3184704"/>
            <a:ext cx="569392"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Version </a:t>
            </a:r>
            <a:r>
              <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p>
        </p:txBody>
      </p:sp>
      <p:sp>
        <p:nvSpPr>
          <p:cNvPr id="14" name="Tekstvak 13">
            <a:extLst>
              <a:ext uri="{FF2B5EF4-FFF2-40B4-BE49-F238E27FC236}">
                <a16:creationId xmlns:a16="http://schemas.microsoft.com/office/drawing/2014/main" id="{8759F120-08FD-25E5-02D8-40652DFD853A}"/>
              </a:ext>
            </a:extLst>
          </p:cNvPr>
          <p:cNvSpPr txBox="1"/>
          <p:nvPr userDrawn="1"/>
        </p:nvSpPr>
        <p:spPr>
          <a:xfrm>
            <a:off x="847927" y="3448172"/>
            <a:ext cx="642835"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Language: </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5" name="Tekstvak 14">
            <a:extLst>
              <a:ext uri="{FF2B5EF4-FFF2-40B4-BE49-F238E27FC236}">
                <a16:creationId xmlns:a16="http://schemas.microsoft.com/office/drawing/2014/main" id="{B957229D-D459-76FE-EF98-2F786CD9F1DE}"/>
              </a:ext>
            </a:extLst>
          </p:cNvPr>
          <p:cNvSpPr txBox="1"/>
          <p:nvPr userDrawn="1"/>
        </p:nvSpPr>
        <p:spPr>
          <a:xfrm>
            <a:off x="836706" y="3704001"/>
            <a:ext cx="646751"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License</a:t>
            </a:r>
            <a:r>
              <a:rPr lang="en-US" sz="1200" b="1" i="0" kern="100" dirty="0">
                <a:effectLst/>
                <a:latin typeface="Roboto Condensed SemiBold" panose="02000000000000000000" pitchFamily="2" charset="0"/>
                <a:ea typeface="Roboto Condensed SemiBold" panose="02000000000000000000" pitchFamily="2" charset="0"/>
                <a:cs typeface="Times New Roman"/>
              </a:rPr>
              <a:t>:</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6" name="Tekstvak 15">
            <a:extLst>
              <a:ext uri="{FF2B5EF4-FFF2-40B4-BE49-F238E27FC236}">
                <a16:creationId xmlns:a16="http://schemas.microsoft.com/office/drawing/2014/main" id="{6D6029F3-C6C4-BEE1-4A62-F73972F02CBD}"/>
              </a:ext>
            </a:extLst>
          </p:cNvPr>
          <p:cNvSpPr txBox="1"/>
          <p:nvPr userDrawn="1"/>
        </p:nvSpPr>
        <p:spPr>
          <a:xfrm>
            <a:off x="847927" y="4446603"/>
            <a:ext cx="1011353"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Description</a:t>
            </a:r>
            <a:r>
              <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p>
        </p:txBody>
      </p:sp>
      <p:sp>
        <p:nvSpPr>
          <p:cNvPr id="18" name="Tijdelijke aanduiding voor tekst 16">
            <a:extLst>
              <a:ext uri="{FF2B5EF4-FFF2-40B4-BE49-F238E27FC236}">
                <a16:creationId xmlns:a16="http://schemas.microsoft.com/office/drawing/2014/main" id="{5677F51D-2B84-0F9B-41CD-98EF48B4B950}"/>
              </a:ext>
            </a:extLst>
          </p:cNvPr>
          <p:cNvSpPr>
            <a:spLocks noGrp="1"/>
          </p:cNvSpPr>
          <p:nvPr>
            <p:ph type="body" sz="quarter" idx="19" hasCustomPrompt="1"/>
          </p:nvPr>
        </p:nvSpPr>
        <p:spPr>
          <a:xfrm>
            <a:off x="1206138" y="1587515"/>
            <a:ext cx="10091179" cy="159976"/>
          </a:xfrm>
          <a:prstGeom prst="rect">
            <a:avLst/>
          </a:prstGeom>
        </p:spPr>
        <p:txBody>
          <a:bodyPr lIns="0" tIns="0" rIns="0" bIns="0" anchor="t">
            <a:normAutofit/>
          </a:bodyPr>
          <a:lstStyle>
            <a:lvl1pPr marL="0" indent="0">
              <a:buNone/>
              <a:defRPr sz="1200"/>
            </a:lvl1pPr>
          </a:lstStyle>
          <a:p>
            <a:pPr lvl="0"/>
            <a:r>
              <a:rPr lang="en-US" sz="1200" dirty="0">
                <a:solidFill>
                  <a:schemeClr val="bg1">
                    <a:lumMod val="50000"/>
                  </a:schemeClr>
                </a:solidFill>
                <a:latin typeface="Roboto" panose="02000000000000000000" pitchFamily="2" charset="0"/>
                <a:ea typeface="Roboto" panose="02000000000000000000" pitchFamily="2" charset="0"/>
              </a:rPr>
              <a:t>[Title of document]</a:t>
            </a:r>
            <a:endParaRPr lang="nl-NL" dirty="0"/>
          </a:p>
        </p:txBody>
      </p:sp>
      <p:sp>
        <p:nvSpPr>
          <p:cNvPr id="19" name="Tijdelijke aanduiding voor tekst 16">
            <a:extLst>
              <a:ext uri="{FF2B5EF4-FFF2-40B4-BE49-F238E27FC236}">
                <a16:creationId xmlns:a16="http://schemas.microsoft.com/office/drawing/2014/main" id="{08732C22-EEDA-8AA8-EBAB-C2BB1C9230FC}"/>
              </a:ext>
            </a:extLst>
          </p:cNvPr>
          <p:cNvSpPr>
            <a:spLocks noGrp="1"/>
          </p:cNvSpPr>
          <p:nvPr>
            <p:ph type="body" sz="quarter" idx="20" hasCustomPrompt="1"/>
          </p:nvPr>
        </p:nvSpPr>
        <p:spPr>
          <a:xfrm>
            <a:off x="1391939" y="1887094"/>
            <a:ext cx="9863028" cy="147258"/>
          </a:xfrm>
          <a:prstGeom prst="rect">
            <a:avLst/>
          </a:prstGeom>
        </p:spPr>
        <p:txBody>
          <a:bodyPr vert="horz" lIns="0" tIns="0" rIns="0" bIns="0" rtlCol="0" anchor="t">
            <a:noAutofit/>
          </a:bodyPr>
          <a:lstStyle>
            <a:lvl1pPr marL="0" indent="0">
              <a:buFont typeface="Arial" panose="020B0604020202020204" pitchFamily="34" charset="0"/>
              <a:buNone/>
              <a:defRPr lang="nl-NL" sz="1200" dirty="0"/>
            </a:lvl1pPr>
          </a:lstStyle>
          <a:p>
            <a:pPr marL="180000" lvl="0" indent="-180000"/>
            <a:r>
              <a:rPr lang="en-US" sz="1200" b="1" dirty="0">
                <a:latin typeface="Roboto Condensed Black" panose="02000000000000000000" pitchFamily="2" charset="0"/>
                <a:ea typeface="Roboto Condensed Black" panose="02000000000000000000" pitchFamily="2" charset="0"/>
              </a:rPr>
              <a:t> </a:t>
            </a:r>
            <a:r>
              <a:rPr lang="en-US" sz="1200" dirty="0">
                <a:solidFill>
                  <a:schemeClr val="bg1">
                    <a:lumMod val="50000"/>
                  </a:schemeClr>
                </a:solidFill>
                <a:latin typeface="Roboto" panose="02000000000000000000" pitchFamily="2" charset="0"/>
                <a:ea typeface="Roboto" panose="02000000000000000000" pitchFamily="2" charset="0"/>
              </a:rPr>
              <a:t>[author &amp; author / in case of co-creation: name the co-author/organization and place the logo at the bottom next to the HAN logo.]</a:t>
            </a:r>
            <a:endParaRPr lang="nl-NL" dirty="0"/>
          </a:p>
        </p:txBody>
      </p:sp>
      <p:sp>
        <p:nvSpPr>
          <p:cNvPr id="20" name="Tijdelijke aanduiding voor tekst 16">
            <a:extLst>
              <a:ext uri="{FF2B5EF4-FFF2-40B4-BE49-F238E27FC236}">
                <a16:creationId xmlns:a16="http://schemas.microsoft.com/office/drawing/2014/main" id="{A64D2160-89EE-B492-FAF4-48DBADB366A4}"/>
              </a:ext>
            </a:extLst>
          </p:cNvPr>
          <p:cNvSpPr>
            <a:spLocks noGrp="1"/>
          </p:cNvSpPr>
          <p:nvPr>
            <p:ph type="body" sz="quarter" idx="22" hasCustomPrompt="1"/>
          </p:nvPr>
        </p:nvSpPr>
        <p:spPr>
          <a:xfrm>
            <a:off x="1484737" y="2405230"/>
            <a:ext cx="9981548" cy="164858"/>
          </a:xfrm>
          <a:prstGeom prst="rect">
            <a:avLst/>
          </a:prstGeom>
        </p:spPr>
        <p:txBody>
          <a:bodyPr lIns="0" tIns="0" rIns="0" bIns="0" anchor="t">
            <a:normAutofit/>
          </a:bodyPr>
          <a:lstStyle>
            <a:lvl1pPr marL="0" indent="0">
              <a:buNone/>
              <a:defRPr sz="1200">
                <a:solidFill>
                  <a:schemeClr val="tx1"/>
                </a:solidFill>
              </a:defRPr>
            </a:lvl1pPr>
          </a:lstStyle>
          <a:p>
            <a:pPr lvl="0"/>
            <a:r>
              <a:rPr lang="nl-NL" dirty="0"/>
              <a:t>[</a:t>
            </a:r>
            <a:r>
              <a:rPr lang="en-US" sz="1200" dirty="0">
                <a:solidFill>
                  <a:schemeClr val="bg1">
                    <a:lumMod val="50000"/>
                  </a:schemeClr>
                </a:solidFill>
                <a:latin typeface="Roboto" panose="02000000000000000000" pitchFamily="2" charset="0"/>
                <a:ea typeface="Roboto" panose="02000000000000000000" pitchFamily="2" charset="0"/>
              </a:rPr>
              <a:t>Arnhem/Nijmegen/digital location document] </a:t>
            </a:r>
            <a:endParaRPr lang="nl-NL" dirty="0"/>
          </a:p>
        </p:txBody>
      </p:sp>
      <p:sp>
        <p:nvSpPr>
          <p:cNvPr id="21" name="Tijdelijke aanduiding voor tekst 16">
            <a:extLst>
              <a:ext uri="{FF2B5EF4-FFF2-40B4-BE49-F238E27FC236}">
                <a16:creationId xmlns:a16="http://schemas.microsoft.com/office/drawing/2014/main" id="{207AE875-4E19-3085-77B9-CB55C2AD2EB2}"/>
              </a:ext>
            </a:extLst>
          </p:cNvPr>
          <p:cNvSpPr>
            <a:spLocks noGrp="1"/>
          </p:cNvSpPr>
          <p:nvPr>
            <p:ph type="body" sz="quarter" idx="23" hasCustomPrompt="1"/>
          </p:nvPr>
        </p:nvSpPr>
        <p:spPr>
          <a:xfrm>
            <a:off x="1643504" y="2672646"/>
            <a:ext cx="9822781" cy="156963"/>
          </a:xfrm>
          <a:prstGeom prst="rect">
            <a:avLst/>
          </a:prstGeom>
        </p:spPr>
        <p:txBody>
          <a:bodyPr lIns="0" tIns="0" rIns="0" bIns="0" anchor="t">
            <a:normAutofit/>
          </a:bodyPr>
          <a:lstStyle>
            <a:lvl1pPr marL="0" indent="0">
              <a:buNone/>
              <a:defRPr sz="1200"/>
            </a:lvl1pPr>
          </a:lstStyle>
          <a:p>
            <a:pPr lvl="0"/>
            <a:r>
              <a:rPr lang="en-US" sz="1200" dirty="0">
                <a:solidFill>
                  <a:schemeClr val="bg1">
                    <a:lumMod val="50000"/>
                  </a:schemeClr>
                </a:solidFill>
                <a:latin typeface="Roboto" panose="02000000000000000000" pitchFamily="2" charset="0"/>
                <a:ea typeface="Roboto" panose="02000000000000000000" pitchFamily="2" charset="0"/>
              </a:rPr>
              <a:t>[name of school or Central Policy/Services Department]</a:t>
            </a:r>
            <a:endParaRPr lang="nl-NL" dirty="0"/>
          </a:p>
        </p:txBody>
      </p:sp>
      <p:sp>
        <p:nvSpPr>
          <p:cNvPr id="22" name="Tijdelijke aanduiding voor tekst 16">
            <a:extLst>
              <a:ext uri="{FF2B5EF4-FFF2-40B4-BE49-F238E27FC236}">
                <a16:creationId xmlns:a16="http://schemas.microsoft.com/office/drawing/2014/main" id="{A16A26B9-8596-E5F4-3172-4B35245779ED}"/>
              </a:ext>
            </a:extLst>
          </p:cNvPr>
          <p:cNvSpPr>
            <a:spLocks noGrp="1"/>
          </p:cNvSpPr>
          <p:nvPr>
            <p:ph type="body" sz="quarter" idx="24" hasCustomPrompt="1"/>
          </p:nvPr>
        </p:nvSpPr>
        <p:spPr>
          <a:xfrm>
            <a:off x="1945678" y="2950352"/>
            <a:ext cx="9256562" cy="128486"/>
          </a:xfrm>
          <a:prstGeom prst="rect">
            <a:avLst/>
          </a:prstGeom>
        </p:spPr>
        <p:txBody>
          <a:bodyPr lIns="0" tIns="0" rIns="0" bIns="0" anchor="t">
            <a:normAutofit/>
          </a:bodyPr>
          <a:lstStyle>
            <a:lvl1pPr marL="0" indent="0">
              <a:buNone/>
              <a:defRPr sz="1200"/>
            </a:lvl1pPr>
          </a:lstStyle>
          <a:p>
            <a:pPr lvl="0"/>
            <a:r>
              <a:rPr lang="nl-NL" dirty="0"/>
              <a:t>DD/MM/JJJJ</a:t>
            </a:r>
          </a:p>
        </p:txBody>
      </p:sp>
      <p:sp>
        <p:nvSpPr>
          <p:cNvPr id="23" name="Tijdelijke aanduiding voor tekst 16">
            <a:extLst>
              <a:ext uri="{FF2B5EF4-FFF2-40B4-BE49-F238E27FC236}">
                <a16:creationId xmlns:a16="http://schemas.microsoft.com/office/drawing/2014/main" id="{60CBADBB-A93A-DCF7-6CD6-A2293E2FF108}"/>
              </a:ext>
            </a:extLst>
          </p:cNvPr>
          <p:cNvSpPr>
            <a:spLocks noGrp="1"/>
          </p:cNvSpPr>
          <p:nvPr>
            <p:ph type="body" sz="quarter" idx="25" hasCustomPrompt="1"/>
          </p:nvPr>
        </p:nvSpPr>
        <p:spPr>
          <a:xfrm>
            <a:off x="1416360" y="3199152"/>
            <a:ext cx="9955072" cy="157822"/>
          </a:xfrm>
          <a:prstGeom prst="rect">
            <a:avLst/>
          </a:prstGeom>
        </p:spPr>
        <p:txBody>
          <a:bodyPr lIns="0" tIns="0" rIns="0" bIns="0" anchor="t">
            <a:normAutofit/>
          </a:bodyPr>
          <a:lstStyle>
            <a:lvl1pPr marL="0" indent="0">
              <a:buNone/>
              <a:defRPr sz="1200"/>
            </a:lvl1pPr>
          </a:lstStyle>
          <a:p>
            <a:pPr lvl="0"/>
            <a:r>
              <a:rPr lang="en-US" sz="1200" dirty="0">
                <a:solidFill>
                  <a:schemeClr val="bg1">
                    <a:lumMod val="50000"/>
                  </a:schemeClr>
                </a:solidFill>
                <a:latin typeface="Roboto" panose="02000000000000000000" pitchFamily="2" charset="0"/>
                <a:ea typeface="Roboto" panose="02000000000000000000" pitchFamily="2" charset="0"/>
              </a:rPr>
              <a:t>[</a:t>
            </a:r>
            <a:r>
              <a:rPr lang="en-US" sz="1200" dirty="0" err="1">
                <a:solidFill>
                  <a:schemeClr val="bg1">
                    <a:lumMod val="50000"/>
                  </a:schemeClr>
                </a:solidFill>
                <a:latin typeface="Roboto" panose="02000000000000000000" pitchFamily="2" charset="0"/>
                <a:ea typeface="Roboto" panose="02000000000000000000" pitchFamily="2" charset="0"/>
              </a:rPr>
              <a:t>x.x</a:t>
            </a:r>
            <a:r>
              <a:rPr lang="en-US" sz="1200" dirty="0">
                <a:solidFill>
                  <a:schemeClr val="bg1">
                    <a:lumMod val="50000"/>
                  </a:schemeClr>
                </a:solidFill>
                <a:latin typeface="Roboto" panose="02000000000000000000" pitchFamily="2" charset="0"/>
                <a:ea typeface="Roboto" panose="02000000000000000000" pitchFamily="2" charset="0"/>
              </a:rPr>
              <a:t>] </a:t>
            </a:r>
            <a:endParaRPr lang="nl-NL" dirty="0"/>
          </a:p>
        </p:txBody>
      </p:sp>
      <p:sp>
        <p:nvSpPr>
          <p:cNvPr id="24" name="Tijdelijke aanduiding voor tekst 16">
            <a:extLst>
              <a:ext uri="{FF2B5EF4-FFF2-40B4-BE49-F238E27FC236}">
                <a16:creationId xmlns:a16="http://schemas.microsoft.com/office/drawing/2014/main" id="{7E2CAA59-FA7C-CB13-1B80-55D4739F2CDA}"/>
              </a:ext>
            </a:extLst>
          </p:cNvPr>
          <p:cNvSpPr>
            <a:spLocks noGrp="1"/>
          </p:cNvSpPr>
          <p:nvPr>
            <p:ph type="body" sz="quarter" idx="26" hasCustomPrompt="1"/>
          </p:nvPr>
        </p:nvSpPr>
        <p:spPr>
          <a:xfrm>
            <a:off x="1503220" y="3464717"/>
            <a:ext cx="9809482" cy="153628"/>
          </a:xfrm>
          <a:prstGeom prst="rect">
            <a:avLst/>
          </a:prstGeom>
        </p:spPr>
        <p:txBody>
          <a:bodyPr lIns="0" tIns="0" rIns="0" bIns="0" anchor="t">
            <a:normAutofit/>
          </a:bodyPr>
          <a:lstStyle>
            <a:lvl1pPr marL="0" indent="0">
              <a:buNone/>
              <a:defRPr sz="1200"/>
            </a:lvl1pPr>
          </a:lstStyle>
          <a:p>
            <a:r>
              <a:rPr lang="en-US" sz="1200" dirty="0">
                <a:solidFill>
                  <a:schemeClr val="bg1">
                    <a:lumMod val="50000"/>
                  </a:schemeClr>
                </a:solidFill>
                <a:latin typeface="Roboto" panose="02000000000000000000" pitchFamily="2" charset="0"/>
                <a:ea typeface="Roboto" panose="02000000000000000000" pitchFamily="2" charset="0"/>
              </a:rPr>
              <a:t>[language]</a:t>
            </a:r>
          </a:p>
        </p:txBody>
      </p:sp>
      <p:sp>
        <p:nvSpPr>
          <p:cNvPr id="25" name="Tijdelijke aanduiding voor tekst 16">
            <a:extLst>
              <a:ext uri="{FF2B5EF4-FFF2-40B4-BE49-F238E27FC236}">
                <a16:creationId xmlns:a16="http://schemas.microsoft.com/office/drawing/2014/main" id="{5D280ADB-22DD-9337-D706-A5B28DA257A8}"/>
              </a:ext>
            </a:extLst>
          </p:cNvPr>
          <p:cNvSpPr>
            <a:spLocks noGrp="1"/>
          </p:cNvSpPr>
          <p:nvPr>
            <p:ph type="body" sz="quarter" idx="27" hasCustomPrompt="1"/>
          </p:nvPr>
        </p:nvSpPr>
        <p:spPr>
          <a:xfrm>
            <a:off x="1416212" y="3724837"/>
            <a:ext cx="9843601" cy="145047"/>
          </a:xfrm>
          <a:prstGeom prst="rect">
            <a:avLst/>
          </a:prstGeom>
        </p:spPr>
        <p:txBody>
          <a:bodyPr lIns="0" tIns="0" rIns="0" bIns="0" anchor="t">
            <a:normAutofit/>
          </a:bodyPr>
          <a:lstStyle>
            <a:lvl1pPr marL="0" indent="0">
              <a:buNone/>
              <a:defRPr sz="1200"/>
            </a:lvl1pPr>
          </a:lstStyle>
          <a:p>
            <a:pPr lvl="0"/>
            <a:r>
              <a:rPr lang="en-US" sz="1200" dirty="0">
                <a:solidFill>
                  <a:schemeClr val="bg1">
                    <a:lumMod val="50000"/>
                  </a:schemeClr>
                </a:solidFill>
                <a:latin typeface="Roboto" panose="02000000000000000000" pitchFamily="2" charset="0"/>
                <a:ea typeface="Roboto" panose="02000000000000000000" pitchFamily="2" charset="0"/>
              </a:rPr>
              <a:t>[Title of document] </a:t>
            </a:r>
            <a:br>
              <a:rPr lang="en-US" sz="1200" dirty="0">
                <a:solidFill>
                  <a:schemeClr val="bg1">
                    <a:lumMod val="50000"/>
                  </a:schemeClr>
                </a:solidFill>
                <a:latin typeface="Roboto" panose="02000000000000000000" pitchFamily="2" charset="0"/>
                <a:ea typeface="Roboto" panose="02000000000000000000" pitchFamily="2" charset="0"/>
              </a:rPr>
            </a:br>
            <a:endParaRPr lang="nl-NL" dirty="0"/>
          </a:p>
        </p:txBody>
      </p:sp>
      <p:sp>
        <p:nvSpPr>
          <p:cNvPr id="26" name="Tijdelijke aanduiding voor tekst 16">
            <a:extLst>
              <a:ext uri="{FF2B5EF4-FFF2-40B4-BE49-F238E27FC236}">
                <a16:creationId xmlns:a16="http://schemas.microsoft.com/office/drawing/2014/main" id="{01735B8B-2FCF-9CF1-14F2-A5DE21BDF838}"/>
              </a:ext>
            </a:extLst>
          </p:cNvPr>
          <p:cNvSpPr>
            <a:spLocks noGrp="1"/>
          </p:cNvSpPr>
          <p:nvPr>
            <p:ph type="body" sz="quarter" idx="28" hasCustomPrompt="1"/>
          </p:nvPr>
        </p:nvSpPr>
        <p:spPr>
          <a:xfrm>
            <a:off x="1680861" y="4459309"/>
            <a:ext cx="9472088" cy="782954"/>
          </a:xfrm>
          <a:prstGeom prst="rect">
            <a:avLst/>
          </a:prstGeom>
        </p:spPr>
        <p:txBody>
          <a:bodyPr lIns="0" tIns="0" rIns="0" bIns="0" anchor="t">
            <a:noAutofit/>
          </a:bodyPr>
          <a:lstStyle>
            <a:lvl1pPr marL="0" indent="0">
              <a:buNone/>
              <a:defRPr sz="1200"/>
            </a:lvl1pPr>
          </a:lstStyle>
          <a:p>
            <a:pPr>
              <a:spcBef>
                <a:spcPts val="600"/>
              </a:spcBef>
            </a:pPr>
            <a:r>
              <a:rPr lang="en-US" sz="1200" dirty="0">
                <a:solidFill>
                  <a:schemeClr val="bg1">
                    <a:lumMod val="50000"/>
                  </a:schemeClr>
                </a:solidFill>
                <a:latin typeface="Roboto" panose="02000000000000000000" pitchFamily="2" charset="0"/>
                <a:ea typeface="Roboto" panose="02000000000000000000" pitchFamily="2" charset="0"/>
              </a:rPr>
              <a:t>[max 5 sentences. </a:t>
            </a:r>
          </a:p>
          <a:p>
            <a:r>
              <a:rPr lang="en-US" sz="1200" dirty="0">
                <a:solidFill>
                  <a:schemeClr val="bg1">
                    <a:lumMod val="50000"/>
                  </a:schemeClr>
                </a:solidFill>
                <a:latin typeface="Roboto" panose="02000000000000000000" pitchFamily="2" charset="0"/>
                <a:ea typeface="Roboto" panose="02000000000000000000" pitchFamily="2" charset="0"/>
              </a:rPr>
              <a:t>                      What is it? </a:t>
            </a:r>
            <a:br>
              <a:rPr lang="en-US" sz="1200" dirty="0">
                <a:solidFill>
                  <a:schemeClr val="bg1">
                    <a:lumMod val="50000"/>
                  </a:schemeClr>
                </a:solidFill>
                <a:latin typeface="Roboto" panose="02000000000000000000" pitchFamily="2" charset="0"/>
                <a:ea typeface="Roboto" panose="02000000000000000000" pitchFamily="2" charset="0"/>
              </a:rPr>
            </a:br>
            <a:r>
              <a:rPr lang="en-US" sz="1200" dirty="0">
                <a:solidFill>
                  <a:schemeClr val="bg1">
                    <a:lumMod val="50000"/>
                  </a:schemeClr>
                </a:solidFill>
                <a:latin typeface="Roboto" panose="02000000000000000000" pitchFamily="2" charset="0"/>
                <a:ea typeface="Roboto" panose="02000000000000000000" pitchFamily="2" charset="0"/>
              </a:rPr>
              <a:t>                      What are the learning objectives? </a:t>
            </a:r>
            <a:br>
              <a:rPr lang="en-US" sz="1200" dirty="0">
                <a:solidFill>
                  <a:schemeClr val="bg1">
                    <a:lumMod val="50000"/>
                  </a:schemeClr>
                </a:solidFill>
                <a:latin typeface="Roboto" panose="02000000000000000000" pitchFamily="2" charset="0"/>
                <a:ea typeface="Roboto" panose="02000000000000000000" pitchFamily="2" charset="0"/>
              </a:rPr>
            </a:br>
            <a:r>
              <a:rPr lang="en-US" sz="1200" dirty="0">
                <a:solidFill>
                  <a:schemeClr val="bg1">
                    <a:lumMod val="50000"/>
                  </a:schemeClr>
                </a:solidFill>
                <a:latin typeface="Roboto" panose="02000000000000000000" pitchFamily="2" charset="0"/>
                <a:ea typeface="Roboto" panose="02000000000000000000" pitchFamily="2" charset="0"/>
              </a:rPr>
              <a:t>                      What is it about?]</a:t>
            </a:r>
            <a:endParaRPr lang="nl-NL" dirty="0"/>
          </a:p>
        </p:txBody>
      </p:sp>
      <p:sp>
        <p:nvSpPr>
          <p:cNvPr id="27" name="Tijdelijke aanduiding voor tekst 16">
            <a:extLst>
              <a:ext uri="{FF2B5EF4-FFF2-40B4-BE49-F238E27FC236}">
                <a16:creationId xmlns:a16="http://schemas.microsoft.com/office/drawing/2014/main" id="{1EA0A1BD-0300-CA78-F159-1FA1B5D118A1}"/>
              </a:ext>
            </a:extLst>
          </p:cNvPr>
          <p:cNvSpPr>
            <a:spLocks noGrp="1"/>
          </p:cNvSpPr>
          <p:nvPr>
            <p:ph type="body" sz="quarter" idx="29" hasCustomPrompt="1"/>
          </p:nvPr>
        </p:nvSpPr>
        <p:spPr>
          <a:xfrm>
            <a:off x="1579243" y="5296005"/>
            <a:ext cx="9508517" cy="152581"/>
          </a:xfrm>
          <a:prstGeom prst="rect">
            <a:avLst/>
          </a:prstGeom>
        </p:spPr>
        <p:txBody>
          <a:bodyPr lIns="0" tIns="0" rIns="0" bIns="0" anchor="t">
            <a:normAutofit/>
          </a:bodyPr>
          <a:lstStyle>
            <a:lvl1pPr marL="0" indent="0">
              <a:buNone/>
              <a:defRPr sz="1200"/>
            </a:lvl1pPr>
          </a:lstStyle>
          <a:p>
            <a:pPr lvl="0"/>
            <a:r>
              <a:rPr lang="nl-NL" dirty="0"/>
              <a:t>[min 3 – max 5]</a:t>
            </a:r>
          </a:p>
        </p:txBody>
      </p:sp>
      <p:sp>
        <p:nvSpPr>
          <p:cNvPr id="28" name="Tijdelijke aanduiding voor tekst 16">
            <a:extLst>
              <a:ext uri="{FF2B5EF4-FFF2-40B4-BE49-F238E27FC236}">
                <a16:creationId xmlns:a16="http://schemas.microsoft.com/office/drawing/2014/main" id="{CD7D6F77-0102-9BB2-88B5-4B978410FCF3}"/>
              </a:ext>
            </a:extLst>
          </p:cNvPr>
          <p:cNvSpPr>
            <a:spLocks noGrp="1"/>
          </p:cNvSpPr>
          <p:nvPr>
            <p:ph type="body" sz="quarter" idx="30" hasCustomPrompt="1"/>
          </p:nvPr>
        </p:nvSpPr>
        <p:spPr>
          <a:xfrm>
            <a:off x="847927" y="5731339"/>
            <a:ext cx="10505863" cy="289893"/>
          </a:xfrm>
          <a:prstGeom prst="rect">
            <a:avLst/>
          </a:prstGeom>
        </p:spPr>
        <p:txBody>
          <a:bodyPr lIns="0" tIns="0" rIns="0" bIns="0" anchor="t">
            <a:noAutofit/>
          </a:bodyPr>
          <a:lstStyle>
            <a:lvl1pPr marL="0" indent="0">
              <a:buNone/>
              <a:defRPr sz="1200"/>
            </a:lvl1pPr>
          </a:lstStyle>
          <a:p>
            <a:pPr>
              <a:spcBef>
                <a:spcPts val="600"/>
              </a:spcBef>
            </a:pPr>
            <a:r>
              <a:rPr lang="en-US" sz="1200" dirty="0">
                <a:solidFill>
                  <a:schemeClr val="bg1">
                    <a:lumMod val="50000"/>
                  </a:schemeClr>
                </a:solidFill>
                <a:latin typeface="Roboto" panose="02000000000000000000" pitchFamily="2" charset="0"/>
                <a:ea typeface="Roboto" panose="02000000000000000000" pitchFamily="2" charset="0"/>
              </a:rPr>
              <a:t>[author &amp; author] </a:t>
            </a:r>
            <a:r>
              <a:rPr lang="en-US" sz="1200" dirty="0">
                <a:latin typeface="Roboto" panose="02000000000000000000" pitchFamily="2" charset="0"/>
                <a:ea typeface="Roboto" panose="02000000000000000000" pitchFamily="2" charset="0"/>
              </a:rPr>
              <a:t>(</a:t>
            </a:r>
            <a:r>
              <a:rPr lang="en-US" sz="1200" dirty="0">
                <a:solidFill>
                  <a:schemeClr val="bg1">
                    <a:lumMod val="50000"/>
                  </a:schemeClr>
                </a:solidFill>
                <a:latin typeface="Roboto" panose="02000000000000000000" pitchFamily="2" charset="0"/>
                <a:ea typeface="Roboto" panose="02000000000000000000" pitchFamily="2" charset="0"/>
              </a:rPr>
              <a:t>[year]</a:t>
            </a:r>
            <a:r>
              <a:rPr lang="en-US" sz="1200" dirty="0">
                <a:latin typeface="Roboto" panose="02000000000000000000" pitchFamily="2" charset="0"/>
                <a:ea typeface="Roboto" panose="02000000000000000000" pitchFamily="2" charset="0"/>
              </a:rPr>
              <a:t>). </a:t>
            </a:r>
            <a:r>
              <a:rPr lang="en-US" sz="1200" dirty="0">
                <a:solidFill>
                  <a:schemeClr val="bg1">
                    <a:lumMod val="50000"/>
                  </a:schemeClr>
                </a:solidFill>
                <a:latin typeface="Roboto" panose="02000000000000000000" pitchFamily="2" charset="0"/>
                <a:ea typeface="Roboto" panose="02000000000000000000" pitchFamily="2" charset="0"/>
              </a:rPr>
              <a:t>[Document title]</a:t>
            </a:r>
            <a:r>
              <a:rPr lang="en-US" sz="1200" dirty="0">
                <a:latin typeface="Roboto" panose="02000000000000000000" pitchFamily="2" charset="0"/>
                <a:ea typeface="Roboto" panose="02000000000000000000" pitchFamily="2" charset="0"/>
              </a:rPr>
              <a:t>.</a:t>
            </a:r>
            <a:r>
              <a:rPr lang="en-US" sz="1200" dirty="0">
                <a:solidFill>
                  <a:schemeClr val="bg1">
                    <a:lumMod val="50000"/>
                  </a:schemeClr>
                </a:solidFill>
                <a:latin typeface="Roboto" panose="02000000000000000000" pitchFamily="2" charset="0"/>
                <a:ea typeface="Roboto" panose="02000000000000000000" pitchFamily="2" charset="0"/>
              </a:rPr>
              <a:t> </a:t>
            </a:r>
            <a:r>
              <a:rPr lang="en-US" sz="1200" dirty="0">
                <a:latin typeface="Roboto" panose="02000000000000000000" pitchFamily="2" charset="0"/>
                <a:ea typeface="Roboto" panose="02000000000000000000" pitchFamily="2" charset="0"/>
              </a:rPr>
              <a:t>HAN University of Applied Sciences, </a:t>
            </a:r>
            <a:r>
              <a:rPr lang="en-US" sz="1200" dirty="0">
                <a:solidFill>
                  <a:schemeClr val="bg1">
                    <a:lumMod val="50000"/>
                  </a:schemeClr>
                </a:solidFill>
                <a:latin typeface="Roboto" panose="02000000000000000000" pitchFamily="2" charset="0"/>
                <a:ea typeface="Roboto" panose="02000000000000000000" pitchFamily="2" charset="0"/>
              </a:rPr>
              <a:t>[link]</a:t>
            </a:r>
            <a:r>
              <a:rPr lang="en-US" sz="1200" dirty="0">
                <a:latin typeface="Roboto" panose="02000000000000000000" pitchFamily="2" charset="0"/>
                <a:ea typeface="Roboto" panose="02000000000000000000" pitchFamily="2" charset="0"/>
              </a:rPr>
              <a:t>.</a:t>
            </a:r>
          </a:p>
        </p:txBody>
      </p:sp>
      <p:sp>
        <p:nvSpPr>
          <p:cNvPr id="30" name="Tijdelijke aanduiding voor tekst 26">
            <a:extLst>
              <a:ext uri="{FF2B5EF4-FFF2-40B4-BE49-F238E27FC236}">
                <a16:creationId xmlns:a16="http://schemas.microsoft.com/office/drawing/2014/main" id="{20517073-7EDA-1A5F-02D0-81C7AE2C0CA9}"/>
              </a:ext>
            </a:extLst>
          </p:cNvPr>
          <p:cNvSpPr txBox="1">
            <a:spLocks/>
          </p:cNvSpPr>
          <p:nvPr userDrawn="1"/>
        </p:nvSpPr>
        <p:spPr>
          <a:xfrm>
            <a:off x="9618663" y="6156325"/>
            <a:ext cx="975600" cy="511200"/>
          </a:xfrm>
          <a:prstGeom prst="rect">
            <a:avLst/>
          </a:prstGeom>
          <a:blipFill>
            <a:blip r:embed="rId2"/>
            <a:stretch>
              <a:fillRect/>
            </a:stretch>
          </a:blipFill>
        </p:spPr>
        <p:txBody>
          <a:bodyPr/>
          <a:lstStyle>
            <a:lvl1pPr marL="0" indent="0" algn="l" defTabSz="514337" rtl="0" eaLnBrk="1" latinLnBrk="0" hangingPunct="1">
              <a:lnSpc>
                <a:spcPct val="110000"/>
              </a:lnSpc>
              <a:spcBef>
                <a:spcPts val="0"/>
              </a:spcBef>
              <a:buFont typeface="Arial" panose="020B0604020202020204" pitchFamily="34" charset="0"/>
              <a:buNone/>
              <a:defRPr sz="100" kern="1200">
                <a:solidFill>
                  <a:schemeClr val="tx1"/>
                </a:solidFill>
                <a:latin typeface="Roboto" panose="02000000000000000000" pitchFamily="2"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nl-NL"/>
              <a:t>     </a:t>
            </a:r>
            <a:endParaRPr lang="nl-NL" dirty="0"/>
          </a:p>
        </p:txBody>
      </p:sp>
      <p:sp>
        <p:nvSpPr>
          <p:cNvPr id="31" name="Tekstvak 4">
            <a:extLst>
              <a:ext uri="{FF2B5EF4-FFF2-40B4-BE49-F238E27FC236}">
                <a16:creationId xmlns:a16="http://schemas.microsoft.com/office/drawing/2014/main" id="{490E236D-D10A-FB77-BBC6-196306DB6005}"/>
              </a:ext>
            </a:extLst>
          </p:cNvPr>
          <p:cNvSpPr txBox="1"/>
          <p:nvPr userDrawn="1"/>
        </p:nvSpPr>
        <p:spPr>
          <a:xfrm>
            <a:off x="1530276" y="2108082"/>
            <a:ext cx="9701168"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kern="1200" dirty="0">
                <a:solidFill>
                  <a:schemeClr val="tx1"/>
                </a:solidFill>
                <a:latin typeface="Roboto" panose="02000000000000000000" pitchFamily="2" charset="0"/>
                <a:ea typeface="+mn-ea"/>
                <a:cs typeface="Arial" panose="020B0604020202020204" pitchFamily="34" charset="0"/>
              </a:rPr>
              <a:t>HAN University of Applied Sciences</a:t>
            </a:r>
          </a:p>
        </p:txBody>
      </p:sp>
      <p:sp>
        <p:nvSpPr>
          <p:cNvPr id="32" name="Tijdelijke aanduiding voor tekst 16">
            <a:extLst>
              <a:ext uri="{FF2B5EF4-FFF2-40B4-BE49-F238E27FC236}">
                <a16:creationId xmlns:a16="http://schemas.microsoft.com/office/drawing/2014/main" id="{37A3731A-0AA1-97BA-38C4-5B681AD8EB6B}"/>
              </a:ext>
            </a:extLst>
          </p:cNvPr>
          <p:cNvSpPr>
            <a:spLocks noGrp="1"/>
          </p:cNvSpPr>
          <p:nvPr>
            <p:ph type="body" sz="quarter" idx="31" hasCustomPrompt="1"/>
          </p:nvPr>
        </p:nvSpPr>
        <p:spPr>
          <a:xfrm>
            <a:off x="847926" y="4209618"/>
            <a:ext cx="10505865" cy="180000"/>
          </a:xfrm>
          <a:prstGeom prst="rect">
            <a:avLst/>
          </a:prstGeom>
        </p:spPr>
        <p:txBody>
          <a:bodyPr lIns="0" tIns="0" rIns="0" bIns="0" anchor="t">
            <a:noAutofit/>
          </a:bodyPr>
          <a:lstStyle>
            <a:lvl1pPr marL="0" marR="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sz="1200" b="0" i="0">
                <a:latin typeface="Roboto" panose="02000000000000000000" pitchFamily="2" charset="0"/>
                <a:ea typeface="Roboto" panose="02000000000000000000" pitchFamily="2" charset="0"/>
              </a:defRPr>
            </a:lvl1pPr>
          </a:lstStyle>
          <a:p>
            <a:pPr marL="0" marR="0" lvl="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200" i="1" dirty="0">
                <a:solidFill>
                  <a:schemeClr val="bg1">
                    <a:lumMod val="50000"/>
                  </a:schemeClr>
                </a:solidFill>
                <a:latin typeface="Roboto" panose="02000000000000000000" pitchFamily="2" charset="0"/>
                <a:ea typeface="Roboto" panose="02000000000000000000" pitchFamily="2" charset="0"/>
              </a:rPr>
              <a:t>[Please note, if you choose a different license, update this license including the logo on the first slide and in the colophon].</a:t>
            </a:r>
            <a:endParaRPr lang="nl-NL" dirty="0"/>
          </a:p>
        </p:txBody>
      </p:sp>
      <p:sp>
        <p:nvSpPr>
          <p:cNvPr id="33" name="Tekstvak 14">
            <a:extLst>
              <a:ext uri="{FF2B5EF4-FFF2-40B4-BE49-F238E27FC236}">
                <a16:creationId xmlns:a16="http://schemas.microsoft.com/office/drawing/2014/main" id="{4C552030-10DC-BEF4-1F2E-DFCFE128AFA1}"/>
              </a:ext>
            </a:extLst>
          </p:cNvPr>
          <p:cNvSpPr txBox="1"/>
          <p:nvPr userDrawn="1"/>
        </p:nvSpPr>
        <p:spPr>
          <a:xfrm>
            <a:off x="847927" y="5526451"/>
            <a:ext cx="5514773" cy="363860"/>
          </a:xfrm>
          <a:prstGeom prst="rect">
            <a:avLst/>
          </a:prstGeom>
          <a:noFill/>
        </p:spPr>
        <p:txBody>
          <a:bodyPr wrap="square" lIns="0" tIns="0" rIns="0" bIns="0" rtlCol="0">
            <a:spAutoFit/>
          </a:bodyPr>
          <a:lstStyle/>
          <a:p>
            <a:pPr marL="0" lvl="0" indent="0">
              <a:lnSpc>
                <a:spcPct val="107000"/>
              </a:lnSpc>
              <a:spcAft>
                <a:spcPts val="800"/>
              </a:spcAft>
              <a:buNone/>
            </a:pPr>
            <a:r>
              <a:rPr lang="en-US" sz="1200" b="1" i="0" dirty="0">
                <a:latin typeface="Roboto Condensed SemiBold" panose="02000000000000000000" pitchFamily="2" charset="0"/>
                <a:ea typeface="Roboto Condensed SemiBold" panose="02000000000000000000" pitchFamily="2" charset="0"/>
              </a:rPr>
              <a:t>Please use the following reference when reusing (parts of) this publication:</a:t>
            </a: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2" name="Tekstvak 1">
            <a:extLst>
              <a:ext uri="{FF2B5EF4-FFF2-40B4-BE49-F238E27FC236}">
                <a16:creationId xmlns:a16="http://schemas.microsoft.com/office/drawing/2014/main" id="{ACE3F580-4C7D-34C6-FBD8-C1AD0367BFF8}"/>
              </a:ext>
            </a:extLst>
          </p:cNvPr>
          <p:cNvSpPr txBox="1"/>
          <p:nvPr userDrawn="1"/>
        </p:nvSpPr>
        <p:spPr>
          <a:xfrm>
            <a:off x="745559" y="6024728"/>
            <a:ext cx="7400564" cy="7982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dirty="0">
                <a:latin typeface="Roboto" panose="02000000000000000000" pitchFamily="2" charset="0"/>
                <a:ea typeface="Roboto" panose="02000000000000000000" pitchFamily="2" charset="0"/>
                <a:cs typeface="Times New Roman" panose="02020603050405020304" pitchFamily="18" charset="0"/>
              </a:rPr>
              <a:t>This educational resource has been carefully prepared and checked. However, errors may have escaped our attention. HAN cannot be held responsible for this.</a:t>
            </a:r>
            <a:endParaRPr lang="nl-NL" sz="800" b="0" i="0" dirty="0">
              <a:latin typeface="Roboto" panose="02000000000000000000" pitchFamily="2" charset="0"/>
              <a:ea typeface="Roboto" panose="02000000000000000000" pitchFamily="2" charset="0"/>
            </a:endParaRPr>
          </a:p>
          <a:p>
            <a:endParaRPr lang="nl-NL" sz="800" b="0" i="0" dirty="0">
              <a:latin typeface="Roboto" panose="02000000000000000000" pitchFamily="2" charset="0"/>
              <a:ea typeface="Roboto" panose="02000000000000000000" pitchFamily="2" charset="0"/>
            </a:endParaRPr>
          </a:p>
        </p:txBody>
      </p:sp>
      <p:sp>
        <p:nvSpPr>
          <p:cNvPr id="4" name="TextBox 14">
            <a:extLst>
              <a:ext uri="{FF2B5EF4-FFF2-40B4-BE49-F238E27FC236}">
                <a16:creationId xmlns:a16="http://schemas.microsoft.com/office/drawing/2014/main" id="{CA8867F6-EAEE-DE09-F011-D91175DC757B}"/>
              </a:ext>
            </a:extLst>
          </p:cNvPr>
          <p:cNvSpPr txBox="1"/>
          <p:nvPr userDrawn="1"/>
        </p:nvSpPr>
        <p:spPr>
          <a:xfrm>
            <a:off x="803275" y="757295"/>
            <a:ext cx="2970255" cy="769441"/>
          </a:xfrm>
          <a:prstGeom prst="rect">
            <a:avLst/>
          </a:prstGeom>
        </p:spPr>
        <p:txBody>
          <a:bodyPr vert="horz" lIns="0" tIns="144000" rIns="0" bIns="0" rtlCol="0" anchor="t">
            <a:noAutofit/>
          </a:bodyPr>
          <a:lstStyle>
            <a:lvl1pPr>
              <a:lnSpc>
                <a:spcPts val="4000"/>
              </a:lnSpc>
              <a:spcBef>
                <a:spcPct val="0"/>
              </a:spcBef>
              <a:buNone/>
              <a:defRPr sz="4500" b="0" cap="all" baseline="0">
                <a:solidFill>
                  <a:schemeClr val="bg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pPr lvl="0"/>
            <a:r>
              <a:rPr lang="nl-NL" noProof="0" dirty="0" err="1">
                <a:solidFill>
                  <a:schemeClr val="tx1"/>
                </a:solidFill>
              </a:rPr>
              <a:t>Colophon</a:t>
            </a:r>
            <a:endParaRPr lang="en-US" dirty="0">
              <a:solidFill>
                <a:schemeClr val="tx1"/>
              </a:solidFill>
            </a:endParaRPr>
          </a:p>
        </p:txBody>
      </p:sp>
      <p:sp>
        <p:nvSpPr>
          <p:cNvPr id="3" name="Tekstvak 2">
            <a:extLst>
              <a:ext uri="{FF2B5EF4-FFF2-40B4-BE49-F238E27FC236}">
                <a16:creationId xmlns:a16="http://schemas.microsoft.com/office/drawing/2014/main" id="{280D55F5-36E7-95A3-1144-9DD3730A41FC}"/>
              </a:ext>
            </a:extLst>
          </p:cNvPr>
          <p:cNvSpPr txBox="1"/>
          <p:nvPr userDrawn="1"/>
        </p:nvSpPr>
        <p:spPr>
          <a:xfrm>
            <a:off x="847927" y="3954627"/>
            <a:ext cx="10489354" cy="486928"/>
          </a:xfrm>
          <a:prstGeom prst="rect">
            <a:avLst/>
          </a:prstGeom>
          <a:noFill/>
        </p:spPr>
        <p:txBody>
          <a:bodyPr wrap="square" lIns="0" tIns="0" rIns="0" bIns="0" rtlCol="0">
            <a:spAutoFit/>
          </a:bodyPr>
          <a:lstStyle/>
          <a:p>
            <a:pPr marL="0" lvl="0" indent="0">
              <a:lnSpc>
                <a:spcPct val="107000"/>
              </a:lnSpc>
              <a:spcAft>
                <a:spcPts val="800"/>
              </a:spcAft>
              <a:buNone/>
            </a:pPr>
            <a:r>
              <a:rPr lang="en-US" sz="1200" b="0" i="0" kern="100" dirty="0">
                <a:effectLst/>
                <a:latin typeface="Roboto Condensed Medium" panose="02000000000000000000" pitchFamily="2" charset="0"/>
                <a:ea typeface="Roboto Condensed Medium" panose="02000000000000000000" pitchFamily="2" charset="0"/>
                <a:cs typeface="Times New Roman"/>
              </a:rPr>
              <a:t>is published under a Creative Commons Attribution 4.0 International (CC BY 4.0) license.</a:t>
            </a:r>
          </a:p>
          <a:p>
            <a:pPr marL="0" lvl="0" indent="0">
              <a:lnSpc>
                <a:spcPct val="107000"/>
              </a:lnSpc>
              <a:spcAft>
                <a:spcPts val="800"/>
              </a:spcAft>
              <a:buNone/>
            </a:pPr>
            <a:endPar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5" name="Tekstvak 4">
            <a:extLst>
              <a:ext uri="{FF2B5EF4-FFF2-40B4-BE49-F238E27FC236}">
                <a16:creationId xmlns:a16="http://schemas.microsoft.com/office/drawing/2014/main" id="{95963561-B343-E587-5379-FA902D8C868D}"/>
              </a:ext>
            </a:extLst>
          </p:cNvPr>
          <p:cNvSpPr txBox="1"/>
          <p:nvPr userDrawn="1"/>
        </p:nvSpPr>
        <p:spPr>
          <a:xfrm>
            <a:off x="847927" y="5284809"/>
            <a:ext cx="1011353" cy="186718"/>
          </a:xfrm>
          <a:prstGeom prst="rect">
            <a:avLst/>
          </a:prstGeom>
          <a:noFill/>
        </p:spPr>
        <p:txBody>
          <a:bodyPr wrap="square" lIns="0" tIns="0" rIns="0" bIns="0"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1" i="0" dirty="0">
                <a:latin typeface="Roboto Condensed SemiBold" panose="02000000000000000000" pitchFamily="2" charset="0"/>
                <a:ea typeface="Roboto Condensed SemiBold" panose="02000000000000000000" pitchFamily="2" charset="0"/>
              </a:rPr>
              <a:t>Keywords</a:t>
            </a:r>
            <a:r>
              <a:rPr lang="nl-NL" sz="1200" b="1" i="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p>
        </p:txBody>
      </p:sp>
    </p:spTree>
    <p:extLst>
      <p:ext uri="{BB962C8B-B14F-4D97-AF65-F5344CB8AC3E}">
        <p14:creationId xmlns:p14="http://schemas.microsoft.com/office/powerpoint/2010/main" val="3898522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fon_ADL_nl">
    <p:spTree>
      <p:nvGrpSpPr>
        <p:cNvPr id="1" name=""/>
        <p:cNvGrpSpPr/>
        <p:nvPr/>
      </p:nvGrpSpPr>
      <p:grpSpPr>
        <a:xfrm>
          <a:off x="0" y="0"/>
          <a:ext cx="0" cy="0"/>
          <a:chOff x="0" y="0"/>
          <a:chExt cx="0" cy="0"/>
        </a:xfrm>
      </p:grpSpPr>
      <p:sp>
        <p:nvSpPr>
          <p:cNvPr id="6" name="Tijdelijke aanduiding voor dianummer 2">
            <a:extLst>
              <a:ext uri="{FF2B5EF4-FFF2-40B4-BE49-F238E27FC236}">
                <a16:creationId xmlns:a16="http://schemas.microsoft.com/office/drawing/2014/main" id="{15353B30-92DF-7F50-8D2C-6F0705E871AE}"/>
              </a:ext>
            </a:extLst>
          </p:cNvPr>
          <p:cNvSpPr>
            <a:spLocks noGrp="1"/>
          </p:cNvSpPr>
          <p:nvPr>
            <p:ph type="sldNum" sz="quarter" idx="10"/>
          </p:nvPr>
        </p:nvSpPr>
        <p:spPr>
          <a:xfrm>
            <a:off x="838200" y="6342598"/>
            <a:ext cx="1107478" cy="365125"/>
          </a:xfrm>
          <a:prstGeom prst="rect">
            <a:avLst/>
          </a:prstGeom>
        </p:spPr>
        <p:txBody>
          <a:bodyPr/>
          <a:lstStyle/>
          <a:p>
            <a:fld id="{FACE7509-F60A-4509-9491-CD4ED7B54EDD}" type="slidenum">
              <a:rPr lang="nl-NL" smtClean="0"/>
              <a:pPr/>
              <a:t>‹#›</a:t>
            </a:fld>
            <a:endParaRPr lang="nl-NL" dirty="0"/>
          </a:p>
        </p:txBody>
      </p:sp>
      <p:sp>
        <p:nvSpPr>
          <p:cNvPr id="7" name="Tekstvak 6">
            <a:extLst>
              <a:ext uri="{FF2B5EF4-FFF2-40B4-BE49-F238E27FC236}">
                <a16:creationId xmlns:a16="http://schemas.microsoft.com/office/drawing/2014/main" id="{626C16B3-8B7F-6B16-C03C-F0FB61C9B12B}"/>
              </a:ext>
            </a:extLst>
          </p:cNvPr>
          <p:cNvSpPr txBox="1"/>
          <p:nvPr userDrawn="1"/>
        </p:nvSpPr>
        <p:spPr>
          <a:xfrm>
            <a:off x="847927" y="1575170"/>
            <a:ext cx="473431" cy="215444"/>
          </a:xfrm>
          <a:prstGeom prst="rect">
            <a:avLst/>
          </a:prstGeom>
          <a:noFill/>
        </p:spPr>
        <p:txBody>
          <a:bodyPr wrap="square" lIns="0" tIns="0" rIns="0" bIns="0" rtlCol="0">
            <a:spAutoFit/>
          </a:bodyPr>
          <a:lstStyle/>
          <a:p>
            <a:r>
              <a:rPr lang="nl-NL" sz="12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Titel</a:t>
            </a:r>
            <a:r>
              <a:rPr lang="nl-NL" sz="1400" b="0" kern="100" dirty="0">
                <a:solidFill>
                  <a:schemeClr val="tx1"/>
                </a:solidFill>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p>
        </p:txBody>
      </p:sp>
      <p:sp>
        <p:nvSpPr>
          <p:cNvPr id="8" name="Tekstvak 7">
            <a:extLst>
              <a:ext uri="{FF2B5EF4-FFF2-40B4-BE49-F238E27FC236}">
                <a16:creationId xmlns:a16="http://schemas.microsoft.com/office/drawing/2014/main" id="{CAF1D70D-1AC2-E040-A999-6788EBAFFFB4}"/>
              </a:ext>
            </a:extLst>
          </p:cNvPr>
          <p:cNvSpPr txBox="1"/>
          <p:nvPr userDrawn="1"/>
        </p:nvSpPr>
        <p:spPr>
          <a:xfrm>
            <a:off x="847927" y="1868778"/>
            <a:ext cx="647499"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Auteurs: </a:t>
            </a:r>
          </a:p>
        </p:txBody>
      </p:sp>
      <p:sp>
        <p:nvSpPr>
          <p:cNvPr id="9" name="Tekstvak 8">
            <a:extLst>
              <a:ext uri="{FF2B5EF4-FFF2-40B4-BE49-F238E27FC236}">
                <a16:creationId xmlns:a16="http://schemas.microsoft.com/office/drawing/2014/main" id="{DC35E318-8A8A-D5B9-FAE7-53308B364D72}"/>
              </a:ext>
            </a:extLst>
          </p:cNvPr>
          <p:cNvSpPr txBox="1"/>
          <p:nvPr userDrawn="1"/>
        </p:nvSpPr>
        <p:spPr>
          <a:xfrm>
            <a:off x="847927" y="2130832"/>
            <a:ext cx="731316"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0" kern="100" dirty="0" err="1">
                <a:effectLst/>
                <a:latin typeface="Roboto Condensed SemiBold" panose="02000000000000000000" pitchFamily="2" charset="0"/>
                <a:ea typeface="Roboto Condensed SemiBold" panose="02000000000000000000" pitchFamily="2" charset="0"/>
                <a:cs typeface="Times New Roman" panose="02020603050405020304" pitchFamily="18" charset="0"/>
              </a:rPr>
              <a:t>Uitgever</a:t>
            </a:r>
            <a:r>
              <a:rPr lang="en-US"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t>
            </a:r>
            <a:endPar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0" name="Tekstvak 9">
            <a:extLst>
              <a:ext uri="{FF2B5EF4-FFF2-40B4-BE49-F238E27FC236}">
                <a16:creationId xmlns:a16="http://schemas.microsoft.com/office/drawing/2014/main" id="{7205354C-62D7-149F-FE06-4E41BDD2A50B}"/>
              </a:ext>
            </a:extLst>
          </p:cNvPr>
          <p:cNvSpPr txBox="1"/>
          <p:nvPr userDrawn="1"/>
        </p:nvSpPr>
        <p:spPr>
          <a:xfrm>
            <a:off x="859301" y="2394300"/>
            <a:ext cx="508599"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a:rPr>
              <a:t>Plaats:</a:t>
            </a:r>
            <a:endPar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1" name="Tekstvak 10">
            <a:extLst>
              <a:ext uri="{FF2B5EF4-FFF2-40B4-BE49-F238E27FC236}">
                <a16:creationId xmlns:a16="http://schemas.microsoft.com/office/drawing/2014/main" id="{32FF74C5-7D1F-27EA-B334-966FC89ECC5D}"/>
              </a:ext>
            </a:extLst>
          </p:cNvPr>
          <p:cNvSpPr txBox="1"/>
          <p:nvPr userDrawn="1"/>
        </p:nvSpPr>
        <p:spPr>
          <a:xfrm>
            <a:off x="847927" y="2657768"/>
            <a:ext cx="731316"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Afdeling:</a:t>
            </a:r>
          </a:p>
        </p:txBody>
      </p:sp>
      <p:sp>
        <p:nvSpPr>
          <p:cNvPr id="12" name="Tekstvak 11">
            <a:extLst>
              <a:ext uri="{FF2B5EF4-FFF2-40B4-BE49-F238E27FC236}">
                <a16:creationId xmlns:a16="http://schemas.microsoft.com/office/drawing/2014/main" id="{726C536E-BF4B-FB12-EBE7-1058315BD85B}"/>
              </a:ext>
            </a:extLst>
          </p:cNvPr>
          <p:cNvSpPr txBox="1"/>
          <p:nvPr userDrawn="1"/>
        </p:nvSpPr>
        <p:spPr>
          <a:xfrm>
            <a:off x="847927" y="2921236"/>
            <a:ext cx="1239953"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Publicatiedatum:</a:t>
            </a:r>
          </a:p>
        </p:txBody>
      </p:sp>
      <p:sp>
        <p:nvSpPr>
          <p:cNvPr id="13" name="Tekstvak 12">
            <a:extLst>
              <a:ext uri="{FF2B5EF4-FFF2-40B4-BE49-F238E27FC236}">
                <a16:creationId xmlns:a16="http://schemas.microsoft.com/office/drawing/2014/main" id="{9410FCF4-8430-6D37-41B7-D02401928594}"/>
              </a:ext>
            </a:extLst>
          </p:cNvPr>
          <p:cNvSpPr txBox="1"/>
          <p:nvPr userDrawn="1"/>
        </p:nvSpPr>
        <p:spPr>
          <a:xfrm>
            <a:off x="847927" y="3184704"/>
            <a:ext cx="569392"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Versie:</a:t>
            </a:r>
          </a:p>
        </p:txBody>
      </p:sp>
      <p:sp>
        <p:nvSpPr>
          <p:cNvPr id="14" name="Tekstvak 13">
            <a:extLst>
              <a:ext uri="{FF2B5EF4-FFF2-40B4-BE49-F238E27FC236}">
                <a16:creationId xmlns:a16="http://schemas.microsoft.com/office/drawing/2014/main" id="{8759F120-08FD-25E5-02D8-40652DFD853A}"/>
              </a:ext>
            </a:extLst>
          </p:cNvPr>
          <p:cNvSpPr txBox="1"/>
          <p:nvPr userDrawn="1"/>
        </p:nvSpPr>
        <p:spPr>
          <a:xfrm>
            <a:off x="847927" y="3448172"/>
            <a:ext cx="401753"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Taal:</a:t>
            </a:r>
          </a:p>
        </p:txBody>
      </p:sp>
      <p:sp>
        <p:nvSpPr>
          <p:cNvPr id="15" name="Tekstvak 14">
            <a:extLst>
              <a:ext uri="{FF2B5EF4-FFF2-40B4-BE49-F238E27FC236}">
                <a16:creationId xmlns:a16="http://schemas.microsoft.com/office/drawing/2014/main" id="{B957229D-D459-76FE-EF98-2F786CD9F1DE}"/>
              </a:ext>
            </a:extLst>
          </p:cNvPr>
          <p:cNvSpPr txBox="1"/>
          <p:nvPr userDrawn="1"/>
        </p:nvSpPr>
        <p:spPr>
          <a:xfrm>
            <a:off x="847928" y="3711640"/>
            <a:ext cx="585866"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0" kern="100" dirty="0" err="1">
                <a:effectLst/>
                <a:latin typeface="Roboto Condensed SemiBold" panose="02000000000000000000" pitchFamily="2" charset="0"/>
                <a:ea typeface="Roboto Condensed SemiBold" panose="02000000000000000000" pitchFamily="2" charset="0"/>
                <a:cs typeface="Times New Roman"/>
              </a:rPr>
              <a:t>Licentie</a:t>
            </a:r>
            <a:r>
              <a:rPr lang="en-US" sz="1200" b="0" kern="100" dirty="0">
                <a:effectLst/>
                <a:latin typeface="Roboto Condensed SemiBold" panose="02000000000000000000" pitchFamily="2" charset="0"/>
                <a:ea typeface="Roboto Condensed SemiBold" panose="02000000000000000000" pitchFamily="2" charset="0"/>
                <a:cs typeface="Times New Roman"/>
              </a:rPr>
              <a:t>:</a:t>
            </a:r>
            <a:endPar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endParaRPr>
          </a:p>
        </p:txBody>
      </p:sp>
      <p:sp>
        <p:nvSpPr>
          <p:cNvPr id="16" name="Tekstvak 15">
            <a:extLst>
              <a:ext uri="{FF2B5EF4-FFF2-40B4-BE49-F238E27FC236}">
                <a16:creationId xmlns:a16="http://schemas.microsoft.com/office/drawing/2014/main" id="{6D6029F3-C6C4-BEE1-4A62-F73972F02CBD}"/>
              </a:ext>
            </a:extLst>
          </p:cNvPr>
          <p:cNvSpPr txBox="1"/>
          <p:nvPr userDrawn="1"/>
        </p:nvSpPr>
        <p:spPr>
          <a:xfrm>
            <a:off x="847927" y="4446603"/>
            <a:ext cx="1011353"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Omschrijving:</a:t>
            </a:r>
          </a:p>
        </p:txBody>
      </p:sp>
      <p:sp>
        <p:nvSpPr>
          <p:cNvPr id="18" name="Tijdelijke aanduiding voor tekst 16">
            <a:extLst>
              <a:ext uri="{FF2B5EF4-FFF2-40B4-BE49-F238E27FC236}">
                <a16:creationId xmlns:a16="http://schemas.microsoft.com/office/drawing/2014/main" id="{5677F51D-2B84-0F9B-41CD-98EF48B4B950}"/>
              </a:ext>
            </a:extLst>
          </p:cNvPr>
          <p:cNvSpPr>
            <a:spLocks noGrp="1"/>
          </p:cNvSpPr>
          <p:nvPr>
            <p:ph type="body" sz="quarter" idx="19" hasCustomPrompt="1"/>
          </p:nvPr>
        </p:nvSpPr>
        <p:spPr>
          <a:xfrm>
            <a:off x="1230861" y="1609464"/>
            <a:ext cx="10091179" cy="146857"/>
          </a:xfrm>
          <a:prstGeom prst="rect">
            <a:avLst/>
          </a:prstGeom>
        </p:spPr>
        <p:txBody>
          <a:bodyPr lIns="0" tIns="0" rIns="0" bIns="0" anchor="t">
            <a:normAutofit/>
          </a:bodyPr>
          <a:lstStyle>
            <a:lvl1pPr marL="0" indent="0">
              <a:buNone/>
              <a:defRPr sz="1200"/>
            </a:lvl1pPr>
          </a:lstStyle>
          <a:p>
            <a:r>
              <a:rPr lang="nl-NL" sz="1200" dirty="0">
                <a:solidFill>
                  <a:schemeClr val="bg1">
                    <a:lumMod val="50000"/>
                  </a:schemeClr>
                </a:solidFill>
                <a:latin typeface="Roboto" panose="02000000000000000000" pitchFamily="2" charset="0"/>
                <a:ea typeface="Roboto" panose="02000000000000000000" pitchFamily="2" charset="0"/>
              </a:rPr>
              <a:t>[Titel van document]</a:t>
            </a:r>
          </a:p>
        </p:txBody>
      </p:sp>
      <p:sp>
        <p:nvSpPr>
          <p:cNvPr id="19" name="Tijdelijke aanduiding voor tekst 16">
            <a:extLst>
              <a:ext uri="{FF2B5EF4-FFF2-40B4-BE49-F238E27FC236}">
                <a16:creationId xmlns:a16="http://schemas.microsoft.com/office/drawing/2014/main" id="{08732C22-EEDA-8AA8-EBAB-C2BB1C9230FC}"/>
              </a:ext>
            </a:extLst>
          </p:cNvPr>
          <p:cNvSpPr>
            <a:spLocks noGrp="1"/>
          </p:cNvSpPr>
          <p:nvPr>
            <p:ph type="body" sz="quarter" idx="20" hasCustomPrompt="1"/>
          </p:nvPr>
        </p:nvSpPr>
        <p:spPr>
          <a:xfrm>
            <a:off x="1433793" y="1886156"/>
            <a:ext cx="9863028" cy="151963"/>
          </a:xfrm>
          <a:prstGeom prst="rect">
            <a:avLst/>
          </a:prstGeom>
        </p:spPr>
        <p:txBody>
          <a:bodyPr vert="horz" lIns="0" tIns="0" rIns="0" bIns="0" rtlCol="0" anchor="t">
            <a:noAutofit/>
          </a:bodyPr>
          <a:lstStyle>
            <a:lvl1pPr marL="0" indent="0">
              <a:buFont typeface="Arial" panose="020B0604020202020204" pitchFamily="34" charset="0"/>
              <a:buNone/>
              <a:defRPr lang="nl-NL" sz="1200" dirty="0"/>
            </a:lvl1pPr>
          </a:lstStyle>
          <a:p>
            <a:r>
              <a:rPr lang="nl-NL" sz="1200" dirty="0">
                <a:solidFill>
                  <a:schemeClr val="bg1">
                    <a:lumMod val="50000"/>
                  </a:schemeClr>
                </a:solidFill>
                <a:latin typeface="Roboto" panose="02000000000000000000" pitchFamily="2" charset="0"/>
                <a:ea typeface="Roboto" panose="02000000000000000000" pitchFamily="2" charset="0"/>
              </a:rPr>
              <a:t>[Auteur &amp; Auteur / bij co-creatie: benoem de </a:t>
            </a:r>
            <a:r>
              <a:rPr lang="nl-NL" sz="1200" dirty="0" err="1">
                <a:solidFill>
                  <a:schemeClr val="bg1">
                    <a:lumMod val="50000"/>
                  </a:schemeClr>
                </a:solidFill>
                <a:latin typeface="Roboto" panose="02000000000000000000" pitchFamily="2" charset="0"/>
                <a:ea typeface="Roboto" panose="02000000000000000000" pitchFamily="2" charset="0"/>
              </a:rPr>
              <a:t>mede-auteur</a:t>
            </a:r>
            <a:r>
              <a:rPr lang="nl-NL" sz="1200" dirty="0">
                <a:solidFill>
                  <a:schemeClr val="bg1">
                    <a:lumMod val="50000"/>
                  </a:schemeClr>
                </a:solidFill>
                <a:latin typeface="Roboto" panose="02000000000000000000" pitchFamily="2" charset="0"/>
                <a:ea typeface="Roboto" panose="02000000000000000000" pitchFamily="2" charset="0"/>
              </a:rPr>
              <a:t>/organisatie en plaats het organisatielogo onderaan naast het HAN logo.]</a:t>
            </a:r>
          </a:p>
        </p:txBody>
      </p:sp>
      <p:sp>
        <p:nvSpPr>
          <p:cNvPr id="20" name="Tijdelijke aanduiding voor tekst 16">
            <a:extLst>
              <a:ext uri="{FF2B5EF4-FFF2-40B4-BE49-F238E27FC236}">
                <a16:creationId xmlns:a16="http://schemas.microsoft.com/office/drawing/2014/main" id="{A64D2160-89EE-B492-FAF4-48DBADB366A4}"/>
              </a:ext>
            </a:extLst>
          </p:cNvPr>
          <p:cNvSpPr>
            <a:spLocks noGrp="1"/>
          </p:cNvSpPr>
          <p:nvPr>
            <p:ph type="body" sz="quarter" idx="22" hasCustomPrompt="1"/>
          </p:nvPr>
        </p:nvSpPr>
        <p:spPr>
          <a:xfrm>
            <a:off x="1352315" y="2411678"/>
            <a:ext cx="9981548" cy="151963"/>
          </a:xfrm>
          <a:prstGeom prst="rect">
            <a:avLst/>
          </a:prstGeom>
        </p:spPr>
        <p:txBody>
          <a:bodyPr lIns="0" tIns="0" rIns="0" bIns="0" anchor="t">
            <a:normAutofit/>
          </a:bodyPr>
          <a:lstStyle>
            <a:lvl1pPr marL="0" indent="0">
              <a:buNone/>
              <a:defRPr sz="1200"/>
            </a:lvl1pPr>
          </a:lstStyle>
          <a:p>
            <a:pPr lvl="0"/>
            <a:r>
              <a:rPr lang="nl-NL" dirty="0"/>
              <a:t>[Arnhem/Nijmegen/digitale plaats document]</a:t>
            </a:r>
          </a:p>
        </p:txBody>
      </p:sp>
      <p:sp>
        <p:nvSpPr>
          <p:cNvPr id="21" name="Tijdelijke aanduiding voor tekst 16">
            <a:extLst>
              <a:ext uri="{FF2B5EF4-FFF2-40B4-BE49-F238E27FC236}">
                <a16:creationId xmlns:a16="http://schemas.microsoft.com/office/drawing/2014/main" id="{207AE875-4E19-3085-77B9-CB55C2AD2EB2}"/>
              </a:ext>
            </a:extLst>
          </p:cNvPr>
          <p:cNvSpPr>
            <a:spLocks noGrp="1"/>
          </p:cNvSpPr>
          <p:nvPr>
            <p:ph type="body" sz="quarter" idx="23" hasCustomPrompt="1"/>
          </p:nvPr>
        </p:nvSpPr>
        <p:spPr>
          <a:xfrm>
            <a:off x="1476073" y="2669181"/>
            <a:ext cx="9822781" cy="163892"/>
          </a:xfrm>
          <a:prstGeom prst="rect">
            <a:avLst/>
          </a:prstGeom>
        </p:spPr>
        <p:txBody>
          <a:bodyPr lIns="0" tIns="0" rIns="0" bIns="0" anchor="t">
            <a:normAutofit/>
          </a:bodyPr>
          <a:lstStyle>
            <a:lvl1pPr marL="0" indent="0">
              <a:buNone/>
              <a:defRPr sz="1200"/>
            </a:lvl1pPr>
          </a:lstStyle>
          <a:p>
            <a:pPr lvl="0"/>
            <a:r>
              <a:rPr lang="nl-NL" dirty="0"/>
              <a:t>[naam van academie of Staf/Services afdeling]</a:t>
            </a:r>
          </a:p>
        </p:txBody>
      </p:sp>
      <p:sp>
        <p:nvSpPr>
          <p:cNvPr id="22" name="Tijdelijke aanduiding voor tekst 16">
            <a:extLst>
              <a:ext uri="{FF2B5EF4-FFF2-40B4-BE49-F238E27FC236}">
                <a16:creationId xmlns:a16="http://schemas.microsoft.com/office/drawing/2014/main" id="{A16A26B9-8596-E5F4-3172-4B35245779ED}"/>
              </a:ext>
            </a:extLst>
          </p:cNvPr>
          <p:cNvSpPr>
            <a:spLocks noGrp="1"/>
          </p:cNvSpPr>
          <p:nvPr>
            <p:ph type="body" sz="quarter" idx="24" hasCustomPrompt="1"/>
          </p:nvPr>
        </p:nvSpPr>
        <p:spPr>
          <a:xfrm>
            <a:off x="1945678" y="2938433"/>
            <a:ext cx="9256562" cy="152325"/>
          </a:xfrm>
          <a:prstGeom prst="rect">
            <a:avLst/>
          </a:prstGeom>
        </p:spPr>
        <p:txBody>
          <a:bodyPr lIns="0" tIns="0" rIns="0" bIns="0" anchor="t">
            <a:normAutofit/>
          </a:bodyPr>
          <a:lstStyle>
            <a:lvl1pPr marL="0" indent="0">
              <a:buNone/>
              <a:defRPr sz="1200"/>
            </a:lvl1pPr>
          </a:lstStyle>
          <a:p>
            <a:pPr lvl="0"/>
            <a:r>
              <a:rPr lang="nl-NL" dirty="0"/>
              <a:t>DD/MM/JJJJ</a:t>
            </a:r>
          </a:p>
        </p:txBody>
      </p:sp>
      <p:sp>
        <p:nvSpPr>
          <p:cNvPr id="23" name="Tijdelijke aanduiding voor tekst 16">
            <a:extLst>
              <a:ext uri="{FF2B5EF4-FFF2-40B4-BE49-F238E27FC236}">
                <a16:creationId xmlns:a16="http://schemas.microsoft.com/office/drawing/2014/main" id="{60CBADBB-A93A-DCF7-6CD6-A2293E2FF108}"/>
              </a:ext>
            </a:extLst>
          </p:cNvPr>
          <p:cNvSpPr>
            <a:spLocks noGrp="1"/>
          </p:cNvSpPr>
          <p:nvPr>
            <p:ph type="body" sz="quarter" idx="25" hasCustomPrompt="1"/>
          </p:nvPr>
        </p:nvSpPr>
        <p:spPr>
          <a:xfrm>
            <a:off x="1366968" y="3201901"/>
            <a:ext cx="9955072" cy="152325"/>
          </a:xfrm>
          <a:prstGeom prst="rect">
            <a:avLst/>
          </a:prstGeom>
        </p:spPr>
        <p:txBody>
          <a:bodyPr lIns="0" tIns="0" rIns="0" bIns="0" anchor="t">
            <a:normAutofit/>
          </a:bodyPr>
          <a:lstStyle>
            <a:lvl1pPr marL="0" indent="0">
              <a:buNone/>
              <a:defRPr sz="1200"/>
            </a:lvl1pPr>
          </a:lstStyle>
          <a:p>
            <a:pPr lvl="0"/>
            <a:r>
              <a:rPr lang="nl-NL" sz="1200" dirty="0">
                <a:solidFill>
                  <a:schemeClr val="bg1">
                    <a:lumMod val="50000"/>
                  </a:schemeClr>
                </a:solidFill>
                <a:latin typeface="Roboto" panose="02000000000000000000" pitchFamily="2" charset="0"/>
                <a:ea typeface="Roboto" panose="02000000000000000000" pitchFamily="2" charset="0"/>
              </a:rPr>
              <a:t>[</a:t>
            </a:r>
            <a:r>
              <a:rPr lang="nl-NL" sz="1200" dirty="0" err="1">
                <a:solidFill>
                  <a:schemeClr val="bg1">
                    <a:lumMod val="50000"/>
                  </a:schemeClr>
                </a:solidFill>
                <a:latin typeface="Roboto" panose="02000000000000000000" pitchFamily="2" charset="0"/>
                <a:ea typeface="Roboto" panose="02000000000000000000" pitchFamily="2" charset="0"/>
              </a:rPr>
              <a:t>x.x</a:t>
            </a:r>
            <a:r>
              <a:rPr lang="nl-NL" sz="1200" dirty="0">
                <a:solidFill>
                  <a:schemeClr val="bg1">
                    <a:lumMod val="50000"/>
                  </a:schemeClr>
                </a:solidFill>
                <a:latin typeface="Roboto" panose="02000000000000000000" pitchFamily="2" charset="0"/>
                <a:ea typeface="Roboto" panose="02000000000000000000" pitchFamily="2" charset="0"/>
              </a:rPr>
              <a:t>]</a:t>
            </a:r>
            <a:endParaRPr lang="nl-NL" dirty="0"/>
          </a:p>
        </p:txBody>
      </p:sp>
      <p:sp>
        <p:nvSpPr>
          <p:cNvPr id="24" name="Tijdelijke aanduiding voor tekst 16">
            <a:extLst>
              <a:ext uri="{FF2B5EF4-FFF2-40B4-BE49-F238E27FC236}">
                <a16:creationId xmlns:a16="http://schemas.microsoft.com/office/drawing/2014/main" id="{7E2CAA59-FA7C-CB13-1B80-55D4739F2CDA}"/>
              </a:ext>
            </a:extLst>
          </p:cNvPr>
          <p:cNvSpPr>
            <a:spLocks noGrp="1"/>
          </p:cNvSpPr>
          <p:nvPr>
            <p:ph type="body" sz="quarter" idx="26" hasCustomPrompt="1"/>
          </p:nvPr>
        </p:nvSpPr>
        <p:spPr>
          <a:xfrm>
            <a:off x="1223719" y="3460909"/>
            <a:ext cx="10113235" cy="161245"/>
          </a:xfrm>
          <a:prstGeom prst="rect">
            <a:avLst/>
          </a:prstGeom>
        </p:spPr>
        <p:txBody>
          <a:bodyPr lIns="0" tIns="0" rIns="0" bIns="0" anchor="t">
            <a:normAutofit/>
          </a:bodyPr>
          <a:lstStyle>
            <a:lvl1pPr marL="0" indent="0">
              <a:buNone/>
              <a:defRPr sz="1200"/>
            </a:lvl1pPr>
          </a:lstStyle>
          <a:p>
            <a:r>
              <a:rPr lang="nl-NL" sz="1200" dirty="0">
                <a:solidFill>
                  <a:schemeClr val="bg1">
                    <a:lumMod val="50000"/>
                  </a:schemeClr>
                </a:solidFill>
                <a:latin typeface="Roboto" panose="02000000000000000000" pitchFamily="2" charset="0"/>
                <a:ea typeface="Roboto" panose="02000000000000000000" pitchFamily="2" charset="0"/>
              </a:rPr>
              <a:t>[Taal]</a:t>
            </a:r>
          </a:p>
        </p:txBody>
      </p:sp>
      <p:sp>
        <p:nvSpPr>
          <p:cNvPr id="25" name="Tijdelijke aanduiding voor tekst 16">
            <a:extLst>
              <a:ext uri="{FF2B5EF4-FFF2-40B4-BE49-F238E27FC236}">
                <a16:creationId xmlns:a16="http://schemas.microsoft.com/office/drawing/2014/main" id="{5D280ADB-22DD-9337-D706-A5B28DA257A8}"/>
              </a:ext>
            </a:extLst>
          </p:cNvPr>
          <p:cNvSpPr>
            <a:spLocks noGrp="1"/>
          </p:cNvSpPr>
          <p:nvPr>
            <p:ph type="body" sz="quarter" idx="27" hasCustomPrompt="1"/>
          </p:nvPr>
        </p:nvSpPr>
        <p:spPr>
          <a:xfrm>
            <a:off x="1438171" y="3727094"/>
            <a:ext cx="9843601" cy="155810"/>
          </a:xfrm>
          <a:prstGeom prst="rect">
            <a:avLst/>
          </a:prstGeom>
        </p:spPr>
        <p:txBody>
          <a:bodyPr lIns="0" tIns="0" rIns="0" bIns="0" anchor="t">
            <a:normAutofit/>
          </a:bodyPr>
          <a:lstStyle>
            <a:lvl1pPr marL="0" indent="0">
              <a:buNone/>
              <a:defRPr sz="1200"/>
            </a:lvl1pPr>
          </a:lstStyle>
          <a:p>
            <a:pPr lvl="0"/>
            <a:r>
              <a:rPr lang="nl-NL" sz="1200" dirty="0">
                <a:solidFill>
                  <a:schemeClr val="bg1">
                    <a:lumMod val="50000"/>
                  </a:schemeClr>
                </a:solidFill>
                <a:latin typeface="Roboto" panose="02000000000000000000" pitchFamily="2" charset="0"/>
                <a:ea typeface="Roboto" panose="02000000000000000000" pitchFamily="2" charset="0"/>
              </a:rPr>
              <a:t>[Titel van document]</a:t>
            </a:r>
            <a:endParaRPr lang="nl-NL" dirty="0"/>
          </a:p>
        </p:txBody>
      </p:sp>
      <p:sp>
        <p:nvSpPr>
          <p:cNvPr id="26" name="Tijdelijke aanduiding voor tekst 16">
            <a:extLst>
              <a:ext uri="{FF2B5EF4-FFF2-40B4-BE49-F238E27FC236}">
                <a16:creationId xmlns:a16="http://schemas.microsoft.com/office/drawing/2014/main" id="{01735B8B-2FCF-9CF1-14F2-A5DE21BDF838}"/>
              </a:ext>
            </a:extLst>
          </p:cNvPr>
          <p:cNvSpPr>
            <a:spLocks noGrp="1"/>
          </p:cNvSpPr>
          <p:nvPr>
            <p:ph type="body" sz="quarter" idx="28" hasCustomPrompt="1"/>
          </p:nvPr>
        </p:nvSpPr>
        <p:spPr>
          <a:xfrm>
            <a:off x="1757548" y="4459309"/>
            <a:ext cx="9604951" cy="789227"/>
          </a:xfrm>
          <a:prstGeom prst="rect">
            <a:avLst/>
          </a:prstGeom>
        </p:spPr>
        <p:txBody>
          <a:bodyPr lIns="0" tIns="0" rIns="0" bIns="0" anchor="t">
            <a:noAutofit/>
          </a:bodyPr>
          <a:lstStyle>
            <a:lvl1pPr marL="0" marR="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sz="1200"/>
            </a:lvl1pPr>
          </a:lstStyle>
          <a:p>
            <a:pPr marL="0" marR="0" lvl="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a:pPr>
            <a:r>
              <a:rPr lang="nl-NL" dirty="0"/>
              <a:t>[max 5 zinnen. Wat is het? Wat zijn de leerdoelen? Waar gaat het over?]</a:t>
            </a:r>
          </a:p>
          <a:p>
            <a:pPr marL="0" marR="0" lvl="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a:pPr>
            <a:r>
              <a:rPr lang="nl-NL" sz="1200" dirty="0">
                <a:solidFill>
                  <a:schemeClr val="bg1">
                    <a:lumMod val="50000"/>
                  </a:schemeClr>
                </a:solidFill>
                <a:latin typeface="Roboto" panose="02000000000000000000" pitchFamily="2" charset="0"/>
                <a:ea typeface="Roboto" panose="02000000000000000000" pitchFamily="2" charset="0"/>
              </a:rPr>
              <a:t>	Wat is het? </a:t>
            </a:r>
            <a:br>
              <a:rPr lang="nl-NL" sz="1200" dirty="0">
                <a:solidFill>
                  <a:schemeClr val="bg1">
                    <a:lumMod val="50000"/>
                  </a:schemeClr>
                </a:solidFill>
                <a:latin typeface="Roboto" panose="02000000000000000000" pitchFamily="2" charset="0"/>
                <a:ea typeface="Roboto" panose="02000000000000000000" pitchFamily="2" charset="0"/>
              </a:rPr>
            </a:br>
            <a:r>
              <a:rPr lang="nl-NL" sz="1200" dirty="0">
                <a:solidFill>
                  <a:schemeClr val="bg1">
                    <a:lumMod val="50000"/>
                  </a:schemeClr>
                </a:solidFill>
                <a:latin typeface="Roboto" panose="02000000000000000000" pitchFamily="2" charset="0"/>
                <a:ea typeface="Roboto" panose="02000000000000000000" pitchFamily="2" charset="0"/>
              </a:rPr>
              <a:t>	 Wat zijn de leerdoelen? </a:t>
            </a:r>
            <a:br>
              <a:rPr lang="nl-NL" sz="1200" dirty="0">
                <a:solidFill>
                  <a:schemeClr val="bg1">
                    <a:lumMod val="50000"/>
                  </a:schemeClr>
                </a:solidFill>
                <a:latin typeface="Roboto" panose="02000000000000000000" pitchFamily="2" charset="0"/>
                <a:ea typeface="Roboto" panose="02000000000000000000" pitchFamily="2" charset="0"/>
              </a:rPr>
            </a:br>
            <a:r>
              <a:rPr lang="nl-NL" sz="1200" dirty="0">
                <a:solidFill>
                  <a:schemeClr val="bg1">
                    <a:lumMod val="50000"/>
                  </a:schemeClr>
                </a:solidFill>
                <a:latin typeface="Roboto" panose="02000000000000000000" pitchFamily="2" charset="0"/>
                <a:ea typeface="Roboto" panose="02000000000000000000" pitchFamily="2" charset="0"/>
              </a:rPr>
              <a:t>	 Waar gaat het over?]</a:t>
            </a:r>
          </a:p>
          <a:p>
            <a:pPr marL="0" marR="0" lvl="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a:pPr>
            <a:endParaRPr lang="nl-NL" dirty="0"/>
          </a:p>
        </p:txBody>
      </p:sp>
      <p:sp>
        <p:nvSpPr>
          <p:cNvPr id="27" name="Tijdelijke aanduiding voor tekst 16">
            <a:extLst>
              <a:ext uri="{FF2B5EF4-FFF2-40B4-BE49-F238E27FC236}">
                <a16:creationId xmlns:a16="http://schemas.microsoft.com/office/drawing/2014/main" id="{1EA0A1BD-0300-CA78-F159-1FA1B5D118A1}"/>
              </a:ext>
            </a:extLst>
          </p:cNvPr>
          <p:cNvSpPr>
            <a:spLocks noGrp="1"/>
          </p:cNvSpPr>
          <p:nvPr>
            <p:ph type="body" sz="quarter" idx="29" hasCustomPrompt="1"/>
          </p:nvPr>
        </p:nvSpPr>
        <p:spPr>
          <a:xfrm>
            <a:off x="1757548" y="5294273"/>
            <a:ext cx="9508517" cy="149001"/>
          </a:xfrm>
          <a:prstGeom prst="rect">
            <a:avLst/>
          </a:prstGeom>
        </p:spPr>
        <p:txBody>
          <a:bodyPr lIns="0" tIns="0" rIns="0" bIns="0" anchor="t">
            <a:normAutofit/>
          </a:bodyPr>
          <a:lstStyle>
            <a:lvl1pPr marL="0" indent="0">
              <a:buNone/>
              <a:defRPr sz="1200"/>
            </a:lvl1pPr>
          </a:lstStyle>
          <a:p>
            <a:pPr lvl="0"/>
            <a:r>
              <a:rPr lang="nl-NL" dirty="0"/>
              <a:t>[min 3 – max 5]</a:t>
            </a:r>
          </a:p>
        </p:txBody>
      </p:sp>
      <p:sp>
        <p:nvSpPr>
          <p:cNvPr id="28" name="Tijdelijke aanduiding voor tekst 16">
            <a:extLst>
              <a:ext uri="{FF2B5EF4-FFF2-40B4-BE49-F238E27FC236}">
                <a16:creationId xmlns:a16="http://schemas.microsoft.com/office/drawing/2014/main" id="{CD7D6F77-0102-9BB2-88B5-4B978410FCF3}"/>
              </a:ext>
            </a:extLst>
          </p:cNvPr>
          <p:cNvSpPr>
            <a:spLocks noGrp="1"/>
          </p:cNvSpPr>
          <p:nvPr>
            <p:ph type="body" sz="quarter" idx="30" hasCustomPrompt="1"/>
          </p:nvPr>
        </p:nvSpPr>
        <p:spPr>
          <a:xfrm>
            <a:off x="847927" y="5729997"/>
            <a:ext cx="10505863" cy="489887"/>
          </a:xfrm>
          <a:prstGeom prst="rect">
            <a:avLst/>
          </a:prstGeom>
        </p:spPr>
        <p:txBody>
          <a:bodyPr lIns="0" tIns="0" rIns="0" bIns="0" anchor="t">
            <a:noAutofit/>
          </a:bodyPr>
          <a:lstStyle>
            <a:lvl1pPr marL="0" indent="0">
              <a:buNone/>
              <a:defRPr sz="1200"/>
            </a:lvl1pPr>
          </a:lstStyle>
          <a:p>
            <a:pPr marL="0" indent="0" algn="l" rtl="0" fontAlgn="base">
              <a:lnSpc>
                <a:spcPct val="120000"/>
              </a:lnSpc>
              <a:buNone/>
            </a:pPr>
            <a:r>
              <a:rPr lang="nl-NL" dirty="0"/>
              <a:t>[auteur &amp; auteur] ( [jaartal] ). [Titel]. HAN University of </a:t>
            </a:r>
            <a:r>
              <a:rPr lang="nl-NL" dirty="0" err="1"/>
              <a:t>Applied</a:t>
            </a:r>
            <a:r>
              <a:rPr lang="nl-NL" dirty="0"/>
              <a:t> Sciences, [Link] ​</a:t>
            </a:r>
          </a:p>
        </p:txBody>
      </p:sp>
      <p:sp>
        <p:nvSpPr>
          <p:cNvPr id="30" name="Tijdelijke aanduiding voor tekst 26">
            <a:extLst>
              <a:ext uri="{FF2B5EF4-FFF2-40B4-BE49-F238E27FC236}">
                <a16:creationId xmlns:a16="http://schemas.microsoft.com/office/drawing/2014/main" id="{20517073-7EDA-1A5F-02D0-81C7AE2C0CA9}"/>
              </a:ext>
            </a:extLst>
          </p:cNvPr>
          <p:cNvSpPr txBox="1">
            <a:spLocks/>
          </p:cNvSpPr>
          <p:nvPr userDrawn="1"/>
        </p:nvSpPr>
        <p:spPr>
          <a:xfrm>
            <a:off x="9618663" y="6156325"/>
            <a:ext cx="975600" cy="511200"/>
          </a:xfrm>
          <a:prstGeom prst="rect">
            <a:avLst/>
          </a:prstGeom>
          <a:blipFill>
            <a:blip r:embed="rId2"/>
            <a:stretch>
              <a:fillRect/>
            </a:stretch>
          </a:blipFill>
        </p:spPr>
        <p:txBody>
          <a:bodyPr/>
          <a:lstStyle>
            <a:lvl1pPr marL="0" indent="0" algn="l" defTabSz="514337" rtl="0" eaLnBrk="1" latinLnBrk="0" hangingPunct="1">
              <a:lnSpc>
                <a:spcPct val="110000"/>
              </a:lnSpc>
              <a:spcBef>
                <a:spcPts val="0"/>
              </a:spcBef>
              <a:buFont typeface="Arial" panose="020B0604020202020204" pitchFamily="34" charset="0"/>
              <a:buNone/>
              <a:defRPr sz="100" kern="1200">
                <a:solidFill>
                  <a:schemeClr val="tx1"/>
                </a:solidFill>
                <a:latin typeface="Roboto" panose="02000000000000000000" pitchFamily="2"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nl-NL"/>
              <a:t>     </a:t>
            </a:r>
            <a:endParaRPr lang="nl-NL" dirty="0"/>
          </a:p>
        </p:txBody>
      </p:sp>
      <p:sp>
        <p:nvSpPr>
          <p:cNvPr id="31" name="Tekstvak 4">
            <a:extLst>
              <a:ext uri="{FF2B5EF4-FFF2-40B4-BE49-F238E27FC236}">
                <a16:creationId xmlns:a16="http://schemas.microsoft.com/office/drawing/2014/main" id="{490E236D-D10A-FB77-BBC6-196306DB6005}"/>
              </a:ext>
            </a:extLst>
          </p:cNvPr>
          <p:cNvSpPr txBox="1"/>
          <p:nvPr userDrawn="1"/>
        </p:nvSpPr>
        <p:spPr>
          <a:xfrm>
            <a:off x="1492176" y="2144534"/>
            <a:ext cx="9701168"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kern="1200" dirty="0">
                <a:solidFill>
                  <a:schemeClr val="tx1"/>
                </a:solidFill>
                <a:latin typeface="Roboto" panose="02000000000000000000" pitchFamily="2" charset="0"/>
                <a:ea typeface="+mn-ea"/>
                <a:cs typeface="Arial" panose="020B0604020202020204" pitchFamily="34" charset="0"/>
              </a:rPr>
              <a:t>HAN University of Applied Sciences</a:t>
            </a:r>
          </a:p>
        </p:txBody>
      </p:sp>
      <p:sp>
        <p:nvSpPr>
          <p:cNvPr id="32" name="Tijdelijke aanduiding voor tekst 16">
            <a:extLst>
              <a:ext uri="{FF2B5EF4-FFF2-40B4-BE49-F238E27FC236}">
                <a16:creationId xmlns:a16="http://schemas.microsoft.com/office/drawing/2014/main" id="{37A3731A-0AA1-97BA-38C4-5B681AD8EB6B}"/>
              </a:ext>
            </a:extLst>
          </p:cNvPr>
          <p:cNvSpPr>
            <a:spLocks noGrp="1"/>
          </p:cNvSpPr>
          <p:nvPr>
            <p:ph type="body" sz="quarter" idx="31" hasCustomPrompt="1"/>
          </p:nvPr>
        </p:nvSpPr>
        <p:spPr>
          <a:xfrm>
            <a:off x="847926" y="4209618"/>
            <a:ext cx="10505865" cy="180000"/>
          </a:xfrm>
          <a:prstGeom prst="rect">
            <a:avLst/>
          </a:prstGeom>
        </p:spPr>
        <p:txBody>
          <a:bodyPr lIns="0" tIns="0" rIns="0" bIns="0" anchor="t">
            <a:noAutofit/>
          </a:bodyPr>
          <a:lstStyle>
            <a:lvl1pPr marL="0" indent="0">
              <a:buNone/>
              <a:defRPr sz="1200"/>
            </a:lvl1pPr>
          </a:lstStyle>
          <a:p>
            <a:pPr marL="0" marR="0" lvl="0" indent="0" algn="l" defTabSz="514337" rtl="0" eaLnBrk="1" fontAlgn="auto" latinLnBrk="0" hangingPunct="1">
              <a:lnSpc>
                <a:spcPct val="110000"/>
              </a:lnSpc>
              <a:spcBef>
                <a:spcPts val="0"/>
              </a:spcBef>
              <a:spcAft>
                <a:spcPts val="0"/>
              </a:spcAft>
              <a:buClrTx/>
              <a:buSzTx/>
              <a:buFont typeface="Arial" panose="020B0604020202020204" pitchFamily="34" charset="0"/>
              <a:buNone/>
              <a:tabLst/>
              <a:defRPr/>
            </a:pPr>
            <a:r>
              <a:rPr lang="nl-NL" dirty="0"/>
              <a:t>[Kies je een andere licentie, pas dan deze licentie inclusief het logo op de eerste dia en in het colofon in deze presentatie aan.]</a:t>
            </a:r>
          </a:p>
        </p:txBody>
      </p:sp>
      <p:sp>
        <p:nvSpPr>
          <p:cNvPr id="33" name="Tekstvak 14">
            <a:extLst>
              <a:ext uri="{FF2B5EF4-FFF2-40B4-BE49-F238E27FC236}">
                <a16:creationId xmlns:a16="http://schemas.microsoft.com/office/drawing/2014/main" id="{4C552030-10DC-BEF4-1F2E-DFCFE128AFA1}"/>
              </a:ext>
            </a:extLst>
          </p:cNvPr>
          <p:cNvSpPr txBox="1"/>
          <p:nvPr userDrawn="1"/>
        </p:nvSpPr>
        <p:spPr>
          <a:xfrm>
            <a:off x="847927" y="5533877"/>
            <a:ext cx="4751289" cy="48429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Gebruik de volgende referentie bij hergebruik van (delen van) deze publicatie:​</a:t>
            </a:r>
          </a:p>
        </p:txBody>
      </p:sp>
      <p:sp>
        <p:nvSpPr>
          <p:cNvPr id="2" name="TextBox 14">
            <a:extLst>
              <a:ext uri="{FF2B5EF4-FFF2-40B4-BE49-F238E27FC236}">
                <a16:creationId xmlns:a16="http://schemas.microsoft.com/office/drawing/2014/main" id="{7D00DBAA-5D62-B2C0-7CCC-BEF9853EACB7}"/>
              </a:ext>
            </a:extLst>
          </p:cNvPr>
          <p:cNvSpPr txBox="1"/>
          <p:nvPr userDrawn="1"/>
        </p:nvSpPr>
        <p:spPr>
          <a:xfrm>
            <a:off x="803275" y="757295"/>
            <a:ext cx="2970255" cy="769441"/>
          </a:xfrm>
          <a:prstGeom prst="rect">
            <a:avLst/>
          </a:prstGeom>
        </p:spPr>
        <p:txBody>
          <a:bodyPr vert="horz" lIns="0" tIns="144000" rIns="0" bIns="0" rtlCol="0" anchor="t">
            <a:noAutofit/>
          </a:bodyPr>
          <a:lstStyle>
            <a:lvl1pPr>
              <a:lnSpc>
                <a:spcPts val="4000"/>
              </a:lnSpc>
              <a:spcBef>
                <a:spcPct val="0"/>
              </a:spcBef>
              <a:buNone/>
              <a:defRPr sz="4500" b="0" cap="all" baseline="0">
                <a:solidFill>
                  <a:schemeClr val="bg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pPr lvl="0"/>
            <a:r>
              <a:rPr lang="nl-NL" noProof="0" dirty="0">
                <a:solidFill>
                  <a:schemeClr val="tx1"/>
                </a:solidFill>
              </a:rPr>
              <a:t>Colofon</a:t>
            </a:r>
            <a:endParaRPr lang="en-US" dirty="0">
              <a:solidFill>
                <a:schemeClr val="tx1"/>
              </a:solidFill>
            </a:endParaRPr>
          </a:p>
        </p:txBody>
      </p:sp>
      <p:sp>
        <p:nvSpPr>
          <p:cNvPr id="3" name="Tekstvak 2">
            <a:extLst>
              <a:ext uri="{FF2B5EF4-FFF2-40B4-BE49-F238E27FC236}">
                <a16:creationId xmlns:a16="http://schemas.microsoft.com/office/drawing/2014/main" id="{473007B4-3F39-DC9C-2A61-FBABE37E6501}"/>
              </a:ext>
            </a:extLst>
          </p:cNvPr>
          <p:cNvSpPr txBox="1"/>
          <p:nvPr userDrawn="1"/>
        </p:nvSpPr>
        <p:spPr>
          <a:xfrm>
            <a:off x="756484" y="6044942"/>
            <a:ext cx="9503795" cy="338554"/>
          </a:xfrm>
          <a:prstGeom prst="rect">
            <a:avLst/>
          </a:prstGeom>
          <a:noFill/>
        </p:spPr>
        <p:txBody>
          <a:bodyPr wrap="square" rtlCol="0">
            <a:spAutoFit/>
          </a:bodyPr>
          <a:lstStyle/>
          <a:p>
            <a:r>
              <a:rPr lang="nl-NL" sz="800" i="0" dirty="0">
                <a:latin typeface="Roboto" panose="02000000000000000000" pitchFamily="2" charset="0"/>
                <a:ea typeface="Roboto" panose="02000000000000000000" pitchFamily="2" charset="0"/>
              </a:rPr>
              <a:t>We hebben dit leermateriaal in alle zorgvuldigheid gemaakt en gecontroleerd. Ondanks dat zijn er mogelijk fouten aan onze aandacht ontsnapt. De HAN kan niet verantwoordelijk worden gesteld. </a:t>
            </a:r>
            <a:endParaRPr lang="nl-NL" sz="100" i="0" dirty="0">
              <a:latin typeface="Roboto" panose="02000000000000000000" pitchFamily="2" charset="0"/>
              <a:ea typeface="Roboto" panose="02000000000000000000" pitchFamily="2" charset="0"/>
            </a:endParaRPr>
          </a:p>
          <a:p>
            <a:endParaRPr lang="nl-NL" sz="800" b="0" i="0" dirty="0">
              <a:latin typeface="Roboto" panose="02000000000000000000" pitchFamily="2" charset="0"/>
              <a:ea typeface="Roboto" panose="02000000000000000000" pitchFamily="2" charset="0"/>
            </a:endParaRPr>
          </a:p>
        </p:txBody>
      </p:sp>
      <p:sp>
        <p:nvSpPr>
          <p:cNvPr id="36" name="Tekstvak 35">
            <a:extLst>
              <a:ext uri="{FF2B5EF4-FFF2-40B4-BE49-F238E27FC236}">
                <a16:creationId xmlns:a16="http://schemas.microsoft.com/office/drawing/2014/main" id="{DE7695AC-43FE-9437-0D79-1CB491D7491A}"/>
              </a:ext>
            </a:extLst>
          </p:cNvPr>
          <p:cNvSpPr txBox="1"/>
          <p:nvPr userDrawn="1"/>
        </p:nvSpPr>
        <p:spPr>
          <a:xfrm>
            <a:off x="860321" y="3968480"/>
            <a:ext cx="10489354" cy="186718"/>
          </a:xfrm>
          <a:prstGeom prst="rect">
            <a:avLst/>
          </a:prstGeom>
          <a:noFill/>
        </p:spPr>
        <p:txBody>
          <a:bodyPr wrap="square" lIns="0" tIns="0" rIns="0" bIns="0" rtlCol="0">
            <a:spAutoFit/>
          </a:bodyPr>
          <a:lstStyle/>
          <a:p>
            <a:pPr marL="0" lvl="0" indent="0">
              <a:lnSpc>
                <a:spcPct val="107000"/>
              </a:lnSpc>
              <a:spcAft>
                <a:spcPts val="800"/>
              </a:spcAft>
              <a:buNone/>
            </a:pPr>
            <a:r>
              <a:rPr lang="en-US" sz="1200" b="0" i="0" kern="100" dirty="0">
                <a:effectLst/>
                <a:latin typeface="Roboto Condensed Medium" panose="02000000000000000000" pitchFamily="2" charset="0"/>
                <a:ea typeface="Roboto Condensed Medium" panose="02000000000000000000" pitchFamily="2" charset="0"/>
                <a:cs typeface="Times New Roman"/>
              </a:rPr>
              <a:t>is </a:t>
            </a:r>
            <a:r>
              <a:rPr lang="en-US" sz="1200" b="0" i="0" kern="100" dirty="0" err="1">
                <a:effectLst/>
                <a:latin typeface="Roboto Condensed Medium" panose="02000000000000000000" pitchFamily="2" charset="0"/>
                <a:ea typeface="Roboto Condensed Medium" panose="02000000000000000000" pitchFamily="2" charset="0"/>
                <a:cs typeface="Times New Roman"/>
              </a:rPr>
              <a:t>gepubliceerd</a:t>
            </a:r>
            <a:r>
              <a:rPr lang="en-US" sz="1200" b="0" i="0" kern="100" dirty="0">
                <a:effectLst/>
                <a:latin typeface="Roboto Condensed Medium" panose="02000000000000000000" pitchFamily="2" charset="0"/>
                <a:ea typeface="Roboto Condensed Medium" panose="02000000000000000000" pitchFamily="2" charset="0"/>
                <a:cs typeface="Times New Roman"/>
              </a:rPr>
              <a:t> </a:t>
            </a:r>
            <a:r>
              <a:rPr lang="en-US" sz="1200" b="0" i="0" kern="100" dirty="0" err="1">
                <a:effectLst/>
                <a:latin typeface="Roboto Condensed Medium" panose="02000000000000000000" pitchFamily="2" charset="0"/>
                <a:ea typeface="Roboto Condensed Medium" panose="02000000000000000000" pitchFamily="2" charset="0"/>
                <a:cs typeface="Times New Roman"/>
              </a:rPr>
              <a:t>onder</a:t>
            </a:r>
            <a:r>
              <a:rPr lang="en-US" sz="1200" b="0" i="0" kern="100" dirty="0">
                <a:effectLst/>
                <a:latin typeface="Roboto Condensed Medium" panose="02000000000000000000" pitchFamily="2" charset="0"/>
                <a:ea typeface="Roboto Condensed Medium" panose="02000000000000000000" pitchFamily="2" charset="0"/>
                <a:cs typeface="Times New Roman"/>
              </a:rPr>
              <a:t> </a:t>
            </a:r>
            <a:r>
              <a:rPr lang="en-US" sz="1200" b="0" i="0" kern="100" dirty="0" err="1">
                <a:effectLst/>
                <a:latin typeface="Roboto Condensed Medium" panose="02000000000000000000" pitchFamily="2" charset="0"/>
                <a:ea typeface="Roboto Condensed Medium" panose="02000000000000000000" pitchFamily="2" charset="0"/>
                <a:cs typeface="Times New Roman"/>
              </a:rPr>
              <a:t>een</a:t>
            </a:r>
            <a:r>
              <a:rPr lang="en-US" sz="1200" b="0" i="0" kern="100" dirty="0">
                <a:effectLst/>
                <a:latin typeface="Roboto Condensed Medium" panose="02000000000000000000" pitchFamily="2" charset="0"/>
                <a:ea typeface="Roboto Condensed Medium" panose="02000000000000000000" pitchFamily="2" charset="0"/>
                <a:cs typeface="Times New Roman"/>
              </a:rPr>
              <a:t> Creative Commons Attribution 4.0 International (CC BY 4.0) license</a:t>
            </a:r>
            <a:endParaRPr lang="nl-NL" sz="1200" b="0" i="0" kern="100" dirty="0">
              <a:effectLst/>
              <a:latin typeface="Roboto Condensed Medium" panose="02000000000000000000" pitchFamily="2" charset="0"/>
              <a:ea typeface="Roboto Condensed Medium" panose="02000000000000000000" pitchFamily="2" charset="0"/>
              <a:cs typeface="Times New Roman" panose="02020603050405020304" pitchFamily="18" charset="0"/>
            </a:endParaRPr>
          </a:p>
        </p:txBody>
      </p:sp>
      <p:sp>
        <p:nvSpPr>
          <p:cNvPr id="29" name="Tekstvak 28">
            <a:extLst>
              <a:ext uri="{FF2B5EF4-FFF2-40B4-BE49-F238E27FC236}">
                <a16:creationId xmlns:a16="http://schemas.microsoft.com/office/drawing/2014/main" id="{11EED480-860F-BC67-52DF-0D4081E9CDE3}"/>
              </a:ext>
            </a:extLst>
          </p:cNvPr>
          <p:cNvSpPr txBox="1"/>
          <p:nvPr userDrawn="1"/>
        </p:nvSpPr>
        <p:spPr>
          <a:xfrm>
            <a:off x="847927" y="5275414"/>
            <a:ext cx="1011353" cy="186718"/>
          </a:xfrm>
          <a:prstGeom prst="rect">
            <a:avLst/>
          </a:prstGeom>
          <a:noFill/>
        </p:spPr>
        <p:txBody>
          <a:bodyPr wrap="square" lIns="0" tIns="0" rIns="0" bIns="0" rtlCol="0">
            <a:spAutoFit/>
          </a:bodyPr>
          <a:lstStyle/>
          <a:p>
            <a:pPr marL="0" lvl="0" indent="0">
              <a:lnSpc>
                <a:spcPct val="107000"/>
              </a:lnSpc>
              <a:spcAft>
                <a:spcPts val="800"/>
              </a:spcAft>
              <a:buNone/>
            </a:pPr>
            <a:r>
              <a:rPr lang="nl-NL" sz="1200" b="0" kern="100" dirty="0">
                <a:effectLst/>
                <a:latin typeface="Roboto Condensed SemiBold" panose="02000000000000000000" pitchFamily="2" charset="0"/>
                <a:ea typeface="Roboto Condensed SemiBold" panose="02000000000000000000" pitchFamily="2" charset="0"/>
                <a:cs typeface="Times New Roman" panose="02020603050405020304" pitchFamily="18" charset="0"/>
              </a:rPr>
              <a:t>Trefwoorden:</a:t>
            </a:r>
          </a:p>
        </p:txBody>
      </p:sp>
    </p:spTree>
    <p:extLst>
      <p:ext uri="{BB962C8B-B14F-4D97-AF65-F5344CB8AC3E}">
        <p14:creationId xmlns:p14="http://schemas.microsoft.com/office/powerpoint/2010/main" val="93779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87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78676CE-9891-83B4-C09E-89885ACE91E8}"/>
              </a:ext>
            </a:extLst>
          </p:cNvPr>
          <p:cNvSpPr>
            <a:spLocks noGrp="1"/>
          </p:cNvSpPr>
          <p:nvPr>
            <p:ph type="title"/>
          </p:nvPr>
        </p:nvSpPr>
        <p:spPr>
          <a:xfrm>
            <a:off x="803275" y="365125"/>
            <a:ext cx="10585450" cy="1325563"/>
          </a:xfrm>
          <a:prstGeom prst="rect">
            <a:avLst/>
          </a:prstGeom>
        </p:spPr>
        <p:txBody>
          <a:bodyPr vert="horz" lIns="0" tIns="0" rIns="0" bIns="0" rtlCol="0" anchor="ctr">
            <a:no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0889086A-E933-6DA3-1AB7-E4B698D07C19}"/>
              </a:ext>
            </a:extLst>
          </p:cNvPr>
          <p:cNvSpPr>
            <a:spLocks noGrp="1"/>
          </p:cNvSpPr>
          <p:nvPr>
            <p:ph type="body" idx="1"/>
          </p:nvPr>
        </p:nvSpPr>
        <p:spPr>
          <a:xfrm>
            <a:off x="803274" y="1825625"/>
            <a:ext cx="10585451" cy="4351338"/>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97CA695-4991-A9C8-3017-3466FD49C111}"/>
              </a:ext>
            </a:extLst>
          </p:cNvPr>
          <p:cNvSpPr>
            <a:spLocks noGrp="1"/>
          </p:cNvSpPr>
          <p:nvPr>
            <p:ph type="dt" sz="half" idx="2"/>
          </p:nvPr>
        </p:nvSpPr>
        <p:spPr>
          <a:xfrm>
            <a:off x="803275" y="6356350"/>
            <a:ext cx="2778125" cy="365125"/>
          </a:xfrm>
          <a:prstGeom prst="rect">
            <a:avLst/>
          </a:prstGeom>
        </p:spPr>
        <p:txBody>
          <a:bodyPr vert="horz" lIns="0" tIns="0" rIns="0" bIns="0" rtlCol="0" anchor="ctr">
            <a:noAutofit/>
          </a:bodyPr>
          <a:lstStyle>
            <a:lvl1pPr algn="l">
              <a:defRPr sz="1200">
                <a:solidFill>
                  <a:schemeClr val="tx1">
                    <a:tint val="75000"/>
                  </a:schemeClr>
                </a:solidFill>
                <a:latin typeface="Roboto" panose="02000000000000000000" pitchFamily="2" charset="0"/>
                <a:cs typeface="Arial" panose="020B0604020202020204" pitchFamily="34" charset="0"/>
              </a:defRPr>
            </a:lvl1pPr>
          </a:lstStyle>
          <a:p>
            <a:fld id="{58525FD0-23DC-4274-AB1A-1A7801FBC8B5}" type="datetimeFigureOut">
              <a:rPr lang="nl-NL" smtClean="0"/>
              <a:pPr/>
              <a:t>16-6-2026</a:t>
            </a:fld>
            <a:endParaRPr lang="nl-NL" dirty="0"/>
          </a:p>
        </p:txBody>
      </p:sp>
      <p:sp>
        <p:nvSpPr>
          <p:cNvPr id="5" name="Tijdelijke aanduiding voor voettekst 4">
            <a:extLst>
              <a:ext uri="{FF2B5EF4-FFF2-40B4-BE49-F238E27FC236}">
                <a16:creationId xmlns:a16="http://schemas.microsoft.com/office/drawing/2014/main" id="{40F03D63-D3FB-D928-C500-409DE868AFC2}"/>
              </a:ext>
            </a:extLst>
          </p:cNvPr>
          <p:cNvSpPr>
            <a:spLocks noGrp="1"/>
          </p:cNvSpPr>
          <p:nvPr>
            <p:ph type="ftr" sz="quarter" idx="3"/>
          </p:nvPr>
        </p:nvSpPr>
        <p:spPr>
          <a:xfrm>
            <a:off x="4038600" y="6356350"/>
            <a:ext cx="4114800" cy="365125"/>
          </a:xfrm>
          <a:prstGeom prst="rect">
            <a:avLst/>
          </a:prstGeom>
        </p:spPr>
        <p:txBody>
          <a:bodyPr vert="horz" lIns="0" tIns="0" rIns="0" bIns="0" rtlCol="0" anchor="ctr">
            <a:noAutofit/>
          </a:bodyPr>
          <a:lstStyle>
            <a:lvl1pPr algn="ctr">
              <a:defRPr sz="1200">
                <a:solidFill>
                  <a:schemeClr val="tx1">
                    <a:tint val="75000"/>
                  </a:schemeClr>
                </a:solidFill>
                <a:latin typeface="Roboto" panose="02000000000000000000" pitchFamily="2" charset="0"/>
                <a:cs typeface="Arial" panose="020B0604020202020204"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0DE4696A-8A4F-1FD4-5530-78C97F1051A0}"/>
              </a:ext>
            </a:extLst>
          </p:cNvPr>
          <p:cNvSpPr>
            <a:spLocks noGrp="1"/>
          </p:cNvSpPr>
          <p:nvPr>
            <p:ph type="sldNum" sz="quarter" idx="4"/>
          </p:nvPr>
        </p:nvSpPr>
        <p:spPr>
          <a:xfrm>
            <a:off x="8610599" y="6356350"/>
            <a:ext cx="2778125" cy="365125"/>
          </a:xfrm>
          <a:prstGeom prst="rect">
            <a:avLst/>
          </a:prstGeom>
        </p:spPr>
        <p:txBody>
          <a:bodyPr vert="horz" lIns="0" tIns="0" rIns="0" bIns="0" rtlCol="0" anchor="ctr">
            <a:noAutofit/>
          </a:bodyPr>
          <a:lstStyle>
            <a:lvl1pPr algn="r">
              <a:defRPr sz="1200">
                <a:solidFill>
                  <a:schemeClr val="tx1">
                    <a:tint val="75000"/>
                  </a:schemeClr>
                </a:solidFill>
                <a:latin typeface="Roboto" panose="02000000000000000000" pitchFamily="2" charset="0"/>
                <a:cs typeface="Arial" panose="020B0604020202020204" pitchFamily="34" charset="0"/>
              </a:defRPr>
            </a:lvl1pPr>
          </a:lstStyle>
          <a:p>
            <a:fld id="{5AF3A39D-4813-4752-AFBA-3FAAF86A4921}" type="slidenum">
              <a:rPr lang="nl-NL" smtClean="0"/>
              <a:pPr/>
              <a:t>‹#›</a:t>
            </a:fld>
            <a:endParaRPr lang="nl-NL" dirty="0"/>
          </a:p>
        </p:txBody>
      </p:sp>
    </p:spTree>
    <p:extLst>
      <p:ext uri="{BB962C8B-B14F-4D97-AF65-F5344CB8AC3E}">
        <p14:creationId xmlns:p14="http://schemas.microsoft.com/office/powerpoint/2010/main" val="3441966674"/>
      </p:ext>
    </p:extLst>
  </p:cSld>
  <p:clrMap bg1="lt1" tx1="dk1" bg2="lt2" tx2="dk2" accent1="accent1" accent2="accent2" accent3="accent3" accent4="accent4" accent5="accent5" accent6="accent6" hlink="hlink" folHlink="folHlink"/>
  <p:sldLayoutIdLst>
    <p:sldLayoutId id="2147483696" r:id="rId1"/>
    <p:sldLayoutId id="2147483699" r:id="rId2"/>
    <p:sldLayoutId id="2147483664" r:id="rId3"/>
    <p:sldLayoutId id="2147483666" r:id="rId4"/>
    <p:sldLayoutId id="2147483668" r:id="rId5"/>
    <p:sldLayoutId id="2147483669" r:id="rId6"/>
    <p:sldLayoutId id="2147483695" r:id="rId7"/>
    <p:sldLayoutId id="2147483670" r:id="rId8"/>
    <p:sldLayoutId id="2147483671" r:id="rId9"/>
    <p:sldLayoutId id="2147483672" r:id="rId10"/>
    <p:sldLayoutId id="2147483697" r:id="rId11"/>
    <p:sldLayoutId id="2147483698" r:id="rId12"/>
  </p:sldLayoutIdLst>
  <p:txStyles>
    <p:titleStyle>
      <a:lvl1pPr algn="l" defTabSz="914400" rtl="0" eaLnBrk="1" latinLnBrk="0" hangingPunct="1">
        <a:lnSpc>
          <a:spcPct val="90000"/>
        </a:lnSpc>
        <a:spcBef>
          <a:spcPct val="0"/>
        </a:spcBef>
        <a:buNone/>
        <a:defRPr sz="4400" b="0" kern="120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p:titleStyle>
    <p:bodyStyle>
      <a:lvl1pPr marL="268288" indent="-268288" algn="l" defTabSz="914400" rtl="0" eaLnBrk="1" latinLnBrk="0" hangingPunct="1">
        <a:lnSpc>
          <a:spcPct val="90000"/>
        </a:lnSpc>
        <a:spcBef>
          <a:spcPts val="1000"/>
        </a:spcBef>
        <a:buFontTx/>
        <a:buBlip>
          <a:blip r:embed="rId14"/>
        </a:buBlip>
        <a:defRPr sz="1300" kern="1200">
          <a:solidFill>
            <a:schemeClr val="tx1"/>
          </a:solidFill>
          <a:latin typeface="Roboto" panose="02000000000000000000" pitchFamily="2" charset="0"/>
          <a:ea typeface="+mn-ea"/>
          <a:cs typeface="Arial" panose="020B0604020202020204" pitchFamily="34" charset="0"/>
        </a:defRPr>
      </a:lvl1pPr>
      <a:lvl2pPr marL="539750" indent="-271463" algn="l" defTabSz="914400" rtl="0" eaLnBrk="1" latinLnBrk="0" hangingPunct="1">
        <a:lnSpc>
          <a:spcPct val="90000"/>
        </a:lnSpc>
        <a:spcBef>
          <a:spcPts val="1000"/>
        </a:spcBef>
        <a:buFontTx/>
        <a:buBlip>
          <a:blip r:embed="rId15"/>
        </a:buBlip>
        <a:defRPr sz="1300" kern="1200">
          <a:solidFill>
            <a:schemeClr val="tx1"/>
          </a:solidFill>
          <a:latin typeface="Roboto" panose="02000000000000000000" pitchFamily="2" charset="0"/>
          <a:ea typeface="+mn-ea"/>
          <a:cs typeface="Arial" panose="020B0604020202020204" pitchFamily="34" charset="0"/>
        </a:defRPr>
      </a:lvl2pPr>
      <a:lvl3pPr marL="806450"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3pPr>
      <a:lvl4pPr marL="1076325" indent="-252000" algn="l" defTabSz="914400" rtl="0" eaLnBrk="1" latinLnBrk="0" hangingPunct="1">
        <a:lnSpc>
          <a:spcPct val="90000"/>
        </a:lnSpc>
        <a:spcBef>
          <a:spcPts val="1000"/>
        </a:spcBef>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4pPr>
      <a:lvl5pPr marL="1344613"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6" userDrawn="1">
          <p15:clr>
            <a:srgbClr val="F26B43"/>
          </p15:clr>
        </p15:guide>
        <p15:guide id="2" pos="717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87000"/>
          </a:schemeClr>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578676CE-9891-83B4-C09E-89885ACE91E8}"/>
              </a:ext>
            </a:extLst>
          </p:cNvPr>
          <p:cNvSpPr>
            <a:spLocks noGrp="1"/>
          </p:cNvSpPr>
          <p:nvPr>
            <p:ph type="title"/>
          </p:nvPr>
        </p:nvSpPr>
        <p:spPr>
          <a:xfrm>
            <a:off x="803275" y="365125"/>
            <a:ext cx="10585450" cy="1325563"/>
          </a:xfrm>
          <a:prstGeom prst="rect">
            <a:avLst/>
          </a:prstGeom>
        </p:spPr>
        <p:txBody>
          <a:bodyPr vert="horz" lIns="0" tIns="0" rIns="0" bIns="0" rtlCol="0" anchor="ctr">
            <a:no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0889086A-E933-6DA3-1AB7-E4B698D07C19}"/>
              </a:ext>
            </a:extLst>
          </p:cNvPr>
          <p:cNvSpPr>
            <a:spLocks noGrp="1"/>
          </p:cNvSpPr>
          <p:nvPr>
            <p:ph type="body" idx="1"/>
          </p:nvPr>
        </p:nvSpPr>
        <p:spPr>
          <a:xfrm>
            <a:off x="803274" y="1825625"/>
            <a:ext cx="10585451" cy="4351338"/>
          </a:xfrm>
          <a:prstGeom prst="rect">
            <a:avLst/>
          </a:prstGeom>
        </p:spPr>
        <p:txBody>
          <a:bodyPr vert="horz" lIns="0" tIns="0" rIns="0" bIns="0" rtlCol="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797CA695-4991-A9C8-3017-3466FD49C111}"/>
              </a:ext>
            </a:extLst>
          </p:cNvPr>
          <p:cNvSpPr>
            <a:spLocks noGrp="1"/>
          </p:cNvSpPr>
          <p:nvPr>
            <p:ph type="dt" sz="half" idx="2"/>
          </p:nvPr>
        </p:nvSpPr>
        <p:spPr>
          <a:xfrm>
            <a:off x="803275" y="6356350"/>
            <a:ext cx="2778125" cy="365125"/>
          </a:xfrm>
          <a:prstGeom prst="rect">
            <a:avLst/>
          </a:prstGeom>
        </p:spPr>
        <p:txBody>
          <a:bodyPr vert="horz" lIns="0" tIns="0" rIns="0" bIns="0" rtlCol="0" anchor="ctr">
            <a:noAutofit/>
          </a:bodyPr>
          <a:lstStyle>
            <a:lvl1pPr algn="l">
              <a:defRPr sz="1200">
                <a:solidFill>
                  <a:schemeClr val="tx1">
                    <a:tint val="75000"/>
                  </a:schemeClr>
                </a:solidFill>
                <a:latin typeface="Roboto" panose="02000000000000000000" pitchFamily="2" charset="0"/>
                <a:cs typeface="Arial" panose="020B0604020202020204" pitchFamily="34" charset="0"/>
              </a:defRPr>
            </a:lvl1pPr>
          </a:lstStyle>
          <a:p>
            <a:fld id="{58525FD0-23DC-4274-AB1A-1A7801FBC8B5}" type="datetimeFigureOut">
              <a:rPr lang="nl-NL" smtClean="0"/>
              <a:pPr/>
              <a:t>16-6-2026</a:t>
            </a:fld>
            <a:endParaRPr lang="nl-NL" dirty="0"/>
          </a:p>
        </p:txBody>
      </p:sp>
      <p:sp>
        <p:nvSpPr>
          <p:cNvPr id="5" name="Tijdelijke aanduiding voor voettekst 4">
            <a:extLst>
              <a:ext uri="{FF2B5EF4-FFF2-40B4-BE49-F238E27FC236}">
                <a16:creationId xmlns:a16="http://schemas.microsoft.com/office/drawing/2014/main" id="{40F03D63-D3FB-D928-C500-409DE868AFC2}"/>
              </a:ext>
            </a:extLst>
          </p:cNvPr>
          <p:cNvSpPr>
            <a:spLocks noGrp="1"/>
          </p:cNvSpPr>
          <p:nvPr>
            <p:ph type="ftr" sz="quarter" idx="3"/>
          </p:nvPr>
        </p:nvSpPr>
        <p:spPr>
          <a:xfrm>
            <a:off x="4038600" y="6356350"/>
            <a:ext cx="4114800" cy="365125"/>
          </a:xfrm>
          <a:prstGeom prst="rect">
            <a:avLst/>
          </a:prstGeom>
        </p:spPr>
        <p:txBody>
          <a:bodyPr vert="horz" lIns="0" tIns="0" rIns="0" bIns="0" rtlCol="0" anchor="ctr">
            <a:noAutofit/>
          </a:bodyPr>
          <a:lstStyle>
            <a:lvl1pPr algn="ctr">
              <a:defRPr sz="1200">
                <a:solidFill>
                  <a:schemeClr val="tx1">
                    <a:tint val="75000"/>
                  </a:schemeClr>
                </a:solidFill>
                <a:latin typeface="Roboto" panose="02000000000000000000" pitchFamily="2" charset="0"/>
                <a:cs typeface="Arial" panose="020B0604020202020204" pitchFamily="34" charset="0"/>
              </a:defRPr>
            </a:lvl1pPr>
          </a:lstStyle>
          <a:p>
            <a:endParaRPr lang="nl-NL" dirty="0"/>
          </a:p>
        </p:txBody>
      </p:sp>
      <p:sp>
        <p:nvSpPr>
          <p:cNvPr id="6" name="Tijdelijke aanduiding voor dianummer 5">
            <a:extLst>
              <a:ext uri="{FF2B5EF4-FFF2-40B4-BE49-F238E27FC236}">
                <a16:creationId xmlns:a16="http://schemas.microsoft.com/office/drawing/2014/main" id="{0DE4696A-8A4F-1FD4-5530-78C97F1051A0}"/>
              </a:ext>
            </a:extLst>
          </p:cNvPr>
          <p:cNvSpPr>
            <a:spLocks noGrp="1"/>
          </p:cNvSpPr>
          <p:nvPr>
            <p:ph type="sldNum" sz="quarter" idx="4"/>
          </p:nvPr>
        </p:nvSpPr>
        <p:spPr>
          <a:xfrm>
            <a:off x="8610599" y="6356350"/>
            <a:ext cx="2778125" cy="365125"/>
          </a:xfrm>
          <a:prstGeom prst="rect">
            <a:avLst/>
          </a:prstGeom>
        </p:spPr>
        <p:txBody>
          <a:bodyPr vert="horz" lIns="0" tIns="0" rIns="0" bIns="0" rtlCol="0" anchor="ctr">
            <a:noAutofit/>
          </a:bodyPr>
          <a:lstStyle>
            <a:lvl1pPr algn="r">
              <a:defRPr sz="1200">
                <a:solidFill>
                  <a:schemeClr val="tx1">
                    <a:tint val="75000"/>
                  </a:schemeClr>
                </a:solidFill>
                <a:latin typeface="Roboto" panose="02000000000000000000" pitchFamily="2" charset="0"/>
                <a:cs typeface="Arial" panose="020B0604020202020204" pitchFamily="34" charset="0"/>
              </a:defRPr>
            </a:lvl1pPr>
          </a:lstStyle>
          <a:p>
            <a:fld id="{5AF3A39D-4813-4752-AFBA-3FAAF86A4921}" type="slidenum">
              <a:rPr lang="nl-NL" smtClean="0"/>
              <a:pPr/>
              <a:t>‹#›</a:t>
            </a:fld>
            <a:endParaRPr lang="nl-NL" dirty="0"/>
          </a:p>
        </p:txBody>
      </p:sp>
    </p:spTree>
    <p:extLst>
      <p:ext uri="{BB962C8B-B14F-4D97-AF65-F5344CB8AC3E}">
        <p14:creationId xmlns:p14="http://schemas.microsoft.com/office/powerpoint/2010/main" val="3441966674"/>
      </p:ext>
    </p:extLst>
  </p:cSld>
  <p:clrMap bg1="lt1" tx1="dk1" bg2="lt2" tx2="dk2" accent1="accent1" accent2="accent2" accent3="accent3" accent4="accent4" accent5="accent5" accent6="accent6" hlink="hlink" folHlink="folHlink"/>
  <p:sldLayoutIdLst>
    <p:sldLayoutId id="2147483701" r:id="rId1"/>
    <p:sldLayoutId id="2147483700" r:id="rId2"/>
  </p:sldLayoutIdLst>
  <p:txStyles>
    <p:titleStyle>
      <a:lvl1pPr algn="l" defTabSz="914400" rtl="0" eaLnBrk="1" latinLnBrk="0" hangingPunct="1">
        <a:lnSpc>
          <a:spcPct val="90000"/>
        </a:lnSpc>
        <a:spcBef>
          <a:spcPct val="0"/>
        </a:spcBef>
        <a:buNone/>
        <a:defRPr sz="4400" b="0" kern="120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p:titleStyle>
    <p:bodyStyle>
      <a:lvl1pPr marL="268288" indent="-268288" algn="l" defTabSz="914400" rtl="0" eaLnBrk="1" latinLnBrk="0" hangingPunct="1">
        <a:lnSpc>
          <a:spcPct val="90000"/>
        </a:lnSpc>
        <a:spcBef>
          <a:spcPts val="1000"/>
        </a:spcBef>
        <a:buFontTx/>
        <a:buBlip>
          <a:blip r:embed="rId4"/>
        </a:buBlip>
        <a:defRPr sz="1300" kern="1200">
          <a:solidFill>
            <a:schemeClr val="tx1"/>
          </a:solidFill>
          <a:latin typeface="Roboto" panose="02000000000000000000" pitchFamily="2" charset="0"/>
          <a:ea typeface="+mn-ea"/>
          <a:cs typeface="Arial" panose="020B0604020202020204" pitchFamily="34" charset="0"/>
        </a:defRPr>
      </a:lvl1pPr>
      <a:lvl2pPr marL="539750" indent="-271463" algn="l" defTabSz="914400" rtl="0" eaLnBrk="1" latinLnBrk="0" hangingPunct="1">
        <a:lnSpc>
          <a:spcPct val="90000"/>
        </a:lnSpc>
        <a:spcBef>
          <a:spcPts val="1000"/>
        </a:spcBef>
        <a:buFontTx/>
        <a:buBlip>
          <a:blip r:embed="rId5"/>
        </a:buBlip>
        <a:defRPr sz="1300" kern="1200">
          <a:solidFill>
            <a:schemeClr val="tx1"/>
          </a:solidFill>
          <a:latin typeface="Roboto" panose="02000000000000000000" pitchFamily="2" charset="0"/>
          <a:ea typeface="+mn-ea"/>
          <a:cs typeface="Arial" panose="020B0604020202020204" pitchFamily="34" charset="0"/>
        </a:defRPr>
      </a:lvl2pPr>
      <a:lvl3pPr marL="806450"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3pPr>
      <a:lvl4pPr marL="1076325" indent="-252000" algn="l" defTabSz="914400" rtl="0" eaLnBrk="1" latinLnBrk="0" hangingPunct="1">
        <a:lnSpc>
          <a:spcPct val="90000"/>
        </a:lnSpc>
        <a:spcBef>
          <a:spcPts val="1000"/>
        </a:spcBef>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4pPr>
      <a:lvl5pPr marL="1344613"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tx1"/>
          </a:solidFill>
          <a:latin typeface="Roboto" panose="02000000000000000000"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06" userDrawn="1">
          <p15:clr>
            <a:srgbClr val="F26B43"/>
          </p15:clr>
        </p15:guide>
        <p15:guide id="2" pos="71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9.xml"/><Relationship Id="rId5" Type="http://schemas.openxmlformats.org/officeDocument/2006/relationships/image" Target="../media/image28.jp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hyperlink" Target="https://commons.wikimedia.org/wiki/File:Mozes_toont_de_Tien_Geboden.jpg" TargetMode="External"/><Relationship Id="rId2" Type="http://schemas.openxmlformats.org/officeDocument/2006/relationships/hyperlink" Target="https://1000wordphilosophy.com/2014/06/09/kantian-ethics/" TargetMode="External"/><Relationship Id="rId1" Type="http://schemas.openxmlformats.org/officeDocument/2006/relationships/slideLayout" Target="../slideLayouts/slideLayout12.xml"/><Relationship Id="rId5" Type="http://schemas.openxmlformats.org/officeDocument/2006/relationships/hyperlink" Target="https://en.wikipedia.org/wiki/Friedrich_Nietzsche" TargetMode="External"/><Relationship Id="rId4" Type="http://schemas.openxmlformats.org/officeDocument/2006/relationships/hyperlink" Target="https://en.wikipedia.org/wiki/Arthur_Schopenhau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660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74DEC31C-8F84-A7DE-ACE1-49D05D3C4D11}"/>
              </a:ext>
            </a:extLst>
          </p:cNvPr>
          <p:cNvSpPr>
            <a:spLocks noGrp="1"/>
          </p:cNvSpPr>
          <p:nvPr>
            <p:ph type="body" sz="quarter" idx="18"/>
          </p:nvPr>
        </p:nvSpPr>
        <p:spPr>
          <a:xfrm>
            <a:off x="10920248" y="5964621"/>
            <a:ext cx="1271752" cy="893379"/>
          </a:xfrm>
        </p:spPr>
        <p:txBody>
          <a:bodyPr/>
          <a:lstStyle/>
          <a:p>
            <a:endParaRPr lang="en-US" dirty="0"/>
          </a:p>
        </p:txBody>
      </p:sp>
      <p:sp>
        <p:nvSpPr>
          <p:cNvPr id="3" name="Tekstvak 2">
            <a:extLst>
              <a:ext uri="{FF2B5EF4-FFF2-40B4-BE49-F238E27FC236}">
                <a16:creationId xmlns:a16="http://schemas.microsoft.com/office/drawing/2014/main" id="{90CCE2C0-E2DA-3AC1-41ED-3E94A498FB96}"/>
              </a:ext>
            </a:extLst>
          </p:cNvPr>
          <p:cNvSpPr txBox="1"/>
          <p:nvPr/>
        </p:nvSpPr>
        <p:spPr>
          <a:xfrm>
            <a:off x="148444" y="0"/>
            <a:ext cx="2447611" cy="369332"/>
          </a:xfrm>
          <a:prstGeom prst="rect">
            <a:avLst/>
          </a:prstGeom>
          <a:noFill/>
        </p:spPr>
        <p:txBody>
          <a:bodyPr wrap="square" rtlCol="0">
            <a:spAutoFit/>
          </a:bodyPr>
          <a:lstStyle/>
          <a:p>
            <a:r>
              <a:rPr lang="nl-NL" dirty="0">
                <a:latin typeface="Roboto Condensed Black" panose="02000000000000000000" pitchFamily="2" charset="0"/>
                <a:ea typeface="Roboto Condensed Black" panose="02000000000000000000" pitchFamily="2" charset="0"/>
              </a:rPr>
              <a:t>Docent </a:t>
            </a:r>
            <a:r>
              <a:rPr lang="nl-NL" dirty="0">
                <a:latin typeface="Roboto Condensed SemiBold" panose="02000000000000000000" pitchFamily="2" charset="0"/>
                <a:ea typeface="Roboto Condensed SemiBold" panose="02000000000000000000" pitchFamily="2" charset="0"/>
              </a:rPr>
              <a:t>instructies 1</a:t>
            </a:r>
            <a:r>
              <a:rPr lang="nl-NL" dirty="0">
                <a:latin typeface="Roboto Condensed Black" panose="02000000000000000000" pitchFamily="2" charset="0"/>
                <a:ea typeface="Roboto Condensed Black" panose="02000000000000000000" pitchFamily="2" charset="0"/>
              </a:rPr>
              <a:t>:</a:t>
            </a:r>
            <a:endParaRPr lang="en-US" dirty="0">
              <a:latin typeface="Roboto Condensed Black" panose="02000000000000000000" pitchFamily="2" charset="0"/>
              <a:ea typeface="Roboto Condensed Black" panose="02000000000000000000" pitchFamily="2" charset="0"/>
            </a:endParaRPr>
          </a:p>
        </p:txBody>
      </p:sp>
      <p:sp>
        <p:nvSpPr>
          <p:cNvPr id="4" name="Tijdelijke aanduiding voor tekst 26">
            <a:extLst>
              <a:ext uri="{FF2B5EF4-FFF2-40B4-BE49-F238E27FC236}">
                <a16:creationId xmlns:a16="http://schemas.microsoft.com/office/drawing/2014/main" id="{E6F2CD91-F5F2-C806-8B6B-08FF5430944E}"/>
              </a:ext>
            </a:extLst>
          </p:cNvPr>
          <p:cNvSpPr txBox="1">
            <a:spLocks/>
          </p:cNvSpPr>
          <p:nvPr/>
        </p:nvSpPr>
        <p:spPr>
          <a:xfrm>
            <a:off x="9701636" y="6262776"/>
            <a:ext cx="975600" cy="511200"/>
          </a:xfrm>
          <a:prstGeom prst="rect">
            <a:avLst/>
          </a:prstGeom>
          <a:blipFill>
            <a:blip r:embed="rId3"/>
            <a:stretch>
              <a:fillRect/>
            </a:stretch>
          </a:blipFill>
        </p:spPr>
        <p:txBody>
          <a:bodyPr/>
          <a:lstStyle>
            <a:lvl1pPr marL="0" indent="0" algn="l" defTabSz="514337" rtl="0" eaLnBrk="1" latinLnBrk="0" hangingPunct="1">
              <a:lnSpc>
                <a:spcPct val="110000"/>
              </a:lnSpc>
              <a:spcBef>
                <a:spcPts val="0"/>
              </a:spcBef>
              <a:buFont typeface="Arial" panose="020B0604020202020204" pitchFamily="34" charset="0"/>
              <a:buNone/>
              <a:defRPr sz="100" kern="1200">
                <a:solidFill>
                  <a:schemeClr val="tx1"/>
                </a:solidFill>
                <a:latin typeface="Roboto" panose="02000000000000000000" pitchFamily="2"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nl-NL" dirty="0"/>
              <a:t>     </a:t>
            </a:r>
          </a:p>
        </p:txBody>
      </p:sp>
      <p:sp>
        <p:nvSpPr>
          <p:cNvPr id="5" name="Tekstvak 4">
            <a:extLst>
              <a:ext uri="{FF2B5EF4-FFF2-40B4-BE49-F238E27FC236}">
                <a16:creationId xmlns:a16="http://schemas.microsoft.com/office/drawing/2014/main" id="{82DB9F8C-3924-4AF8-A928-FA68DB3E7466}"/>
              </a:ext>
            </a:extLst>
          </p:cNvPr>
          <p:cNvSpPr txBox="1"/>
          <p:nvPr/>
        </p:nvSpPr>
        <p:spPr>
          <a:xfrm>
            <a:off x="0" y="627812"/>
            <a:ext cx="11802256" cy="5262979"/>
          </a:xfrm>
          <a:prstGeom prst="rect">
            <a:avLst/>
          </a:prstGeom>
          <a:noFill/>
        </p:spPr>
        <p:txBody>
          <a:bodyPr wrap="square" rtlCol="0">
            <a:spAutoFit/>
          </a:bodyPr>
          <a:lstStyle/>
          <a:p>
            <a:r>
              <a:rPr lang="nl-NL" sz="1600" b="1" noProof="0" dirty="0"/>
              <a:t>Doel:</a:t>
            </a:r>
            <a:endParaRPr lang="nl-NL" sz="1600" noProof="0" dirty="0"/>
          </a:p>
          <a:p>
            <a:r>
              <a:rPr lang="nl-NL" sz="1600" noProof="0" dirty="0"/>
              <a:t>Betreft het </a:t>
            </a:r>
            <a:r>
              <a:rPr lang="nl-NL" sz="1600" b="1" u="sng" noProof="0" dirty="0"/>
              <a:t>Bespreken </a:t>
            </a:r>
            <a:r>
              <a:rPr lang="nl-NL" sz="1600" noProof="0" dirty="0"/>
              <a:t>van morele problemen/situaties van het “HBO model”. Concreet gaat het om de volgende beschreven leerdoelen:</a:t>
            </a:r>
          </a:p>
          <a:p>
            <a:endParaRPr lang="nl-NL" sz="1600" noProof="0" dirty="0"/>
          </a:p>
          <a:p>
            <a:pPr lvl="0"/>
            <a:r>
              <a:rPr lang="nl-NL" sz="1600" b="1" noProof="0" dirty="0"/>
              <a:t>2.1 </a:t>
            </a:r>
            <a:r>
              <a:rPr lang="nl-NL" sz="1600" noProof="0" dirty="0"/>
              <a:t>Kan vragen bespreken als: “Welke waarden vind ik belangrijk?” En “Wie wil ik zijn?”</a:t>
            </a:r>
          </a:p>
          <a:p>
            <a:pPr lvl="0"/>
            <a:r>
              <a:rPr lang="nl-NL" sz="1600" b="1" noProof="0" dirty="0"/>
              <a:t>2.5 </a:t>
            </a:r>
            <a:r>
              <a:rPr lang="nl-NL" sz="1600" noProof="0" dirty="0"/>
              <a:t>Bespreekt de invloed van de eigen sociale omgeving “bubbel” op het eigen oordeel en het handelen met anderen</a:t>
            </a:r>
            <a:endParaRPr lang="nl-NL" sz="1600" b="1" noProof="0" dirty="0"/>
          </a:p>
          <a:p>
            <a:r>
              <a:rPr lang="nl-NL" sz="1600" b="1" dirty="0"/>
              <a:t>2</a:t>
            </a:r>
            <a:r>
              <a:rPr lang="nl-NL" sz="1600" b="1" noProof="0" dirty="0"/>
              <a:t>.7 </a:t>
            </a:r>
            <a:r>
              <a:rPr lang="nl-NL" sz="1600" noProof="0" dirty="0"/>
              <a:t>Kan verschillen tussen de eigen persoon en anderen bespreken</a:t>
            </a:r>
          </a:p>
          <a:p>
            <a:r>
              <a:rPr lang="nl-NL" sz="1600" b="1" noProof="0" dirty="0">
                <a:ea typeface="Roboto" panose="02000000000000000000" pitchFamily="2" charset="0"/>
              </a:rPr>
              <a:t>2.11 </a:t>
            </a:r>
            <a:r>
              <a:rPr lang="nl-NL" sz="1600" noProof="0" dirty="0">
                <a:ea typeface="Roboto" panose="02000000000000000000" pitchFamily="2" charset="0"/>
              </a:rPr>
              <a:t>Voert een dialoog in plaats van een discussie</a:t>
            </a:r>
          </a:p>
          <a:p>
            <a:endParaRPr lang="nl-NL" sz="1600" noProof="0" dirty="0">
              <a:ea typeface="Roboto" panose="02000000000000000000" pitchFamily="2" charset="0"/>
            </a:endParaRPr>
          </a:p>
          <a:p>
            <a:r>
              <a:rPr lang="nl-NL" sz="1600" b="1" noProof="0" dirty="0"/>
              <a:t>Werkvorm:</a:t>
            </a:r>
            <a:endParaRPr lang="nl-NL" sz="1600" noProof="0" dirty="0"/>
          </a:p>
          <a:p>
            <a:r>
              <a:rPr lang="nl-NL" sz="1600" noProof="0" dirty="0">
                <a:ea typeface="Roboto" panose="02000000000000000000" pitchFamily="2" charset="0"/>
              </a:rPr>
              <a:t>De kern van de leeractiviteit bestaat uit het bepalen van een drietal waarden die het meest belangrijk zijn voor de student zelf: “welke drie waarden mogen er op jouw grafsteen komen te staan?” óf “welke drie waarden wil ik doorgeven aan mijn kinderen”</a:t>
            </a:r>
          </a:p>
          <a:p>
            <a:endParaRPr lang="nl-NL" sz="1600" noProof="0" dirty="0">
              <a:ea typeface="Roboto" panose="02000000000000000000" pitchFamily="2" charset="0"/>
            </a:endParaRPr>
          </a:p>
          <a:p>
            <a:r>
              <a:rPr lang="nl-NL" sz="1600" noProof="0" dirty="0">
                <a:ea typeface="Roboto" panose="02000000000000000000" pitchFamily="2" charset="0"/>
              </a:rPr>
              <a:t>Dit gebeurt vanuit een kleine introductie waar aan de hand van de filosofen </a:t>
            </a:r>
            <a:r>
              <a:rPr lang="nl-NL" sz="1600" u="sng" noProof="0" dirty="0">
                <a:ea typeface="Roboto" panose="02000000000000000000" pitchFamily="2" charset="0"/>
              </a:rPr>
              <a:t>Nietzsche</a:t>
            </a:r>
            <a:r>
              <a:rPr lang="nl-NL" sz="1600" noProof="0" dirty="0">
                <a:ea typeface="Roboto" panose="02000000000000000000" pitchFamily="2" charset="0"/>
              </a:rPr>
              <a:t> en </a:t>
            </a:r>
            <a:r>
              <a:rPr lang="nl-NL" sz="1600" u="sng" noProof="0" dirty="0">
                <a:ea typeface="Roboto" panose="02000000000000000000" pitchFamily="2" charset="0"/>
              </a:rPr>
              <a:t>Schopenhauer</a:t>
            </a:r>
            <a:r>
              <a:rPr lang="nl-NL" sz="1600" noProof="0" dirty="0">
                <a:ea typeface="Roboto" panose="02000000000000000000" pitchFamily="2" charset="0"/>
              </a:rPr>
              <a:t>, bestaande ethische houvasten op een leuke manier worden weggevaagd. </a:t>
            </a:r>
            <a:r>
              <a:rPr lang="nl-NL" sz="1600" dirty="0">
                <a:ea typeface="Roboto" panose="02000000000000000000" pitchFamily="2" charset="0"/>
              </a:rPr>
              <a:t>De nuance mag hier ontbreken en het gaat niet om een perfect nauwkeurige lezing van hun standpunten. Het gaat erom dat het de studenten in staat stelt om opnieuw te beginnen en vanuit henzelf te bedenken wat voor hen belangrijk is.</a:t>
            </a:r>
          </a:p>
          <a:p>
            <a:endParaRPr lang="nl-NL" sz="1600" dirty="0">
              <a:ea typeface="Roboto" panose="02000000000000000000" pitchFamily="2" charset="0"/>
            </a:endParaRPr>
          </a:p>
          <a:p>
            <a:r>
              <a:rPr lang="nl-NL" sz="1600" dirty="0">
                <a:ea typeface="Roboto" panose="02000000000000000000" pitchFamily="2" charset="0"/>
              </a:rPr>
              <a:t>Vervolgens zal er in 3 etappes een waarde gekozen worden waar de student voor staat, dit gebeurt in kleine groepjes met wat ondersteuning vanuit de sheets. In elke etappe moet de student inspiratie halen uit een ander onderdeel van zijn/haar leven (1: familie/vrienden/directe omgeving, 2: films/series/muziek en 3: vrije keuze). Het is de bedoeling dat elke waarde vervolgens wordt uitgewerkt in 3 kleine zinnen die uitleggen wat deze waarde voor de student inhoudt. Uiteindelijk maakt de student hier een visuele representatie van.</a:t>
            </a:r>
          </a:p>
        </p:txBody>
      </p:sp>
    </p:spTree>
    <p:extLst>
      <p:ext uri="{BB962C8B-B14F-4D97-AF65-F5344CB8AC3E}">
        <p14:creationId xmlns:p14="http://schemas.microsoft.com/office/powerpoint/2010/main" val="2838630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727F-9457-813B-61B2-75B633D26140}"/>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BD7A2D3-0508-BAF9-5C9A-C4E2E9C207B1}"/>
              </a:ext>
            </a:extLst>
          </p:cNvPr>
          <p:cNvSpPr>
            <a:spLocks noGrp="1"/>
          </p:cNvSpPr>
          <p:nvPr>
            <p:ph type="body" sz="quarter" idx="18"/>
          </p:nvPr>
        </p:nvSpPr>
        <p:spPr/>
        <p:txBody>
          <a:bodyPr/>
          <a:lstStyle/>
          <a:p>
            <a:endParaRPr lang="en-US" dirty="0"/>
          </a:p>
        </p:txBody>
      </p:sp>
      <p:sp>
        <p:nvSpPr>
          <p:cNvPr id="3" name="Tekstvak 2">
            <a:extLst>
              <a:ext uri="{FF2B5EF4-FFF2-40B4-BE49-F238E27FC236}">
                <a16:creationId xmlns:a16="http://schemas.microsoft.com/office/drawing/2014/main" id="{CDBE9D1A-BF5F-93DE-8078-23C13F8DABE0}"/>
              </a:ext>
            </a:extLst>
          </p:cNvPr>
          <p:cNvSpPr txBox="1"/>
          <p:nvPr/>
        </p:nvSpPr>
        <p:spPr>
          <a:xfrm>
            <a:off x="148444" y="242564"/>
            <a:ext cx="2447611" cy="369332"/>
          </a:xfrm>
          <a:prstGeom prst="rect">
            <a:avLst/>
          </a:prstGeom>
          <a:noFill/>
        </p:spPr>
        <p:txBody>
          <a:bodyPr wrap="square" rtlCol="0">
            <a:spAutoFit/>
          </a:bodyPr>
          <a:lstStyle/>
          <a:p>
            <a:r>
              <a:rPr lang="nl-NL" dirty="0">
                <a:latin typeface="Roboto Condensed Black" panose="02000000000000000000" pitchFamily="2" charset="0"/>
                <a:ea typeface="Roboto Condensed Black" panose="02000000000000000000" pitchFamily="2" charset="0"/>
              </a:rPr>
              <a:t>Docent </a:t>
            </a:r>
            <a:r>
              <a:rPr lang="nl-NL" dirty="0">
                <a:latin typeface="Roboto Condensed SemiBold" panose="02000000000000000000" pitchFamily="2" charset="0"/>
                <a:ea typeface="Roboto Condensed SemiBold" panose="02000000000000000000" pitchFamily="2" charset="0"/>
              </a:rPr>
              <a:t>instructies 2</a:t>
            </a:r>
            <a:r>
              <a:rPr lang="nl-NL" dirty="0">
                <a:latin typeface="Roboto Condensed Black" panose="02000000000000000000" pitchFamily="2" charset="0"/>
                <a:ea typeface="Roboto Condensed Black" panose="02000000000000000000" pitchFamily="2" charset="0"/>
              </a:rPr>
              <a:t>:</a:t>
            </a:r>
            <a:endParaRPr lang="en-US" dirty="0">
              <a:latin typeface="Roboto Condensed Black" panose="02000000000000000000" pitchFamily="2" charset="0"/>
              <a:ea typeface="Roboto Condensed Black" panose="02000000000000000000" pitchFamily="2" charset="0"/>
            </a:endParaRPr>
          </a:p>
        </p:txBody>
      </p:sp>
      <p:sp>
        <p:nvSpPr>
          <p:cNvPr id="4" name="Tijdelijke aanduiding voor tekst 26">
            <a:extLst>
              <a:ext uri="{FF2B5EF4-FFF2-40B4-BE49-F238E27FC236}">
                <a16:creationId xmlns:a16="http://schemas.microsoft.com/office/drawing/2014/main" id="{04AF0539-2504-C889-6BA1-984B3099D2C5}"/>
              </a:ext>
            </a:extLst>
          </p:cNvPr>
          <p:cNvSpPr txBox="1">
            <a:spLocks/>
          </p:cNvSpPr>
          <p:nvPr/>
        </p:nvSpPr>
        <p:spPr>
          <a:xfrm>
            <a:off x="10891463" y="4895084"/>
            <a:ext cx="975600" cy="511200"/>
          </a:xfrm>
          <a:prstGeom prst="rect">
            <a:avLst/>
          </a:prstGeom>
          <a:blipFill>
            <a:blip r:embed="rId3"/>
            <a:stretch>
              <a:fillRect/>
            </a:stretch>
          </a:blipFill>
        </p:spPr>
        <p:txBody>
          <a:bodyPr/>
          <a:lstStyle>
            <a:lvl1pPr marL="0" indent="0" algn="l" defTabSz="514337" rtl="0" eaLnBrk="1" latinLnBrk="0" hangingPunct="1">
              <a:lnSpc>
                <a:spcPct val="110000"/>
              </a:lnSpc>
              <a:spcBef>
                <a:spcPts val="0"/>
              </a:spcBef>
              <a:buFont typeface="Arial" panose="020B0604020202020204" pitchFamily="34" charset="0"/>
              <a:buNone/>
              <a:defRPr sz="100" kern="1200">
                <a:solidFill>
                  <a:schemeClr val="tx1"/>
                </a:solidFill>
                <a:latin typeface="Roboto" panose="02000000000000000000" pitchFamily="2"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nl-NL"/>
              <a:t>     </a:t>
            </a:r>
            <a:endParaRPr lang="nl-NL" dirty="0"/>
          </a:p>
        </p:txBody>
      </p:sp>
      <p:sp>
        <p:nvSpPr>
          <p:cNvPr id="6" name="Tekstvak 5">
            <a:extLst>
              <a:ext uri="{FF2B5EF4-FFF2-40B4-BE49-F238E27FC236}">
                <a16:creationId xmlns:a16="http://schemas.microsoft.com/office/drawing/2014/main" id="{F977ABFC-4332-152C-9F21-F64A99281F82}"/>
              </a:ext>
            </a:extLst>
          </p:cNvPr>
          <p:cNvSpPr txBox="1"/>
          <p:nvPr/>
        </p:nvSpPr>
        <p:spPr>
          <a:xfrm>
            <a:off x="148443" y="691387"/>
            <a:ext cx="11718620" cy="4896149"/>
          </a:xfrm>
          <a:prstGeom prst="rect">
            <a:avLst/>
          </a:prstGeom>
          <a:noFill/>
        </p:spPr>
        <p:txBody>
          <a:bodyPr wrap="square" rtlCol="0">
            <a:spAutoFit/>
          </a:bodyPr>
          <a:lstStyle/>
          <a:p>
            <a:r>
              <a:rPr lang="nl-NL" b="1" dirty="0"/>
              <a:t>Toelichting bij sheets en tijds indicatie:</a:t>
            </a:r>
            <a:endParaRPr lang="en-US" dirty="0"/>
          </a:p>
          <a:p>
            <a:pPr lvl="0" fontAlgn="base">
              <a:lnSpc>
                <a:spcPct val="150000"/>
              </a:lnSpc>
            </a:pPr>
            <a:r>
              <a:rPr lang="nl-NL" dirty="0"/>
              <a:t>1 – 3: docent instructies, te lezen door docent, niet te gebruiken in de les</a:t>
            </a:r>
            <a:endParaRPr lang="en-US" dirty="0"/>
          </a:p>
          <a:p>
            <a:pPr lvl="0" fontAlgn="base">
              <a:lnSpc>
                <a:spcPct val="150000"/>
              </a:lnSpc>
            </a:pPr>
            <a:r>
              <a:rPr lang="nl-NL" dirty="0"/>
              <a:t>4 – 6: Opstart en programma, inclusief leerdoelen </a:t>
            </a:r>
            <a:r>
              <a:rPr lang="nl-NL" dirty="0">
                <a:sym typeface="Wingdings" panose="05000000000000000000" pitchFamily="2" charset="2"/>
              </a:rPr>
              <a:t></a:t>
            </a:r>
            <a:r>
              <a:rPr lang="nl-NL" dirty="0"/>
              <a:t> 5</a:t>
            </a:r>
            <a:r>
              <a:rPr lang="nl-NL" b="1" dirty="0"/>
              <a:t> minuten</a:t>
            </a:r>
            <a:endParaRPr lang="en-US" dirty="0"/>
          </a:p>
          <a:p>
            <a:pPr lvl="0" fontAlgn="base">
              <a:lnSpc>
                <a:spcPct val="150000"/>
              </a:lnSpc>
            </a:pPr>
            <a:r>
              <a:rPr lang="nl-NL" dirty="0"/>
              <a:t>7 – 10: Introductie vanuit een drietal traditionele ethische theorieën </a:t>
            </a:r>
            <a:r>
              <a:rPr lang="nl-NL" dirty="0">
                <a:sym typeface="Wingdings" panose="05000000000000000000" pitchFamily="2" charset="2"/>
              </a:rPr>
              <a:t></a:t>
            </a:r>
            <a:r>
              <a:rPr lang="nl-NL" dirty="0"/>
              <a:t> </a:t>
            </a:r>
            <a:r>
              <a:rPr lang="nl-NL" b="1" dirty="0"/>
              <a:t>10 minuten</a:t>
            </a:r>
          </a:p>
          <a:p>
            <a:pPr fontAlgn="base">
              <a:lnSpc>
                <a:spcPct val="150000"/>
              </a:lnSpc>
            </a:pPr>
            <a:r>
              <a:rPr lang="nl-NL" dirty="0"/>
              <a:t>11 – 15: Introductie vanuit 2 “sloophamers” van de filosofie </a:t>
            </a:r>
            <a:r>
              <a:rPr lang="nl-NL" dirty="0">
                <a:sym typeface="Wingdings" panose="05000000000000000000" pitchFamily="2" charset="2"/>
              </a:rPr>
              <a:t></a:t>
            </a:r>
            <a:r>
              <a:rPr lang="nl-NL" dirty="0"/>
              <a:t> </a:t>
            </a:r>
            <a:r>
              <a:rPr lang="nl-NL" b="1" dirty="0"/>
              <a:t>10 minuten</a:t>
            </a:r>
          </a:p>
          <a:p>
            <a:pPr lvl="0" fontAlgn="base">
              <a:lnSpc>
                <a:spcPct val="150000"/>
              </a:lnSpc>
            </a:pPr>
            <a:r>
              <a:rPr lang="nl-NL" dirty="0"/>
              <a:t>16 – 17: Uitleg werkvorm </a:t>
            </a:r>
            <a:r>
              <a:rPr lang="nl-NL" dirty="0">
                <a:sym typeface="Wingdings" panose="05000000000000000000" pitchFamily="2" charset="2"/>
              </a:rPr>
              <a:t></a:t>
            </a:r>
            <a:r>
              <a:rPr lang="nl-NL" dirty="0"/>
              <a:t> </a:t>
            </a:r>
            <a:r>
              <a:rPr lang="nl-NL" b="1" dirty="0"/>
              <a:t>5 minuten</a:t>
            </a:r>
          </a:p>
          <a:p>
            <a:pPr lvl="0" fontAlgn="base">
              <a:lnSpc>
                <a:spcPct val="150000"/>
              </a:lnSpc>
            </a:pPr>
            <a:r>
              <a:rPr lang="nl-NL" dirty="0"/>
              <a:t>18: Etappe 1 </a:t>
            </a:r>
            <a:r>
              <a:rPr lang="nl-NL" dirty="0">
                <a:sym typeface="Wingdings" panose="05000000000000000000" pitchFamily="2" charset="2"/>
              </a:rPr>
              <a:t> </a:t>
            </a:r>
            <a:r>
              <a:rPr lang="nl-NL" b="1" dirty="0">
                <a:sym typeface="Wingdings" panose="05000000000000000000" pitchFamily="2" charset="2"/>
              </a:rPr>
              <a:t>15 minuten</a:t>
            </a:r>
            <a:endParaRPr lang="en-US" dirty="0"/>
          </a:p>
          <a:p>
            <a:pPr fontAlgn="base">
              <a:lnSpc>
                <a:spcPct val="150000"/>
              </a:lnSpc>
            </a:pPr>
            <a:r>
              <a:rPr lang="nl-NL" dirty="0"/>
              <a:t>19: Etappe 2 </a:t>
            </a:r>
            <a:r>
              <a:rPr lang="nl-NL" dirty="0">
                <a:sym typeface="Wingdings" panose="05000000000000000000" pitchFamily="2" charset="2"/>
              </a:rPr>
              <a:t> </a:t>
            </a:r>
            <a:r>
              <a:rPr lang="nl-NL" b="1" dirty="0">
                <a:sym typeface="Wingdings" panose="05000000000000000000" pitchFamily="2" charset="2"/>
              </a:rPr>
              <a:t>10 minuten</a:t>
            </a:r>
            <a:endParaRPr lang="en-US" dirty="0"/>
          </a:p>
          <a:p>
            <a:pPr fontAlgn="base">
              <a:lnSpc>
                <a:spcPct val="150000"/>
              </a:lnSpc>
            </a:pPr>
            <a:r>
              <a:rPr lang="nl-NL" dirty="0"/>
              <a:t>20: Etappe 3 </a:t>
            </a:r>
            <a:r>
              <a:rPr lang="nl-NL" dirty="0">
                <a:sym typeface="Wingdings" panose="05000000000000000000" pitchFamily="2" charset="2"/>
              </a:rPr>
              <a:t> </a:t>
            </a:r>
            <a:r>
              <a:rPr lang="nl-NL" b="1" dirty="0">
                <a:sym typeface="Wingdings" panose="05000000000000000000" pitchFamily="2" charset="2"/>
              </a:rPr>
              <a:t>10 minuten</a:t>
            </a:r>
          </a:p>
          <a:p>
            <a:pPr fontAlgn="base">
              <a:lnSpc>
                <a:spcPct val="150000"/>
              </a:lnSpc>
            </a:pPr>
            <a:r>
              <a:rPr lang="nl-NL" dirty="0"/>
              <a:t>21: Visueel maken </a:t>
            </a:r>
            <a:r>
              <a:rPr lang="nl-NL" dirty="0">
                <a:sym typeface="Wingdings" panose="05000000000000000000" pitchFamily="2" charset="2"/>
              </a:rPr>
              <a:t> </a:t>
            </a:r>
            <a:r>
              <a:rPr lang="nl-NL" b="1" dirty="0">
                <a:sym typeface="Wingdings" panose="05000000000000000000" pitchFamily="2" charset="2"/>
              </a:rPr>
              <a:t>15 minuten</a:t>
            </a:r>
            <a:endParaRPr lang="nl-NL" dirty="0"/>
          </a:p>
          <a:p>
            <a:pPr lvl="0" fontAlgn="base">
              <a:lnSpc>
                <a:spcPct val="150000"/>
              </a:lnSpc>
            </a:pPr>
            <a:r>
              <a:rPr lang="nl-NL" dirty="0"/>
              <a:t>22: Afsluiting </a:t>
            </a:r>
            <a:r>
              <a:rPr lang="nl-NL" dirty="0">
                <a:sym typeface="Wingdings" panose="05000000000000000000" pitchFamily="2" charset="2"/>
              </a:rPr>
              <a:t></a:t>
            </a:r>
            <a:r>
              <a:rPr lang="nl-NL" dirty="0"/>
              <a:t> </a:t>
            </a:r>
            <a:r>
              <a:rPr lang="nl-NL" b="1" dirty="0"/>
              <a:t>5 minuten</a:t>
            </a:r>
            <a:endParaRPr lang="en-US" dirty="0"/>
          </a:p>
          <a:p>
            <a:pPr lvl="0" fontAlgn="base">
              <a:lnSpc>
                <a:spcPct val="150000"/>
              </a:lnSpc>
            </a:pPr>
            <a:r>
              <a:rPr lang="nl-NL" dirty="0"/>
              <a:t>23 – 25: formele afsluiting</a:t>
            </a:r>
            <a:endParaRPr lang="en-US"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60912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descr="Afbeelding met persoon, kleding, computer, overdekt&#10;&#10;Automatisch gegenereerde beschrijving">
            <a:extLst>
              <a:ext uri="{FF2B5EF4-FFF2-40B4-BE49-F238E27FC236}">
                <a16:creationId xmlns:a16="http://schemas.microsoft.com/office/drawing/2014/main" id="{2AC46C60-717C-7F5B-FEE1-2F5E3F88B8A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a:ext>
            </a:extLst>
          </a:blip>
          <a:srcRect l="21210" t="1370" r="21210" b="1370"/>
          <a:stretch/>
        </p:blipFill>
        <p:spPr>
          <a:xfrm>
            <a:off x="7400925" y="0"/>
            <a:ext cx="4791075" cy="5410200"/>
          </a:xfrm>
        </p:spPr>
      </p:pic>
      <p:sp>
        <p:nvSpPr>
          <p:cNvPr id="10" name="Titel 9">
            <a:extLst>
              <a:ext uri="{FF2B5EF4-FFF2-40B4-BE49-F238E27FC236}">
                <a16:creationId xmlns:a16="http://schemas.microsoft.com/office/drawing/2014/main" id="{05BB0E70-C0DF-387C-5439-B14DFA55C705}"/>
              </a:ext>
            </a:extLst>
          </p:cNvPr>
          <p:cNvSpPr>
            <a:spLocks noGrp="1"/>
          </p:cNvSpPr>
          <p:nvPr>
            <p:ph type="title"/>
          </p:nvPr>
        </p:nvSpPr>
        <p:spPr>
          <a:xfrm>
            <a:off x="546100" y="1418449"/>
            <a:ext cx="6229837" cy="2051317"/>
          </a:xfrm>
        </p:spPr>
        <p:txBody>
          <a:bodyPr/>
          <a:lstStyle/>
          <a:p>
            <a:r>
              <a:rPr lang="nl-NL" dirty="0"/>
              <a:t>Ethiek zonder houvast</a:t>
            </a:r>
            <a:br>
              <a:rPr lang="nl-NL" dirty="0"/>
            </a:br>
            <a:br>
              <a:rPr lang="nl-NL" dirty="0"/>
            </a:br>
            <a:r>
              <a:rPr lang="nl-NL" sz="2800" dirty="0"/>
              <a:t>Welke 3 waarden zijn het meest belangrijk voor jou?</a:t>
            </a:r>
            <a:endParaRPr lang="nl-NL" dirty="0"/>
          </a:p>
        </p:txBody>
      </p:sp>
      <p:sp>
        <p:nvSpPr>
          <p:cNvPr id="4" name="Tijdelijke aanduiding voor tekst 3">
            <a:extLst>
              <a:ext uri="{FF2B5EF4-FFF2-40B4-BE49-F238E27FC236}">
                <a16:creationId xmlns:a16="http://schemas.microsoft.com/office/drawing/2014/main" id="{EF102C33-F1AA-1198-FBC5-CB4246F3DF3F}"/>
              </a:ext>
            </a:extLst>
          </p:cNvPr>
          <p:cNvSpPr>
            <a:spLocks noGrp="1"/>
          </p:cNvSpPr>
          <p:nvPr>
            <p:ph type="body" sz="quarter" idx="11"/>
          </p:nvPr>
        </p:nvSpPr>
        <p:spPr>
          <a:xfrm>
            <a:off x="803274" y="3654111"/>
            <a:ext cx="5972175" cy="644935"/>
          </a:xfrm>
        </p:spPr>
        <p:txBody>
          <a:bodyPr/>
          <a:lstStyle/>
          <a:p>
            <a:r>
              <a:rPr lang="nl-NL" dirty="0"/>
              <a:t>Ethiek supermarkt</a:t>
            </a:r>
          </a:p>
        </p:txBody>
      </p:sp>
      <p:sp>
        <p:nvSpPr>
          <p:cNvPr id="11" name="Tijdelijke aanduiding voor tekst 10">
            <a:extLst>
              <a:ext uri="{FF2B5EF4-FFF2-40B4-BE49-F238E27FC236}">
                <a16:creationId xmlns:a16="http://schemas.microsoft.com/office/drawing/2014/main" id="{211B28C7-7D64-44FF-E082-DD8E31869A11}"/>
              </a:ext>
            </a:extLst>
          </p:cNvPr>
          <p:cNvSpPr>
            <a:spLocks noGrp="1"/>
          </p:cNvSpPr>
          <p:nvPr>
            <p:ph type="body" sz="quarter" idx="4294967295"/>
          </p:nvPr>
        </p:nvSpPr>
        <p:spPr>
          <a:xfrm>
            <a:off x="803762" y="4691802"/>
            <a:ext cx="5972175" cy="749300"/>
          </a:xfrm>
        </p:spPr>
        <p:txBody>
          <a:bodyPr/>
          <a:lstStyle/>
          <a:p>
            <a:endParaRPr lang="nl-NL" dirty="0"/>
          </a:p>
        </p:txBody>
      </p:sp>
      <p:sp>
        <p:nvSpPr>
          <p:cNvPr id="6" name="Tijdelijke aanduiding voor tekst 5">
            <a:extLst>
              <a:ext uri="{FF2B5EF4-FFF2-40B4-BE49-F238E27FC236}">
                <a16:creationId xmlns:a16="http://schemas.microsoft.com/office/drawing/2014/main" id="{D86A9ECD-27B2-21C3-4641-628FD3E9D2BA}"/>
              </a:ext>
            </a:extLst>
          </p:cNvPr>
          <p:cNvSpPr>
            <a:spLocks noGrp="1"/>
          </p:cNvSpPr>
          <p:nvPr>
            <p:ph type="body" sz="quarter" idx="13"/>
          </p:nvPr>
        </p:nvSpPr>
        <p:spPr>
          <a:xfrm>
            <a:off x="7493449" y="5884985"/>
            <a:ext cx="3608442" cy="578806"/>
          </a:xfrm>
        </p:spPr>
        <p:txBody>
          <a:bodyPr/>
          <a:lstStyle/>
          <a:p>
            <a:r>
              <a:rPr lang="nl-NL" b="1" dirty="0">
                <a:solidFill>
                  <a:srgbClr val="E50056"/>
                </a:solidFill>
              </a:rPr>
              <a:t>START</a:t>
            </a:r>
          </a:p>
        </p:txBody>
      </p:sp>
      <p:sp>
        <p:nvSpPr>
          <p:cNvPr id="2" name="Tijdelijke aanduiding voor tekst 26">
            <a:extLst>
              <a:ext uri="{FF2B5EF4-FFF2-40B4-BE49-F238E27FC236}">
                <a16:creationId xmlns:a16="http://schemas.microsoft.com/office/drawing/2014/main" id="{AD26FA5B-8AA1-5BFD-FFD7-5F66C9B6C2D1}"/>
              </a:ext>
            </a:extLst>
          </p:cNvPr>
          <p:cNvSpPr txBox="1">
            <a:spLocks/>
          </p:cNvSpPr>
          <p:nvPr/>
        </p:nvSpPr>
        <p:spPr>
          <a:xfrm>
            <a:off x="803274" y="6156325"/>
            <a:ext cx="975600" cy="511200"/>
          </a:xfrm>
          <a:prstGeom prst="rect">
            <a:avLst/>
          </a:prstGeom>
          <a:blipFill>
            <a:blip r:embed="rId3"/>
            <a:stretch>
              <a:fillRect/>
            </a:stretch>
          </a:blipFill>
        </p:spPr>
        <p:txBody>
          <a:bodyPr/>
          <a:lstStyle>
            <a:lvl1pPr marL="0" indent="0" algn="l" defTabSz="514337" rtl="0" eaLnBrk="1" latinLnBrk="0" hangingPunct="1">
              <a:lnSpc>
                <a:spcPct val="110000"/>
              </a:lnSpc>
              <a:spcBef>
                <a:spcPts val="0"/>
              </a:spcBef>
              <a:buFont typeface="Arial" panose="020B0604020202020204" pitchFamily="34" charset="0"/>
              <a:buNone/>
              <a:defRPr sz="100" kern="1200">
                <a:solidFill>
                  <a:schemeClr val="tx1"/>
                </a:solidFill>
                <a:latin typeface="Roboto" panose="02000000000000000000" pitchFamily="2" charset="0"/>
                <a:ea typeface="+mn-ea"/>
                <a:cs typeface="Arial" panose="020B0604020202020204" pitchFamily="34" charset="0"/>
              </a:defRPr>
            </a:lvl1pPr>
            <a:lvl2pPr marL="36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2pPr>
            <a:lvl3pPr marL="54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3pPr>
            <a:lvl4pPr marL="72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4pPr>
            <a:lvl5pPr marL="900000" indent="-180000" algn="l" defTabSz="514337" rtl="0" eaLnBrk="1" latinLnBrk="0" hangingPunct="1">
              <a:lnSpc>
                <a:spcPct val="110000"/>
              </a:lnSpc>
              <a:spcBef>
                <a:spcPts val="0"/>
              </a:spcBef>
              <a:buFont typeface="Arial" panose="020B0604020202020204" pitchFamily="34" charset="0"/>
              <a:buChar char="•"/>
              <a:defRPr sz="2000" kern="1200">
                <a:solidFill>
                  <a:schemeClr val="tx1"/>
                </a:solidFill>
                <a:latin typeface="Roboto" panose="02000000000000000000" pitchFamily="2" charset="0"/>
                <a:ea typeface="+mn-ea"/>
                <a:cs typeface="Arial" panose="020B0604020202020204" pitchFamily="34" charset="0"/>
              </a:defRPr>
            </a:lvl5pPr>
            <a:lvl6pPr marL="1414427"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6"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65"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33" indent="-128585"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nl-NL"/>
              <a:t>     </a:t>
            </a:r>
            <a:endParaRPr lang="nl-NL" dirty="0"/>
          </a:p>
        </p:txBody>
      </p:sp>
    </p:spTree>
    <p:extLst>
      <p:ext uri="{BB962C8B-B14F-4D97-AF65-F5344CB8AC3E}">
        <p14:creationId xmlns:p14="http://schemas.microsoft.com/office/powerpoint/2010/main" val="21225426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F41A841-AB2F-4CB0-5C27-AD7B8D26A56C}"/>
              </a:ext>
            </a:extLst>
          </p:cNvPr>
          <p:cNvSpPr>
            <a:spLocks noGrp="1"/>
          </p:cNvSpPr>
          <p:nvPr>
            <p:ph type="title"/>
          </p:nvPr>
        </p:nvSpPr>
        <p:spPr>
          <a:xfrm>
            <a:off x="637020" y="169180"/>
            <a:ext cx="10585450" cy="792000"/>
          </a:xfrm>
        </p:spPr>
        <p:txBody>
          <a:bodyPr/>
          <a:lstStyle/>
          <a:p>
            <a:r>
              <a:rPr lang="nl-NL" dirty="0"/>
              <a:t>Ethiek zonder houvast</a:t>
            </a:r>
          </a:p>
        </p:txBody>
      </p:sp>
      <p:sp>
        <p:nvSpPr>
          <p:cNvPr id="3" name="Tijdelijke aanduiding voor tekst 2">
            <a:extLst>
              <a:ext uri="{FF2B5EF4-FFF2-40B4-BE49-F238E27FC236}">
                <a16:creationId xmlns:a16="http://schemas.microsoft.com/office/drawing/2014/main" id="{B9C41FBF-8CBF-F9B3-0B1C-FE882BB92F5F}"/>
              </a:ext>
            </a:extLst>
          </p:cNvPr>
          <p:cNvSpPr>
            <a:spLocks noGrp="1"/>
          </p:cNvSpPr>
          <p:nvPr>
            <p:ph type="body" sz="quarter" idx="10"/>
          </p:nvPr>
        </p:nvSpPr>
        <p:spPr>
          <a:xfrm>
            <a:off x="388568" y="1164970"/>
            <a:ext cx="8306881" cy="5614202"/>
          </a:xfrm>
        </p:spPr>
        <p:txBody>
          <a:bodyPr/>
          <a:lstStyle/>
          <a:p>
            <a:pPr marL="0" indent="0">
              <a:buNone/>
            </a:pPr>
            <a:r>
              <a:rPr lang="nl-NL" sz="2000" b="1" u="sng" dirty="0"/>
              <a:t>Jouw 3 meest belangrijke waarden</a:t>
            </a:r>
          </a:p>
          <a:p>
            <a:pPr marL="0" indent="0">
              <a:buNone/>
            </a:pPr>
            <a:r>
              <a:rPr lang="nl-NL" sz="1800" b="1" dirty="0"/>
              <a:t>Programma:</a:t>
            </a:r>
          </a:p>
          <a:p>
            <a:pPr marL="0" indent="0">
              <a:buNone/>
            </a:pPr>
            <a:endParaRPr lang="nl-NL" sz="1800" b="1" dirty="0"/>
          </a:p>
          <a:p>
            <a:r>
              <a:rPr lang="nl-NL" sz="1800" dirty="0"/>
              <a:t>Korte introductie met een aantal traditionele handvatten voor ethiek</a:t>
            </a:r>
          </a:p>
          <a:p>
            <a:r>
              <a:rPr lang="nl-NL" sz="1800" dirty="0"/>
              <a:t>Korte introductie vanuit Nietzsche en Schopenhauer om de handvatten van ethiek onderuit te halen</a:t>
            </a:r>
          </a:p>
          <a:p>
            <a:endParaRPr lang="nl-NL" sz="1800" dirty="0"/>
          </a:p>
          <a:p>
            <a:r>
              <a:rPr lang="nl-NL" sz="1800" dirty="0"/>
              <a:t>Uitleg werkvorm</a:t>
            </a:r>
          </a:p>
          <a:p>
            <a:r>
              <a:rPr lang="nl-NL" sz="1800" dirty="0"/>
              <a:t>Etappe 1: Waarde vanuit de directe omgeving (Familie/vrienden)</a:t>
            </a:r>
          </a:p>
          <a:p>
            <a:r>
              <a:rPr lang="nl-NL" sz="1800" dirty="0"/>
              <a:t>Etappe 2: Waarde vanuit cultuur (Films/series/theater/muziek)</a:t>
            </a:r>
          </a:p>
          <a:p>
            <a:r>
              <a:rPr lang="nl-NL" sz="1800" dirty="0"/>
              <a:t>Etappe 3: Waarde vanuit vrije keuze</a:t>
            </a:r>
          </a:p>
          <a:p>
            <a:pPr marL="0" indent="0">
              <a:buNone/>
            </a:pPr>
            <a:endParaRPr lang="nl-NL" sz="1800" dirty="0"/>
          </a:p>
          <a:p>
            <a:r>
              <a:rPr lang="nl-NL" sz="1800" dirty="0"/>
              <a:t>Gezamenlijk afsluiten</a:t>
            </a:r>
          </a:p>
        </p:txBody>
      </p:sp>
      <p:sp>
        <p:nvSpPr>
          <p:cNvPr id="7" name="Tijdelijke aanduiding voor tekst 6">
            <a:extLst>
              <a:ext uri="{FF2B5EF4-FFF2-40B4-BE49-F238E27FC236}">
                <a16:creationId xmlns:a16="http://schemas.microsoft.com/office/drawing/2014/main" id="{7E580559-AEE0-84DA-602F-6DB19462A3FA}"/>
              </a:ext>
            </a:extLst>
          </p:cNvPr>
          <p:cNvSpPr>
            <a:spLocks noGrp="1"/>
          </p:cNvSpPr>
          <p:nvPr>
            <p:ph type="body" sz="quarter" idx="18"/>
          </p:nvPr>
        </p:nvSpPr>
        <p:spPr/>
        <p:txBody>
          <a:bodyPr/>
          <a:lstStyle/>
          <a:p>
            <a:endParaRPr lang="nl-NL"/>
          </a:p>
        </p:txBody>
      </p:sp>
      <p:pic>
        <p:nvPicPr>
          <p:cNvPr id="2" name="Afbeelding 1" descr="Stripverhaal checklijst en potlood">
            <a:extLst>
              <a:ext uri="{FF2B5EF4-FFF2-40B4-BE49-F238E27FC236}">
                <a16:creationId xmlns:a16="http://schemas.microsoft.com/office/drawing/2014/main" id="{306EA68F-1D0F-10C1-AD9D-CEA8F01D8C8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695449" y="955868"/>
            <a:ext cx="3496551" cy="2822239"/>
          </a:xfrm>
          <a:prstGeom prst="rect">
            <a:avLst/>
          </a:prstGeom>
        </p:spPr>
      </p:pic>
    </p:spTree>
    <p:extLst>
      <p:ext uri="{BB962C8B-B14F-4D97-AF65-F5344CB8AC3E}">
        <p14:creationId xmlns:p14="http://schemas.microsoft.com/office/powerpoint/2010/main" val="3633662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A9566-A1D5-D731-67F8-F7239D763E02}"/>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750D8213-3923-6B19-BE23-0B9E3C26893D}"/>
              </a:ext>
            </a:extLst>
          </p:cNvPr>
          <p:cNvSpPr>
            <a:spLocks noGrp="1"/>
          </p:cNvSpPr>
          <p:nvPr>
            <p:ph type="title"/>
          </p:nvPr>
        </p:nvSpPr>
        <p:spPr>
          <a:xfrm>
            <a:off x="104774" y="38346"/>
            <a:ext cx="7070725" cy="1212850"/>
          </a:xfrm>
        </p:spPr>
        <p:txBody>
          <a:bodyPr/>
          <a:lstStyle/>
          <a:p>
            <a:r>
              <a:rPr lang="nl-NL" dirty="0"/>
              <a:t>Ethiek zonder houvast</a:t>
            </a:r>
            <a:br>
              <a:rPr lang="nl-NL" dirty="0"/>
            </a:br>
            <a:r>
              <a:rPr lang="nl-NL" sz="2400" dirty="0"/>
              <a:t>Jouw 3 meest belangrijke waarden</a:t>
            </a:r>
          </a:p>
        </p:txBody>
      </p:sp>
      <p:sp>
        <p:nvSpPr>
          <p:cNvPr id="3" name="Tijdelijke aanduiding voor tekst 2">
            <a:extLst>
              <a:ext uri="{FF2B5EF4-FFF2-40B4-BE49-F238E27FC236}">
                <a16:creationId xmlns:a16="http://schemas.microsoft.com/office/drawing/2014/main" id="{4E531E3E-2B2A-732B-0BAF-4C21B4860EB0}"/>
              </a:ext>
            </a:extLst>
          </p:cNvPr>
          <p:cNvSpPr>
            <a:spLocks noGrp="1"/>
          </p:cNvSpPr>
          <p:nvPr>
            <p:ph type="body" sz="quarter" idx="10"/>
          </p:nvPr>
        </p:nvSpPr>
        <p:spPr>
          <a:xfrm>
            <a:off x="4645496" y="1609971"/>
            <a:ext cx="7378229" cy="6174883"/>
          </a:xfrm>
        </p:spPr>
        <p:txBody>
          <a:bodyPr/>
          <a:lstStyle/>
          <a:p>
            <a:pPr marL="0" indent="0">
              <a:buNone/>
            </a:pPr>
            <a:r>
              <a:rPr lang="nl-NL" sz="1800" b="1" dirty="0"/>
              <a:t>Leerdoelen</a:t>
            </a:r>
          </a:p>
          <a:p>
            <a:r>
              <a:rPr lang="nl-NL" sz="1800" dirty="0"/>
              <a:t>Kan antwoord geven op de vraag “Welke waarden vind ik belangrijk?”</a:t>
            </a:r>
          </a:p>
          <a:p>
            <a:pPr marL="0" indent="0">
              <a:buNone/>
            </a:pPr>
            <a:endParaRPr lang="nl-NL" sz="1800" dirty="0"/>
          </a:p>
          <a:p>
            <a:r>
              <a:rPr lang="nl-NL" sz="1800" dirty="0"/>
              <a:t>Bespreken van de invloed van jouw eigen “bubbel” op de keuze van jouw waarden</a:t>
            </a:r>
          </a:p>
          <a:p>
            <a:endParaRPr lang="nl-NL" sz="1800" dirty="0"/>
          </a:p>
          <a:p>
            <a:r>
              <a:rPr lang="nl-NL" sz="1800" dirty="0"/>
              <a:t>Kan verschillen tussen jou en anderen bespreken</a:t>
            </a:r>
          </a:p>
          <a:p>
            <a:endParaRPr lang="nl-NL" sz="1800" dirty="0"/>
          </a:p>
          <a:p>
            <a:r>
              <a:rPr lang="nl-NL" sz="1800" dirty="0"/>
              <a:t>Een dialoog voeren in plaats van een discussie</a:t>
            </a:r>
          </a:p>
        </p:txBody>
      </p:sp>
      <p:sp>
        <p:nvSpPr>
          <p:cNvPr id="7" name="Tijdelijke aanduiding voor tekst 6">
            <a:extLst>
              <a:ext uri="{FF2B5EF4-FFF2-40B4-BE49-F238E27FC236}">
                <a16:creationId xmlns:a16="http://schemas.microsoft.com/office/drawing/2014/main" id="{92D8D14C-A32C-7093-86E9-35DF49FC317A}"/>
              </a:ext>
            </a:extLst>
          </p:cNvPr>
          <p:cNvSpPr>
            <a:spLocks noGrp="1"/>
          </p:cNvSpPr>
          <p:nvPr>
            <p:ph type="body" sz="quarter" idx="18"/>
          </p:nvPr>
        </p:nvSpPr>
        <p:spPr>
          <a:xfrm>
            <a:off x="10718801" y="5676901"/>
            <a:ext cx="1473200" cy="1181346"/>
          </a:xfrm>
        </p:spPr>
        <p:txBody>
          <a:bodyPr/>
          <a:lstStyle/>
          <a:p>
            <a:endParaRPr lang="nl-NL" dirty="0"/>
          </a:p>
        </p:txBody>
      </p:sp>
      <p:pic>
        <p:nvPicPr>
          <p:cNvPr id="1026" name="Picture 2" descr="Een pijl die het doel van de roos raakt">
            <a:extLst>
              <a:ext uri="{FF2B5EF4-FFF2-40B4-BE49-F238E27FC236}">
                <a16:creationId xmlns:a16="http://schemas.microsoft.com/office/drawing/2014/main" id="{24CA2290-67DD-91EE-C936-CB12F956F47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1903687"/>
            <a:ext cx="4403834" cy="495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7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2FA66-DEC0-A2B9-1A23-4BC9D4D13F9D}"/>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7DCB8668-E1BD-84C8-77A1-1E5EE0578257}"/>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D44454A5-DD92-E582-1BBB-FD8582CFBD20}"/>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60E17A4C-1C80-3D65-F591-DF5352931A89}"/>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Een drietal traditionele ethische handvatten</a:t>
            </a:r>
          </a:p>
        </p:txBody>
      </p:sp>
      <p:sp>
        <p:nvSpPr>
          <p:cNvPr id="9" name="Tekstvak 8">
            <a:extLst>
              <a:ext uri="{FF2B5EF4-FFF2-40B4-BE49-F238E27FC236}">
                <a16:creationId xmlns:a16="http://schemas.microsoft.com/office/drawing/2014/main" id="{F4008225-150F-0DF7-29C0-F78A90DF213D}"/>
              </a:ext>
            </a:extLst>
          </p:cNvPr>
          <p:cNvSpPr txBox="1"/>
          <p:nvPr/>
        </p:nvSpPr>
        <p:spPr>
          <a:xfrm>
            <a:off x="292988" y="1923796"/>
            <a:ext cx="10053134" cy="3785652"/>
          </a:xfrm>
          <a:prstGeom prst="rect">
            <a:avLst/>
          </a:prstGeom>
          <a:noFill/>
        </p:spPr>
        <p:txBody>
          <a:bodyPr wrap="square" rtlCol="0">
            <a:spAutoFit/>
          </a:bodyPr>
          <a:lstStyle/>
          <a:p>
            <a:r>
              <a:rPr lang="nl-NL" sz="2400" dirty="0"/>
              <a:t>Vraag: </a:t>
            </a:r>
          </a:p>
          <a:p>
            <a:endParaRPr lang="nl-NL" sz="2400" dirty="0"/>
          </a:p>
          <a:p>
            <a:r>
              <a:rPr lang="nl-NL" sz="2400" dirty="0"/>
              <a:t>Hebben jullie een idee welke ethische handvatten er vaak gebruikt worden vanuit de ethische theorie?</a:t>
            </a:r>
          </a:p>
          <a:p>
            <a:endParaRPr lang="nl-NL" sz="2400" dirty="0"/>
          </a:p>
          <a:p>
            <a:r>
              <a:rPr lang="nl-NL" sz="2400" dirty="0"/>
              <a:t>We gaan er hier 3 even heel kort aanstippen:</a:t>
            </a:r>
          </a:p>
          <a:p>
            <a:endParaRPr lang="nl-NL" sz="2400" dirty="0"/>
          </a:p>
          <a:p>
            <a:pPr marL="457200" indent="-457200">
              <a:buAutoNum type="arabicParenR"/>
            </a:pPr>
            <a:r>
              <a:rPr lang="nl-NL" sz="2400" dirty="0"/>
              <a:t>Vanuit de religie </a:t>
            </a:r>
          </a:p>
          <a:p>
            <a:pPr marL="457200" indent="-457200">
              <a:buAutoNum type="arabicParenR"/>
            </a:pPr>
            <a:r>
              <a:rPr lang="nl-NL" sz="2400" dirty="0">
                <a:sym typeface="Wingdings" panose="05000000000000000000" pitchFamily="2" charset="2"/>
              </a:rPr>
              <a:t>Vanuit “nut”</a:t>
            </a:r>
          </a:p>
          <a:p>
            <a:pPr marL="457200" indent="-457200">
              <a:buAutoNum type="arabicParenR"/>
            </a:pPr>
            <a:r>
              <a:rPr lang="nl-NL" sz="2400" dirty="0">
                <a:sym typeface="Wingdings" panose="05000000000000000000" pitchFamily="2" charset="2"/>
              </a:rPr>
              <a:t>Vanuit “de goede wil”</a:t>
            </a:r>
            <a:endParaRPr lang="nl-NL" sz="2400" dirty="0"/>
          </a:p>
        </p:txBody>
      </p:sp>
      <p:pic>
        <p:nvPicPr>
          <p:cNvPr id="3" name="Afbeelding 2" descr="Man die een wit shirt en gele trui draagt">
            <a:extLst>
              <a:ext uri="{FF2B5EF4-FFF2-40B4-BE49-F238E27FC236}">
                <a16:creationId xmlns:a16="http://schemas.microsoft.com/office/drawing/2014/main" id="{250FD462-C8CF-6714-ACBF-6DC626CE819A}"/>
              </a:ext>
            </a:extLst>
          </p:cNvPr>
          <p:cNvPicPr>
            <a:picLocks noChangeAspect="1"/>
          </p:cNvPicPr>
          <p:nvPr/>
        </p:nvPicPr>
        <p:blipFill>
          <a:blip r:embed="rId3" cstate="hqprint">
            <a:alphaModFix amt="73000"/>
            <a:extLst>
              <a:ext uri="{28A0092B-C50C-407E-A947-70E740481C1C}">
                <a14:useLocalDpi xmlns:a14="http://schemas.microsoft.com/office/drawing/2010/main"/>
              </a:ext>
            </a:extLst>
          </a:blip>
          <a:stretch>
            <a:fillRect/>
          </a:stretch>
        </p:blipFill>
        <p:spPr>
          <a:xfrm>
            <a:off x="7586905" y="3784601"/>
            <a:ext cx="4605095" cy="3073400"/>
          </a:xfrm>
          <a:prstGeom prst="rect">
            <a:avLst/>
          </a:prstGeom>
        </p:spPr>
      </p:pic>
    </p:spTree>
    <p:extLst>
      <p:ext uri="{BB962C8B-B14F-4D97-AF65-F5344CB8AC3E}">
        <p14:creationId xmlns:p14="http://schemas.microsoft.com/office/powerpoint/2010/main" val="3331552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5E5CD-FD27-BDFD-BBA4-41BFA14D242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66D85183-6190-191C-1E70-7FB85456BD2E}"/>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13563AF2-4396-DB20-01F7-E30948115814}"/>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6D701326-8345-0D5E-66A4-E27A08066A08}"/>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Een drietal traditionele ethische handvatten</a:t>
            </a:r>
          </a:p>
        </p:txBody>
      </p:sp>
      <p:sp>
        <p:nvSpPr>
          <p:cNvPr id="9" name="Tekstvak 8">
            <a:extLst>
              <a:ext uri="{FF2B5EF4-FFF2-40B4-BE49-F238E27FC236}">
                <a16:creationId xmlns:a16="http://schemas.microsoft.com/office/drawing/2014/main" id="{A5C783C9-2038-0A75-632A-D0A965CD7522}"/>
              </a:ext>
            </a:extLst>
          </p:cNvPr>
          <p:cNvSpPr txBox="1"/>
          <p:nvPr/>
        </p:nvSpPr>
        <p:spPr>
          <a:xfrm>
            <a:off x="292988" y="1923796"/>
            <a:ext cx="8368412" cy="3046988"/>
          </a:xfrm>
          <a:prstGeom prst="rect">
            <a:avLst/>
          </a:prstGeom>
          <a:noFill/>
        </p:spPr>
        <p:txBody>
          <a:bodyPr wrap="square" rtlCol="0">
            <a:spAutoFit/>
          </a:bodyPr>
          <a:lstStyle/>
          <a:p>
            <a:r>
              <a:rPr lang="nl-NL" sz="2400" dirty="0"/>
              <a:t>1. Vanuit de </a:t>
            </a:r>
            <a:r>
              <a:rPr lang="nl-NL" sz="2400" u="sng" dirty="0"/>
              <a:t>religie</a:t>
            </a:r>
          </a:p>
          <a:p>
            <a:endParaRPr lang="nl-NL" sz="2400" dirty="0"/>
          </a:p>
          <a:p>
            <a:r>
              <a:rPr lang="nl-NL" sz="2400" dirty="0"/>
              <a:t>Een goed voorbeeld van een concreet handvat dat geboden wordt vanuit de religie betreft de 10 geboden:</a:t>
            </a:r>
          </a:p>
          <a:p>
            <a:endParaRPr lang="nl-NL" sz="2400" dirty="0"/>
          </a:p>
          <a:p>
            <a:r>
              <a:rPr lang="nl-NL" sz="2400" dirty="0"/>
              <a:t>“Pleeg geen moord”</a:t>
            </a:r>
          </a:p>
          <a:p>
            <a:endParaRPr lang="nl-NL" sz="2400" dirty="0"/>
          </a:p>
          <a:p>
            <a:endParaRPr lang="nl-NL" sz="2400" dirty="0"/>
          </a:p>
        </p:txBody>
      </p:sp>
      <p:pic>
        <p:nvPicPr>
          <p:cNvPr id="1026" name="Picture 2">
            <a:extLst>
              <a:ext uri="{FF2B5EF4-FFF2-40B4-BE49-F238E27FC236}">
                <a16:creationId xmlns:a16="http://schemas.microsoft.com/office/drawing/2014/main" id="{73917101-E399-F8BE-FC8A-FA794A52553C}"/>
              </a:ext>
            </a:extLst>
          </p:cNvPr>
          <p:cNvPicPr>
            <a:picLocks noChangeAspect="1" noChangeArrowheads="1"/>
          </p:cNvPicPr>
          <p:nvPr/>
        </p:nvPicPr>
        <p:blipFill>
          <a:blip r:embed="rId3" cstate="hqprint">
            <a:extLst>
              <a:ext uri="{28A0092B-C50C-407E-A947-70E740481C1C}">
                <a14:useLocalDpi xmlns:a14="http://schemas.microsoft.com/office/drawing/2010/main"/>
              </a:ext>
            </a:extLst>
          </a:blip>
          <a:srcRect/>
          <a:stretch>
            <a:fillRect/>
          </a:stretch>
        </p:blipFill>
        <p:spPr bwMode="auto">
          <a:xfrm>
            <a:off x="9057239" y="2565400"/>
            <a:ext cx="3008795" cy="42926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72B9EF17-8949-9514-8F31-60D30E52FE04}"/>
              </a:ext>
            </a:extLst>
          </p:cNvPr>
          <p:cNvSpPr txBox="1"/>
          <p:nvPr/>
        </p:nvSpPr>
        <p:spPr>
          <a:xfrm>
            <a:off x="6540500" y="5778500"/>
            <a:ext cx="2273300" cy="646331"/>
          </a:xfrm>
          <a:prstGeom prst="rect">
            <a:avLst/>
          </a:prstGeom>
          <a:noFill/>
        </p:spPr>
        <p:txBody>
          <a:bodyPr wrap="square" rtlCol="0">
            <a:spAutoFit/>
          </a:bodyPr>
          <a:lstStyle/>
          <a:p>
            <a:r>
              <a:rPr lang="nl-NL" dirty="0"/>
              <a:t>Bron afbeelding: </a:t>
            </a:r>
            <a:r>
              <a:rPr lang="nl-NL" dirty="0" err="1"/>
              <a:t>Commons.wikimedia</a:t>
            </a:r>
            <a:endParaRPr lang="en-US" dirty="0"/>
          </a:p>
        </p:txBody>
      </p:sp>
    </p:spTree>
    <p:extLst>
      <p:ext uri="{BB962C8B-B14F-4D97-AF65-F5344CB8AC3E}">
        <p14:creationId xmlns:p14="http://schemas.microsoft.com/office/powerpoint/2010/main" val="161199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7EF76-259B-5D4D-0A6D-8DE470F4BF8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75BCB82-9E69-CD70-F091-AFDCC31FD268}"/>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EBC11D10-9457-6E04-7FE4-C709AA3FA963}"/>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EE93A1C6-21AA-B415-2E23-7461C3BC639E}"/>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Een drietal traditionele ethische handvatten</a:t>
            </a:r>
          </a:p>
        </p:txBody>
      </p:sp>
      <p:sp>
        <p:nvSpPr>
          <p:cNvPr id="9" name="Tekstvak 8">
            <a:extLst>
              <a:ext uri="{FF2B5EF4-FFF2-40B4-BE49-F238E27FC236}">
                <a16:creationId xmlns:a16="http://schemas.microsoft.com/office/drawing/2014/main" id="{8B1DF8F5-D25A-EDB4-DDE2-554CFF561020}"/>
              </a:ext>
            </a:extLst>
          </p:cNvPr>
          <p:cNvSpPr txBox="1"/>
          <p:nvPr/>
        </p:nvSpPr>
        <p:spPr>
          <a:xfrm>
            <a:off x="292988" y="1923796"/>
            <a:ext cx="8368412" cy="4893647"/>
          </a:xfrm>
          <a:prstGeom prst="rect">
            <a:avLst/>
          </a:prstGeom>
          <a:noFill/>
        </p:spPr>
        <p:txBody>
          <a:bodyPr wrap="square" rtlCol="0">
            <a:spAutoFit/>
          </a:bodyPr>
          <a:lstStyle/>
          <a:p>
            <a:r>
              <a:rPr lang="nl-NL" sz="2400" dirty="0"/>
              <a:t>2. Vanuit </a:t>
            </a:r>
            <a:r>
              <a:rPr lang="nl-NL" sz="2400" u="sng" dirty="0"/>
              <a:t>“Nut” (utilitarisme)</a:t>
            </a:r>
          </a:p>
          <a:p>
            <a:endParaRPr lang="nl-NL" sz="2400" u="sng" dirty="0"/>
          </a:p>
          <a:p>
            <a:pPr marL="342900" indent="-342900">
              <a:buFontTx/>
              <a:buChar char="-"/>
            </a:pPr>
            <a:r>
              <a:rPr lang="nl-NL" sz="2400" dirty="0"/>
              <a:t>Pijn / lijden = slecht</a:t>
            </a:r>
          </a:p>
          <a:p>
            <a:pPr marL="342900" indent="-342900">
              <a:buFontTx/>
              <a:buChar char="-"/>
            </a:pPr>
            <a:r>
              <a:rPr lang="nl-NL" sz="2400" dirty="0"/>
              <a:t>Welzijn / geluk = goed</a:t>
            </a:r>
          </a:p>
          <a:p>
            <a:pPr marL="342900" indent="-342900">
              <a:buFontTx/>
              <a:buChar char="-"/>
            </a:pPr>
            <a:endParaRPr lang="nl-NL" sz="2400" dirty="0"/>
          </a:p>
          <a:p>
            <a:pPr marL="342900" indent="-342900">
              <a:buFontTx/>
              <a:buChar char="-"/>
            </a:pPr>
            <a:r>
              <a:rPr lang="nl-NL" sz="2400" dirty="0">
                <a:sym typeface="Wingdings" panose="05000000000000000000" pitchFamily="2" charset="2"/>
              </a:rPr>
              <a:t> een handeling is goed als het zorgt voor meer geluk dan lijden.</a:t>
            </a:r>
            <a:endParaRPr lang="nl-NL" sz="2400" dirty="0"/>
          </a:p>
          <a:p>
            <a:pPr marL="342900" indent="-342900">
              <a:buFontTx/>
              <a:buChar char="-"/>
            </a:pPr>
            <a:endParaRPr lang="nl-NL" sz="2400" dirty="0"/>
          </a:p>
          <a:p>
            <a:pPr marL="342900" indent="-342900">
              <a:buFontTx/>
              <a:buChar char="-"/>
            </a:pPr>
            <a:r>
              <a:rPr lang="nl-NL" sz="2400" dirty="0">
                <a:sym typeface="Wingdings" panose="05000000000000000000" pitchFamily="2" charset="2"/>
              </a:rPr>
              <a:t> de juiste handeling is die handeling die zorgt voor het grootste geluk voor het grootste aantal mensen.</a:t>
            </a:r>
            <a:endParaRPr lang="nl-NL" sz="2400" dirty="0"/>
          </a:p>
          <a:p>
            <a:endParaRPr lang="nl-NL" sz="2400" dirty="0"/>
          </a:p>
          <a:p>
            <a:endParaRPr lang="nl-NL" sz="2400" dirty="0"/>
          </a:p>
          <a:p>
            <a:endParaRPr lang="nl-NL" sz="2400" dirty="0"/>
          </a:p>
        </p:txBody>
      </p:sp>
      <p:pic>
        <p:nvPicPr>
          <p:cNvPr id="6" name="Afbeelding 5" descr="Afbeelding van oude rekenmachines">
            <a:extLst>
              <a:ext uri="{FF2B5EF4-FFF2-40B4-BE49-F238E27FC236}">
                <a16:creationId xmlns:a16="http://schemas.microsoft.com/office/drawing/2014/main" id="{BF34AE1E-D108-90C3-FFE7-2B54657DE7D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978709" y="4392912"/>
            <a:ext cx="3165856" cy="2109488"/>
          </a:xfrm>
          <a:prstGeom prst="rect">
            <a:avLst/>
          </a:prstGeom>
        </p:spPr>
      </p:pic>
      <p:pic>
        <p:nvPicPr>
          <p:cNvPr id="11" name="Afbeelding 10" descr="Schalen van justitie op een blauwe achtergrond">
            <a:extLst>
              <a:ext uri="{FF2B5EF4-FFF2-40B4-BE49-F238E27FC236}">
                <a16:creationId xmlns:a16="http://schemas.microsoft.com/office/drawing/2014/main" id="{B63BC6F6-1EDB-0F1F-CF5A-9E1BEE5C02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978709" y="1955618"/>
            <a:ext cx="3164232" cy="2109488"/>
          </a:xfrm>
          <a:prstGeom prst="rect">
            <a:avLst/>
          </a:prstGeom>
        </p:spPr>
      </p:pic>
    </p:spTree>
    <p:extLst>
      <p:ext uri="{BB962C8B-B14F-4D97-AF65-F5344CB8AC3E}">
        <p14:creationId xmlns:p14="http://schemas.microsoft.com/office/powerpoint/2010/main" val="3939969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443D6-4AC8-0678-C281-705011217EE6}"/>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989300D4-0F4D-C94C-D1F0-8392536B0CC4}"/>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F5023258-266C-C75F-6ED9-E34D66E5E700}"/>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99B2F717-F4AF-4983-9DA4-90C13C0BA1B9}"/>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Een drietal traditionele ethische handvatten</a:t>
            </a:r>
          </a:p>
        </p:txBody>
      </p:sp>
      <p:sp>
        <p:nvSpPr>
          <p:cNvPr id="9" name="Tekstvak 8">
            <a:extLst>
              <a:ext uri="{FF2B5EF4-FFF2-40B4-BE49-F238E27FC236}">
                <a16:creationId xmlns:a16="http://schemas.microsoft.com/office/drawing/2014/main" id="{CC321B50-CB5C-A7F7-C6D0-5536E3B8D149}"/>
              </a:ext>
            </a:extLst>
          </p:cNvPr>
          <p:cNvSpPr txBox="1"/>
          <p:nvPr/>
        </p:nvSpPr>
        <p:spPr>
          <a:xfrm>
            <a:off x="292988" y="1923796"/>
            <a:ext cx="8368412" cy="4893647"/>
          </a:xfrm>
          <a:prstGeom prst="rect">
            <a:avLst/>
          </a:prstGeom>
          <a:noFill/>
        </p:spPr>
        <p:txBody>
          <a:bodyPr wrap="square" rtlCol="0">
            <a:spAutoFit/>
          </a:bodyPr>
          <a:lstStyle/>
          <a:p>
            <a:r>
              <a:rPr lang="nl-NL" sz="2400" dirty="0"/>
              <a:t>3. Vanuit </a:t>
            </a:r>
            <a:r>
              <a:rPr lang="nl-NL" sz="2400" u="sng" dirty="0"/>
              <a:t>“de goede wil” (</a:t>
            </a:r>
            <a:r>
              <a:rPr lang="nl-NL" sz="2400" u="sng" dirty="0" err="1"/>
              <a:t>deontology</a:t>
            </a:r>
            <a:r>
              <a:rPr lang="nl-NL" sz="2400" u="sng" dirty="0"/>
              <a:t>)</a:t>
            </a:r>
          </a:p>
          <a:p>
            <a:endParaRPr lang="nl-NL" sz="2400" u="sng" dirty="0"/>
          </a:p>
          <a:p>
            <a:pPr marL="342900" indent="-342900">
              <a:buFontTx/>
              <a:buChar char="-"/>
            </a:pPr>
            <a:r>
              <a:rPr lang="nl-NL" sz="2400" dirty="0"/>
              <a:t>De consequentie van een handeling bepaalt niet wat goed / slecht is. </a:t>
            </a:r>
          </a:p>
          <a:p>
            <a:pPr marL="342900" indent="-342900">
              <a:buFontTx/>
              <a:buChar char="-"/>
            </a:pPr>
            <a:r>
              <a:rPr lang="nl-NL" sz="2400" dirty="0"/>
              <a:t>Het gaat om de intentie (de goede wil) die bepaalt of de handeling goed of slecht is.</a:t>
            </a:r>
          </a:p>
          <a:p>
            <a:pPr marL="342900" indent="-342900">
              <a:buFontTx/>
              <a:buChar char="-"/>
            </a:pPr>
            <a:endParaRPr lang="nl-NL" sz="2400" dirty="0"/>
          </a:p>
          <a:p>
            <a:r>
              <a:rPr lang="nl-NL" sz="2400" dirty="0"/>
              <a:t>Vanuit Kant op de volgende manier geformuleerd:</a:t>
            </a:r>
          </a:p>
          <a:p>
            <a:endParaRPr lang="nl-NL" sz="2400" dirty="0"/>
          </a:p>
          <a:p>
            <a:r>
              <a:rPr lang="nl-NL" sz="2400" dirty="0"/>
              <a:t>“</a:t>
            </a:r>
            <a:r>
              <a:rPr lang="nl-NL" sz="2400" i="1" dirty="0"/>
              <a:t>Handel alleen volgens die maxime (leefregel) die je tevens als een algemene wet kunt willen.”</a:t>
            </a:r>
            <a:endParaRPr lang="nl-NL" sz="2400" dirty="0"/>
          </a:p>
          <a:p>
            <a:endParaRPr lang="nl-NL" sz="2400" dirty="0"/>
          </a:p>
          <a:p>
            <a:endParaRPr lang="nl-NL" sz="2400" dirty="0"/>
          </a:p>
        </p:txBody>
      </p:sp>
      <p:pic>
        <p:nvPicPr>
          <p:cNvPr id="2050" name="Picture 2" descr="Immanuel Kant's &quot;Groundwork of the Metaphysics of Morals&quot;">
            <a:extLst>
              <a:ext uri="{FF2B5EF4-FFF2-40B4-BE49-F238E27FC236}">
                <a16:creationId xmlns:a16="http://schemas.microsoft.com/office/drawing/2014/main" id="{3EA97EC5-58F0-7F8B-7840-B86FF170BEB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212887" y="3843337"/>
            <a:ext cx="3979113" cy="3014663"/>
          </a:xfrm>
          <a:prstGeom prst="rect">
            <a:avLst/>
          </a:prstGeom>
          <a:noFill/>
          <a:extLst>
            <a:ext uri="{909E8E84-426E-40DD-AFC4-6F175D3DCCD1}">
              <a14:hiddenFill xmlns:a14="http://schemas.microsoft.com/office/drawing/2010/main">
                <a:solidFill>
                  <a:srgbClr val="FFFFFF"/>
                </a:solidFill>
              </a14:hiddenFill>
            </a:ext>
          </a:extLst>
        </p:spPr>
      </p:pic>
      <p:sp>
        <p:nvSpPr>
          <p:cNvPr id="2" name="Tekstvak 1">
            <a:extLst>
              <a:ext uri="{FF2B5EF4-FFF2-40B4-BE49-F238E27FC236}">
                <a16:creationId xmlns:a16="http://schemas.microsoft.com/office/drawing/2014/main" id="{04CA386B-CE7E-3687-139E-9BC5E65DEC13}"/>
              </a:ext>
            </a:extLst>
          </p:cNvPr>
          <p:cNvSpPr txBox="1"/>
          <p:nvPr/>
        </p:nvSpPr>
        <p:spPr>
          <a:xfrm>
            <a:off x="9461944" y="3096404"/>
            <a:ext cx="2832988" cy="646331"/>
          </a:xfrm>
          <a:prstGeom prst="rect">
            <a:avLst/>
          </a:prstGeom>
          <a:noFill/>
        </p:spPr>
        <p:txBody>
          <a:bodyPr wrap="square" rtlCol="0">
            <a:spAutoFit/>
          </a:bodyPr>
          <a:lstStyle/>
          <a:p>
            <a:r>
              <a:rPr lang="nl-NL" dirty="0"/>
              <a:t>Bron afbeelding: 1000wordsphilosophy.com</a:t>
            </a:r>
            <a:endParaRPr lang="en-US" dirty="0"/>
          </a:p>
        </p:txBody>
      </p:sp>
    </p:spTree>
    <p:extLst>
      <p:ext uri="{BB962C8B-B14F-4D97-AF65-F5344CB8AC3E}">
        <p14:creationId xmlns:p14="http://schemas.microsoft.com/office/powerpoint/2010/main" val="28378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D4C8B-7C82-CB91-9BB6-554C4A84508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D5D3B867-3016-D93B-AEFE-7311C2D7E877}"/>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9570B501-BD96-BBC9-EBBC-996F95E5EC55}"/>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29CDD746-29B9-A148-981C-2B59B62C89AE}"/>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De sloophamers….</a:t>
            </a:r>
          </a:p>
        </p:txBody>
      </p:sp>
      <p:sp>
        <p:nvSpPr>
          <p:cNvPr id="4" name="Tekstvak 3">
            <a:extLst>
              <a:ext uri="{FF2B5EF4-FFF2-40B4-BE49-F238E27FC236}">
                <a16:creationId xmlns:a16="http://schemas.microsoft.com/office/drawing/2014/main" id="{92FF3AB2-AC3A-1C29-5E2C-D26FA567EAEF}"/>
              </a:ext>
            </a:extLst>
          </p:cNvPr>
          <p:cNvSpPr txBox="1"/>
          <p:nvPr/>
        </p:nvSpPr>
        <p:spPr>
          <a:xfrm>
            <a:off x="2419350" y="2994603"/>
            <a:ext cx="8235950" cy="1569660"/>
          </a:xfrm>
          <a:prstGeom prst="rect">
            <a:avLst/>
          </a:prstGeom>
          <a:noFill/>
        </p:spPr>
        <p:txBody>
          <a:bodyPr wrap="square">
            <a:spAutoFit/>
          </a:bodyPr>
          <a:lstStyle/>
          <a:p>
            <a:pPr marL="457200" indent="-457200">
              <a:buAutoNum type="arabicParenR"/>
            </a:pPr>
            <a:r>
              <a:rPr lang="nl-NL" sz="3200" dirty="0"/>
              <a:t>Vanuit de religie </a:t>
            </a:r>
          </a:p>
          <a:p>
            <a:pPr marL="457200" indent="-457200">
              <a:buAutoNum type="arabicParenR"/>
            </a:pPr>
            <a:r>
              <a:rPr lang="nl-NL" sz="3200" dirty="0">
                <a:sym typeface="Wingdings" panose="05000000000000000000" pitchFamily="2" charset="2"/>
              </a:rPr>
              <a:t>Vanuit “nut”</a:t>
            </a:r>
          </a:p>
          <a:p>
            <a:pPr marL="457200" indent="-457200">
              <a:buAutoNum type="arabicParenR"/>
            </a:pPr>
            <a:r>
              <a:rPr lang="nl-NL" sz="3200" dirty="0">
                <a:sym typeface="Wingdings" panose="05000000000000000000" pitchFamily="2" charset="2"/>
              </a:rPr>
              <a:t>Vanuit “de goede wil”</a:t>
            </a:r>
            <a:endParaRPr lang="nl-NL" sz="3200" dirty="0"/>
          </a:p>
        </p:txBody>
      </p:sp>
      <p:sp>
        <p:nvSpPr>
          <p:cNvPr id="6" name="Vermenigvuldigingsteken 5">
            <a:extLst>
              <a:ext uri="{FF2B5EF4-FFF2-40B4-BE49-F238E27FC236}">
                <a16:creationId xmlns:a16="http://schemas.microsoft.com/office/drawing/2014/main" id="{969A3C51-C2C6-41C5-D17E-2558D1C9E130}"/>
              </a:ext>
            </a:extLst>
          </p:cNvPr>
          <p:cNvSpPr/>
          <p:nvPr/>
        </p:nvSpPr>
        <p:spPr>
          <a:xfrm>
            <a:off x="2082800" y="2003538"/>
            <a:ext cx="4787900" cy="3566130"/>
          </a:xfrm>
          <a:prstGeom prst="mathMultiply">
            <a:avLst/>
          </a:prstGeom>
          <a:solidFill>
            <a:srgbClr val="FF0000"/>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012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AACEE-FCC8-6770-31F7-BFB3D7977AE4}"/>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172B9098-10D6-E199-0D87-2EA96E716BA2}"/>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F71E54AF-481A-26BB-E0A2-8C638E176A8E}"/>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9D04645B-F771-EA89-E5EF-0D249C46E1C0}"/>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Sloophamer 1: Schopenhauer (1788-1860)</a:t>
            </a:r>
          </a:p>
        </p:txBody>
      </p:sp>
      <p:sp>
        <p:nvSpPr>
          <p:cNvPr id="9" name="Tekstvak 8">
            <a:extLst>
              <a:ext uri="{FF2B5EF4-FFF2-40B4-BE49-F238E27FC236}">
                <a16:creationId xmlns:a16="http://schemas.microsoft.com/office/drawing/2014/main" id="{C0EAE59D-C5F2-E1E0-270C-83BD8B9649AF}"/>
              </a:ext>
            </a:extLst>
          </p:cNvPr>
          <p:cNvSpPr txBox="1"/>
          <p:nvPr/>
        </p:nvSpPr>
        <p:spPr>
          <a:xfrm>
            <a:off x="292988" y="1923796"/>
            <a:ext cx="9371712" cy="3046988"/>
          </a:xfrm>
          <a:prstGeom prst="rect">
            <a:avLst/>
          </a:prstGeom>
          <a:noFill/>
        </p:spPr>
        <p:txBody>
          <a:bodyPr wrap="square" rtlCol="0">
            <a:spAutoFit/>
          </a:bodyPr>
          <a:lstStyle/>
          <a:p>
            <a:r>
              <a:rPr lang="nl-NL" sz="2400" dirty="0"/>
              <a:t>Het leven volgens Schopenhauer is zinloos…. Hier een aantal vrij vertaalde citaten:</a:t>
            </a:r>
          </a:p>
          <a:p>
            <a:endParaRPr lang="nl-NL" sz="2400" dirty="0"/>
          </a:p>
          <a:p>
            <a:r>
              <a:rPr lang="nl-NL" sz="2400" b="1" dirty="0"/>
              <a:t>Tegen de ethische handvatten:</a:t>
            </a:r>
          </a:p>
          <a:p>
            <a:r>
              <a:rPr lang="nl-NL" sz="2400" i="1" dirty="0"/>
              <a:t>"De meeste ethische systemen zijn niets anders dan een verzameling van voorschriften, die men zonder enige grond of rechtvaardiging aan de mensheid oplegt, alsof men tegen een kind spreekt dat nog niet kan denken."</a:t>
            </a:r>
          </a:p>
        </p:txBody>
      </p:sp>
      <p:pic>
        <p:nvPicPr>
          <p:cNvPr id="4098" name="Picture 2">
            <a:extLst>
              <a:ext uri="{FF2B5EF4-FFF2-40B4-BE49-F238E27FC236}">
                <a16:creationId xmlns:a16="http://schemas.microsoft.com/office/drawing/2014/main" id="{B2DD501C-FC12-5614-8ECC-475BF9F1FA9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87813" y="3748701"/>
            <a:ext cx="2381250" cy="303847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C36B15B8-9716-F2A0-6FC3-BC0422A1529E}"/>
              </a:ext>
            </a:extLst>
          </p:cNvPr>
          <p:cNvSpPr txBox="1"/>
          <p:nvPr/>
        </p:nvSpPr>
        <p:spPr>
          <a:xfrm>
            <a:off x="6934200" y="5994400"/>
            <a:ext cx="2514600" cy="646331"/>
          </a:xfrm>
          <a:prstGeom prst="rect">
            <a:avLst/>
          </a:prstGeom>
          <a:noFill/>
        </p:spPr>
        <p:txBody>
          <a:bodyPr wrap="square" rtlCol="0">
            <a:spAutoFit/>
          </a:bodyPr>
          <a:lstStyle/>
          <a:p>
            <a:r>
              <a:rPr lang="nl-NL" dirty="0"/>
              <a:t>Bron afbeelding: </a:t>
            </a:r>
            <a:r>
              <a:rPr lang="nl-NL" dirty="0" err="1"/>
              <a:t>wikipedia</a:t>
            </a:r>
            <a:endParaRPr lang="en-US" dirty="0"/>
          </a:p>
        </p:txBody>
      </p:sp>
    </p:spTree>
    <p:extLst>
      <p:ext uri="{BB962C8B-B14F-4D97-AF65-F5344CB8AC3E}">
        <p14:creationId xmlns:p14="http://schemas.microsoft.com/office/powerpoint/2010/main" val="3126177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26383-A0F2-8D64-2D62-7B4A661968CC}"/>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513D3E2-8EAA-4E44-76E4-8460F1A2019B}"/>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14E5DE47-EAAD-6FAB-335E-EC6F9761E661}"/>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7C519408-D106-1657-1DC5-8B4B2382863E}"/>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Sloophamer 1: Schopenhauer (1788-1860)</a:t>
            </a:r>
          </a:p>
        </p:txBody>
      </p:sp>
      <p:sp>
        <p:nvSpPr>
          <p:cNvPr id="9" name="Tekstvak 8">
            <a:extLst>
              <a:ext uri="{FF2B5EF4-FFF2-40B4-BE49-F238E27FC236}">
                <a16:creationId xmlns:a16="http://schemas.microsoft.com/office/drawing/2014/main" id="{35DB4DAE-2A5B-6EAE-B5F0-CCF3588C001A}"/>
              </a:ext>
            </a:extLst>
          </p:cNvPr>
          <p:cNvSpPr txBox="1"/>
          <p:nvPr/>
        </p:nvSpPr>
        <p:spPr>
          <a:xfrm>
            <a:off x="292988" y="1923796"/>
            <a:ext cx="9371712" cy="4154984"/>
          </a:xfrm>
          <a:prstGeom prst="rect">
            <a:avLst/>
          </a:prstGeom>
          <a:noFill/>
        </p:spPr>
        <p:txBody>
          <a:bodyPr wrap="square" rtlCol="0">
            <a:spAutoFit/>
          </a:bodyPr>
          <a:lstStyle/>
          <a:p>
            <a:r>
              <a:rPr lang="nl-NL" sz="2400" dirty="0"/>
              <a:t>Het leven volgens Schopenhauer is zinloos…. Hier een aantal vrij vertaalde citaten:</a:t>
            </a:r>
          </a:p>
          <a:p>
            <a:endParaRPr lang="nl-NL" sz="2400" dirty="0"/>
          </a:p>
          <a:p>
            <a:r>
              <a:rPr lang="nl-NL" sz="2400" b="1" dirty="0"/>
              <a:t>Over de zinloosheid:</a:t>
            </a:r>
          </a:p>
          <a:p>
            <a:r>
              <a:rPr lang="nl-NL" sz="2400" i="1" dirty="0"/>
              <a:t>"Het leven heeft geen intrinsieke waarde, maar is slechts een eindeloze, rusteloze beweging van de wil, die nooit bevredigd wordt en nooit een doel bereikt. Het is als een zeepbel, die door de dood wordt gebroken.“</a:t>
            </a:r>
          </a:p>
          <a:p>
            <a:endParaRPr lang="nl-NL" sz="2400" dirty="0"/>
          </a:p>
          <a:p>
            <a:r>
              <a:rPr lang="nl-NL" sz="2400" i="1" dirty="0"/>
              <a:t>"Het bestaan is een vergissing die beter niet gemaakt had kunnen worden, en het is de kunst om zo snel mogelijk tot het inzicht te komen dat het beter was geweest als we nooit geboren waren."</a:t>
            </a:r>
          </a:p>
        </p:txBody>
      </p:sp>
      <p:pic>
        <p:nvPicPr>
          <p:cNvPr id="4098" name="Picture 2">
            <a:extLst>
              <a:ext uri="{FF2B5EF4-FFF2-40B4-BE49-F238E27FC236}">
                <a16:creationId xmlns:a16="http://schemas.microsoft.com/office/drawing/2014/main" id="{53C8E703-B531-04C4-A9D5-78848976093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87813" y="3748701"/>
            <a:ext cx="2381250" cy="3038475"/>
          </a:xfrm>
          <a:prstGeom prst="rect">
            <a:avLst/>
          </a:prstGeom>
          <a:noFill/>
          <a:extLst>
            <a:ext uri="{909E8E84-426E-40DD-AFC4-6F175D3DCCD1}">
              <a14:hiddenFill xmlns:a14="http://schemas.microsoft.com/office/drawing/2010/main">
                <a:solidFill>
                  <a:srgbClr val="FFFFFF"/>
                </a:solidFill>
              </a14:hiddenFill>
            </a:ext>
          </a:extLst>
        </p:spPr>
      </p:pic>
      <p:sp>
        <p:nvSpPr>
          <p:cNvPr id="3" name="Tekstvak 2">
            <a:extLst>
              <a:ext uri="{FF2B5EF4-FFF2-40B4-BE49-F238E27FC236}">
                <a16:creationId xmlns:a16="http://schemas.microsoft.com/office/drawing/2014/main" id="{6D5C3AC6-D4EB-0BB0-3427-C4CDACAB38CC}"/>
              </a:ext>
            </a:extLst>
          </p:cNvPr>
          <p:cNvSpPr txBox="1"/>
          <p:nvPr/>
        </p:nvSpPr>
        <p:spPr>
          <a:xfrm>
            <a:off x="6934200" y="5994400"/>
            <a:ext cx="2514600" cy="646331"/>
          </a:xfrm>
          <a:prstGeom prst="rect">
            <a:avLst/>
          </a:prstGeom>
          <a:noFill/>
        </p:spPr>
        <p:txBody>
          <a:bodyPr wrap="square" rtlCol="0">
            <a:spAutoFit/>
          </a:bodyPr>
          <a:lstStyle/>
          <a:p>
            <a:r>
              <a:rPr lang="nl-NL" dirty="0"/>
              <a:t>Bron afbeelding: </a:t>
            </a:r>
            <a:r>
              <a:rPr lang="nl-NL" dirty="0" err="1"/>
              <a:t>wikipedia</a:t>
            </a:r>
            <a:endParaRPr lang="en-US" dirty="0"/>
          </a:p>
        </p:txBody>
      </p:sp>
    </p:spTree>
    <p:extLst>
      <p:ext uri="{BB962C8B-B14F-4D97-AF65-F5344CB8AC3E}">
        <p14:creationId xmlns:p14="http://schemas.microsoft.com/office/powerpoint/2010/main" val="145219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68BC6-5134-15B3-8043-6B225D561BF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BCDA4E4-75AF-473A-1603-FD03250E6E6A}"/>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FA8BE74E-CC0A-A253-0C3A-31C3CC9CA240}"/>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869A0089-DA1E-8FB0-FE67-18EA6A94BCD6}"/>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Sloophamer 2: Nietzsche (1844-1900)</a:t>
            </a:r>
          </a:p>
        </p:txBody>
      </p:sp>
      <p:sp>
        <p:nvSpPr>
          <p:cNvPr id="9" name="Tekstvak 8">
            <a:extLst>
              <a:ext uri="{FF2B5EF4-FFF2-40B4-BE49-F238E27FC236}">
                <a16:creationId xmlns:a16="http://schemas.microsoft.com/office/drawing/2014/main" id="{F33E1A3C-D730-0F6D-5C2E-4FF2A32A65A5}"/>
              </a:ext>
            </a:extLst>
          </p:cNvPr>
          <p:cNvSpPr txBox="1"/>
          <p:nvPr/>
        </p:nvSpPr>
        <p:spPr>
          <a:xfrm>
            <a:off x="292988" y="1923796"/>
            <a:ext cx="9371712" cy="4154984"/>
          </a:xfrm>
          <a:prstGeom prst="rect">
            <a:avLst/>
          </a:prstGeom>
          <a:noFill/>
        </p:spPr>
        <p:txBody>
          <a:bodyPr wrap="square" rtlCol="0">
            <a:spAutoFit/>
          </a:bodyPr>
          <a:lstStyle/>
          <a:p>
            <a:r>
              <a:rPr lang="nl-NL" sz="2400" dirty="0"/>
              <a:t>Nietzsche is op zoek naar een “herwaardering van alle waarde” vanuit het idee dat de mens helemaal niet zo bijzonder is. Hier een aantal vrij vertaalde citaten</a:t>
            </a:r>
          </a:p>
          <a:p>
            <a:endParaRPr lang="nl-NL" sz="2400" dirty="0"/>
          </a:p>
          <a:p>
            <a:r>
              <a:rPr lang="nl-NL" sz="2400" b="1" dirty="0"/>
              <a:t>Over de plek van de mens:</a:t>
            </a:r>
          </a:p>
          <a:p>
            <a:r>
              <a:rPr lang="nl-NL" sz="2400" i="1" dirty="0"/>
              <a:t>"In de een of andere uithoek van het in talloze zonnestelsels flonkerend uitgegoten heelal was eens een planeet waar schrandere dieren het kennen uitvonden. Dat was de hoogmoedigste, meest leugenachtige minuut van de ‘wereldgeschiedenis’ — maar toch slechts een minuut. Na een paar ademteugen van de natuur stierf de aarde </a:t>
            </a:r>
            <a:r>
              <a:rPr lang="nl-NL" sz="2400" i="1" dirty="0" err="1"/>
              <a:t>inbevroren</a:t>
            </a:r>
            <a:r>
              <a:rPr lang="nl-NL" sz="2400" i="1" dirty="0"/>
              <a:t>, en de schrandere dieren moesten eraan geloven."</a:t>
            </a:r>
          </a:p>
        </p:txBody>
      </p:sp>
      <p:sp>
        <p:nvSpPr>
          <p:cNvPr id="3" name="Tekstvak 2">
            <a:extLst>
              <a:ext uri="{FF2B5EF4-FFF2-40B4-BE49-F238E27FC236}">
                <a16:creationId xmlns:a16="http://schemas.microsoft.com/office/drawing/2014/main" id="{E1BA791E-5C74-165F-3214-37F1384133FA}"/>
              </a:ext>
            </a:extLst>
          </p:cNvPr>
          <p:cNvSpPr txBox="1"/>
          <p:nvPr/>
        </p:nvSpPr>
        <p:spPr>
          <a:xfrm>
            <a:off x="6934200" y="5994400"/>
            <a:ext cx="2514600" cy="646331"/>
          </a:xfrm>
          <a:prstGeom prst="rect">
            <a:avLst/>
          </a:prstGeom>
          <a:noFill/>
        </p:spPr>
        <p:txBody>
          <a:bodyPr wrap="square" rtlCol="0">
            <a:spAutoFit/>
          </a:bodyPr>
          <a:lstStyle/>
          <a:p>
            <a:r>
              <a:rPr lang="nl-NL" dirty="0"/>
              <a:t>Bron afbeelding: </a:t>
            </a:r>
            <a:r>
              <a:rPr lang="nl-NL" dirty="0" err="1"/>
              <a:t>wikipedia</a:t>
            </a:r>
            <a:endParaRPr lang="en-US" dirty="0"/>
          </a:p>
        </p:txBody>
      </p:sp>
      <p:pic>
        <p:nvPicPr>
          <p:cNvPr id="1026" name="Picture 2">
            <a:extLst>
              <a:ext uri="{FF2B5EF4-FFF2-40B4-BE49-F238E27FC236}">
                <a16:creationId xmlns:a16="http://schemas.microsoft.com/office/drawing/2014/main" id="{BB40A9AF-BABE-967F-5A7D-3202FE941B4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87813" y="3558201"/>
            <a:ext cx="2381250"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6583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74BB-0E8F-CC50-831F-6FDF0664FA35}"/>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58C204CD-EC40-2A4A-F2CE-3F67041B0C00}"/>
              </a:ext>
            </a:extLst>
          </p:cNvPr>
          <p:cNvSpPr>
            <a:spLocks noGrp="1"/>
          </p:cNvSpPr>
          <p:nvPr>
            <p:ph type="title"/>
          </p:nvPr>
        </p:nvSpPr>
        <p:spPr>
          <a:xfrm>
            <a:off x="292989" y="163868"/>
            <a:ext cx="10585450" cy="792000"/>
          </a:xfrm>
        </p:spPr>
        <p:txBody>
          <a:bodyPr/>
          <a:lstStyle/>
          <a:p>
            <a:r>
              <a:rPr lang="nl-NL" dirty="0"/>
              <a:t>Introductie</a:t>
            </a:r>
          </a:p>
        </p:txBody>
      </p:sp>
      <p:sp>
        <p:nvSpPr>
          <p:cNvPr id="7" name="Tijdelijke aanduiding voor tekst 6">
            <a:extLst>
              <a:ext uri="{FF2B5EF4-FFF2-40B4-BE49-F238E27FC236}">
                <a16:creationId xmlns:a16="http://schemas.microsoft.com/office/drawing/2014/main" id="{E228EF1A-2291-3232-CDBC-EC6185AA6418}"/>
              </a:ext>
            </a:extLst>
          </p:cNvPr>
          <p:cNvSpPr>
            <a:spLocks noGrp="1"/>
          </p:cNvSpPr>
          <p:nvPr>
            <p:ph type="body" sz="quarter" idx="18"/>
          </p:nvPr>
        </p:nvSpPr>
        <p:spPr>
          <a:xfrm>
            <a:off x="10561637" y="70824"/>
            <a:ext cx="1630363" cy="1212850"/>
          </a:xfrm>
        </p:spPr>
        <p:txBody>
          <a:bodyPr/>
          <a:lstStyle/>
          <a:p>
            <a:endParaRPr lang="nl-NL" dirty="0"/>
          </a:p>
        </p:txBody>
      </p:sp>
      <p:sp>
        <p:nvSpPr>
          <p:cNvPr id="8" name="Titel 1">
            <a:extLst>
              <a:ext uri="{FF2B5EF4-FFF2-40B4-BE49-F238E27FC236}">
                <a16:creationId xmlns:a16="http://schemas.microsoft.com/office/drawing/2014/main" id="{CD85EBEA-0622-9FA1-23EF-3CA3F8A2CB61}"/>
              </a:ext>
            </a:extLst>
          </p:cNvPr>
          <p:cNvSpPr txBox="1">
            <a:spLocks/>
          </p:cNvSpPr>
          <p:nvPr/>
        </p:nvSpPr>
        <p:spPr>
          <a:xfrm>
            <a:off x="292988" y="10311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Sloophamer 2: Nietzsche (1844-1900)</a:t>
            </a:r>
          </a:p>
        </p:txBody>
      </p:sp>
      <p:sp>
        <p:nvSpPr>
          <p:cNvPr id="9" name="Tekstvak 8">
            <a:extLst>
              <a:ext uri="{FF2B5EF4-FFF2-40B4-BE49-F238E27FC236}">
                <a16:creationId xmlns:a16="http://schemas.microsoft.com/office/drawing/2014/main" id="{F06411C5-EB87-CB4F-29E3-6E89AD117180}"/>
              </a:ext>
            </a:extLst>
          </p:cNvPr>
          <p:cNvSpPr txBox="1"/>
          <p:nvPr/>
        </p:nvSpPr>
        <p:spPr>
          <a:xfrm>
            <a:off x="292988" y="1923796"/>
            <a:ext cx="9371712" cy="3046988"/>
          </a:xfrm>
          <a:prstGeom prst="rect">
            <a:avLst/>
          </a:prstGeom>
          <a:noFill/>
        </p:spPr>
        <p:txBody>
          <a:bodyPr wrap="square" rtlCol="0">
            <a:spAutoFit/>
          </a:bodyPr>
          <a:lstStyle/>
          <a:p>
            <a:r>
              <a:rPr lang="nl-NL" sz="2400" dirty="0"/>
              <a:t>Nietzsche is op zoek naar een “herwaardering van alle waarde” vanuit het idee dat de mens helemaal niet zo bijzonder is. Hier een aantal vrij vertaalde citaten</a:t>
            </a:r>
          </a:p>
          <a:p>
            <a:endParaRPr lang="nl-NL" sz="2400" dirty="0"/>
          </a:p>
          <a:p>
            <a:r>
              <a:rPr lang="nl-NL" sz="2400" b="1" dirty="0"/>
              <a:t>Inspiratie om het leven te leven:</a:t>
            </a:r>
          </a:p>
          <a:p>
            <a:r>
              <a:rPr lang="nl-NL" sz="2400" i="1" dirty="0"/>
              <a:t>"Wat zou je doen als je wist dat je dit leven, met al zijn pijn en vreugde, nog eens en altijd opnieuw zou moeten leven? Leef zo dat je antwoordt: ‘Ja, nog duizendmaal!’"</a:t>
            </a:r>
          </a:p>
        </p:txBody>
      </p:sp>
      <p:sp>
        <p:nvSpPr>
          <p:cNvPr id="3" name="Tekstvak 2">
            <a:extLst>
              <a:ext uri="{FF2B5EF4-FFF2-40B4-BE49-F238E27FC236}">
                <a16:creationId xmlns:a16="http://schemas.microsoft.com/office/drawing/2014/main" id="{192404A3-47C4-3B93-098D-D294F25AC09E}"/>
              </a:ext>
            </a:extLst>
          </p:cNvPr>
          <p:cNvSpPr txBox="1"/>
          <p:nvPr/>
        </p:nvSpPr>
        <p:spPr>
          <a:xfrm>
            <a:off x="6934200" y="5994400"/>
            <a:ext cx="2514600" cy="646331"/>
          </a:xfrm>
          <a:prstGeom prst="rect">
            <a:avLst/>
          </a:prstGeom>
          <a:noFill/>
        </p:spPr>
        <p:txBody>
          <a:bodyPr wrap="square" rtlCol="0">
            <a:spAutoFit/>
          </a:bodyPr>
          <a:lstStyle/>
          <a:p>
            <a:r>
              <a:rPr lang="nl-NL" dirty="0"/>
              <a:t>Bron afbeelding: </a:t>
            </a:r>
            <a:r>
              <a:rPr lang="nl-NL" dirty="0" err="1"/>
              <a:t>wikipedia</a:t>
            </a:r>
            <a:endParaRPr lang="en-US" dirty="0"/>
          </a:p>
        </p:txBody>
      </p:sp>
      <p:pic>
        <p:nvPicPr>
          <p:cNvPr id="1026" name="Picture 2">
            <a:extLst>
              <a:ext uri="{FF2B5EF4-FFF2-40B4-BE49-F238E27FC236}">
                <a16:creationId xmlns:a16="http://schemas.microsoft.com/office/drawing/2014/main" id="{79036898-0D37-A89C-A137-FAF4AFE38D5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687813" y="3558201"/>
            <a:ext cx="2381250" cy="3228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009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A2369-2A50-1D4E-C327-8623140A6DEE}"/>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2BF4D5B4-6532-6321-7BE9-3F6FBA72F427}"/>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1CE94485-68F7-6FAD-4EC6-C54EC8CF09AF}"/>
              </a:ext>
            </a:extLst>
          </p:cNvPr>
          <p:cNvSpPr>
            <a:spLocks noGrp="1"/>
          </p:cNvSpPr>
          <p:nvPr>
            <p:ph type="body" sz="quarter" idx="18"/>
          </p:nvPr>
        </p:nvSpPr>
        <p:spPr/>
        <p:txBody>
          <a:bodyPr/>
          <a:lstStyle/>
          <a:p>
            <a:endParaRPr lang="nl-NL"/>
          </a:p>
        </p:txBody>
      </p:sp>
      <p:sp>
        <p:nvSpPr>
          <p:cNvPr id="8" name="Tekstvak 7">
            <a:extLst>
              <a:ext uri="{FF2B5EF4-FFF2-40B4-BE49-F238E27FC236}">
                <a16:creationId xmlns:a16="http://schemas.microsoft.com/office/drawing/2014/main" id="{3447BBBE-F511-7C06-0BC7-64D87CFAEB1D}"/>
              </a:ext>
            </a:extLst>
          </p:cNvPr>
          <p:cNvSpPr txBox="1"/>
          <p:nvPr/>
        </p:nvSpPr>
        <p:spPr>
          <a:xfrm>
            <a:off x="145057" y="2459504"/>
            <a:ext cx="9371712" cy="1938992"/>
          </a:xfrm>
          <a:prstGeom prst="rect">
            <a:avLst/>
          </a:prstGeom>
          <a:noFill/>
        </p:spPr>
        <p:txBody>
          <a:bodyPr wrap="square" rtlCol="0">
            <a:spAutoFit/>
          </a:bodyPr>
          <a:lstStyle/>
          <a:p>
            <a:r>
              <a:rPr lang="nl-NL" sz="2400" dirty="0"/>
              <a:t>Voorbeeld van de Franse revolutie:</a:t>
            </a:r>
          </a:p>
          <a:p>
            <a:endParaRPr lang="nl-NL" sz="2400" i="1" dirty="0"/>
          </a:p>
          <a:p>
            <a:pPr marL="342900" indent="-342900">
              <a:buFontTx/>
              <a:buChar char="-"/>
            </a:pPr>
            <a:r>
              <a:rPr lang="nl-NL" sz="2400" i="1" dirty="0"/>
              <a:t>Vrijheid</a:t>
            </a:r>
          </a:p>
          <a:p>
            <a:pPr marL="342900" indent="-342900">
              <a:buFontTx/>
              <a:buChar char="-"/>
            </a:pPr>
            <a:r>
              <a:rPr lang="nl-NL" sz="2400" i="1" dirty="0"/>
              <a:t>Gelijkheid</a:t>
            </a:r>
          </a:p>
          <a:p>
            <a:pPr marL="342900" indent="-342900">
              <a:buFontTx/>
              <a:buChar char="-"/>
            </a:pPr>
            <a:r>
              <a:rPr lang="nl-NL" sz="2400" i="1" dirty="0"/>
              <a:t>Broederschap</a:t>
            </a:r>
          </a:p>
        </p:txBody>
      </p:sp>
      <p:pic>
        <p:nvPicPr>
          <p:cNvPr id="10" name="Afbeelding 9" descr="Eifeltoren ballonnen">
            <a:extLst>
              <a:ext uri="{FF2B5EF4-FFF2-40B4-BE49-F238E27FC236}">
                <a16:creationId xmlns:a16="http://schemas.microsoft.com/office/drawing/2014/main" id="{1B4BF6CF-CC8E-D363-280A-7B7AFAC7A0C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7134527" y="2681872"/>
            <a:ext cx="4764484" cy="2772064"/>
          </a:xfrm>
          <a:prstGeom prst="rect">
            <a:avLst/>
          </a:prstGeom>
        </p:spPr>
      </p:pic>
    </p:spTree>
    <p:extLst>
      <p:ext uri="{BB962C8B-B14F-4D97-AF65-F5344CB8AC3E}">
        <p14:creationId xmlns:p14="http://schemas.microsoft.com/office/powerpoint/2010/main" val="131580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1241C-2E11-18F3-8DBA-553425001B27}"/>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9C48B20-DAA1-C1DE-EF49-4B394C770EEF}"/>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3F778997-8325-00AD-7ACB-DEA3BF17D7E2}"/>
              </a:ext>
            </a:extLst>
          </p:cNvPr>
          <p:cNvSpPr>
            <a:spLocks noGrp="1"/>
          </p:cNvSpPr>
          <p:nvPr>
            <p:ph type="body" sz="quarter" idx="18"/>
          </p:nvPr>
        </p:nvSpPr>
        <p:spPr>
          <a:xfrm>
            <a:off x="10561637" y="0"/>
            <a:ext cx="1630363" cy="1212850"/>
          </a:xfrm>
        </p:spPr>
        <p:txBody>
          <a:bodyPr/>
          <a:lstStyle/>
          <a:p>
            <a:endParaRPr lang="nl-NL"/>
          </a:p>
        </p:txBody>
      </p:sp>
      <p:sp>
        <p:nvSpPr>
          <p:cNvPr id="8" name="Tekstvak 7">
            <a:extLst>
              <a:ext uri="{FF2B5EF4-FFF2-40B4-BE49-F238E27FC236}">
                <a16:creationId xmlns:a16="http://schemas.microsoft.com/office/drawing/2014/main" id="{0002DB86-3750-6634-9346-208B10D7B135}"/>
              </a:ext>
            </a:extLst>
          </p:cNvPr>
          <p:cNvSpPr txBox="1"/>
          <p:nvPr/>
        </p:nvSpPr>
        <p:spPr>
          <a:xfrm>
            <a:off x="0" y="1431153"/>
            <a:ext cx="11530711" cy="5262979"/>
          </a:xfrm>
          <a:prstGeom prst="rect">
            <a:avLst/>
          </a:prstGeom>
          <a:noFill/>
        </p:spPr>
        <p:txBody>
          <a:bodyPr wrap="square" rtlCol="0">
            <a:spAutoFit/>
          </a:bodyPr>
          <a:lstStyle/>
          <a:p>
            <a:r>
              <a:rPr lang="nl-NL" sz="2400" dirty="0"/>
              <a:t>2 opties om uit te kiezen:</a:t>
            </a:r>
          </a:p>
          <a:p>
            <a:endParaRPr lang="nl-NL" sz="2400" dirty="0"/>
          </a:p>
          <a:p>
            <a:pPr marL="457200" indent="-457200">
              <a:buAutoNum type="arabicParenR"/>
            </a:pPr>
            <a:r>
              <a:rPr lang="nl-NL" sz="2400" dirty="0"/>
              <a:t>Later als jouw leven voorbij is komen er 3 waarden op jouw grafsteen te staan die aangeven wat jij het belangrijkst vond in het leven. Welke 3 waarden zijn dit?</a:t>
            </a:r>
          </a:p>
          <a:p>
            <a:pPr marL="457200" indent="-457200">
              <a:buAutoNum type="arabicParenR"/>
            </a:pPr>
            <a:r>
              <a:rPr lang="nl-NL" sz="2400" dirty="0"/>
              <a:t>Als jij jouw kinderen gaat opvoeden, welke 3 waarden vind jij dan het belangrijkste om aan ze mee te geven?</a:t>
            </a:r>
          </a:p>
          <a:p>
            <a:pPr marL="457200" indent="-457200">
              <a:buAutoNum type="arabicParenR"/>
            </a:pPr>
            <a:endParaRPr lang="nl-NL" sz="2400" i="1" dirty="0"/>
          </a:p>
          <a:p>
            <a:r>
              <a:rPr lang="nl-NL" sz="2400" dirty="0"/>
              <a:t>In 3 etappes gaan we aan de slag met de volgende opdracht:</a:t>
            </a:r>
          </a:p>
          <a:p>
            <a:r>
              <a:rPr lang="nl-NL" sz="2400" dirty="0"/>
              <a:t>- Bedenk een waarde die voor jou belangrijk is</a:t>
            </a:r>
          </a:p>
          <a:p>
            <a:r>
              <a:rPr lang="nl-NL" sz="2400" dirty="0"/>
              <a:t>- Werk in 3 zinnen uit wat je precies bedoelt met deze waarde</a:t>
            </a:r>
          </a:p>
          <a:p>
            <a:pPr marL="342900" indent="-342900">
              <a:buFontTx/>
              <a:buChar char="-"/>
            </a:pPr>
            <a:endParaRPr lang="nl-NL" sz="2400" dirty="0"/>
          </a:p>
          <a:p>
            <a:r>
              <a:rPr lang="nl-NL" sz="2400" dirty="0"/>
              <a:t>1</a:t>
            </a:r>
            <a:r>
              <a:rPr lang="nl-NL" sz="2400" baseline="30000" dirty="0"/>
              <a:t>e</a:t>
            </a:r>
            <a:r>
              <a:rPr lang="nl-NL" sz="2400" dirty="0"/>
              <a:t> etappe: directe omgeving: vrienden / familie / collega’s / mede studenten</a:t>
            </a:r>
          </a:p>
          <a:p>
            <a:r>
              <a:rPr lang="nl-NL" sz="2400" dirty="0"/>
              <a:t>2</a:t>
            </a:r>
            <a:r>
              <a:rPr lang="nl-NL" sz="2400" baseline="30000" dirty="0"/>
              <a:t>e</a:t>
            </a:r>
            <a:r>
              <a:rPr lang="nl-NL" sz="2400" dirty="0"/>
              <a:t> etappe: cultuur: films / series / theater / muziek</a:t>
            </a:r>
          </a:p>
          <a:p>
            <a:r>
              <a:rPr lang="nl-NL" sz="2400" dirty="0"/>
              <a:t>3</a:t>
            </a:r>
            <a:r>
              <a:rPr lang="nl-NL" sz="2400" baseline="30000" dirty="0"/>
              <a:t>e</a:t>
            </a:r>
            <a:r>
              <a:rPr lang="nl-NL" sz="2400" dirty="0"/>
              <a:t> etappe: Vrije keuze</a:t>
            </a:r>
          </a:p>
        </p:txBody>
      </p:sp>
      <p:pic>
        <p:nvPicPr>
          <p:cNvPr id="4" name="Afbeelding 3" descr="Militaire begraafplaats in de schemering">
            <a:extLst>
              <a:ext uri="{FF2B5EF4-FFF2-40B4-BE49-F238E27FC236}">
                <a16:creationId xmlns:a16="http://schemas.microsoft.com/office/drawing/2014/main" id="{C7991B05-3CD0-2B3D-A8E6-D3564F7DB64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9734550" y="3429001"/>
            <a:ext cx="2457450" cy="1638300"/>
          </a:xfrm>
          <a:prstGeom prst="rect">
            <a:avLst/>
          </a:prstGeom>
        </p:spPr>
      </p:pic>
      <p:pic>
        <p:nvPicPr>
          <p:cNvPr id="9" name="Afbeelding 8" descr="Groep lachende kinderen op school">
            <a:extLst>
              <a:ext uri="{FF2B5EF4-FFF2-40B4-BE49-F238E27FC236}">
                <a16:creationId xmlns:a16="http://schemas.microsoft.com/office/drawing/2014/main" id="{136F3F57-7B87-B4AF-E6A2-390B3BBC4FEA}"/>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734550" y="5067301"/>
            <a:ext cx="2457450" cy="1818437"/>
          </a:xfrm>
          <a:prstGeom prst="rect">
            <a:avLst/>
          </a:prstGeom>
        </p:spPr>
      </p:pic>
    </p:spTree>
    <p:extLst>
      <p:ext uri="{BB962C8B-B14F-4D97-AF65-F5344CB8AC3E}">
        <p14:creationId xmlns:p14="http://schemas.microsoft.com/office/powerpoint/2010/main" val="382575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96D22-AA03-D1B0-B4A7-565D0BD63F09}"/>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F3E12101-5CF3-A8D6-DD11-42D6E98FD109}"/>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4C06D6A1-7D98-6DD5-628C-1003792B4A39}"/>
              </a:ext>
            </a:extLst>
          </p:cNvPr>
          <p:cNvSpPr>
            <a:spLocks noGrp="1"/>
          </p:cNvSpPr>
          <p:nvPr>
            <p:ph type="body" sz="quarter" idx="18"/>
          </p:nvPr>
        </p:nvSpPr>
        <p:spPr/>
        <p:txBody>
          <a:bodyPr/>
          <a:lstStyle/>
          <a:p>
            <a:endParaRPr lang="nl-NL"/>
          </a:p>
        </p:txBody>
      </p:sp>
      <p:sp>
        <p:nvSpPr>
          <p:cNvPr id="2" name="Titel 1">
            <a:extLst>
              <a:ext uri="{FF2B5EF4-FFF2-40B4-BE49-F238E27FC236}">
                <a16:creationId xmlns:a16="http://schemas.microsoft.com/office/drawing/2014/main" id="{581E4E07-8C81-FEA1-0BEF-51957C72D788}"/>
              </a:ext>
            </a:extLst>
          </p:cNvPr>
          <p:cNvSpPr txBox="1">
            <a:spLocks/>
          </p:cNvSpPr>
          <p:nvPr/>
        </p:nvSpPr>
        <p:spPr>
          <a:xfrm>
            <a:off x="292989" y="12343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Etappe 1: directe omgeving</a:t>
            </a:r>
          </a:p>
        </p:txBody>
      </p:sp>
      <p:sp>
        <p:nvSpPr>
          <p:cNvPr id="3" name="Tekstvak 2">
            <a:extLst>
              <a:ext uri="{FF2B5EF4-FFF2-40B4-BE49-F238E27FC236}">
                <a16:creationId xmlns:a16="http://schemas.microsoft.com/office/drawing/2014/main" id="{1C4460C3-C09F-0030-D2AA-198155DFB19E}"/>
              </a:ext>
            </a:extLst>
          </p:cNvPr>
          <p:cNvSpPr txBox="1"/>
          <p:nvPr/>
        </p:nvSpPr>
        <p:spPr>
          <a:xfrm>
            <a:off x="114300" y="1858187"/>
            <a:ext cx="11530711" cy="5262979"/>
          </a:xfrm>
          <a:prstGeom prst="rect">
            <a:avLst/>
          </a:prstGeom>
          <a:noFill/>
        </p:spPr>
        <p:txBody>
          <a:bodyPr wrap="square" rtlCol="0">
            <a:spAutoFit/>
          </a:bodyPr>
          <a:lstStyle/>
          <a:p>
            <a:r>
              <a:rPr lang="nl-NL" sz="2400" dirty="0"/>
              <a:t>Verdeel de klas in groepjes van 2 – 4 studenten </a:t>
            </a:r>
            <a:r>
              <a:rPr lang="nl-NL" sz="2400" dirty="0">
                <a:sym typeface="Wingdings" panose="05000000000000000000" pitchFamily="2" charset="2"/>
              </a:rPr>
              <a:t> overleg vooral ook samen </a:t>
            </a:r>
            <a:endParaRPr lang="nl-NL" sz="2400" dirty="0"/>
          </a:p>
          <a:p>
            <a:endParaRPr lang="nl-NL" sz="2400" dirty="0"/>
          </a:p>
          <a:p>
            <a:r>
              <a:rPr lang="nl-NL" sz="2400" dirty="0"/>
              <a:t>Inspiratie: vanuit jouw eigen directe omgeving, bijvoorbeeld:</a:t>
            </a:r>
          </a:p>
          <a:p>
            <a:pPr marL="342900" indent="-342900">
              <a:buFontTx/>
              <a:buChar char="-"/>
            </a:pPr>
            <a:r>
              <a:rPr lang="nl-NL" sz="2400" dirty="0"/>
              <a:t>Een familielid</a:t>
            </a:r>
          </a:p>
          <a:p>
            <a:pPr marL="342900" indent="-342900">
              <a:buFontTx/>
              <a:buChar char="-"/>
            </a:pPr>
            <a:r>
              <a:rPr lang="nl-NL" sz="2400" dirty="0"/>
              <a:t>Een vriend of vriendin</a:t>
            </a:r>
          </a:p>
          <a:p>
            <a:pPr marL="342900" indent="-342900">
              <a:buFontTx/>
              <a:buChar char="-"/>
            </a:pPr>
            <a:r>
              <a:rPr lang="nl-NL" sz="2400" dirty="0"/>
              <a:t>Een collega </a:t>
            </a:r>
          </a:p>
          <a:p>
            <a:pPr marL="342900" indent="-342900">
              <a:buFontTx/>
              <a:buChar char="-"/>
            </a:pPr>
            <a:r>
              <a:rPr lang="nl-NL" sz="2400" dirty="0"/>
              <a:t>Een mede student</a:t>
            </a:r>
          </a:p>
          <a:p>
            <a:pPr marL="342900" indent="-342900">
              <a:buFontTx/>
              <a:buChar char="-"/>
            </a:pPr>
            <a:endParaRPr lang="nl-NL" sz="2400" dirty="0"/>
          </a:p>
          <a:p>
            <a:r>
              <a:rPr lang="nl-NL" sz="2400" dirty="0"/>
              <a:t>15 minuten de tijd om:</a:t>
            </a:r>
          </a:p>
          <a:p>
            <a:pPr marL="457200" indent="-457200">
              <a:buFont typeface="Arial" panose="020B0604020202020204" pitchFamily="34" charset="0"/>
              <a:buChar char="•"/>
            </a:pPr>
            <a:r>
              <a:rPr lang="nl-NL" sz="2400" dirty="0"/>
              <a:t>Bepaal of je waarden gaat bedenken voor op jouw grafsteen of voor jouw kinderen</a:t>
            </a:r>
          </a:p>
          <a:p>
            <a:pPr marL="457200" indent="-457200">
              <a:buFont typeface="Arial" panose="020B0604020202020204" pitchFamily="34" charset="0"/>
              <a:buChar char="•"/>
            </a:pPr>
            <a:r>
              <a:rPr lang="nl-NL" sz="2400" dirty="0"/>
              <a:t>Bepaal wat de eerste belangrijke waarde is voor jou</a:t>
            </a:r>
          </a:p>
          <a:p>
            <a:pPr marL="457200" indent="-457200">
              <a:buFont typeface="Arial" panose="020B0604020202020204" pitchFamily="34" charset="0"/>
              <a:buChar char="•"/>
            </a:pPr>
            <a:r>
              <a:rPr lang="nl-NL" sz="2400" dirty="0"/>
              <a:t>Geef aan door wie en hoe je geïnspireerd bent geraakt in jouw directe omgeving</a:t>
            </a:r>
          </a:p>
          <a:p>
            <a:pPr marL="457200" indent="-457200">
              <a:buFont typeface="Arial" panose="020B0604020202020204" pitchFamily="34" charset="0"/>
              <a:buChar char="•"/>
            </a:pPr>
            <a:r>
              <a:rPr lang="nl-NL" sz="2400" dirty="0"/>
              <a:t>Beschrijf wat deze waarde voor jou betekent aan de hand van 3 zinnen</a:t>
            </a:r>
          </a:p>
          <a:p>
            <a:pPr marL="457200" indent="-457200">
              <a:buFont typeface="Arial" panose="020B0604020202020204" pitchFamily="34" charset="0"/>
              <a:buChar char="•"/>
            </a:pPr>
            <a:endParaRPr lang="nl-NL" sz="2400" dirty="0"/>
          </a:p>
        </p:txBody>
      </p:sp>
      <p:pic>
        <p:nvPicPr>
          <p:cNvPr id="6" name="Afbeelding 5" descr="Groep mensen die rond een kampvuur zitten">
            <a:extLst>
              <a:ext uri="{FF2B5EF4-FFF2-40B4-BE49-F238E27FC236}">
                <a16:creationId xmlns:a16="http://schemas.microsoft.com/office/drawing/2014/main" id="{727B5087-69CF-BEBE-BB2F-7FA8B848280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732028" y="2687880"/>
            <a:ext cx="3187700" cy="2125133"/>
          </a:xfrm>
          <a:prstGeom prst="rect">
            <a:avLst/>
          </a:prstGeom>
        </p:spPr>
      </p:pic>
    </p:spTree>
    <p:extLst>
      <p:ext uri="{BB962C8B-B14F-4D97-AF65-F5344CB8AC3E}">
        <p14:creationId xmlns:p14="http://schemas.microsoft.com/office/powerpoint/2010/main" val="2298556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0412A-4B9F-1668-96E6-A0CFD60BE05B}"/>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D94727F-894D-F985-E364-44E5E8E4DDFA}"/>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BF65FB56-8024-6037-159A-D96F93A5AB77}"/>
              </a:ext>
            </a:extLst>
          </p:cNvPr>
          <p:cNvSpPr>
            <a:spLocks noGrp="1"/>
          </p:cNvSpPr>
          <p:nvPr>
            <p:ph type="body" sz="quarter" idx="18"/>
          </p:nvPr>
        </p:nvSpPr>
        <p:spPr/>
        <p:txBody>
          <a:bodyPr/>
          <a:lstStyle/>
          <a:p>
            <a:endParaRPr lang="nl-NL"/>
          </a:p>
        </p:txBody>
      </p:sp>
      <p:sp>
        <p:nvSpPr>
          <p:cNvPr id="2" name="Titel 1">
            <a:extLst>
              <a:ext uri="{FF2B5EF4-FFF2-40B4-BE49-F238E27FC236}">
                <a16:creationId xmlns:a16="http://schemas.microsoft.com/office/drawing/2014/main" id="{7DD1C1B6-E544-8FB0-C0FF-4CEAB79DE2DF}"/>
              </a:ext>
            </a:extLst>
          </p:cNvPr>
          <p:cNvSpPr txBox="1">
            <a:spLocks/>
          </p:cNvSpPr>
          <p:nvPr/>
        </p:nvSpPr>
        <p:spPr>
          <a:xfrm>
            <a:off x="292989" y="12343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Etappe 2: Cultuur</a:t>
            </a:r>
          </a:p>
        </p:txBody>
      </p:sp>
      <p:sp>
        <p:nvSpPr>
          <p:cNvPr id="3" name="Tekstvak 2">
            <a:extLst>
              <a:ext uri="{FF2B5EF4-FFF2-40B4-BE49-F238E27FC236}">
                <a16:creationId xmlns:a16="http://schemas.microsoft.com/office/drawing/2014/main" id="{6FA88F4C-2EFC-885C-D008-A5EEA98977DC}"/>
              </a:ext>
            </a:extLst>
          </p:cNvPr>
          <p:cNvSpPr txBox="1"/>
          <p:nvPr/>
        </p:nvSpPr>
        <p:spPr>
          <a:xfrm>
            <a:off x="0" y="1858187"/>
            <a:ext cx="11530711" cy="4893647"/>
          </a:xfrm>
          <a:prstGeom prst="rect">
            <a:avLst/>
          </a:prstGeom>
          <a:noFill/>
        </p:spPr>
        <p:txBody>
          <a:bodyPr wrap="square" rtlCol="0">
            <a:spAutoFit/>
          </a:bodyPr>
          <a:lstStyle/>
          <a:p>
            <a:r>
              <a:rPr lang="nl-NL" sz="2400" dirty="0"/>
              <a:t>Blijf in dezelfde groepjes van 2 – 4 studenten </a:t>
            </a:r>
            <a:r>
              <a:rPr lang="nl-NL" sz="2400" dirty="0">
                <a:sym typeface="Wingdings" panose="05000000000000000000" pitchFamily="2" charset="2"/>
              </a:rPr>
              <a:t> overleg vooral ook samen </a:t>
            </a:r>
            <a:endParaRPr lang="nl-NL" sz="2400" dirty="0"/>
          </a:p>
          <a:p>
            <a:endParaRPr lang="nl-NL" sz="2400" dirty="0"/>
          </a:p>
          <a:p>
            <a:r>
              <a:rPr lang="nl-NL" sz="2400" dirty="0"/>
              <a:t>Inspiratie: vanuit een culturele vorm, bijvoorbeeld:</a:t>
            </a:r>
          </a:p>
          <a:p>
            <a:pPr marL="342900" indent="-342900">
              <a:buFontTx/>
              <a:buChar char="-"/>
            </a:pPr>
            <a:r>
              <a:rPr lang="nl-NL" sz="2400" dirty="0"/>
              <a:t>Een film</a:t>
            </a:r>
          </a:p>
          <a:p>
            <a:pPr marL="342900" indent="-342900">
              <a:buFontTx/>
              <a:buChar char="-"/>
            </a:pPr>
            <a:r>
              <a:rPr lang="nl-NL" sz="2400" dirty="0"/>
              <a:t>Een serie</a:t>
            </a:r>
          </a:p>
          <a:p>
            <a:pPr marL="342900" indent="-342900">
              <a:buFontTx/>
              <a:buChar char="-"/>
            </a:pPr>
            <a:r>
              <a:rPr lang="nl-NL" sz="2400" dirty="0"/>
              <a:t>Een theater stuk </a:t>
            </a:r>
          </a:p>
          <a:p>
            <a:pPr marL="342900" indent="-342900">
              <a:buFontTx/>
              <a:buChar char="-"/>
            </a:pPr>
            <a:r>
              <a:rPr lang="nl-NL" sz="2400" dirty="0"/>
              <a:t>Een muziek stuk</a:t>
            </a:r>
          </a:p>
          <a:p>
            <a:pPr marL="342900" indent="-342900">
              <a:buFontTx/>
              <a:buChar char="-"/>
            </a:pPr>
            <a:endParaRPr lang="nl-NL" sz="2400" dirty="0"/>
          </a:p>
          <a:p>
            <a:r>
              <a:rPr lang="nl-NL" sz="2400" dirty="0"/>
              <a:t>10 minuten de tijd om:</a:t>
            </a:r>
          </a:p>
          <a:p>
            <a:pPr marL="457200" indent="-457200">
              <a:buFont typeface="Arial" panose="020B0604020202020204" pitchFamily="34" charset="0"/>
              <a:buChar char="•"/>
            </a:pPr>
            <a:r>
              <a:rPr lang="nl-NL" sz="2400" dirty="0"/>
              <a:t>Bepaal wat de tweede belangrijke waarde is voor jou</a:t>
            </a:r>
          </a:p>
          <a:p>
            <a:pPr marL="457200" indent="-457200">
              <a:buFont typeface="Arial" panose="020B0604020202020204" pitchFamily="34" charset="0"/>
              <a:buChar char="•"/>
            </a:pPr>
            <a:r>
              <a:rPr lang="nl-NL" sz="2400" dirty="0"/>
              <a:t>Geef aan door wat en hoe je geïnspireerd bent geraakt</a:t>
            </a:r>
          </a:p>
          <a:p>
            <a:pPr marL="457200" indent="-457200">
              <a:buFont typeface="Arial" panose="020B0604020202020204" pitchFamily="34" charset="0"/>
              <a:buChar char="•"/>
            </a:pPr>
            <a:r>
              <a:rPr lang="nl-NL" sz="2400" dirty="0"/>
              <a:t>Beschrijf wat deze waarde voor jou betekent aan de hand van 3 zinnen</a:t>
            </a:r>
          </a:p>
          <a:p>
            <a:pPr marL="457200" indent="-457200">
              <a:buFont typeface="Arial" panose="020B0604020202020204" pitchFamily="34" charset="0"/>
              <a:buChar char="•"/>
            </a:pPr>
            <a:endParaRPr lang="nl-NL" sz="2400" dirty="0"/>
          </a:p>
        </p:txBody>
      </p:sp>
      <p:pic>
        <p:nvPicPr>
          <p:cNvPr id="6" name="Afbeelding 5" descr="Filmspoel en -klapper">
            <a:extLst>
              <a:ext uri="{FF2B5EF4-FFF2-40B4-BE49-F238E27FC236}">
                <a16:creationId xmlns:a16="http://schemas.microsoft.com/office/drawing/2014/main" id="{8F9C5A40-2C27-B13C-D410-FA468F55DCA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020749" y="2552376"/>
            <a:ext cx="3841829" cy="2564346"/>
          </a:xfrm>
          <a:prstGeom prst="rect">
            <a:avLst/>
          </a:prstGeom>
        </p:spPr>
      </p:pic>
    </p:spTree>
    <p:extLst>
      <p:ext uri="{BB962C8B-B14F-4D97-AF65-F5344CB8AC3E}">
        <p14:creationId xmlns:p14="http://schemas.microsoft.com/office/powerpoint/2010/main" val="3022855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87A6F-08D5-B522-2233-2E13E6BF712B}"/>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8FFFF3F0-3FCB-2820-A97A-DDB1A545C727}"/>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31368D59-BD45-5D11-7175-F3DCA4F165C3}"/>
              </a:ext>
            </a:extLst>
          </p:cNvPr>
          <p:cNvSpPr>
            <a:spLocks noGrp="1"/>
          </p:cNvSpPr>
          <p:nvPr>
            <p:ph type="body" sz="quarter" idx="18"/>
          </p:nvPr>
        </p:nvSpPr>
        <p:spPr/>
        <p:txBody>
          <a:bodyPr/>
          <a:lstStyle/>
          <a:p>
            <a:endParaRPr lang="nl-NL"/>
          </a:p>
        </p:txBody>
      </p:sp>
      <p:sp>
        <p:nvSpPr>
          <p:cNvPr id="2" name="Titel 1">
            <a:extLst>
              <a:ext uri="{FF2B5EF4-FFF2-40B4-BE49-F238E27FC236}">
                <a16:creationId xmlns:a16="http://schemas.microsoft.com/office/drawing/2014/main" id="{F5CB2CEF-E46A-FB9C-B3B7-4F0F0681685B}"/>
              </a:ext>
            </a:extLst>
          </p:cNvPr>
          <p:cNvSpPr txBox="1">
            <a:spLocks/>
          </p:cNvSpPr>
          <p:nvPr/>
        </p:nvSpPr>
        <p:spPr>
          <a:xfrm>
            <a:off x="292989" y="12343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Etappe 3: vrije keuze</a:t>
            </a:r>
          </a:p>
        </p:txBody>
      </p:sp>
      <p:sp>
        <p:nvSpPr>
          <p:cNvPr id="3" name="Tekstvak 2">
            <a:extLst>
              <a:ext uri="{FF2B5EF4-FFF2-40B4-BE49-F238E27FC236}">
                <a16:creationId xmlns:a16="http://schemas.microsoft.com/office/drawing/2014/main" id="{6973CBE8-6978-07BF-3443-C44B9C1E0335}"/>
              </a:ext>
            </a:extLst>
          </p:cNvPr>
          <p:cNvSpPr txBox="1"/>
          <p:nvPr/>
        </p:nvSpPr>
        <p:spPr>
          <a:xfrm>
            <a:off x="0" y="1858187"/>
            <a:ext cx="11530711" cy="4154984"/>
          </a:xfrm>
          <a:prstGeom prst="rect">
            <a:avLst/>
          </a:prstGeom>
          <a:noFill/>
        </p:spPr>
        <p:txBody>
          <a:bodyPr wrap="square" rtlCol="0">
            <a:spAutoFit/>
          </a:bodyPr>
          <a:lstStyle/>
          <a:p>
            <a:r>
              <a:rPr lang="nl-NL" sz="2400" dirty="0"/>
              <a:t>Blijf in dezelfde groepjes van 2 – 4 studenten </a:t>
            </a:r>
            <a:r>
              <a:rPr lang="nl-NL" sz="2400" dirty="0">
                <a:sym typeface="Wingdings" panose="05000000000000000000" pitchFamily="2" charset="2"/>
              </a:rPr>
              <a:t> overleg vooral ook samen </a:t>
            </a:r>
            <a:endParaRPr lang="nl-NL" sz="2400" dirty="0"/>
          </a:p>
          <a:p>
            <a:endParaRPr lang="nl-NL" sz="2400" dirty="0"/>
          </a:p>
          <a:p>
            <a:r>
              <a:rPr lang="nl-NL" sz="2400" dirty="0"/>
              <a:t>Inspiratie: vrije keuze! </a:t>
            </a:r>
          </a:p>
          <a:p>
            <a:pPr marL="342900" indent="-342900">
              <a:buFontTx/>
              <a:buChar char="-"/>
            </a:pPr>
            <a:endParaRPr lang="nl-NL" sz="2400" dirty="0"/>
          </a:p>
          <a:p>
            <a:pPr marL="342900" indent="-342900">
              <a:buFontTx/>
              <a:buChar char="-"/>
            </a:pPr>
            <a:endParaRPr lang="nl-NL" sz="2400" dirty="0"/>
          </a:p>
          <a:p>
            <a:pPr marL="342900" indent="-342900">
              <a:buFontTx/>
              <a:buChar char="-"/>
            </a:pPr>
            <a:endParaRPr lang="nl-NL" sz="2400" dirty="0"/>
          </a:p>
          <a:p>
            <a:r>
              <a:rPr lang="nl-NL" sz="2400" dirty="0"/>
              <a:t>10 minuten de tijd om:</a:t>
            </a:r>
          </a:p>
          <a:p>
            <a:pPr marL="457200" indent="-457200">
              <a:buFont typeface="Arial" panose="020B0604020202020204" pitchFamily="34" charset="0"/>
              <a:buChar char="•"/>
            </a:pPr>
            <a:r>
              <a:rPr lang="nl-NL" sz="2400" dirty="0"/>
              <a:t>Bepaal wat de derde belangrijke waarde is voor jou</a:t>
            </a:r>
          </a:p>
          <a:p>
            <a:pPr marL="457200" indent="-457200">
              <a:buFont typeface="Arial" panose="020B0604020202020204" pitchFamily="34" charset="0"/>
              <a:buChar char="•"/>
            </a:pPr>
            <a:r>
              <a:rPr lang="nl-NL" sz="2400" dirty="0"/>
              <a:t>Geef aan door wat en hoe je geïnspireerd bent geraakt</a:t>
            </a:r>
          </a:p>
          <a:p>
            <a:pPr marL="457200" indent="-457200">
              <a:buFont typeface="Arial" panose="020B0604020202020204" pitchFamily="34" charset="0"/>
              <a:buChar char="•"/>
            </a:pPr>
            <a:r>
              <a:rPr lang="nl-NL" sz="2400" dirty="0"/>
              <a:t>Beschrijf wat deze waarde voor jou betekent aan de hand van 3 zinnen</a:t>
            </a:r>
          </a:p>
          <a:p>
            <a:pPr marL="457200" indent="-457200">
              <a:buFont typeface="Arial" panose="020B0604020202020204" pitchFamily="34" charset="0"/>
              <a:buChar char="•"/>
            </a:pPr>
            <a:endParaRPr lang="nl-NL" sz="2400" dirty="0"/>
          </a:p>
        </p:txBody>
      </p:sp>
      <p:pic>
        <p:nvPicPr>
          <p:cNvPr id="6" name="Afbeelding 5" descr="Lege notitieblokken en kantoorbenodigdheden">
            <a:extLst>
              <a:ext uri="{FF2B5EF4-FFF2-40B4-BE49-F238E27FC236}">
                <a16:creationId xmlns:a16="http://schemas.microsoft.com/office/drawing/2014/main" id="{EB401DB4-BE5C-3258-4815-6EBB68CF4F11}"/>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97092" y="2557444"/>
            <a:ext cx="3579008" cy="2386005"/>
          </a:xfrm>
          <a:prstGeom prst="rect">
            <a:avLst/>
          </a:prstGeom>
        </p:spPr>
      </p:pic>
    </p:spTree>
    <p:extLst>
      <p:ext uri="{BB962C8B-B14F-4D97-AF65-F5344CB8AC3E}">
        <p14:creationId xmlns:p14="http://schemas.microsoft.com/office/powerpoint/2010/main" val="382210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1ACBA-FF13-85B3-613B-1F4CFABA67D3}"/>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A788CECE-A071-4742-B150-33673ACDC8A6}"/>
              </a:ext>
            </a:extLst>
          </p:cNvPr>
          <p:cNvSpPr>
            <a:spLocks noGrp="1"/>
          </p:cNvSpPr>
          <p:nvPr>
            <p:ph type="title"/>
          </p:nvPr>
        </p:nvSpPr>
        <p:spPr>
          <a:xfrm>
            <a:off x="292989" y="163868"/>
            <a:ext cx="10585450" cy="792000"/>
          </a:xfrm>
        </p:spPr>
        <p:txBody>
          <a:bodyPr/>
          <a:lstStyle/>
          <a:p>
            <a:r>
              <a:rPr lang="nl-NL" dirty="0"/>
              <a:t>Werkvorm – Welke 3 waarden zijn het meest belangrijk voor jou?</a:t>
            </a:r>
          </a:p>
        </p:txBody>
      </p:sp>
      <p:sp>
        <p:nvSpPr>
          <p:cNvPr id="7" name="Tijdelijke aanduiding voor tekst 6">
            <a:extLst>
              <a:ext uri="{FF2B5EF4-FFF2-40B4-BE49-F238E27FC236}">
                <a16:creationId xmlns:a16="http://schemas.microsoft.com/office/drawing/2014/main" id="{DAE9E06E-678C-8966-993B-E669DF9DFC15}"/>
              </a:ext>
            </a:extLst>
          </p:cNvPr>
          <p:cNvSpPr>
            <a:spLocks noGrp="1"/>
          </p:cNvSpPr>
          <p:nvPr>
            <p:ph type="body" sz="quarter" idx="18"/>
          </p:nvPr>
        </p:nvSpPr>
        <p:spPr>
          <a:xfrm>
            <a:off x="10561637" y="559868"/>
            <a:ext cx="1630363" cy="1212850"/>
          </a:xfrm>
        </p:spPr>
        <p:txBody>
          <a:bodyPr/>
          <a:lstStyle/>
          <a:p>
            <a:endParaRPr lang="nl-NL" dirty="0"/>
          </a:p>
        </p:txBody>
      </p:sp>
      <p:sp>
        <p:nvSpPr>
          <p:cNvPr id="2" name="Titel 1">
            <a:extLst>
              <a:ext uri="{FF2B5EF4-FFF2-40B4-BE49-F238E27FC236}">
                <a16:creationId xmlns:a16="http://schemas.microsoft.com/office/drawing/2014/main" id="{E65ED15C-C204-1924-8498-6BE137D102C5}"/>
              </a:ext>
            </a:extLst>
          </p:cNvPr>
          <p:cNvSpPr txBox="1">
            <a:spLocks/>
          </p:cNvSpPr>
          <p:nvPr/>
        </p:nvSpPr>
        <p:spPr>
          <a:xfrm>
            <a:off x="292989" y="1234394"/>
            <a:ext cx="10585450" cy="792000"/>
          </a:xfrm>
          <a:prstGeom prst="rect">
            <a:avLst/>
          </a:prstGeom>
        </p:spPr>
        <p:txBody>
          <a:bodyPr vert="horz" lIns="0" tIns="144000" rIns="0" bIns="0" rtlCol="0" anchor="t">
            <a:normAutofit/>
          </a:bodyPr>
          <a:lstStyle>
            <a:lvl1pPr algn="l" defTabSz="914400" rtl="0" eaLnBrk="1" latinLnBrk="0" hangingPunct="1">
              <a:lnSpc>
                <a:spcPts val="4000"/>
              </a:lnSpc>
              <a:spcBef>
                <a:spcPct val="0"/>
              </a:spcBef>
              <a:buNone/>
              <a:defRPr sz="4500" b="0" kern="1200" cap="all" baseline="0">
                <a:solidFill>
                  <a:schemeClr val="tx1"/>
                </a:solidFill>
                <a:latin typeface="Roboto Condensed SemiBold" panose="02000000000000000000" pitchFamily="2" charset="0"/>
                <a:ea typeface="Roboto Condensed SemiBold" panose="02000000000000000000" pitchFamily="2" charset="0"/>
                <a:cs typeface="Arial" panose="020B0604020202020204" pitchFamily="34" charset="0"/>
              </a:defRPr>
            </a:lvl1pPr>
          </a:lstStyle>
          <a:p>
            <a:r>
              <a:rPr lang="nl-NL" sz="3600" b="1" dirty="0">
                <a:solidFill>
                  <a:srgbClr val="E50856"/>
                </a:solidFill>
              </a:rPr>
              <a:t>Afronding werkvorm: Visueel maken</a:t>
            </a:r>
          </a:p>
        </p:txBody>
      </p:sp>
      <p:sp>
        <p:nvSpPr>
          <p:cNvPr id="3" name="Tekstvak 2">
            <a:extLst>
              <a:ext uri="{FF2B5EF4-FFF2-40B4-BE49-F238E27FC236}">
                <a16:creationId xmlns:a16="http://schemas.microsoft.com/office/drawing/2014/main" id="{DBF40C0B-0255-2DB3-DA51-F82C79599826}"/>
              </a:ext>
            </a:extLst>
          </p:cNvPr>
          <p:cNvSpPr txBox="1"/>
          <p:nvPr/>
        </p:nvSpPr>
        <p:spPr>
          <a:xfrm>
            <a:off x="1" y="1858187"/>
            <a:ext cx="8442036" cy="4154984"/>
          </a:xfrm>
          <a:prstGeom prst="rect">
            <a:avLst/>
          </a:prstGeom>
          <a:noFill/>
        </p:spPr>
        <p:txBody>
          <a:bodyPr wrap="square" rtlCol="0">
            <a:spAutoFit/>
          </a:bodyPr>
          <a:lstStyle/>
          <a:p>
            <a:r>
              <a:rPr lang="nl-NL" sz="2400" dirty="0"/>
              <a:t>Blijf in dezelfde groepjes van 2 – 4 studenten </a:t>
            </a:r>
            <a:r>
              <a:rPr lang="nl-NL" sz="2400" dirty="0">
                <a:sym typeface="Wingdings" panose="05000000000000000000" pitchFamily="2" charset="2"/>
              </a:rPr>
              <a:t> overleg vooral ook samen </a:t>
            </a:r>
            <a:endParaRPr lang="nl-NL" sz="2400" dirty="0"/>
          </a:p>
          <a:p>
            <a:endParaRPr lang="nl-NL" sz="2400" dirty="0"/>
          </a:p>
          <a:p>
            <a:r>
              <a:rPr lang="nl-NL" sz="2400" dirty="0"/>
              <a:t>Neem 15 minuten de tijd om:</a:t>
            </a:r>
          </a:p>
          <a:p>
            <a:pPr marL="342900" indent="-342900">
              <a:buFontTx/>
              <a:buChar char="-"/>
            </a:pPr>
            <a:r>
              <a:rPr lang="nl-NL" sz="2400" dirty="0"/>
              <a:t>Jouw keuzes (grafsteen / kinderen + gekozen waarden) visueel te maken </a:t>
            </a:r>
          </a:p>
          <a:p>
            <a:pPr marL="342900" indent="-342900">
              <a:buFontTx/>
              <a:buChar char="-"/>
            </a:pPr>
            <a:r>
              <a:rPr lang="nl-NL" sz="2400" dirty="0"/>
              <a:t>Uit te wisselen met jouw groepsgenoten</a:t>
            </a:r>
          </a:p>
          <a:p>
            <a:pPr marL="342900" indent="-342900">
              <a:buFontTx/>
              <a:buChar char="-"/>
            </a:pPr>
            <a:endParaRPr lang="nl-NL" sz="2400" dirty="0"/>
          </a:p>
          <a:p>
            <a:pPr marL="342900" indent="-342900">
              <a:buFontTx/>
              <a:buChar char="-"/>
            </a:pPr>
            <a:endParaRPr lang="nl-NL" sz="2400" dirty="0"/>
          </a:p>
          <a:p>
            <a:r>
              <a:rPr lang="nl-NL" sz="2400" dirty="0"/>
              <a:t>Tip: gebruik hiervoor een “AI-tool”, zie het voorbeeld (met spelfout).</a:t>
            </a:r>
          </a:p>
        </p:txBody>
      </p:sp>
      <p:pic>
        <p:nvPicPr>
          <p:cNvPr id="9" name="Afbeelding 8">
            <a:extLst>
              <a:ext uri="{FF2B5EF4-FFF2-40B4-BE49-F238E27FC236}">
                <a16:creationId xmlns:a16="http://schemas.microsoft.com/office/drawing/2014/main" id="{4225FF29-D7CC-402A-FBEE-261ADBB5B78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017936" y="3943927"/>
            <a:ext cx="4125308" cy="2750205"/>
          </a:xfrm>
          <a:prstGeom prst="rect">
            <a:avLst/>
          </a:prstGeom>
        </p:spPr>
      </p:pic>
    </p:spTree>
    <p:extLst>
      <p:ext uri="{BB962C8B-B14F-4D97-AF65-F5344CB8AC3E}">
        <p14:creationId xmlns:p14="http://schemas.microsoft.com/office/powerpoint/2010/main" val="24808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500"/>
                                        <p:tgtEl>
                                          <p:spTgt spid="3">
                                            <p:txEl>
                                              <p:pRg st="7" end="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59E30-24A8-18A6-BB23-18AA841AFF00}"/>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2D78FA2-CD8A-F1A3-BED1-4BFE73A65B02}"/>
              </a:ext>
            </a:extLst>
          </p:cNvPr>
          <p:cNvSpPr>
            <a:spLocks noGrp="1"/>
          </p:cNvSpPr>
          <p:nvPr>
            <p:ph type="title"/>
          </p:nvPr>
        </p:nvSpPr>
        <p:spPr>
          <a:xfrm>
            <a:off x="393701" y="261867"/>
            <a:ext cx="2705100" cy="766834"/>
          </a:xfrm>
        </p:spPr>
        <p:txBody>
          <a:bodyPr/>
          <a:lstStyle/>
          <a:p>
            <a:pPr>
              <a:lnSpc>
                <a:spcPts val="4000"/>
              </a:lnSpc>
            </a:pPr>
            <a:r>
              <a:rPr lang="nl-NL" sz="4000" dirty="0"/>
              <a:t>Afsluiting</a:t>
            </a:r>
          </a:p>
        </p:txBody>
      </p:sp>
      <p:sp>
        <p:nvSpPr>
          <p:cNvPr id="4" name="Tijdelijke aanduiding voor tekst 3">
            <a:extLst>
              <a:ext uri="{FF2B5EF4-FFF2-40B4-BE49-F238E27FC236}">
                <a16:creationId xmlns:a16="http://schemas.microsoft.com/office/drawing/2014/main" id="{419247E3-FD7F-310C-62D2-22EB3C3CC210}"/>
              </a:ext>
            </a:extLst>
          </p:cNvPr>
          <p:cNvSpPr>
            <a:spLocks noGrp="1"/>
          </p:cNvSpPr>
          <p:nvPr>
            <p:ph type="body" sz="quarter" idx="10"/>
          </p:nvPr>
        </p:nvSpPr>
        <p:spPr>
          <a:xfrm>
            <a:off x="3441700" y="50981"/>
            <a:ext cx="8750300" cy="2870019"/>
          </a:xfrm>
        </p:spPr>
        <p:txBody>
          <a:bodyPr/>
          <a:lstStyle/>
          <a:p>
            <a:pPr marL="0" indent="0">
              <a:buNone/>
            </a:pPr>
            <a:r>
              <a:rPr lang="nl-NL" sz="1600" b="1" dirty="0">
                <a:solidFill>
                  <a:schemeClr val="tx1"/>
                </a:solidFill>
              </a:rPr>
              <a:t>Doelen:</a:t>
            </a:r>
          </a:p>
          <a:p>
            <a:r>
              <a:rPr lang="nl-NL" sz="1600" dirty="0">
                <a:solidFill>
                  <a:schemeClr val="tx1"/>
                </a:solidFill>
              </a:rPr>
              <a:t>Kan antwoord geven op de vraag “Welke waarden vind ik belangrijk?”</a:t>
            </a:r>
          </a:p>
          <a:p>
            <a:endParaRPr lang="nl-NL" sz="1600" dirty="0">
              <a:solidFill>
                <a:schemeClr val="tx1"/>
              </a:solidFill>
            </a:endParaRPr>
          </a:p>
          <a:p>
            <a:r>
              <a:rPr lang="nl-NL" sz="1600" dirty="0">
                <a:solidFill>
                  <a:schemeClr val="tx1"/>
                </a:solidFill>
              </a:rPr>
              <a:t>Bespreken van de invloed van jouw eigen “bubbel” op de keuze van jouw waarden</a:t>
            </a:r>
          </a:p>
          <a:p>
            <a:endParaRPr lang="nl-NL" sz="1600" dirty="0">
              <a:solidFill>
                <a:schemeClr val="tx1"/>
              </a:solidFill>
            </a:endParaRPr>
          </a:p>
          <a:p>
            <a:r>
              <a:rPr lang="nl-NL" sz="1600" dirty="0">
                <a:solidFill>
                  <a:schemeClr val="tx1"/>
                </a:solidFill>
              </a:rPr>
              <a:t>Kan verschillen tussen jou en anderen bespreken</a:t>
            </a:r>
          </a:p>
          <a:p>
            <a:endParaRPr lang="nl-NL" sz="1600" dirty="0">
              <a:solidFill>
                <a:schemeClr val="tx1"/>
              </a:solidFill>
            </a:endParaRPr>
          </a:p>
          <a:p>
            <a:r>
              <a:rPr lang="nl-NL" sz="1600" dirty="0">
                <a:solidFill>
                  <a:schemeClr val="tx1"/>
                </a:solidFill>
              </a:rPr>
              <a:t>Een dialoog voeren in plaats van een discussie</a:t>
            </a:r>
          </a:p>
        </p:txBody>
      </p:sp>
      <p:sp>
        <p:nvSpPr>
          <p:cNvPr id="9" name="Tijdelijke aanduiding voor tekst 8">
            <a:extLst>
              <a:ext uri="{FF2B5EF4-FFF2-40B4-BE49-F238E27FC236}">
                <a16:creationId xmlns:a16="http://schemas.microsoft.com/office/drawing/2014/main" id="{BED34C6A-41B8-444B-A6E2-F71DC82750B7}"/>
              </a:ext>
            </a:extLst>
          </p:cNvPr>
          <p:cNvSpPr>
            <a:spLocks noGrp="1"/>
          </p:cNvSpPr>
          <p:nvPr>
            <p:ph type="body" sz="quarter" idx="18"/>
          </p:nvPr>
        </p:nvSpPr>
        <p:spPr/>
        <p:txBody>
          <a:bodyPr/>
          <a:lstStyle/>
          <a:p>
            <a:endParaRPr lang="nl-NL"/>
          </a:p>
        </p:txBody>
      </p:sp>
      <p:sp>
        <p:nvSpPr>
          <p:cNvPr id="10" name="Tijdelijke aanduiding voor tekst 3">
            <a:extLst>
              <a:ext uri="{FF2B5EF4-FFF2-40B4-BE49-F238E27FC236}">
                <a16:creationId xmlns:a16="http://schemas.microsoft.com/office/drawing/2014/main" id="{ED8B058B-FC87-A8E5-9D5B-907D390DE171}"/>
              </a:ext>
            </a:extLst>
          </p:cNvPr>
          <p:cNvSpPr txBox="1">
            <a:spLocks/>
          </p:cNvSpPr>
          <p:nvPr/>
        </p:nvSpPr>
        <p:spPr>
          <a:xfrm>
            <a:off x="176380" y="3192589"/>
            <a:ext cx="6668407" cy="3233057"/>
          </a:xfrm>
          <a:prstGeom prst="rect">
            <a:avLst/>
          </a:prstGeom>
        </p:spPr>
        <p:txBody>
          <a:bodyPr vert="horz" lIns="0" tIns="0" rIns="0" bIns="0" rtlCol="0">
            <a:noAutofit/>
          </a:bodyPr>
          <a:lstStyle>
            <a:lvl1pPr marL="268288" indent="-268288" algn="l" defTabSz="914400" rtl="0" eaLnBrk="1" latinLnBrk="0" hangingPunct="1">
              <a:lnSpc>
                <a:spcPct val="90000"/>
              </a:lnSpc>
              <a:spcBef>
                <a:spcPts val="1000"/>
              </a:spcBef>
              <a:buFontTx/>
              <a:buBlip>
                <a:blip r:embed="rId3"/>
              </a:buBlip>
              <a:defRPr sz="1300" kern="1200">
                <a:solidFill>
                  <a:schemeClr val="bg1"/>
                </a:solidFill>
                <a:latin typeface="Roboto" panose="02000000000000000000" pitchFamily="2" charset="0"/>
                <a:ea typeface="+mn-ea"/>
                <a:cs typeface="Arial" panose="020B0604020202020204" pitchFamily="34" charset="0"/>
              </a:defRPr>
            </a:lvl1pPr>
            <a:lvl2pPr marL="539750" indent="-271463" algn="l" defTabSz="914400" rtl="0" eaLnBrk="1" latinLnBrk="0" hangingPunct="1">
              <a:lnSpc>
                <a:spcPct val="90000"/>
              </a:lnSpc>
              <a:spcBef>
                <a:spcPts val="1000"/>
              </a:spcBef>
              <a:buFontTx/>
              <a:buBlip>
                <a:blip r:embed="rId4"/>
              </a:buBlip>
              <a:defRPr sz="1300" kern="1200">
                <a:solidFill>
                  <a:schemeClr val="bg1"/>
                </a:solidFill>
                <a:latin typeface="Roboto" panose="02000000000000000000" pitchFamily="2" charset="0"/>
                <a:ea typeface="+mn-ea"/>
                <a:cs typeface="Arial" panose="020B0604020202020204" pitchFamily="34" charset="0"/>
              </a:defRPr>
            </a:lvl2pPr>
            <a:lvl3pPr marL="806450"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bg1"/>
                </a:solidFill>
                <a:latin typeface="Roboto" panose="02000000000000000000" pitchFamily="2" charset="0"/>
                <a:ea typeface="+mn-ea"/>
                <a:cs typeface="Arial" panose="020B0604020202020204" pitchFamily="34" charset="0"/>
              </a:defRPr>
            </a:lvl3pPr>
            <a:lvl4pPr marL="1076325" indent="-252000" algn="l" defTabSz="914400" rtl="0" eaLnBrk="1" latinLnBrk="0" hangingPunct="1">
              <a:lnSpc>
                <a:spcPct val="90000"/>
              </a:lnSpc>
              <a:spcBef>
                <a:spcPts val="1000"/>
              </a:spcBef>
              <a:buClr>
                <a:schemeClr val="bg1"/>
              </a:buClr>
              <a:buFont typeface="Arial" panose="020B0604020202020204" pitchFamily="34" charset="0"/>
              <a:buChar char="•"/>
              <a:defRPr sz="1300" kern="1200">
                <a:solidFill>
                  <a:schemeClr val="bg1"/>
                </a:solidFill>
                <a:latin typeface="Roboto" panose="02000000000000000000" pitchFamily="2" charset="0"/>
                <a:ea typeface="+mn-ea"/>
                <a:cs typeface="Arial" panose="020B0604020202020204" pitchFamily="34" charset="0"/>
              </a:defRPr>
            </a:lvl4pPr>
            <a:lvl5pPr marL="1344613" indent="-252000" algn="l" defTabSz="914400" rtl="0" eaLnBrk="1" latinLnBrk="0" hangingPunct="1">
              <a:lnSpc>
                <a:spcPct val="90000"/>
              </a:lnSpc>
              <a:spcBef>
                <a:spcPts val="1000"/>
              </a:spcBef>
              <a:buClr>
                <a:srgbClr val="E50056"/>
              </a:buClr>
              <a:buFont typeface="Arial" panose="020B0604020202020204" pitchFamily="34" charset="0"/>
              <a:buChar char="•"/>
              <a:defRPr sz="1300" kern="1200">
                <a:solidFill>
                  <a:schemeClr val="bg1"/>
                </a:solidFill>
                <a:latin typeface="Roboto" panose="02000000000000000000"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nl-NL" sz="1800" b="1" dirty="0"/>
              <a:t>Bespreek met jouw buurman / buurvrouw:</a:t>
            </a:r>
          </a:p>
          <a:p>
            <a:pPr marL="0" indent="0">
              <a:buFontTx/>
              <a:buNone/>
            </a:pPr>
            <a:endParaRPr lang="nl-NL" sz="1800" b="1" dirty="0"/>
          </a:p>
          <a:p>
            <a:pPr>
              <a:buFont typeface="Arial" panose="020B0604020202020204" pitchFamily="34" charset="0"/>
              <a:buChar char="•"/>
            </a:pPr>
            <a:r>
              <a:rPr lang="nl-NL" sz="1800" dirty="0"/>
              <a:t>Heb ik vandaag iets nieuws geleerd?</a:t>
            </a:r>
          </a:p>
          <a:p>
            <a:pPr>
              <a:buFont typeface="Arial" panose="020B0604020202020204" pitchFamily="34" charset="0"/>
              <a:buChar char="•"/>
            </a:pPr>
            <a:endParaRPr lang="nl-NL" sz="1800" dirty="0"/>
          </a:p>
          <a:p>
            <a:pPr>
              <a:buFont typeface="Arial" panose="020B0604020202020204" pitchFamily="34" charset="0"/>
              <a:buChar char="•"/>
            </a:pPr>
            <a:r>
              <a:rPr lang="nl-NL" sz="1800" dirty="0"/>
              <a:t>Wat is het verschil tussen de waarden die jullie hebben opgeschreven en waar komt dit door?</a:t>
            </a:r>
          </a:p>
        </p:txBody>
      </p:sp>
      <p:pic>
        <p:nvPicPr>
          <p:cNvPr id="2" name="Afbeelding 1" descr="Hand met sleutel die deur opent">
            <a:extLst>
              <a:ext uri="{FF2B5EF4-FFF2-40B4-BE49-F238E27FC236}">
                <a16:creationId xmlns:a16="http://schemas.microsoft.com/office/drawing/2014/main" id="{F1A578ED-074D-3DA8-854F-B0307DE8576C}"/>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084552" y="3141608"/>
            <a:ext cx="2479530" cy="3716392"/>
          </a:xfrm>
          <a:prstGeom prst="rect">
            <a:avLst/>
          </a:prstGeom>
        </p:spPr>
      </p:pic>
    </p:spTree>
    <p:extLst>
      <p:ext uri="{BB962C8B-B14F-4D97-AF65-F5344CB8AC3E}">
        <p14:creationId xmlns:p14="http://schemas.microsoft.com/office/powerpoint/2010/main" val="1945386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26F095-3712-B4AE-DC85-BCE59ADDCC57}"/>
              </a:ext>
            </a:extLst>
          </p:cNvPr>
          <p:cNvSpPr>
            <a:spLocks noGrp="1"/>
          </p:cNvSpPr>
          <p:nvPr>
            <p:ph type="title"/>
          </p:nvPr>
        </p:nvSpPr>
        <p:spPr>
          <a:xfrm>
            <a:off x="793813" y="807192"/>
            <a:ext cx="10585450" cy="3911953"/>
          </a:xfrm>
        </p:spPr>
        <p:txBody>
          <a:bodyPr/>
          <a:lstStyle/>
          <a:p>
            <a:r>
              <a:rPr lang="en-US" sz="4000" dirty="0"/>
              <a:t>Act in such a way that you treat humanity, whether in your own person or in the person of any other, never merely as a means to an end, but always at the same time as an end.</a:t>
            </a:r>
            <a:endParaRPr lang="nl-NL" sz="1000" dirty="0"/>
          </a:p>
        </p:txBody>
      </p:sp>
      <p:sp>
        <p:nvSpPr>
          <p:cNvPr id="3" name="Tijdelijke aanduiding voor tekst 2">
            <a:extLst>
              <a:ext uri="{FF2B5EF4-FFF2-40B4-BE49-F238E27FC236}">
                <a16:creationId xmlns:a16="http://schemas.microsoft.com/office/drawing/2014/main" id="{C508CAAB-3415-FE26-1647-C97235ACC502}"/>
              </a:ext>
            </a:extLst>
          </p:cNvPr>
          <p:cNvSpPr>
            <a:spLocks noGrp="1"/>
          </p:cNvSpPr>
          <p:nvPr>
            <p:ph type="body" sz="quarter" idx="10"/>
          </p:nvPr>
        </p:nvSpPr>
        <p:spPr>
          <a:xfrm>
            <a:off x="3006407" y="5830123"/>
            <a:ext cx="6179185" cy="441370"/>
          </a:xfrm>
        </p:spPr>
        <p:txBody>
          <a:bodyPr/>
          <a:lstStyle/>
          <a:p>
            <a:r>
              <a:rPr lang="en-GB" dirty="0"/>
              <a:t>Kant, Immanuel, </a:t>
            </a:r>
            <a:r>
              <a:rPr lang="en-GB" i="1" dirty="0"/>
              <a:t>Groundwork of the Metaphysics of Morals (1993)</a:t>
            </a:r>
            <a:endParaRPr lang="nl-NL" i="1" dirty="0"/>
          </a:p>
        </p:txBody>
      </p:sp>
      <p:sp>
        <p:nvSpPr>
          <p:cNvPr id="6" name="Tijdelijke aanduiding voor tekst 5">
            <a:extLst>
              <a:ext uri="{FF2B5EF4-FFF2-40B4-BE49-F238E27FC236}">
                <a16:creationId xmlns:a16="http://schemas.microsoft.com/office/drawing/2014/main" id="{9726DC99-A28E-F848-3EDD-59E315CA4419}"/>
              </a:ext>
            </a:extLst>
          </p:cNvPr>
          <p:cNvSpPr>
            <a:spLocks noGrp="1"/>
          </p:cNvSpPr>
          <p:nvPr>
            <p:ph type="body" sz="quarter" idx="18"/>
          </p:nvPr>
        </p:nvSpPr>
        <p:spPr/>
        <p:txBody>
          <a:bodyPr/>
          <a:lstStyle/>
          <a:p>
            <a:endParaRPr lang="nl-NL" dirty="0"/>
          </a:p>
        </p:txBody>
      </p:sp>
    </p:spTree>
    <p:extLst>
      <p:ext uri="{BB962C8B-B14F-4D97-AF65-F5344CB8AC3E}">
        <p14:creationId xmlns:p14="http://schemas.microsoft.com/office/powerpoint/2010/main" val="2125409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FD69807A-52AC-1099-0DA1-9F6CCA5FF10C}"/>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10707250" y="5830721"/>
            <a:ext cx="1411062" cy="1032303"/>
          </a:xfrm>
          <a:prstGeom prst="rect">
            <a:avLst/>
          </a:prstGeom>
        </p:spPr>
      </p:pic>
      <p:sp>
        <p:nvSpPr>
          <p:cNvPr id="2" name="Tijdelijke aanduiding voor tekst 1">
            <a:extLst>
              <a:ext uri="{FF2B5EF4-FFF2-40B4-BE49-F238E27FC236}">
                <a16:creationId xmlns:a16="http://schemas.microsoft.com/office/drawing/2014/main" id="{5C8599A4-2A6C-6B7E-C398-BEA5850FCCA8}"/>
              </a:ext>
            </a:extLst>
          </p:cNvPr>
          <p:cNvSpPr>
            <a:spLocks noGrp="1"/>
          </p:cNvSpPr>
          <p:nvPr>
            <p:ph type="body" sz="quarter" idx="19"/>
          </p:nvPr>
        </p:nvSpPr>
        <p:spPr>
          <a:xfrm>
            <a:off x="1230861" y="1609463"/>
            <a:ext cx="10091179" cy="180000"/>
          </a:xfrm>
        </p:spPr>
        <p:txBody>
          <a:bodyPr>
            <a:noAutofit/>
          </a:bodyPr>
          <a:lstStyle/>
          <a:p>
            <a:r>
              <a:rPr lang="nl-NL" dirty="0"/>
              <a:t>Leeractiviteit Ethiek zonder houvast</a:t>
            </a:r>
          </a:p>
        </p:txBody>
      </p:sp>
      <p:sp>
        <p:nvSpPr>
          <p:cNvPr id="3" name="Tijdelijke aanduiding voor tekst 2">
            <a:extLst>
              <a:ext uri="{FF2B5EF4-FFF2-40B4-BE49-F238E27FC236}">
                <a16:creationId xmlns:a16="http://schemas.microsoft.com/office/drawing/2014/main" id="{228C45F5-7FB5-7551-DBC4-7143F6B1A45D}"/>
              </a:ext>
            </a:extLst>
          </p:cNvPr>
          <p:cNvSpPr>
            <a:spLocks noGrp="1"/>
          </p:cNvSpPr>
          <p:nvPr>
            <p:ph type="body" sz="quarter" idx="20"/>
          </p:nvPr>
        </p:nvSpPr>
        <p:spPr>
          <a:xfrm>
            <a:off x="1433792" y="1886155"/>
            <a:ext cx="9888247" cy="180000"/>
          </a:xfrm>
        </p:spPr>
        <p:txBody>
          <a:bodyPr/>
          <a:lstStyle/>
          <a:p>
            <a:r>
              <a:rPr lang="nl-NL" dirty="0"/>
              <a:t>Roy Peeters</a:t>
            </a:r>
          </a:p>
        </p:txBody>
      </p:sp>
      <p:sp>
        <p:nvSpPr>
          <p:cNvPr id="4" name="Tijdelijke aanduiding voor tekst 3">
            <a:extLst>
              <a:ext uri="{FF2B5EF4-FFF2-40B4-BE49-F238E27FC236}">
                <a16:creationId xmlns:a16="http://schemas.microsoft.com/office/drawing/2014/main" id="{C77CDC31-0FD4-7B41-1CA5-8D2F97CA1EE4}"/>
              </a:ext>
            </a:extLst>
          </p:cNvPr>
          <p:cNvSpPr>
            <a:spLocks noGrp="1"/>
          </p:cNvSpPr>
          <p:nvPr>
            <p:ph type="body" sz="quarter" idx="22"/>
          </p:nvPr>
        </p:nvSpPr>
        <p:spPr>
          <a:xfrm>
            <a:off x="1352315" y="2402626"/>
            <a:ext cx="9969724" cy="180000"/>
          </a:xfrm>
        </p:spPr>
        <p:txBody>
          <a:bodyPr>
            <a:normAutofit/>
          </a:bodyPr>
          <a:lstStyle/>
          <a:p>
            <a:r>
              <a:rPr lang="nl-NL" dirty="0"/>
              <a:t>Nijmegen</a:t>
            </a:r>
          </a:p>
        </p:txBody>
      </p:sp>
      <p:sp>
        <p:nvSpPr>
          <p:cNvPr id="5" name="Tijdelijke aanduiding voor tekst 4">
            <a:extLst>
              <a:ext uri="{FF2B5EF4-FFF2-40B4-BE49-F238E27FC236}">
                <a16:creationId xmlns:a16="http://schemas.microsoft.com/office/drawing/2014/main" id="{09700B5A-1440-A348-A1FC-620A2C661E3A}"/>
              </a:ext>
            </a:extLst>
          </p:cNvPr>
          <p:cNvSpPr>
            <a:spLocks noGrp="1"/>
          </p:cNvSpPr>
          <p:nvPr>
            <p:ph type="body" sz="quarter" idx="23"/>
          </p:nvPr>
        </p:nvSpPr>
        <p:spPr>
          <a:xfrm>
            <a:off x="1476073" y="2669181"/>
            <a:ext cx="9845966" cy="180000"/>
          </a:xfrm>
        </p:spPr>
        <p:txBody>
          <a:bodyPr>
            <a:normAutofit/>
          </a:bodyPr>
          <a:lstStyle/>
          <a:p>
            <a:r>
              <a:rPr lang="nl-NL" dirty="0"/>
              <a:t>Academie Financieel Management en Recht</a:t>
            </a:r>
          </a:p>
        </p:txBody>
      </p:sp>
      <p:sp>
        <p:nvSpPr>
          <p:cNvPr id="6" name="Tijdelijke aanduiding voor tekst 5">
            <a:extLst>
              <a:ext uri="{FF2B5EF4-FFF2-40B4-BE49-F238E27FC236}">
                <a16:creationId xmlns:a16="http://schemas.microsoft.com/office/drawing/2014/main" id="{EB55FF4F-60CF-F457-5882-574F0F832137}"/>
              </a:ext>
            </a:extLst>
          </p:cNvPr>
          <p:cNvSpPr>
            <a:spLocks noGrp="1"/>
          </p:cNvSpPr>
          <p:nvPr>
            <p:ph type="body" sz="quarter" idx="24"/>
          </p:nvPr>
        </p:nvSpPr>
        <p:spPr>
          <a:xfrm>
            <a:off x="1945677" y="2938432"/>
            <a:ext cx="9376361" cy="180000"/>
          </a:xfrm>
        </p:spPr>
        <p:txBody>
          <a:bodyPr>
            <a:normAutofit/>
          </a:bodyPr>
          <a:lstStyle/>
          <a:p>
            <a:r>
              <a:rPr lang="nl-NL" dirty="0"/>
              <a:t>25-03-2026</a:t>
            </a:r>
          </a:p>
        </p:txBody>
      </p:sp>
      <p:sp>
        <p:nvSpPr>
          <p:cNvPr id="7" name="Tijdelijke aanduiding voor tekst 6">
            <a:extLst>
              <a:ext uri="{FF2B5EF4-FFF2-40B4-BE49-F238E27FC236}">
                <a16:creationId xmlns:a16="http://schemas.microsoft.com/office/drawing/2014/main" id="{28DD4374-35AB-F182-09B4-427552CE2DB3}"/>
              </a:ext>
            </a:extLst>
          </p:cNvPr>
          <p:cNvSpPr>
            <a:spLocks noGrp="1"/>
          </p:cNvSpPr>
          <p:nvPr>
            <p:ph type="body" sz="quarter" idx="25"/>
          </p:nvPr>
        </p:nvSpPr>
        <p:spPr>
          <a:xfrm>
            <a:off x="1366968" y="3201901"/>
            <a:ext cx="9955070" cy="180000"/>
          </a:xfrm>
        </p:spPr>
        <p:txBody>
          <a:bodyPr>
            <a:normAutofit/>
          </a:bodyPr>
          <a:lstStyle/>
          <a:p>
            <a:r>
              <a:rPr lang="nl-NL" dirty="0"/>
              <a:t>1.0</a:t>
            </a:r>
          </a:p>
        </p:txBody>
      </p:sp>
      <p:sp>
        <p:nvSpPr>
          <p:cNvPr id="8" name="Tijdelijke aanduiding voor tekst 7">
            <a:extLst>
              <a:ext uri="{FF2B5EF4-FFF2-40B4-BE49-F238E27FC236}">
                <a16:creationId xmlns:a16="http://schemas.microsoft.com/office/drawing/2014/main" id="{FA1F369F-D23B-FB09-15E5-BD0F17F25589}"/>
              </a:ext>
            </a:extLst>
          </p:cNvPr>
          <p:cNvSpPr>
            <a:spLocks noGrp="1"/>
          </p:cNvSpPr>
          <p:nvPr>
            <p:ph type="body" sz="quarter" idx="26"/>
          </p:nvPr>
        </p:nvSpPr>
        <p:spPr>
          <a:xfrm>
            <a:off x="1223719" y="3469873"/>
            <a:ext cx="10098319" cy="180000"/>
          </a:xfrm>
        </p:spPr>
        <p:txBody>
          <a:bodyPr>
            <a:normAutofit/>
          </a:bodyPr>
          <a:lstStyle/>
          <a:p>
            <a:r>
              <a:rPr lang="nl-NL" dirty="0"/>
              <a:t>Nederlands</a:t>
            </a:r>
          </a:p>
        </p:txBody>
      </p:sp>
      <p:sp>
        <p:nvSpPr>
          <p:cNvPr id="9" name="Tijdelijke aanduiding voor tekst 8">
            <a:extLst>
              <a:ext uri="{FF2B5EF4-FFF2-40B4-BE49-F238E27FC236}">
                <a16:creationId xmlns:a16="http://schemas.microsoft.com/office/drawing/2014/main" id="{E22E4F58-2590-8752-421E-B215836A7383}"/>
              </a:ext>
            </a:extLst>
          </p:cNvPr>
          <p:cNvSpPr>
            <a:spLocks noGrp="1"/>
          </p:cNvSpPr>
          <p:nvPr>
            <p:ph type="body" sz="quarter" idx="27"/>
          </p:nvPr>
        </p:nvSpPr>
        <p:spPr>
          <a:xfrm>
            <a:off x="2234445" y="3424114"/>
            <a:ext cx="9883867" cy="519909"/>
          </a:xfrm>
        </p:spPr>
        <p:txBody>
          <a:bodyPr>
            <a:normAutofit/>
          </a:bodyPr>
          <a:lstStyle/>
          <a:p>
            <a:pPr lvl="0" eaLnBrk="0" fontAlgn="base" hangingPunct="0">
              <a:lnSpc>
                <a:spcPct val="100000"/>
              </a:lnSpc>
              <a:spcBef>
                <a:spcPct val="0"/>
              </a:spcBef>
              <a:spcAft>
                <a:spcPct val="0"/>
              </a:spcAft>
            </a:pPr>
            <a:r>
              <a:rPr lang="en-US" altLang="en-US" dirty="0" err="1">
                <a:solidFill>
                  <a:srgbClr val="000000"/>
                </a:solidFill>
                <a:latin typeface="Calibri" panose="020F0502020204030204" pitchFamily="34" charset="0"/>
                <a:cs typeface="Calibri" panose="020F0502020204030204" pitchFamily="34" charset="0"/>
              </a:rPr>
              <a:t>Deze</a:t>
            </a:r>
            <a:r>
              <a:rPr lang="en-US" altLang="en-US" dirty="0">
                <a:solidFill>
                  <a:srgbClr val="000000"/>
                </a:solidFill>
                <a:latin typeface="Calibri" panose="020F0502020204030204" pitchFamily="34" charset="0"/>
                <a:cs typeface="Calibri" panose="020F0502020204030204" pitchFamily="34" charset="0"/>
              </a:rPr>
              <a:t> PowerPoint is </a:t>
            </a:r>
            <a:r>
              <a:rPr lang="en-US" altLang="en-US" dirty="0" err="1">
                <a:solidFill>
                  <a:srgbClr val="000000"/>
                </a:solidFill>
                <a:latin typeface="Calibri" panose="020F0502020204030204" pitchFamily="34" charset="0"/>
                <a:cs typeface="Calibri" panose="020F0502020204030204" pitchFamily="34" charset="0"/>
              </a:rPr>
              <a:t>beschikbaar</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onder</a:t>
            </a:r>
            <a:r>
              <a:rPr lang="en-US" altLang="en-US" dirty="0">
                <a:solidFill>
                  <a:srgbClr val="000000"/>
                </a:solidFill>
                <a:latin typeface="Calibri" panose="020F0502020204030204" pitchFamily="34" charset="0"/>
                <a:cs typeface="Calibri" panose="020F0502020204030204" pitchFamily="34" charset="0"/>
              </a:rPr>
              <a:t> de CC BY-</a:t>
            </a:r>
            <a:r>
              <a:rPr lang="en-US" altLang="en-US" dirty="0" err="1">
                <a:solidFill>
                  <a:srgbClr val="000000"/>
                </a:solidFill>
                <a:latin typeface="Calibri" panose="020F0502020204030204" pitchFamily="34" charset="0"/>
                <a:cs typeface="Calibri" panose="020F0502020204030204" pitchFamily="34" charset="0"/>
              </a:rPr>
              <a:t>licentie</a:t>
            </a:r>
            <a:r>
              <a:rPr lang="en-US" altLang="en-US" dirty="0">
                <a:solidFill>
                  <a:srgbClr val="000000"/>
                </a:solidFill>
                <a:latin typeface="Calibri" panose="020F0502020204030204" pitchFamily="34" charset="0"/>
                <a:cs typeface="Calibri" panose="020F0502020204030204" pitchFamily="34" charset="0"/>
              </a:rPr>
              <a:t>. </a:t>
            </a:r>
            <a:r>
              <a:rPr lang="en-US" altLang="en-US" b="1" dirty="0">
                <a:solidFill>
                  <a:srgbClr val="000000"/>
                </a:solidFill>
                <a:latin typeface="Calibri" panose="020F0502020204030204" pitchFamily="34" charset="0"/>
                <a:cs typeface="Calibri" panose="020F0502020204030204" pitchFamily="34" charset="0"/>
              </a:rPr>
              <a:t>Let op</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Tenzij</a:t>
            </a:r>
            <a:r>
              <a:rPr lang="en-US" altLang="en-US" dirty="0">
                <a:solidFill>
                  <a:srgbClr val="000000"/>
                </a:solidFill>
                <a:latin typeface="Calibri" panose="020F0502020204030204" pitchFamily="34" charset="0"/>
                <a:cs typeface="Calibri" panose="020F0502020204030204" pitchFamily="34" charset="0"/>
              </a:rPr>
              <a:t> met </a:t>
            </a:r>
            <a:r>
              <a:rPr lang="en-US" altLang="en-US" dirty="0" err="1">
                <a:solidFill>
                  <a:srgbClr val="000000"/>
                </a:solidFill>
                <a:latin typeface="Calibri" panose="020F0502020204030204" pitchFamily="34" charset="0"/>
                <a:cs typeface="Calibri" panose="020F0502020204030204" pitchFamily="34" charset="0"/>
              </a:rPr>
              <a:t>bronvermelding</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anders</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aangegeven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zijn</a:t>
            </a:r>
            <a:r>
              <a:rPr lang="en-US" altLang="en-US" dirty="0">
                <a:solidFill>
                  <a:srgbClr val="000000"/>
                </a:solidFill>
                <a:latin typeface="Calibri" panose="020F0502020204030204" pitchFamily="34" charset="0"/>
                <a:cs typeface="Calibri" panose="020F0502020204030204" pitchFamily="34" charset="0"/>
              </a:rPr>
              <a:t> de </a:t>
            </a:r>
            <a:r>
              <a:rPr lang="en-US" altLang="en-US" dirty="0" err="1">
                <a:solidFill>
                  <a:srgbClr val="000000"/>
                </a:solidFill>
                <a:latin typeface="Calibri" panose="020F0502020204030204" pitchFamily="34" charset="0"/>
                <a:cs typeface="Calibri" panose="020F0502020204030204" pitchFamily="34" charset="0"/>
              </a:rPr>
              <a:t>gebruikte</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afbeeldingen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eigendom</a:t>
            </a:r>
            <a:r>
              <a:rPr lang="en-US" altLang="en-US" dirty="0">
                <a:solidFill>
                  <a:srgbClr val="000000"/>
                </a:solidFill>
                <a:latin typeface="Calibri" panose="020F0502020204030204" pitchFamily="34" charset="0"/>
                <a:cs typeface="Calibri" panose="020F0502020204030204" pitchFamily="34" charset="0"/>
              </a:rPr>
              <a:t> van Microsoft </a:t>
            </a:r>
            <a:r>
              <a:rPr lang="en-US" altLang="en-US" dirty="0" err="1">
                <a:solidFill>
                  <a:srgbClr val="000000"/>
                </a:solidFill>
                <a:latin typeface="Calibri" panose="020F0502020204030204" pitchFamily="34" charset="0"/>
                <a:cs typeface="Calibri" panose="020F0502020204030204" pitchFamily="34" charset="0"/>
              </a:rPr>
              <a:t>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worden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niet</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onder</a:t>
            </a:r>
            <a:r>
              <a:rPr lang="en-US" altLang="en-US" dirty="0">
                <a:solidFill>
                  <a:srgbClr val="000000"/>
                </a:solidFill>
                <a:latin typeface="Calibri" panose="020F0502020204030204" pitchFamily="34" charset="0"/>
                <a:cs typeface="Calibri" panose="020F0502020204030204" pitchFamily="34" charset="0"/>
              </a:rPr>
              <a:t> de CC BY-</a:t>
            </a:r>
            <a:r>
              <a:rPr lang="en-US" altLang="en-US" dirty="0" err="1">
                <a:solidFill>
                  <a:srgbClr val="000000"/>
                </a:solidFill>
                <a:latin typeface="Calibri" panose="020F0502020204030204" pitchFamily="34" charset="0"/>
                <a:cs typeface="Calibri" panose="020F0502020204030204" pitchFamily="34" charset="0"/>
              </a:rPr>
              <a:t>licentie</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gedeeld</a:t>
            </a:r>
            <a:r>
              <a:rPr lang="en-US" altLang="en-US" dirty="0">
                <a:solidFill>
                  <a:srgbClr val="000000"/>
                </a:solidFill>
                <a:latin typeface="Calibri" panose="020F0502020204030204" pitchFamily="34" charset="0"/>
                <a:cs typeface="Calibri" panose="020F0502020204030204" pitchFamily="34" charset="0"/>
              </a:rPr>
              <a:t>. De </a:t>
            </a:r>
            <a:r>
              <a:rPr lang="en-US" altLang="en-US" dirty="0" err="1">
                <a:solidFill>
                  <a:srgbClr val="000000"/>
                </a:solidFill>
                <a:latin typeface="Calibri" panose="020F0502020204030204" pitchFamily="34" charset="0"/>
                <a:cs typeface="Calibri" panose="020F0502020204030204" pitchFamily="34" charset="0"/>
              </a:rPr>
              <a:t>auteursrechten</a:t>
            </a:r>
            <a:r>
              <a:rPr lang="en-US" altLang="en-US" dirty="0">
                <a:solidFill>
                  <a:srgbClr val="000000"/>
                </a:solidFill>
                <a:latin typeface="Calibri" panose="020F0502020204030204" pitchFamily="34" charset="0"/>
                <a:cs typeface="Calibri" panose="020F0502020204030204" pitchFamily="34" charset="0"/>
              </a:rPr>
              <a:t> op </a:t>
            </a:r>
            <a:r>
              <a:rPr lang="en-US" altLang="en-US" dirty="0" err="1">
                <a:solidFill>
                  <a:srgbClr val="000000"/>
                </a:solidFill>
                <a:latin typeface="Calibri" panose="020F0502020204030204" pitchFamily="34" charset="0"/>
                <a:cs typeface="Calibri" panose="020F0502020204030204" pitchFamily="34" charset="0"/>
              </a:rPr>
              <a:t>deze</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afbeeldingen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blijven</a:t>
            </a:r>
            <a:r>
              <a:rPr lang="en-US" altLang="en-US" dirty="0">
                <a:solidFill>
                  <a:srgbClr val="000000"/>
                </a:solidFill>
                <a:latin typeface="Calibri" panose="020F0502020204030204" pitchFamily="34" charset="0"/>
                <a:cs typeface="Calibri" panose="020F0502020204030204" pitchFamily="34" charset="0"/>
              </a:rPr>
              <a:t> </a:t>
            </a:r>
            <a:r>
              <a:rPr lang="en-US" altLang="en-US" dirty="0" err="1">
                <a:solidFill>
                  <a:srgbClr val="000000"/>
                </a:solidFill>
                <a:latin typeface="Calibri" panose="020F0502020204030204" pitchFamily="34" charset="0"/>
                <a:cs typeface="Calibri" panose="020F0502020204030204" pitchFamily="34" charset="0"/>
              </a:rPr>
              <a:t>bij</a:t>
            </a:r>
            <a:r>
              <a:rPr lang="en-US" altLang="en-US" dirty="0">
                <a:solidFill>
                  <a:srgbClr val="000000"/>
                </a:solidFill>
                <a:latin typeface="Calibri" panose="020F0502020204030204" pitchFamily="34" charset="0"/>
                <a:cs typeface="Calibri" panose="020F0502020204030204" pitchFamily="34" charset="0"/>
              </a:rPr>
              <a:t> Microsoft.</a:t>
            </a:r>
            <a:endParaRPr lang="en-US" altLang="en-US" sz="2000" dirty="0">
              <a:latin typeface="Arial" panose="020B0604020202020204" pitchFamily="34" charset="0"/>
            </a:endParaRPr>
          </a:p>
        </p:txBody>
      </p:sp>
      <p:sp>
        <p:nvSpPr>
          <p:cNvPr id="10" name="Tijdelijke aanduiding voor tekst 9">
            <a:extLst>
              <a:ext uri="{FF2B5EF4-FFF2-40B4-BE49-F238E27FC236}">
                <a16:creationId xmlns:a16="http://schemas.microsoft.com/office/drawing/2014/main" id="{8E6024A4-B2FD-559B-262E-326941557735}"/>
              </a:ext>
            </a:extLst>
          </p:cNvPr>
          <p:cNvSpPr>
            <a:spLocks noGrp="1"/>
          </p:cNvSpPr>
          <p:nvPr>
            <p:ph type="body" sz="quarter" idx="28"/>
          </p:nvPr>
        </p:nvSpPr>
        <p:spPr>
          <a:xfrm>
            <a:off x="1757363" y="4470367"/>
            <a:ext cx="9564675" cy="756000"/>
          </a:xfrm>
        </p:spPr>
        <p:txBody>
          <a:bodyPr/>
          <a:lstStyle/>
          <a:p>
            <a:r>
              <a:rPr lang="nl-NL" dirty="0"/>
              <a:t>Leeractiviteit om met studenten op zoek te gaan naar de waarden die voor henzelf belangrijk zijn “Bespreken van morele problemen / situaties” van het “HBO model”. Specifieker: 2.1 + 2.5 + 2.7 + 2.11</a:t>
            </a:r>
          </a:p>
        </p:txBody>
      </p:sp>
      <p:sp>
        <p:nvSpPr>
          <p:cNvPr id="12" name="Tijdelijke aanduiding voor tekst 11">
            <a:extLst>
              <a:ext uri="{FF2B5EF4-FFF2-40B4-BE49-F238E27FC236}">
                <a16:creationId xmlns:a16="http://schemas.microsoft.com/office/drawing/2014/main" id="{CAAECEC6-3EEE-0A7E-0B80-E9C32E0B71DD}"/>
              </a:ext>
            </a:extLst>
          </p:cNvPr>
          <p:cNvSpPr>
            <a:spLocks noGrp="1"/>
          </p:cNvSpPr>
          <p:nvPr>
            <p:ph type="body" sz="quarter" idx="30"/>
          </p:nvPr>
        </p:nvSpPr>
        <p:spPr>
          <a:xfrm>
            <a:off x="847927" y="5759147"/>
            <a:ext cx="10474111" cy="180000"/>
          </a:xfrm>
        </p:spPr>
        <p:txBody>
          <a:bodyPr/>
          <a:lstStyle/>
          <a:p>
            <a:r>
              <a:rPr lang="nl-NL" dirty="0"/>
              <a:t>Roy Peeters, 2026, Leeractiviteit Ethiek zonder houvast, HAN University of </a:t>
            </a:r>
            <a:r>
              <a:rPr lang="nl-NL" dirty="0" err="1"/>
              <a:t>Applied</a:t>
            </a:r>
            <a:r>
              <a:rPr lang="nl-NL" dirty="0"/>
              <a:t> Sciences</a:t>
            </a:r>
          </a:p>
        </p:txBody>
      </p:sp>
      <p:sp>
        <p:nvSpPr>
          <p:cNvPr id="14" name="Tijdelijke aanduiding voor tekst 16">
            <a:extLst>
              <a:ext uri="{FF2B5EF4-FFF2-40B4-BE49-F238E27FC236}">
                <a16:creationId xmlns:a16="http://schemas.microsoft.com/office/drawing/2014/main" id="{2C714816-374F-421A-DA04-A9EF7A46B790}"/>
              </a:ext>
            </a:extLst>
          </p:cNvPr>
          <p:cNvSpPr>
            <a:spLocks noGrp="1"/>
          </p:cNvSpPr>
          <p:nvPr>
            <p:ph type="body" sz="quarter" idx="4294967295"/>
          </p:nvPr>
        </p:nvSpPr>
        <p:spPr>
          <a:xfrm>
            <a:off x="1757363" y="5062311"/>
            <a:ext cx="9509125" cy="431051"/>
          </a:xfrm>
          <a:prstGeom prst="rect">
            <a:avLst/>
          </a:prstGeom>
        </p:spPr>
        <p:txBody>
          <a:bodyPr lIns="0" tIns="0" rIns="0" bIns="0" anchor="t">
            <a:normAutofit/>
          </a:bodyPr>
          <a:lstStyle>
            <a:lvl1pPr marL="0" indent="0">
              <a:buNone/>
              <a:defRPr sz="1200"/>
            </a:lvl1pPr>
          </a:lstStyle>
          <a:p>
            <a:pPr lvl="0"/>
            <a:r>
              <a:rPr lang="nl-NL" dirty="0"/>
              <a:t>Ethiek – Waarden – Nietzsche – Schopenhauer – </a:t>
            </a:r>
            <a:r>
              <a:rPr lang="nl-NL" dirty="0" err="1"/>
              <a:t>EthicsHub</a:t>
            </a:r>
            <a:endParaRPr lang="nl-NL" dirty="0"/>
          </a:p>
        </p:txBody>
      </p:sp>
    </p:spTree>
    <p:extLst>
      <p:ext uri="{BB962C8B-B14F-4D97-AF65-F5344CB8AC3E}">
        <p14:creationId xmlns:p14="http://schemas.microsoft.com/office/powerpoint/2010/main" val="38172125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346DBB-2F36-2917-BD07-4707BE47950C}"/>
              </a:ext>
            </a:extLst>
          </p:cNvPr>
          <p:cNvSpPr>
            <a:spLocks noGrp="1"/>
          </p:cNvSpPr>
          <p:nvPr>
            <p:ph type="body" sz="quarter" idx="19"/>
          </p:nvPr>
        </p:nvSpPr>
        <p:spPr/>
        <p:txBody>
          <a:bodyPr/>
          <a:lstStyle/>
          <a:p>
            <a:endParaRPr lang="en-US"/>
          </a:p>
        </p:txBody>
      </p:sp>
      <p:sp>
        <p:nvSpPr>
          <p:cNvPr id="3" name="Rectangle 2">
            <a:extLst>
              <a:ext uri="{FF2B5EF4-FFF2-40B4-BE49-F238E27FC236}">
                <a16:creationId xmlns:a16="http://schemas.microsoft.com/office/drawing/2014/main" id="{AA17F973-ACDA-48E6-3C28-A1D691219B2E}"/>
              </a:ext>
            </a:extLst>
          </p:cNvPr>
          <p:cNvSpPr>
            <a:spLocks noChangeArrowheads="1"/>
          </p:cNvSpPr>
          <p:nvPr/>
        </p:nvSpPr>
        <p:spPr bwMode="auto">
          <a:xfrm>
            <a:off x="867624" y="2012985"/>
            <a:ext cx="10456752"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1000Wordsphilosophy.com. (2014, Juni 9). Kantian Deontology: Immanuel Kant’s Ethics. Retrieved from 1000Wordsphilosophy.com: </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2"/>
              </a:rPr>
              <a:t>https://1000wordphilosophy.com/2014/06/09/kantian-ethics/</a:t>
            </a: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Wikimedia Commons. (2020, September 28). File:Mozes </a:t>
            </a:r>
            <a:r>
              <a:rPr kumimoji="0" lang="en-US" altLang="en-US" sz="1200" b="0" i="0" u="none" strike="noStrike" cap="none" normalizeH="0" baseline="0" dirty="0" err="1">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toont</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de Tien Geboden.jpg. Retrieved from Wikimedia Commons: </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3"/>
              </a:rPr>
              <a:t>https://commons.wikimedia.org/wiki/File:Mozes_toont_de_Tien_Geboden.jpg</a:t>
            </a: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Wikipedia. (2026, </a:t>
            </a:r>
            <a:r>
              <a:rPr kumimoji="0" lang="en-US" altLang="en-US" sz="1200" b="0" i="0" u="none" strike="noStrike" cap="none" normalizeH="0" baseline="0" dirty="0" err="1">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Maart</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24). Arthur Schopenhauer. Retrieved from Wikipedia.org: </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4"/>
              </a:rPr>
              <a:t>https://en.wikipedia.org/wiki/Arthur_Schopenhauer</a:t>
            </a: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Wikipedia. (2026, </a:t>
            </a:r>
            <a:r>
              <a:rPr kumimoji="0" lang="en-US" altLang="en-US" sz="1200" b="0" i="0" u="none" strike="noStrike" cap="none" normalizeH="0" baseline="0" dirty="0" err="1">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Maart</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24). Friedrich Nietzsche. Retrieved from Wikipedia.org: </a:t>
            </a:r>
            <a:r>
              <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hlinkClick r:id="rId5"/>
              </a:rPr>
              <a:t>https://en.wikipedia.org/wiki/Friedrich_Nietzsche</a:t>
            </a:r>
            <a:endParaRPr kumimoji="0" lang="en-US" altLang="en-US" sz="12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34400680"/>
      </p:ext>
    </p:extLst>
  </p:cSld>
  <p:clrMapOvr>
    <a:masterClrMapping/>
  </p:clrMapOvr>
</p:sld>
</file>

<file path=ppt/theme/theme1.xml><?xml version="1.0" encoding="utf-8"?>
<a:theme xmlns:a="http://schemas.openxmlformats.org/drawingml/2006/main" name="HAN Accountanc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 leermateriaal_open kennisproduct_basis V3" id="{BA458DC0-4D65-754E-80E2-67388C8D934F}" vid="{F184FADB-3BED-B043-B714-A4553441FDDD}"/>
    </a:ext>
  </a:extLst>
</a:theme>
</file>

<file path=ppt/theme/theme2.xml><?xml version="1.0" encoding="utf-8"?>
<a:theme xmlns:a="http://schemas.openxmlformats.org/drawingml/2006/main" name="HAN Accountanc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4500" b="1" i="0" noProof="0" dirty="0" smtClean="0">
            <a:latin typeface="Roboto Condensed SemiBold" panose="02000000000000000000" pitchFamily="2" charset="0"/>
            <a:ea typeface="Roboto Condensed SemiBold" panose="02000000000000000000" pitchFamily="2" charset="0"/>
          </a:defRPr>
        </a:defPPr>
      </a:lstStyle>
    </a:txDef>
  </a:objectDefaults>
  <a:extraClrSchemeLst/>
  <a:extLst>
    <a:ext uri="{05A4C25C-085E-4340-85A3-A5531E510DB2}">
      <thm15:themeFamily xmlns:thm15="http://schemas.microsoft.com/office/thememl/2012/main" name="Open leermateriaal_open kennisproduct_basis V3" id="{BA458DC0-4D65-754E-80E2-67388C8D934F}" vid="{EBABB972-9120-D14D-A033-76EDAE97F68B}"/>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769d2e-09cf-4351-9fd6-6af6e26eb269" xsi:nil="true"/>
    <lcf76f155ced4ddcb4097134ff3c332f xmlns="f7aa7ad1-cc1d-4c5f-aac4-555c8a68bd8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6EA80B72F8F542838EAA81B7148DEF" ma:contentTypeVersion="11" ma:contentTypeDescription="Een nieuw document maken." ma:contentTypeScope="" ma:versionID="999ebfa73584cff26a4e4920c67c1f67">
  <xsd:schema xmlns:xsd="http://www.w3.org/2001/XMLSchema" xmlns:xs="http://www.w3.org/2001/XMLSchema" xmlns:p="http://schemas.microsoft.com/office/2006/metadata/properties" xmlns:ns2="f7aa7ad1-cc1d-4c5f-aac4-555c8a68bd86" xmlns:ns3="ca769d2e-09cf-4351-9fd6-6af6e26eb269" targetNamespace="http://schemas.microsoft.com/office/2006/metadata/properties" ma:root="true" ma:fieldsID="c8e6ae173fee38e88cd73f7dec3ccc34" ns2:_="" ns3:_="">
    <xsd:import namespace="f7aa7ad1-cc1d-4c5f-aac4-555c8a68bd86"/>
    <xsd:import namespace="ca769d2e-09cf-4351-9fd6-6af6e26eb26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aa7ad1-cc1d-4c5f-aac4-555c8a68bd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f6aa0a0a-ab1b-4084-9454-0fab0472597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769d2e-09cf-4351-9fd6-6af6e26eb26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8c5898-42ff-463e-abba-1204b3f2587a}" ma:internalName="TaxCatchAll" ma:showField="CatchAllData" ma:web="ca769d2e-09cf-4351-9fd6-6af6e26eb26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0EAF2C-72E1-4D16-B87E-D30C0711E301}">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ee6fde1a-ebe4-44e6-8d92-34070855aeaf"/>
    <ds:schemaRef ds:uri="http://www.w3.org/XML/1998/namespace"/>
    <ds:schemaRef ds:uri="ca769d2e-09cf-4351-9fd6-6af6e26eb269"/>
    <ds:schemaRef ds:uri="f7aa7ad1-cc1d-4c5f-aac4-555c8a68bd86"/>
  </ds:schemaRefs>
</ds:datastoreItem>
</file>

<file path=customXml/itemProps2.xml><?xml version="1.0" encoding="utf-8"?>
<ds:datastoreItem xmlns:ds="http://schemas.openxmlformats.org/officeDocument/2006/customXml" ds:itemID="{F5E6C544-B2AC-44D7-A04F-195AF45B9C6E}">
  <ds:schemaRefs>
    <ds:schemaRef ds:uri="http://schemas.microsoft.com/sharepoint/v3/contenttype/forms"/>
  </ds:schemaRefs>
</ds:datastoreItem>
</file>

<file path=customXml/itemProps3.xml><?xml version="1.0" encoding="utf-8"?>
<ds:datastoreItem xmlns:ds="http://schemas.openxmlformats.org/officeDocument/2006/customXml" ds:itemID="{A3151D96-821F-4419-8180-28DB8E8531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aa7ad1-cc1d-4c5f-aac4-555c8a68bd86"/>
    <ds:schemaRef ds:uri="ca769d2e-09cf-4351-9fd6-6af6e26eb2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Open leermateriaal_open kennisproduct_basis V3</Template>
  <TotalTime>0</TotalTime>
  <Words>3196</Words>
  <Application>Microsoft Office PowerPoint</Application>
  <PresentationFormat>Widescreen</PresentationFormat>
  <Paragraphs>322</Paragraphs>
  <Slides>25</Slides>
  <Notes>22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25</vt:i4>
      </vt:variant>
    </vt:vector>
  </HeadingPairs>
  <TitlesOfParts>
    <vt:vector size="35" baseType="lpstr">
      <vt:lpstr>Aptos</vt:lpstr>
      <vt:lpstr>Arial</vt:lpstr>
      <vt:lpstr>Calibri</vt:lpstr>
      <vt:lpstr>Roboto</vt:lpstr>
      <vt:lpstr>Roboto Condensed Black</vt:lpstr>
      <vt:lpstr>Roboto Condensed Medium</vt:lpstr>
      <vt:lpstr>Roboto Condensed SemiBold</vt:lpstr>
      <vt:lpstr>Wingdings</vt:lpstr>
      <vt:lpstr>HAN Accountancy</vt:lpstr>
      <vt:lpstr>HAN Accountancy</vt:lpstr>
      <vt:lpstr>PowerPoint Presentation</vt:lpstr>
      <vt:lpstr>PowerPoint Presentation</vt:lpstr>
      <vt:lpstr>PowerPoint Presentation</vt:lpstr>
      <vt:lpstr>Ethiek zonder houvast  Welke 3 waarden zijn het meest belangrijk voor jou?</vt:lpstr>
      <vt:lpstr>Ethiek zonder houvast</vt:lpstr>
      <vt:lpstr>Ethiek zonder houvast Jouw 3 meest belangrijke waarden</vt:lpstr>
      <vt:lpstr>Introductie</vt:lpstr>
      <vt:lpstr>Introductie</vt:lpstr>
      <vt:lpstr>Introductie</vt:lpstr>
      <vt:lpstr>Introductie</vt:lpstr>
      <vt:lpstr>Introductie</vt:lpstr>
      <vt:lpstr>Introductie</vt:lpstr>
      <vt:lpstr>Introductie</vt:lpstr>
      <vt:lpstr>Introductie</vt:lpstr>
      <vt:lpstr>Introductie</vt:lpstr>
      <vt:lpstr>Werkvorm – Welke 3 waarden zijn het meest belangrijk voor jou?</vt:lpstr>
      <vt:lpstr>Werkvorm – Welke 3 waarden zijn het meest belangrijk voor jou?</vt:lpstr>
      <vt:lpstr>Werkvorm – Welke 3 waarden zijn het meest belangrijk voor jou?</vt:lpstr>
      <vt:lpstr>Werkvorm – Welke 3 waarden zijn het meest belangrijk voor jou?</vt:lpstr>
      <vt:lpstr>Werkvorm – Welke 3 waarden zijn het meest belangrijk voor jou?</vt:lpstr>
      <vt:lpstr>Werkvorm – Welke 3 waarden zijn het meest belangrijk voor jou?</vt:lpstr>
      <vt:lpstr>Afsluiting</vt:lpstr>
      <vt:lpstr>Act in such a way that you treat humanity, whether in your own person or in the person of any other, never merely as a means to an end, but always at the same time as an end.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Roy Peeters</dc:creator>
  <cp:lastModifiedBy>Niek Abbes</cp:lastModifiedBy>
  <cp:revision>5</cp:revision>
  <dcterms:created xsi:type="dcterms:W3CDTF">2025-10-07T13:08:49Z</dcterms:created>
  <dcterms:modified xsi:type="dcterms:W3CDTF">2026-06-16T13:43:43Z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0x010100506EA80B72F8F542838EAA81B7148DEF</vt:lpwstr>
  </property>
  <property fmtid="{D5CDD505-2E9C-101B-9397-08002B2CF9AE}" pid="3" name="MediaServiceImageTags">
    <vt:lpwstr/>
  </property>
</Properties>
</file>